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PT Sans Narrow"/>
      <p:regular r:id="rId17"/>
      <p:bold r:id="rId18"/>
    </p:embeddedFont>
    <p:embeddedFont>
      <p:font typeface="Open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.fntdata"/><Relationship Id="rId11" Type="http://schemas.openxmlformats.org/officeDocument/2006/relationships/slide" Target="slides/slide6.xml"/><Relationship Id="rId22" Type="http://schemas.openxmlformats.org/officeDocument/2006/relationships/font" Target="fonts/OpenSans-boldItalic.fntdata"/><Relationship Id="rId10" Type="http://schemas.openxmlformats.org/officeDocument/2006/relationships/slide" Target="slides/slide5.xml"/><Relationship Id="rId21" Type="http://schemas.openxmlformats.org/officeDocument/2006/relationships/font" Target="fonts/OpenSans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TSansNarrow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regular.fntdata"/><Relationship Id="rId6" Type="http://schemas.openxmlformats.org/officeDocument/2006/relationships/slide" Target="slides/slide1.xml"/><Relationship Id="rId18" Type="http://schemas.openxmlformats.org/officeDocument/2006/relationships/font" Target="fonts/PTSansNarrow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beae3204a8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beae3204a8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beae3204a8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beae3204a8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beae3204a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beae3204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beae3204a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beae3204a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beae3204a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beae3204a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beae3204a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beae3204a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beae3204a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beae3204a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beae3204a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beae3204a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beae3204a8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beae3204a8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beae3204a8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beae3204a8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Bible and Its Influence: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“The Promised Land”</a:t>
            </a:r>
            <a:endParaRPr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Micaela Veglia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Samuel</a:t>
            </a:r>
            <a:endParaRPr/>
          </a:p>
        </p:txBody>
      </p:sp>
      <p:sp>
        <p:nvSpPr>
          <p:cNvPr id="125" name="Google Shape;125;p2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Israelites are in a constant flux of war and anarchy with no moral compass/figurehead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Samuel’s mother, Hannah, was barren and directly asked God for a son in exchange for his service to God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Samuel lived with the high </a:t>
            </a:r>
            <a:r>
              <a:rPr lang="en"/>
              <a:t>priest, Eli, and received a call from God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God doesn’t speak to chosen Israelites as often as he did in the times of Moses and his ancestors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Samuel is declared as a prophet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Influence</a:t>
            </a:r>
            <a:endParaRPr/>
          </a:p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MLK, “I Have a Dream” Speech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“I just want to do God’s will. And He’s allowed me to go up to the mountain. And I’ve looked over it. And I’ve seen the Promised Land.”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William Shakespeare, </a:t>
            </a:r>
            <a:r>
              <a:rPr i="1" lang="en"/>
              <a:t>Henry V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“O God of Battles”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William Shakespeare, Hamlet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Act 2, Scene 2: Polonius compared to Judge Jephthah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Oratorios (2 Act, sung biblical stories) and Operas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i="1" lang="en"/>
              <a:t>Messiah</a:t>
            </a:r>
            <a:r>
              <a:rPr lang="en"/>
              <a:t> by George Friedrich Handel, </a:t>
            </a:r>
            <a:r>
              <a:rPr i="1" lang="en"/>
              <a:t>Samson et Dalila</a:t>
            </a:r>
            <a:r>
              <a:rPr lang="en"/>
              <a:t> by Camille Saint-Saens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Philistine– used to describe an uncouth or uncultured person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Book of Joshua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Joshua, Moses’ assistant, is chosen by God to lead the Israelites to the Promised Land after Moses </a:t>
            </a:r>
            <a:r>
              <a:rPr lang="en"/>
              <a:t>died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Known for his courage and military prowess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Undivided </a:t>
            </a:r>
            <a:r>
              <a:rPr lang="en"/>
              <a:t>faithfulness</a:t>
            </a:r>
            <a:r>
              <a:rPr lang="en"/>
              <a:t> in the covenant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Different from others, like Moses, who question God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“Only be strong and resolute”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“Be strong and courageous”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God of Battles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Book of Joshua recounts military history from the Israelites point of view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God gets credit for military victory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Faithless humans are blamed for military defeat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Caused because humans dessert God, not the other way around</a:t>
            </a:r>
            <a:endParaRPr/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8413" y="3024088"/>
            <a:ext cx="2466975" cy="185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Rahab of Jericho</a:t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“Earliest example in literature of the prostitute with a heart of gold”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She hears of the events in Egypt and converts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She hides Israelite spies, and they </a:t>
            </a:r>
            <a:r>
              <a:rPr lang="en"/>
              <a:t>promise</a:t>
            </a:r>
            <a:r>
              <a:rPr lang="en"/>
              <a:t> to spare her family in the </a:t>
            </a:r>
            <a:r>
              <a:rPr lang="en"/>
              <a:t>siege</a:t>
            </a:r>
            <a:r>
              <a:rPr lang="en"/>
              <a:t> if she marked her house with a red </a:t>
            </a:r>
            <a:r>
              <a:rPr lang="en"/>
              <a:t>cord</a:t>
            </a:r>
            <a:r>
              <a:rPr lang="en"/>
              <a:t> hanging from the window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leads to the first major conquest lead by Joshua and the Israelites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Time of Judges</a:t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Success depended on faith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Joshua had no successor and decided to split authority </a:t>
            </a:r>
            <a:r>
              <a:rPr lang="en"/>
              <a:t>between</a:t>
            </a:r>
            <a:r>
              <a:rPr lang="en"/>
              <a:t> the 12 tribes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After his death, there was no unity and the Promised Land was filled with chaos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Judges (“deliverers”) appear over the years to provide guidance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Earned God’s favor and people’s support by exhibiting certain virtues and characteristics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Deborah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figure in the Book of Judges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of the only Judges to mediate legal disputes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Virtues: courage and wisdom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Prophet– wisdom was divine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Lead Israelite troops alongside General Barak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Heavily associated with Jael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Lured their enemy, General Sisera, to her tent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Killed him by driving a peg through his skull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1413" y="2272725"/>
            <a:ext cx="3190875" cy="238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Gideon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40 years after Deborah’s victory, the Israelites are attacked by the Midianites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God sends an angel to Gideon, but he doesn’t believe the angel is from God so he tests the angel until he’s sure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Gideon summons a huge army but only goes to battle with 300 men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God did not want the might of the soldiers to be a sign that they won without God’s help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Surrounded the enemy, blew horns, broke jars, and screamed, which scared them off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Virtues: Willingness and humility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Jephthah</a:t>
            </a:r>
            <a:endParaRPr/>
          </a:p>
        </p:txBody>
      </p:sp>
      <p:sp>
        <p:nvSpPr>
          <p:cNvPr id="111" name="Google Shape;111;p2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40 more years, more trouble for the Israelites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This time, they fight the Ammonites!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Son of a prostitute, a good fighter, not necessarily a good person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return for support, he promised God he’d sacrifice the first living thing he’d see once he got home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His daughter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Virtues (?): lack of faith in God leads to strife</a:t>
            </a:r>
            <a:endParaRPr/>
          </a:p>
        </p:txBody>
      </p:sp>
      <p:pic>
        <p:nvPicPr>
          <p:cNvPr id="112" name="Google Shape;11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3313" y="2986063"/>
            <a:ext cx="25622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Samson</a:t>
            </a:r>
            <a:r>
              <a:rPr lang="en"/>
              <a:t> and Delilah</a:t>
            </a:r>
            <a:endParaRPr/>
          </a:p>
        </p:txBody>
      </p:sp>
      <p:sp>
        <p:nvSpPr>
          <p:cNvPr id="118" name="Google Shape;118;p21"/>
          <p:cNvSpPr txBox="1"/>
          <p:nvPr>
            <p:ph idx="1" type="body"/>
          </p:nvPr>
        </p:nvSpPr>
        <p:spPr>
          <a:xfrm>
            <a:off x="311700" y="1266325"/>
            <a:ext cx="65520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Best </a:t>
            </a:r>
            <a:r>
              <a:rPr lang="en"/>
              <a:t>resembles</a:t>
            </a:r>
            <a:r>
              <a:rPr lang="en"/>
              <a:t> the hero’s </a:t>
            </a:r>
            <a:r>
              <a:rPr lang="en"/>
              <a:t>journey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His mother vowed to dedicate him to God’s service as a nazirite</a:t>
            </a:r>
            <a:endParaRPr/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God gifted him with immense physical strength that he used self-indulgently </a:t>
            </a:r>
            <a:endParaRPr/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“The sweetness of deliverance would come from his strength, tempered in captivity”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Delilah agreed to discover the secret of Samson's strength for money</a:t>
            </a:r>
            <a:endParaRPr/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Sampson reveals that his powers come from God and are symbolized by his uncut hair of the Nazarite</a:t>
            </a:r>
            <a:endParaRPr/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She cuts his hair, and he is captured and blinded by the Philistines 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Samson asks for just enough strength to take down their temple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Taking God’s power for granted blinds you from God’s protection and you can be lured into temptation from other gods</a:t>
            </a:r>
            <a:endParaRPr/>
          </a:p>
        </p:txBody>
      </p:sp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7013" y="1533275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