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12"/>
  </p:notesMasterIdLst>
  <p:sldIdLst>
    <p:sldId id="256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B1690-8015-98A6-DCAE-2F74F9F5A53C}" v="5" dt="2024-04-30T07:04:50.333"/>
  </p1510:revLst>
</p1510:revInfo>
</file>

<file path=ppt/tableStyles.xml><?xml version="1.0" encoding="utf-8"?>
<a:tblStyleLst xmlns:a="http://schemas.openxmlformats.org/drawingml/2006/main" def="{D67F270B-47E1-4BBC-87EC-6C93171D3583}">
  <a:tblStyle styleId="{D67F270B-47E1-4BBC-87EC-6C93171D35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1996427" y="1631991"/>
            <a:ext cx="5196039" cy="1869458"/>
          </a:xfrm>
          <a:custGeom>
            <a:avLst/>
            <a:gdLst/>
            <a:ahLst/>
            <a:cxnLst/>
            <a:rect l="l" t="t" r="r" b="b"/>
            <a:pathLst>
              <a:path w="51073" h="18572" extrusionOk="0">
                <a:moveTo>
                  <a:pt x="0" y="1"/>
                </a:moveTo>
                <a:lnTo>
                  <a:pt x="0" y="18572"/>
                </a:lnTo>
                <a:lnTo>
                  <a:pt x="51073" y="18572"/>
                </a:lnTo>
                <a:lnTo>
                  <a:pt x="51073" y="1"/>
                </a:lnTo>
                <a:cubicBezTo>
                  <a:pt x="49913" y="1"/>
                  <a:pt x="45529" y="1071"/>
                  <a:pt x="45532" y="5814"/>
                </a:cubicBezTo>
                <a:cubicBezTo>
                  <a:pt x="45168" y="5511"/>
                  <a:pt x="44678" y="5400"/>
                  <a:pt x="44186" y="5400"/>
                </a:cubicBezTo>
                <a:cubicBezTo>
                  <a:pt x="43480" y="5400"/>
                  <a:pt x="42769" y="5628"/>
                  <a:pt x="42416" y="5842"/>
                </a:cubicBezTo>
                <a:cubicBezTo>
                  <a:pt x="41598" y="6338"/>
                  <a:pt x="41169" y="7400"/>
                  <a:pt x="41352" y="8606"/>
                </a:cubicBezTo>
                <a:cubicBezTo>
                  <a:pt x="40975" y="8261"/>
                  <a:pt x="40487" y="8098"/>
                  <a:pt x="39994" y="8098"/>
                </a:cubicBezTo>
                <a:cubicBezTo>
                  <a:pt x="38886" y="8098"/>
                  <a:pt x="37757" y="8923"/>
                  <a:pt x="37829" y="10349"/>
                </a:cubicBezTo>
                <a:cubicBezTo>
                  <a:pt x="37420" y="9737"/>
                  <a:pt x="36589" y="9452"/>
                  <a:pt x="35729" y="9452"/>
                </a:cubicBezTo>
                <a:cubicBezTo>
                  <a:pt x="35091" y="9452"/>
                  <a:pt x="34437" y="9609"/>
                  <a:pt x="33926" y="9906"/>
                </a:cubicBezTo>
                <a:cubicBezTo>
                  <a:pt x="32311" y="10845"/>
                  <a:pt x="31840" y="12634"/>
                  <a:pt x="31840" y="13303"/>
                </a:cubicBezTo>
                <a:cubicBezTo>
                  <a:pt x="31579" y="12858"/>
                  <a:pt x="30824" y="12530"/>
                  <a:pt x="30073" y="12530"/>
                </a:cubicBezTo>
                <a:cubicBezTo>
                  <a:pt x="29807" y="12530"/>
                  <a:pt x="29543" y="12571"/>
                  <a:pt x="29301" y="12662"/>
                </a:cubicBezTo>
                <a:cubicBezTo>
                  <a:pt x="28521" y="12957"/>
                  <a:pt x="27889" y="13481"/>
                  <a:pt x="27536" y="14311"/>
                </a:cubicBezTo>
                <a:cubicBezTo>
                  <a:pt x="27589" y="13407"/>
                  <a:pt x="26511" y="12360"/>
                  <a:pt x="25762" y="12142"/>
                </a:cubicBezTo>
                <a:cubicBezTo>
                  <a:pt x="25496" y="12064"/>
                  <a:pt x="25214" y="12021"/>
                  <a:pt x="24932" y="12021"/>
                </a:cubicBezTo>
                <a:cubicBezTo>
                  <a:pt x="24297" y="12021"/>
                  <a:pt x="23658" y="12238"/>
                  <a:pt x="23184" y="12753"/>
                </a:cubicBezTo>
                <a:cubicBezTo>
                  <a:pt x="23100" y="11895"/>
                  <a:pt x="22053" y="11133"/>
                  <a:pt x="21283" y="10976"/>
                </a:cubicBezTo>
                <a:cubicBezTo>
                  <a:pt x="21093" y="10937"/>
                  <a:pt x="20885" y="10917"/>
                  <a:pt x="20671" y="10917"/>
                </a:cubicBezTo>
                <a:cubicBezTo>
                  <a:pt x="20094" y="10917"/>
                  <a:pt x="19473" y="11064"/>
                  <a:pt x="19039" y="11375"/>
                </a:cubicBezTo>
                <a:cubicBezTo>
                  <a:pt x="19028" y="10286"/>
                  <a:pt x="18113" y="8859"/>
                  <a:pt x="17194" y="8321"/>
                </a:cubicBezTo>
                <a:cubicBezTo>
                  <a:pt x="16639" y="7996"/>
                  <a:pt x="16036" y="7831"/>
                  <a:pt x="15401" y="7831"/>
                </a:cubicBezTo>
                <a:cubicBezTo>
                  <a:pt x="14607" y="7831"/>
                  <a:pt x="13763" y="8090"/>
                  <a:pt x="12900" y="8620"/>
                </a:cubicBezTo>
                <a:cubicBezTo>
                  <a:pt x="12897" y="7416"/>
                  <a:pt x="12706" y="5673"/>
                  <a:pt x="11104" y="4556"/>
                </a:cubicBezTo>
                <a:cubicBezTo>
                  <a:pt x="10346" y="4028"/>
                  <a:pt x="9602" y="3804"/>
                  <a:pt x="8931" y="3804"/>
                </a:cubicBezTo>
                <a:cubicBezTo>
                  <a:pt x="7899" y="3804"/>
                  <a:pt x="7040" y="4335"/>
                  <a:pt x="6568" y="5107"/>
                </a:cubicBezTo>
                <a:cubicBezTo>
                  <a:pt x="6568" y="1502"/>
                  <a:pt x="3126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5400000">
            <a:off x="-146629" y="127587"/>
            <a:ext cx="5184315" cy="4891043"/>
          </a:xfrm>
          <a:custGeom>
            <a:avLst/>
            <a:gdLst/>
            <a:ahLst/>
            <a:cxnLst/>
            <a:rect l="l" t="t" r="r" b="b"/>
            <a:pathLst>
              <a:path w="51077" h="46420" extrusionOk="0">
                <a:moveTo>
                  <a:pt x="48959" y="1"/>
                </a:moveTo>
                <a:cubicBezTo>
                  <a:pt x="44969" y="1"/>
                  <a:pt x="42834" y="3585"/>
                  <a:pt x="43427" y="6015"/>
                </a:cubicBezTo>
                <a:cubicBezTo>
                  <a:pt x="42631" y="5119"/>
                  <a:pt x="41568" y="4709"/>
                  <a:pt x="40486" y="4709"/>
                </a:cubicBezTo>
                <a:cubicBezTo>
                  <a:pt x="39844" y="4709"/>
                  <a:pt x="39196" y="4853"/>
                  <a:pt x="38591" y="5125"/>
                </a:cubicBezTo>
                <a:cubicBezTo>
                  <a:pt x="37040" y="5824"/>
                  <a:pt x="36028" y="7041"/>
                  <a:pt x="36116" y="8482"/>
                </a:cubicBezTo>
                <a:cubicBezTo>
                  <a:pt x="35666" y="7133"/>
                  <a:pt x="34293" y="6461"/>
                  <a:pt x="32992" y="6461"/>
                </a:cubicBezTo>
                <a:cubicBezTo>
                  <a:pt x="31930" y="6461"/>
                  <a:pt x="30916" y="6908"/>
                  <a:pt x="30490" y="7802"/>
                </a:cubicBezTo>
                <a:cubicBezTo>
                  <a:pt x="29875" y="6067"/>
                  <a:pt x="28653" y="4503"/>
                  <a:pt x="26809" y="3930"/>
                </a:cubicBezTo>
                <a:cubicBezTo>
                  <a:pt x="26234" y="3751"/>
                  <a:pt x="25550" y="3631"/>
                  <a:pt x="24869" y="3631"/>
                </a:cubicBezTo>
                <a:cubicBezTo>
                  <a:pt x="23825" y="3631"/>
                  <a:pt x="22787" y="3914"/>
                  <a:pt x="22156" y="4706"/>
                </a:cubicBezTo>
                <a:cubicBezTo>
                  <a:pt x="21712" y="3757"/>
                  <a:pt x="20156" y="3155"/>
                  <a:pt x="19148" y="3155"/>
                </a:cubicBezTo>
                <a:cubicBezTo>
                  <a:pt x="19124" y="3155"/>
                  <a:pt x="19101" y="3155"/>
                  <a:pt x="19077" y="3156"/>
                </a:cubicBezTo>
                <a:cubicBezTo>
                  <a:pt x="18107" y="3184"/>
                  <a:pt x="16632" y="3762"/>
                  <a:pt x="16115" y="4653"/>
                </a:cubicBezTo>
                <a:cubicBezTo>
                  <a:pt x="15934" y="4126"/>
                  <a:pt x="15168" y="3527"/>
                  <a:pt x="14077" y="3527"/>
                </a:cubicBezTo>
                <a:cubicBezTo>
                  <a:pt x="13510" y="3527"/>
                  <a:pt x="12855" y="3689"/>
                  <a:pt x="12150" y="4108"/>
                </a:cubicBezTo>
                <a:cubicBezTo>
                  <a:pt x="10405" y="5144"/>
                  <a:pt x="10272" y="6612"/>
                  <a:pt x="10610" y="7577"/>
                </a:cubicBezTo>
                <a:cubicBezTo>
                  <a:pt x="10276" y="7074"/>
                  <a:pt x="9694" y="6861"/>
                  <a:pt x="9097" y="6861"/>
                </a:cubicBezTo>
                <a:cubicBezTo>
                  <a:pt x="8343" y="6861"/>
                  <a:pt x="7567" y="7199"/>
                  <a:pt x="7238" y="7719"/>
                </a:cubicBezTo>
                <a:cubicBezTo>
                  <a:pt x="7238" y="6276"/>
                  <a:pt x="6278" y="5664"/>
                  <a:pt x="5391" y="5323"/>
                </a:cubicBezTo>
                <a:cubicBezTo>
                  <a:pt x="5220" y="5257"/>
                  <a:pt x="5016" y="5226"/>
                  <a:pt x="4798" y="5226"/>
                </a:cubicBezTo>
                <a:cubicBezTo>
                  <a:pt x="4110" y="5226"/>
                  <a:pt x="3280" y="5537"/>
                  <a:pt x="2906" y="6036"/>
                </a:cubicBezTo>
                <a:cubicBezTo>
                  <a:pt x="2649" y="5001"/>
                  <a:pt x="1620" y="3891"/>
                  <a:pt x="1" y="3891"/>
                </a:cubicBezTo>
                <a:lnTo>
                  <a:pt x="1" y="46420"/>
                </a:lnTo>
                <a:lnTo>
                  <a:pt x="51076" y="46420"/>
                </a:lnTo>
                <a:lnTo>
                  <a:pt x="51076" y="313"/>
                </a:lnTo>
                <a:cubicBezTo>
                  <a:pt x="50323" y="98"/>
                  <a:pt x="49615" y="1"/>
                  <a:pt x="489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7862" y="277978"/>
            <a:ext cx="2468051" cy="2468420"/>
          </a:xfrm>
          <a:custGeom>
            <a:avLst/>
            <a:gdLst/>
            <a:ahLst/>
            <a:cxnLst/>
            <a:rect l="l" t="t" r="r" b="b"/>
            <a:pathLst>
              <a:path w="7446" h="7447" extrusionOk="0">
                <a:moveTo>
                  <a:pt x="3723" y="1"/>
                </a:moveTo>
                <a:cubicBezTo>
                  <a:pt x="1667" y="1"/>
                  <a:pt x="0" y="1668"/>
                  <a:pt x="0" y="3723"/>
                </a:cubicBezTo>
                <a:cubicBezTo>
                  <a:pt x="0" y="5779"/>
                  <a:pt x="1667" y="7446"/>
                  <a:pt x="3723" y="7446"/>
                </a:cubicBezTo>
                <a:cubicBezTo>
                  <a:pt x="5779" y="7446"/>
                  <a:pt x="7446" y="5779"/>
                  <a:pt x="7446" y="3723"/>
                </a:cubicBezTo>
                <a:cubicBezTo>
                  <a:pt x="7446" y="1668"/>
                  <a:pt x="5779" y="1"/>
                  <a:pt x="3723" y="1"/>
                </a:cubicBezTo>
                <a:close/>
              </a:path>
            </a:pathLst>
          </a:custGeom>
          <a:solidFill>
            <a:srgbClr val="FFFFFF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97805" y="-19049"/>
            <a:ext cx="2468085" cy="3885229"/>
          </a:xfrm>
          <a:custGeom>
            <a:avLst/>
            <a:gdLst/>
            <a:ahLst/>
            <a:cxnLst/>
            <a:rect l="l" t="t" r="r" b="b"/>
            <a:pathLst>
              <a:path w="33348" h="52496" extrusionOk="0">
                <a:moveTo>
                  <a:pt x="12787" y="1"/>
                </a:moveTo>
                <a:lnTo>
                  <a:pt x="0" y="52495"/>
                </a:lnTo>
                <a:lnTo>
                  <a:pt x="33348" y="52495"/>
                </a:lnTo>
                <a:lnTo>
                  <a:pt x="20561" y="1"/>
                </a:lnTo>
                <a:close/>
              </a:path>
            </a:pathLst>
          </a:custGeom>
          <a:solidFill>
            <a:srgbClr val="FFFFFF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-16" y="737401"/>
            <a:ext cx="1219565" cy="497749"/>
          </a:xfrm>
          <a:custGeom>
            <a:avLst/>
            <a:gdLst/>
            <a:ahLst/>
            <a:cxnLst/>
            <a:rect l="l" t="t" r="r" b="b"/>
            <a:pathLst>
              <a:path w="12961" h="5290" extrusionOk="0">
                <a:moveTo>
                  <a:pt x="5759" y="0"/>
                </a:moveTo>
                <a:cubicBezTo>
                  <a:pt x="4773" y="0"/>
                  <a:pt x="3753" y="873"/>
                  <a:pt x="3711" y="1943"/>
                </a:cubicBezTo>
                <a:cubicBezTo>
                  <a:pt x="3610" y="1913"/>
                  <a:pt x="3508" y="1900"/>
                  <a:pt x="3406" y="1900"/>
                </a:cubicBezTo>
                <a:cubicBezTo>
                  <a:pt x="2776" y="1900"/>
                  <a:pt x="2193" y="2440"/>
                  <a:pt x="2222" y="3097"/>
                </a:cubicBezTo>
                <a:cubicBezTo>
                  <a:pt x="2054" y="3039"/>
                  <a:pt x="1878" y="3011"/>
                  <a:pt x="1701" y="3011"/>
                </a:cubicBezTo>
                <a:cubicBezTo>
                  <a:pt x="1136" y="3011"/>
                  <a:pt x="564" y="3297"/>
                  <a:pt x="246" y="3783"/>
                </a:cubicBezTo>
                <a:cubicBezTo>
                  <a:pt x="12" y="4140"/>
                  <a:pt x="1" y="4478"/>
                  <a:pt x="127" y="4776"/>
                </a:cubicBezTo>
                <a:cubicBezTo>
                  <a:pt x="259" y="5090"/>
                  <a:pt x="574" y="5290"/>
                  <a:pt x="916" y="5290"/>
                </a:cubicBezTo>
                <a:lnTo>
                  <a:pt x="12961" y="5290"/>
                </a:lnTo>
                <a:lnTo>
                  <a:pt x="12961" y="1111"/>
                </a:lnTo>
                <a:cubicBezTo>
                  <a:pt x="12934" y="1110"/>
                  <a:pt x="12906" y="1109"/>
                  <a:pt x="12879" y="1109"/>
                </a:cubicBezTo>
                <a:cubicBezTo>
                  <a:pt x="12595" y="1109"/>
                  <a:pt x="12293" y="1195"/>
                  <a:pt x="11979" y="1397"/>
                </a:cubicBezTo>
                <a:cubicBezTo>
                  <a:pt x="11557" y="670"/>
                  <a:pt x="10870" y="151"/>
                  <a:pt x="10145" y="151"/>
                </a:cubicBezTo>
                <a:cubicBezTo>
                  <a:pt x="9722" y="151"/>
                  <a:pt x="9287" y="327"/>
                  <a:pt x="8883" y="741"/>
                </a:cubicBezTo>
                <a:cubicBezTo>
                  <a:pt x="8665" y="339"/>
                  <a:pt x="8333" y="148"/>
                  <a:pt x="7994" y="148"/>
                </a:cubicBezTo>
                <a:cubicBezTo>
                  <a:pt x="7654" y="148"/>
                  <a:pt x="7306" y="341"/>
                  <a:pt x="7062" y="705"/>
                </a:cubicBezTo>
                <a:cubicBezTo>
                  <a:pt x="6715" y="209"/>
                  <a:pt x="6241" y="0"/>
                  <a:pt x="57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715700" y="1670300"/>
            <a:ext cx="1142543" cy="330175"/>
          </a:xfrm>
          <a:custGeom>
            <a:avLst/>
            <a:gdLst/>
            <a:ahLst/>
            <a:cxnLst/>
            <a:rect l="l" t="t" r="r" b="b"/>
            <a:pathLst>
              <a:path w="12852" h="3714" extrusionOk="0">
                <a:moveTo>
                  <a:pt x="4038" y="1"/>
                </a:moveTo>
                <a:cubicBezTo>
                  <a:pt x="3346" y="1"/>
                  <a:pt x="2631" y="613"/>
                  <a:pt x="2602" y="1363"/>
                </a:cubicBezTo>
                <a:cubicBezTo>
                  <a:pt x="2531" y="1343"/>
                  <a:pt x="2460" y="1333"/>
                  <a:pt x="2389" y="1333"/>
                </a:cubicBezTo>
                <a:cubicBezTo>
                  <a:pt x="1947" y="1333"/>
                  <a:pt x="1537" y="1711"/>
                  <a:pt x="1558" y="2174"/>
                </a:cubicBezTo>
                <a:cubicBezTo>
                  <a:pt x="1440" y="2133"/>
                  <a:pt x="1317" y="2113"/>
                  <a:pt x="1193" y="2113"/>
                </a:cubicBezTo>
                <a:cubicBezTo>
                  <a:pt x="796" y="2113"/>
                  <a:pt x="395" y="2314"/>
                  <a:pt x="171" y="2656"/>
                </a:cubicBezTo>
                <a:cubicBezTo>
                  <a:pt x="8" y="2907"/>
                  <a:pt x="1" y="3144"/>
                  <a:pt x="88" y="3353"/>
                </a:cubicBezTo>
                <a:cubicBezTo>
                  <a:pt x="181" y="3574"/>
                  <a:pt x="402" y="3714"/>
                  <a:pt x="642" y="3714"/>
                </a:cubicBezTo>
                <a:lnTo>
                  <a:pt x="12009" y="3714"/>
                </a:lnTo>
                <a:cubicBezTo>
                  <a:pt x="12635" y="3714"/>
                  <a:pt x="12852" y="2868"/>
                  <a:pt x="12294" y="2575"/>
                </a:cubicBezTo>
                <a:cubicBezTo>
                  <a:pt x="12056" y="2451"/>
                  <a:pt x="11799" y="2375"/>
                  <a:pt x="11589" y="2375"/>
                </a:cubicBezTo>
                <a:cubicBezTo>
                  <a:pt x="11575" y="2375"/>
                  <a:pt x="11561" y="2376"/>
                  <a:pt x="11547" y="2376"/>
                </a:cubicBezTo>
                <a:cubicBezTo>
                  <a:pt x="11413" y="2023"/>
                  <a:pt x="11105" y="1658"/>
                  <a:pt x="10740" y="1658"/>
                </a:cubicBezTo>
                <a:cubicBezTo>
                  <a:pt x="10619" y="1658"/>
                  <a:pt x="10493" y="1698"/>
                  <a:pt x="10364" y="1791"/>
                </a:cubicBezTo>
                <a:cubicBezTo>
                  <a:pt x="10073" y="1263"/>
                  <a:pt x="9604" y="779"/>
                  <a:pt x="9036" y="779"/>
                </a:cubicBezTo>
                <a:cubicBezTo>
                  <a:pt x="8836" y="779"/>
                  <a:pt x="8624" y="839"/>
                  <a:pt x="8402" y="979"/>
                </a:cubicBezTo>
                <a:cubicBezTo>
                  <a:pt x="8107" y="469"/>
                  <a:pt x="7625" y="105"/>
                  <a:pt x="7117" y="105"/>
                </a:cubicBezTo>
                <a:cubicBezTo>
                  <a:pt x="6821" y="105"/>
                  <a:pt x="6515" y="229"/>
                  <a:pt x="6232" y="519"/>
                </a:cubicBezTo>
                <a:cubicBezTo>
                  <a:pt x="6079" y="238"/>
                  <a:pt x="5846" y="105"/>
                  <a:pt x="5609" y="105"/>
                </a:cubicBezTo>
                <a:cubicBezTo>
                  <a:pt x="5369" y="105"/>
                  <a:pt x="5125" y="240"/>
                  <a:pt x="4954" y="495"/>
                </a:cubicBezTo>
                <a:cubicBezTo>
                  <a:pt x="4709" y="147"/>
                  <a:pt x="4376" y="1"/>
                  <a:pt x="40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136509" y="1104635"/>
            <a:ext cx="3590681" cy="4060653"/>
            <a:chOff x="924172" y="3184946"/>
            <a:chExt cx="967630" cy="1094250"/>
          </a:xfrm>
        </p:grpSpPr>
        <p:sp>
          <p:nvSpPr>
            <p:cNvPr id="16" name="Google Shape;16;p2"/>
            <p:cNvSpPr/>
            <p:nvPr/>
          </p:nvSpPr>
          <p:spPr>
            <a:xfrm>
              <a:off x="1025570" y="3536113"/>
              <a:ext cx="764757" cy="743073"/>
            </a:xfrm>
            <a:custGeom>
              <a:avLst/>
              <a:gdLst/>
              <a:ahLst/>
              <a:cxnLst/>
              <a:rect l="l" t="t" r="r" b="b"/>
              <a:pathLst>
                <a:path w="25252" h="24536" extrusionOk="0">
                  <a:moveTo>
                    <a:pt x="12627" y="0"/>
                  </a:moveTo>
                  <a:lnTo>
                    <a:pt x="1" y="9136"/>
                  </a:lnTo>
                  <a:lnTo>
                    <a:pt x="1" y="24535"/>
                  </a:lnTo>
                  <a:lnTo>
                    <a:pt x="25251" y="24535"/>
                  </a:lnTo>
                  <a:lnTo>
                    <a:pt x="25251" y="9136"/>
                  </a:lnTo>
                  <a:lnTo>
                    <a:pt x="1262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99230" y="3423327"/>
              <a:ext cx="417539" cy="855854"/>
            </a:xfrm>
            <a:custGeom>
              <a:avLst/>
              <a:gdLst/>
              <a:ahLst/>
              <a:cxnLst/>
              <a:rect l="l" t="t" r="r" b="b"/>
              <a:pathLst>
                <a:path w="13787" h="28260" extrusionOk="0">
                  <a:moveTo>
                    <a:pt x="6893" y="0"/>
                  </a:moveTo>
                  <a:lnTo>
                    <a:pt x="1" y="5194"/>
                  </a:lnTo>
                  <a:lnTo>
                    <a:pt x="1" y="28259"/>
                  </a:lnTo>
                  <a:lnTo>
                    <a:pt x="13787" y="28259"/>
                  </a:lnTo>
                  <a:lnTo>
                    <a:pt x="13787" y="5194"/>
                  </a:lnTo>
                  <a:lnTo>
                    <a:pt x="68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24432" y="3587993"/>
              <a:ext cx="76106" cy="76076"/>
            </a:xfrm>
            <a:custGeom>
              <a:avLst/>
              <a:gdLst/>
              <a:ahLst/>
              <a:cxnLst/>
              <a:rect l="l" t="t" r="r" b="b"/>
              <a:pathLst>
                <a:path w="2513" h="2512" extrusionOk="0">
                  <a:moveTo>
                    <a:pt x="2513" y="1"/>
                  </a:moveTo>
                  <a:cubicBezTo>
                    <a:pt x="1180" y="118"/>
                    <a:pt x="118" y="1180"/>
                    <a:pt x="0" y="2512"/>
                  </a:cubicBezTo>
                  <a:lnTo>
                    <a:pt x="2513" y="2512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15412" y="3587993"/>
              <a:ext cx="76106" cy="76076"/>
            </a:xfrm>
            <a:custGeom>
              <a:avLst/>
              <a:gdLst/>
              <a:ahLst/>
              <a:cxnLst/>
              <a:rect l="l" t="t" r="r" b="b"/>
              <a:pathLst>
                <a:path w="2513" h="2512" extrusionOk="0">
                  <a:moveTo>
                    <a:pt x="1" y="1"/>
                  </a:moveTo>
                  <a:lnTo>
                    <a:pt x="1" y="2512"/>
                  </a:lnTo>
                  <a:lnTo>
                    <a:pt x="2512" y="2512"/>
                  </a:lnTo>
                  <a:cubicBezTo>
                    <a:pt x="2465" y="1986"/>
                    <a:pt x="2272" y="1504"/>
                    <a:pt x="1974" y="1103"/>
                  </a:cubicBezTo>
                  <a:cubicBezTo>
                    <a:pt x="1836" y="917"/>
                    <a:pt x="1674" y="748"/>
                    <a:pt x="1492" y="603"/>
                  </a:cubicBezTo>
                  <a:cubicBezTo>
                    <a:pt x="1362" y="498"/>
                    <a:pt x="1222" y="404"/>
                    <a:pt x="1075" y="325"/>
                  </a:cubicBezTo>
                  <a:cubicBezTo>
                    <a:pt x="751" y="147"/>
                    <a:pt x="388" y="3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324432" y="3678942"/>
              <a:ext cx="76106" cy="76046"/>
            </a:xfrm>
            <a:custGeom>
              <a:avLst/>
              <a:gdLst/>
              <a:ahLst/>
              <a:cxnLst/>
              <a:rect l="l" t="t" r="r" b="b"/>
              <a:pathLst>
                <a:path w="2513" h="2511" extrusionOk="0">
                  <a:moveTo>
                    <a:pt x="0" y="1"/>
                  </a:moveTo>
                  <a:cubicBezTo>
                    <a:pt x="35" y="386"/>
                    <a:pt x="148" y="750"/>
                    <a:pt x="326" y="1074"/>
                  </a:cubicBezTo>
                  <a:cubicBezTo>
                    <a:pt x="406" y="1224"/>
                    <a:pt x="502" y="1365"/>
                    <a:pt x="608" y="1496"/>
                  </a:cubicBezTo>
                  <a:cubicBezTo>
                    <a:pt x="755" y="1675"/>
                    <a:pt x="923" y="1838"/>
                    <a:pt x="1110" y="1975"/>
                  </a:cubicBezTo>
                  <a:cubicBezTo>
                    <a:pt x="1508" y="2273"/>
                    <a:pt x="1990" y="2463"/>
                    <a:pt x="2513" y="2511"/>
                  </a:cubicBezTo>
                  <a:lnTo>
                    <a:pt x="25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15412" y="3678942"/>
              <a:ext cx="76106" cy="76046"/>
            </a:xfrm>
            <a:custGeom>
              <a:avLst/>
              <a:gdLst/>
              <a:ahLst/>
              <a:cxnLst/>
              <a:rect l="l" t="t" r="r" b="b"/>
              <a:pathLst>
                <a:path w="2513" h="2511" extrusionOk="0">
                  <a:moveTo>
                    <a:pt x="1" y="1"/>
                  </a:moveTo>
                  <a:lnTo>
                    <a:pt x="1" y="2511"/>
                  </a:lnTo>
                  <a:cubicBezTo>
                    <a:pt x="1333" y="2393"/>
                    <a:pt x="2395" y="1333"/>
                    <a:pt x="2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324432" y="3678942"/>
              <a:ext cx="42429" cy="32526"/>
            </a:xfrm>
            <a:custGeom>
              <a:avLst/>
              <a:gdLst/>
              <a:ahLst/>
              <a:cxnLst/>
              <a:rect l="l" t="t" r="r" b="b"/>
              <a:pathLst>
                <a:path w="1401" h="1074" extrusionOk="0">
                  <a:moveTo>
                    <a:pt x="0" y="1"/>
                  </a:moveTo>
                  <a:cubicBezTo>
                    <a:pt x="35" y="386"/>
                    <a:pt x="150" y="751"/>
                    <a:pt x="324" y="1074"/>
                  </a:cubicBezTo>
                  <a:lnTo>
                    <a:pt x="1401" y="1"/>
                  </a:ln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329884" y="3593444"/>
              <a:ext cx="70655" cy="70625"/>
            </a:xfrm>
            <a:custGeom>
              <a:avLst/>
              <a:gdLst/>
              <a:ahLst/>
              <a:cxnLst/>
              <a:rect l="l" t="t" r="r" b="b"/>
              <a:pathLst>
                <a:path w="2333" h="2332" extrusionOk="0">
                  <a:moveTo>
                    <a:pt x="2333" y="1"/>
                  </a:moveTo>
                  <a:lnTo>
                    <a:pt x="1" y="2332"/>
                  </a:lnTo>
                  <a:lnTo>
                    <a:pt x="1712" y="2332"/>
                  </a:lnTo>
                  <a:lnTo>
                    <a:pt x="2333" y="1710"/>
                  </a:lnTo>
                  <a:lnTo>
                    <a:pt x="2333" y="1"/>
                  </a:ln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15382" y="3587993"/>
              <a:ext cx="32587" cy="42399"/>
            </a:xfrm>
            <a:custGeom>
              <a:avLst/>
              <a:gdLst/>
              <a:ahLst/>
              <a:cxnLst/>
              <a:rect l="l" t="t" r="r" b="b"/>
              <a:pathLst>
                <a:path w="1076" h="1400" extrusionOk="0">
                  <a:moveTo>
                    <a:pt x="0" y="1"/>
                  </a:moveTo>
                  <a:lnTo>
                    <a:pt x="0" y="1399"/>
                  </a:lnTo>
                  <a:lnTo>
                    <a:pt x="1075" y="325"/>
                  </a:lnTo>
                  <a:cubicBezTo>
                    <a:pt x="751" y="149"/>
                    <a:pt x="389" y="36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342846" y="3678942"/>
              <a:ext cx="57693" cy="59934"/>
            </a:xfrm>
            <a:custGeom>
              <a:avLst/>
              <a:gdLst/>
              <a:ahLst/>
              <a:cxnLst/>
              <a:rect l="l" t="t" r="r" b="b"/>
              <a:pathLst>
                <a:path w="1905" h="1979" extrusionOk="0">
                  <a:moveTo>
                    <a:pt x="1493" y="1"/>
                  </a:moveTo>
                  <a:lnTo>
                    <a:pt x="0" y="1497"/>
                  </a:lnTo>
                  <a:cubicBezTo>
                    <a:pt x="147" y="1678"/>
                    <a:pt x="315" y="1840"/>
                    <a:pt x="502" y="1978"/>
                  </a:cubicBezTo>
                  <a:lnTo>
                    <a:pt x="1905" y="571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415382" y="3678942"/>
              <a:ext cx="2393" cy="2393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0" y="1"/>
                  </a:moveTo>
                  <a:lnTo>
                    <a:pt x="0" y="79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415412" y="3606286"/>
              <a:ext cx="59752" cy="57784"/>
            </a:xfrm>
            <a:custGeom>
              <a:avLst/>
              <a:gdLst/>
              <a:ahLst/>
              <a:cxnLst/>
              <a:rect l="l" t="t" r="r" b="b"/>
              <a:pathLst>
                <a:path w="1973" h="1908" extrusionOk="0">
                  <a:moveTo>
                    <a:pt x="1492" y="0"/>
                  </a:moveTo>
                  <a:lnTo>
                    <a:pt x="1" y="1494"/>
                  </a:lnTo>
                  <a:lnTo>
                    <a:pt x="1" y="1908"/>
                  </a:lnTo>
                  <a:lnTo>
                    <a:pt x="568" y="1908"/>
                  </a:lnTo>
                  <a:lnTo>
                    <a:pt x="1973" y="501"/>
                  </a:lnTo>
                  <a:cubicBezTo>
                    <a:pt x="1833" y="313"/>
                    <a:pt x="1674" y="144"/>
                    <a:pt x="149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295237" y="3184946"/>
              <a:ext cx="225502" cy="225532"/>
            </a:xfrm>
            <a:custGeom>
              <a:avLst/>
              <a:gdLst/>
              <a:ahLst/>
              <a:cxnLst/>
              <a:rect l="l" t="t" r="r" b="b"/>
              <a:pathLst>
                <a:path w="7446" h="7447" extrusionOk="0">
                  <a:moveTo>
                    <a:pt x="3723" y="1"/>
                  </a:moveTo>
                  <a:cubicBezTo>
                    <a:pt x="1667" y="1"/>
                    <a:pt x="0" y="1668"/>
                    <a:pt x="0" y="3723"/>
                  </a:cubicBezTo>
                  <a:cubicBezTo>
                    <a:pt x="0" y="5779"/>
                    <a:pt x="1667" y="7446"/>
                    <a:pt x="3723" y="7446"/>
                  </a:cubicBezTo>
                  <a:cubicBezTo>
                    <a:pt x="5779" y="7446"/>
                    <a:pt x="7446" y="5779"/>
                    <a:pt x="7446" y="3723"/>
                  </a:cubicBezTo>
                  <a:cubicBezTo>
                    <a:pt x="7446" y="1668"/>
                    <a:pt x="5779" y="1"/>
                    <a:pt x="37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20586" y="3218049"/>
              <a:ext cx="174775" cy="159269"/>
            </a:xfrm>
            <a:custGeom>
              <a:avLst/>
              <a:gdLst/>
              <a:ahLst/>
              <a:cxnLst/>
              <a:rect l="l" t="t" r="r" b="b"/>
              <a:pathLst>
                <a:path w="5771" h="5259" extrusionOk="0">
                  <a:moveTo>
                    <a:pt x="2885" y="0"/>
                  </a:moveTo>
                  <a:cubicBezTo>
                    <a:pt x="2212" y="0"/>
                    <a:pt x="1539" y="257"/>
                    <a:pt x="1026" y="770"/>
                  </a:cubicBezTo>
                  <a:cubicBezTo>
                    <a:pt x="0" y="1796"/>
                    <a:pt x="0" y="3462"/>
                    <a:pt x="1026" y="4488"/>
                  </a:cubicBezTo>
                  <a:cubicBezTo>
                    <a:pt x="1539" y="5001"/>
                    <a:pt x="2212" y="5258"/>
                    <a:pt x="2885" y="5258"/>
                  </a:cubicBezTo>
                  <a:cubicBezTo>
                    <a:pt x="3558" y="5258"/>
                    <a:pt x="4231" y="5001"/>
                    <a:pt x="4744" y="4488"/>
                  </a:cubicBezTo>
                  <a:cubicBezTo>
                    <a:pt x="5770" y="3462"/>
                    <a:pt x="5770" y="1796"/>
                    <a:pt x="4744" y="770"/>
                  </a:cubicBezTo>
                  <a:cubicBezTo>
                    <a:pt x="4231" y="257"/>
                    <a:pt x="3558" y="0"/>
                    <a:pt x="2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355657" y="3251999"/>
              <a:ext cx="104604" cy="149880"/>
            </a:xfrm>
            <a:custGeom>
              <a:avLst/>
              <a:gdLst/>
              <a:ahLst/>
              <a:cxnLst/>
              <a:rect l="l" t="t" r="r" b="b"/>
              <a:pathLst>
                <a:path w="3454" h="4949" extrusionOk="0">
                  <a:moveTo>
                    <a:pt x="1378" y="0"/>
                  </a:moveTo>
                  <a:lnTo>
                    <a:pt x="1378" y="1173"/>
                  </a:lnTo>
                  <a:lnTo>
                    <a:pt x="1" y="1173"/>
                  </a:lnTo>
                  <a:lnTo>
                    <a:pt x="1" y="1871"/>
                  </a:lnTo>
                  <a:lnTo>
                    <a:pt x="1378" y="1871"/>
                  </a:lnTo>
                  <a:lnTo>
                    <a:pt x="1378" y="4949"/>
                  </a:lnTo>
                  <a:lnTo>
                    <a:pt x="2076" y="4949"/>
                  </a:lnTo>
                  <a:lnTo>
                    <a:pt x="2076" y="1871"/>
                  </a:lnTo>
                  <a:lnTo>
                    <a:pt x="3454" y="1871"/>
                  </a:lnTo>
                  <a:lnTo>
                    <a:pt x="3454" y="1173"/>
                  </a:lnTo>
                  <a:lnTo>
                    <a:pt x="2076" y="1173"/>
                  </a:lnTo>
                  <a:lnTo>
                    <a:pt x="20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95046" y="3383956"/>
              <a:ext cx="625840" cy="287526"/>
            </a:xfrm>
            <a:custGeom>
              <a:avLst/>
              <a:gdLst/>
              <a:ahLst/>
              <a:cxnLst/>
              <a:rect l="l" t="t" r="r" b="b"/>
              <a:pathLst>
                <a:path w="20665" h="9494" extrusionOk="0">
                  <a:moveTo>
                    <a:pt x="10333" y="0"/>
                  </a:moveTo>
                  <a:lnTo>
                    <a:pt x="0" y="7836"/>
                  </a:lnTo>
                  <a:lnTo>
                    <a:pt x="1251" y="9493"/>
                  </a:lnTo>
                  <a:lnTo>
                    <a:pt x="10333" y="2601"/>
                  </a:lnTo>
                  <a:lnTo>
                    <a:pt x="19415" y="9493"/>
                  </a:lnTo>
                  <a:lnTo>
                    <a:pt x="20664" y="7836"/>
                  </a:lnTo>
                  <a:lnTo>
                    <a:pt x="103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95046" y="3383956"/>
              <a:ext cx="625840" cy="237344"/>
            </a:xfrm>
            <a:custGeom>
              <a:avLst/>
              <a:gdLst/>
              <a:ahLst/>
              <a:cxnLst/>
              <a:rect l="l" t="t" r="r" b="b"/>
              <a:pathLst>
                <a:path w="20665" h="7837" extrusionOk="0">
                  <a:moveTo>
                    <a:pt x="10333" y="0"/>
                  </a:moveTo>
                  <a:lnTo>
                    <a:pt x="0" y="7836"/>
                  </a:lnTo>
                  <a:lnTo>
                    <a:pt x="10333" y="409"/>
                  </a:lnTo>
                  <a:lnTo>
                    <a:pt x="20664" y="7836"/>
                  </a:lnTo>
                  <a:lnTo>
                    <a:pt x="103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24172" y="3658256"/>
              <a:ext cx="275079" cy="257544"/>
            </a:xfrm>
            <a:custGeom>
              <a:avLst/>
              <a:gdLst/>
              <a:ahLst/>
              <a:cxnLst/>
              <a:rect l="l" t="t" r="r" b="b"/>
              <a:pathLst>
                <a:path w="9083" h="8504" extrusionOk="0">
                  <a:moveTo>
                    <a:pt x="9083" y="0"/>
                  </a:moveTo>
                  <a:lnTo>
                    <a:pt x="1" y="6842"/>
                  </a:lnTo>
                  <a:lnTo>
                    <a:pt x="1251" y="8504"/>
                  </a:lnTo>
                  <a:lnTo>
                    <a:pt x="9083" y="2601"/>
                  </a:lnTo>
                  <a:lnTo>
                    <a:pt x="90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24172" y="3658256"/>
              <a:ext cx="275079" cy="207240"/>
            </a:xfrm>
            <a:custGeom>
              <a:avLst/>
              <a:gdLst/>
              <a:ahLst/>
              <a:cxnLst/>
              <a:rect l="l" t="t" r="r" b="b"/>
              <a:pathLst>
                <a:path w="9083" h="6843" extrusionOk="0">
                  <a:moveTo>
                    <a:pt x="9083" y="0"/>
                  </a:moveTo>
                  <a:lnTo>
                    <a:pt x="1" y="6842"/>
                  </a:lnTo>
                  <a:lnTo>
                    <a:pt x="9083" y="562"/>
                  </a:lnTo>
                  <a:lnTo>
                    <a:pt x="90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16754" y="3658256"/>
              <a:ext cx="274988" cy="257544"/>
            </a:xfrm>
            <a:custGeom>
              <a:avLst/>
              <a:gdLst/>
              <a:ahLst/>
              <a:cxnLst/>
              <a:rect l="l" t="t" r="r" b="b"/>
              <a:pathLst>
                <a:path w="9080" h="8504" extrusionOk="0">
                  <a:moveTo>
                    <a:pt x="1" y="0"/>
                  </a:moveTo>
                  <a:lnTo>
                    <a:pt x="1" y="2601"/>
                  </a:lnTo>
                  <a:lnTo>
                    <a:pt x="7830" y="8504"/>
                  </a:lnTo>
                  <a:lnTo>
                    <a:pt x="9080" y="68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616663" y="3658256"/>
              <a:ext cx="275139" cy="207240"/>
            </a:xfrm>
            <a:custGeom>
              <a:avLst/>
              <a:gdLst/>
              <a:ahLst/>
              <a:cxnLst/>
              <a:rect l="l" t="t" r="r" b="b"/>
              <a:pathLst>
                <a:path w="9085" h="6843" extrusionOk="0">
                  <a:moveTo>
                    <a:pt x="1" y="0"/>
                  </a:moveTo>
                  <a:lnTo>
                    <a:pt x="1" y="562"/>
                  </a:lnTo>
                  <a:lnTo>
                    <a:pt x="9084" y="6842"/>
                  </a:lnTo>
                  <a:lnTo>
                    <a:pt x="9084" y="68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90149" y="3833522"/>
              <a:ext cx="235557" cy="445674"/>
            </a:xfrm>
            <a:custGeom>
              <a:avLst/>
              <a:gdLst/>
              <a:ahLst/>
              <a:cxnLst/>
              <a:rect l="l" t="t" r="r" b="b"/>
              <a:pathLst>
                <a:path w="7778" h="14716" extrusionOk="0">
                  <a:moveTo>
                    <a:pt x="3835" y="0"/>
                  </a:moveTo>
                  <a:cubicBezTo>
                    <a:pt x="1712" y="28"/>
                    <a:pt x="0" y="1758"/>
                    <a:pt x="0" y="3887"/>
                  </a:cubicBezTo>
                  <a:lnTo>
                    <a:pt x="0" y="14715"/>
                  </a:lnTo>
                  <a:lnTo>
                    <a:pt x="7777" y="14715"/>
                  </a:lnTo>
                  <a:lnTo>
                    <a:pt x="7777" y="3887"/>
                  </a:lnTo>
                  <a:cubicBezTo>
                    <a:pt x="7777" y="1740"/>
                    <a:pt x="6037" y="0"/>
                    <a:pt x="3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66759" y="3882858"/>
              <a:ext cx="91279" cy="134253"/>
            </a:xfrm>
            <a:custGeom>
              <a:avLst/>
              <a:gdLst/>
              <a:ahLst/>
              <a:cxnLst/>
              <a:rect l="l" t="t" r="r" b="b"/>
              <a:pathLst>
                <a:path w="3014" h="4433" extrusionOk="0">
                  <a:moveTo>
                    <a:pt x="1485" y="1"/>
                  </a:moveTo>
                  <a:cubicBezTo>
                    <a:pt x="664" y="12"/>
                    <a:pt x="1" y="681"/>
                    <a:pt x="1" y="1507"/>
                  </a:cubicBezTo>
                  <a:lnTo>
                    <a:pt x="1" y="4432"/>
                  </a:lnTo>
                  <a:lnTo>
                    <a:pt x="3013" y="4432"/>
                  </a:lnTo>
                  <a:lnTo>
                    <a:pt x="3013" y="1507"/>
                  </a:lnTo>
                  <a:cubicBezTo>
                    <a:pt x="3013" y="1328"/>
                    <a:pt x="2984" y="1158"/>
                    <a:pt x="2924" y="1000"/>
                  </a:cubicBezTo>
                  <a:cubicBezTo>
                    <a:pt x="2783" y="603"/>
                    <a:pt x="2478" y="284"/>
                    <a:pt x="2093" y="119"/>
                  </a:cubicBezTo>
                  <a:cubicBezTo>
                    <a:pt x="1912" y="43"/>
                    <a:pt x="1714" y="1"/>
                    <a:pt x="1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057582" y="4016995"/>
              <a:ext cx="109511" cy="14658"/>
            </a:xfrm>
            <a:custGeom>
              <a:avLst/>
              <a:gdLst/>
              <a:ahLst/>
              <a:cxnLst/>
              <a:rect l="l" t="t" r="r" b="b"/>
              <a:pathLst>
                <a:path w="3616" h="484" extrusionOk="0">
                  <a:moveTo>
                    <a:pt x="0" y="0"/>
                  </a:moveTo>
                  <a:lnTo>
                    <a:pt x="0" y="484"/>
                  </a:lnTo>
                  <a:lnTo>
                    <a:pt x="3616" y="484"/>
                  </a:lnTo>
                  <a:lnTo>
                    <a:pt x="36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66789" y="3886462"/>
              <a:ext cx="88584" cy="115265"/>
            </a:xfrm>
            <a:custGeom>
              <a:avLst/>
              <a:gdLst/>
              <a:ahLst/>
              <a:cxnLst/>
              <a:rect l="l" t="t" r="r" b="b"/>
              <a:pathLst>
                <a:path w="2925" h="3806" extrusionOk="0">
                  <a:moveTo>
                    <a:pt x="2093" y="0"/>
                  </a:moveTo>
                  <a:lnTo>
                    <a:pt x="1" y="2094"/>
                  </a:lnTo>
                  <a:lnTo>
                    <a:pt x="1" y="3806"/>
                  </a:lnTo>
                  <a:lnTo>
                    <a:pt x="2924" y="879"/>
                  </a:lnTo>
                  <a:cubicBezTo>
                    <a:pt x="2783" y="483"/>
                    <a:pt x="2480" y="164"/>
                    <a:pt x="209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48796" y="4016995"/>
              <a:ext cx="109480" cy="14658"/>
            </a:xfrm>
            <a:custGeom>
              <a:avLst/>
              <a:gdLst/>
              <a:ahLst/>
              <a:cxnLst/>
              <a:rect l="l" t="t" r="r" b="b"/>
              <a:pathLst>
                <a:path w="3615" h="484" extrusionOk="0">
                  <a:moveTo>
                    <a:pt x="0" y="0"/>
                  </a:moveTo>
                  <a:lnTo>
                    <a:pt x="0" y="484"/>
                  </a:lnTo>
                  <a:lnTo>
                    <a:pt x="3614" y="484"/>
                  </a:lnTo>
                  <a:lnTo>
                    <a:pt x="3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657882" y="3882828"/>
              <a:ext cx="91279" cy="134284"/>
            </a:xfrm>
            <a:custGeom>
              <a:avLst/>
              <a:gdLst/>
              <a:ahLst/>
              <a:cxnLst/>
              <a:rect l="l" t="t" r="r" b="b"/>
              <a:pathLst>
                <a:path w="3014" h="4434" extrusionOk="0">
                  <a:moveTo>
                    <a:pt x="1509" y="0"/>
                  </a:moveTo>
                  <a:cubicBezTo>
                    <a:pt x="676" y="0"/>
                    <a:pt x="1" y="677"/>
                    <a:pt x="1" y="1508"/>
                  </a:cubicBezTo>
                  <a:lnTo>
                    <a:pt x="1" y="4433"/>
                  </a:lnTo>
                  <a:lnTo>
                    <a:pt x="3014" y="4433"/>
                  </a:lnTo>
                  <a:lnTo>
                    <a:pt x="3014" y="1508"/>
                  </a:lnTo>
                  <a:cubicBezTo>
                    <a:pt x="3014" y="1329"/>
                    <a:pt x="2983" y="1159"/>
                    <a:pt x="2927" y="999"/>
                  </a:cubicBezTo>
                  <a:cubicBezTo>
                    <a:pt x="2786" y="603"/>
                    <a:pt x="2481" y="283"/>
                    <a:pt x="2096" y="119"/>
                  </a:cubicBezTo>
                  <a:cubicBezTo>
                    <a:pt x="1921" y="44"/>
                    <a:pt x="1731" y="2"/>
                    <a:pt x="15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57852" y="3886462"/>
              <a:ext cx="88644" cy="115265"/>
            </a:xfrm>
            <a:custGeom>
              <a:avLst/>
              <a:gdLst/>
              <a:ahLst/>
              <a:cxnLst/>
              <a:rect l="l" t="t" r="r" b="b"/>
              <a:pathLst>
                <a:path w="2927" h="3806" extrusionOk="0">
                  <a:moveTo>
                    <a:pt x="2092" y="0"/>
                  </a:moveTo>
                  <a:lnTo>
                    <a:pt x="0" y="2095"/>
                  </a:lnTo>
                  <a:lnTo>
                    <a:pt x="0" y="3806"/>
                  </a:lnTo>
                  <a:lnTo>
                    <a:pt x="2927" y="879"/>
                  </a:lnTo>
                  <a:cubicBezTo>
                    <a:pt x="2784" y="483"/>
                    <a:pt x="2481" y="164"/>
                    <a:pt x="209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406265" y="3833522"/>
              <a:ext cx="119444" cy="445674"/>
            </a:xfrm>
            <a:custGeom>
              <a:avLst/>
              <a:gdLst/>
              <a:ahLst/>
              <a:cxnLst/>
              <a:rect l="l" t="t" r="r" b="b"/>
              <a:pathLst>
                <a:path w="3944" h="14716" extrusionOk="0">
                  <a:moveTo>
                    <a:pt x="1" y="0"/>
                  </a:moveTo>
                  <a:lnTo>
                    <a:pt x="1" y="14715"/>
                  </a:lnTo>
                  <a:lnTo>
                    <a:pt x="3943" y="14715"/>
                  </a:lnTo>
                  <a:lnTo>
                    <a:pt x="3943" y="3887"/>
                  </a:lnTo>
                  <a:cubicBezTo>
                    <a:pt x="3943" y="1740"/>
                    <a:pt x="2203" y="0"/>
                    <a:pt x="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2"/>
          <p:cNvSpPr txBox="1">
            <a:spLocks noGrp="1"/>
          </p:cNvSpPr>
          <p:nvPr>
            <p:ph type="subTitle" idx="1"/>
          </p:nvPr>
        </p:nvSpPr>
        <p:spPr>
          <a:xfrm rot="-466">
            <a:off x="6212075" y="3985720"/>
            <a:ext cx="2211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4491600" y="513813"/>
            <a:ext cx="3932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 hasCustomPrompt="1"/>
          </p:nvPr>
        </p:nvSpPr>
        <p:spPr>
          <a:xfrm rot="299">
            <a:off x="1118275" y="859106"/>
            <a:ext cx="690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5" name="Google Shape;135;p11"/>
          <p:cNvSpPr txBox="1">
            <a:spLocks noGrp="1"/>
          </p:cNvSpPr>
          <p:nvPr>
            <p:ph type="subTitle" idx="1"/>
          </p:nvPr>
        </p:nvSpPr>
        <p:spPr>
          <a:xfrm>
            <a:off x="2458275" y="3464593"/>
            <a:ext cx="42273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grpSp>
        <p:nvGrpSpPr>
          <p:cNvPr id="136" name="Google Shape;136;p11"/>
          <p:cNvGrpSpPr/>
          <p:nvPr/>
        </p:nvGrpSpPr>
        <p:grpSpPr>
          <a:xfrm>
            <a:off x="-184" y="21"/>
            <a:ext cx="9144204" cy="5143454"/>
            <a:chOff x="-184" y="21"/>
            <a:chExt cx="9144204" cy="5143454"/>
          </a:xfrm>
        </p:grpSpPr>
        <p:sp>
          <p:nvSpPr>
            <p:cNvPr id="137" name="Google Shape;137;p11"/>
            <p:cNvSpPr/>
            <p:nvPr/>
          </p:nvSpPr>
          <p:spPr>
            <a:xfrm rot="-5400000">
              <a:off x="5475403" y="1630858"/>
              <a:ext cx="5143454" cy="1881781"/>
            </a:xfrm>
            <a:custGeom>
              <a:avLst/>
              <a:gdLst/>
              <a:ahLst/>
              <a:cxnLst/>
              <a:rect l="l" t="t" r="r" b="b"/>
              <a:pathLst>
                <a:path w="51077" h="18687" extrusionOk="0">
                  <a:moveTo>
                    <a:pt x="48958" y="0"/>
                  </a:moveTo>
                  <a:cubicBezTo>
                    <a:pt x="44969" y="0"/>
                    <a:pt x="42834" y="3586"/>
                    <a:pt x="43427" y="6015"/>
                  </a:cubicBezTo>
                  <a:cubicBezTo>
                    <a:pt x="42630" y="5118"/>
                    <a:pt x="41568" y="4707"/>
                    <a:pt x="40485" y="4707"/>
                  </a:cubicBezTo>
                  <a:cubicBezTo>
                    <a:pt x="39844" y="4707"/>
                    <a:pt x="39196" y="4851"/>
                    <a:pt x="38591" y="5124"/>
                  </a:cubicBezTo>
                  <a:cubicBezTo>
                    <a:pt x="37040" y="5822"/>
                    <a:pt x="36028" y="7040"/>
                    <a:pt x="36116" y="8482"/>
                  </a:cubicBezTo>
                  <a:cubicBezTo>
                    <a:pt x="35666" y="7133"/>
                    <a:pt x="34293" y="6460"/>
                    <a:pt x="32992" y="6460"/>
                  </a:cubicBezTo>
                  <a:cubicBezTo>
                    <a:pt x="31930" y="6460"/>
                    <a:pt x="30916" y="6908"/>
                    <a:pt x="30490" y="7801"/>
                  </a:cubicBezTo>
                  <a:cubicBezTo>
                    <a:pt x="29875" y="6066"/>
                    <a:pt x="28653" y="4502"/>
                    <a:pt x="26809" y="3929"/>
                  </a:cubicBezTo>
                  <a:cubicBezTo>
                    <a:pt x="26234" y="3750"/>
                    <a:pt x="25550" y="3630"/>
                    <a:pt x="24869" y="3630"/>
                  </a:cubicBezTo>
                  <a:cubicBezTo>
                    <a:pt x="23825" y="3630"/>
                    <a:pt x="22787" y="3913"/>
                    <a:pt x="22156" y="4704"/>
                  </a:cubicBezTo>
                  <a:cubicBezTo>
                    <a:pt x="21712" y="3756"/>
                    <a:pt x="20156" y="3154"/>
                    <a:pt x="19148" y="3154"/>
                  </a:cubicBezTo>
                  <a:cubicBezTo>
                    <a:pt x="19124" y="3154"/>
                    <a:pt x="19101" y="3154"/>
                    <a:pt x="19077" y="3155"/>
                  </a:cubicBezTo>
                  <a:cubicBezTo>
                    <a:pt x="18107" y="3183"/>
                    <a:pt x="16632" y="3761"/>
                    <a:pt x="16115" y="4653"/>
                  </a:cubicBezTo>
                  <a:cubicBezTo>
                    <a:pt x="15934" y="4125"/>
                    <a:pt x="15168" y="3526"/>
                    <a:pt x="14077" y="3526"/>
                  </a:cubicBezTo>
                  <a:cubicBezTo>
                    <a:pt x="13510" y="3526"/>
                    <a:pt x="12855" y="3688"/>
                    <a:pt x="12150" y="4106"/>
                  </a:cubicBezTo>
                  <a:cubicBezTo>
                    <a:pt x="10405" y="5143"/>
                    <a:pt x="10272" y="6611"/>
                    <a:pt x="10610" y="7576"/>
                  </a:cubicBezTo>
                  <a:cubicBezTo>
                    <a:pt x="10276" y="7073"/>
                    <a:pt x="9694" y="6860"/>
                    <a:pt x="9097" y="6860"/>
                  </a:cubicBezTo>
                  <a:cubicBezTo>
                    <a:pt x="8343" y="6860"/>
                    <a:pt x="7567" y="7198"/>
                    <a:pt x="7238" y="7717"/>
                  </a:cubicBezTo>
                  <a:cubicBezTo>
                    <a:pt x="7238" y="6275"/>
                    <a:pt x="6278" y="5663"/>
                    <a:pt x="5391" y="5324"/>
                  </a:cubicBezTo>
                  <a:cubicBezTo>
                    <a:pt x="5220" y="5257"/>
                    <a:pt x="5016" y="5226"/>
                    <a:pt x="4797" y="5226"/>
                  </a:cubicBezTo>
                  <a:cubicBezTo>
                    <a:pt x="4109" y="5226"/>
                    <a:pt x="3279" y="5537"/>
                    <a:pt x="2906" y="6035"/>
                  </a:cubicBezTo>
                  <a:cubicBezTo>
                    <a:pt x="2649" y="4999"/>
                    <a:pt x="1620" y="3891"/>
                    <a:pt x="1" y="3891"/>
                  </a:cubicBezTo>
                  <a:lnTo>
                    <a:pt x="1" y="18686"/>
                  </a:lnTo>
                  <a:lnTo>
                    <a:pt x="51076" y="18686"/>
                  </a:lnTo>
                  <a:lnTo>
                    <a:pt x="51076" y="314"/>
                  </a:lnTo>
                  <a:cubicBezTo>
                    <a:pt x="50322" y="98"/>
                    <a:pt x="49615" y="0"/>
                    <a:pt x="48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 rot="-5400000">
              <a:off x="5637394" y="1636697"/>
              <a:ext cx="5143051" cy="1870200"/>
            </a:xfrm>
            <a:custGeom>
              <a:avLst/>
              <a:gdLst/>
              <a:ahLst/>
              <a:cxnLst/>
              <a:rect l="l" t="t" r="r" b="b"/>
              <a:pathLst>
                <a:path w="51073" h="18572" extrusionOk="0">
                  <a:moveTo>
                    <a:pt x="0" y="1"/>
                  </a:moveTo>
                  <a:lnTo>
                    <a:pt x="0" y="18572"/>
                  </a:lnTo>
                  <a:lnTo>
                    <a:pt x="51073" y="18572"/>
                  </a:lnTo>
                  <a:lnTo>
                    <a:pt x="51073" y="1"/>
                  </a:lnTo>
                  <a:cubicBezTo>
                    <a:pt x="49913" y="1"/>
                    <a:pt x="45529" y="1071"/>
                    <a:pt x="45532" y="5814"/>
                  </a:cubicBezTo>
                  <a:cubicBezTo>
                    <a:pt x="45168" y="5511"/>
                    <a:pt x="44678" y="5400"/>
                    <a:pt x="44186" y="5400"/>
                  </a:cubicBezTo>
                  <a:cubicBezTo>
                    <a:pt x="43480" y="5400"/>
                    <a:pt x="42769" y="5628"/>
                    <a:pt x="42416" y="5842"/>
                  </a:cubicBezTo>
                  <a:cubicBezTo>
                    <a:pt x="41598" y="6338"/>
                    <a:pt x="41169" y="7400"/>
                    <a:pt x="41352" y="8606"/>
                  </a:cubicBezTo>
                  <a:cubicBezTo>
                    <a:pt x="40975" y="8261"/>
                    <a:pt x="40487" y="8098"/>
                    <a:pt x="39994" y="8098"/>
                  </a:cubicBezTo>
                  <a:cubicBezTo>
                    <a:pt x="38886" y="8098"/>
                    <a:pt x="37757" y="8923"/>
                    <a:pt x="37829" y="10349"/>
                  </a:cubicBezTo>
                  <a:cubicBezTo>
                    <a:pt x="37420" y="9737"/>
                    <a:pt x="36589" y="9452"/>
                    <a:pt x="35729" y="9452"/>
                  </a:cubicBezTo>
                  <a:cubicBezTo>
                    <a:pt x="35091" y="9452"/>
                    <a:pt x="34437" y="9609"/>
                    <a:pt x="33926" y="9906"/>
                  </a:cubicBezTo>
                  <a:cubicBezTo>
                    <a:pt x="32311" y="10845"/>
                    <a:pt x="31840" y="12634"/>
                    <a:pt x="31840" y="13303"/>
                  </a:cubicBezTo>
                  <a:cubicBezTo>
                    <a:pt x="31579" y="12858"/>
                    <a:pt x="30824" y="12530"/>
                    <a:pt x="30073" y="12530"/>
                  </a:cubicBezTo>
                  <a:cubicBezTo>
                    <a:pt x="29807" y="12530"/>
                    <a:pt x="29543" y="12571"/>
                    <a:pt x="29301" y="12662"/>
                  </a:cubicBezTo>
                  <a:cubicBezTo>
                    <a:pt x="28521" y="12957"/>
                    <a:pt x="27889" y="13481"/>
                    <a:pt x="27536" y="14311"/>
                  </a:cubicBezTo>
                  <a:cubicBezTo>
                    <a:pt x="27589" y="13407"/>
                    <a:pt x="26511" y="12360"/>
                    <a:pt x="25762" y="12142"/>
                  </a:cubicBezTo>
                  <a:cubicBezTo>
                    <a:pt x="25496" y="12064"/>
                    <a:pt x="25214" y="12021"/>
                    <a:pt x="24932" y="12021"/>
                  </a:cubicBezTo>
                  <a:cubicBezTo>
                    <a:pt x="24297" y="12021"/>
                    <a:pt x="23658" y="12238"/>
                    <a:pt x="23184" y="12753"/>
                  </a:cubicBezTo>
                  <a:cubicBezTo>
                    <a:pt x="23100" y="11895"/>
                    <a:pt x="22053" y="11133"/>
                    <a:pt x="21283" y="10976"/>
                  </a:cubicBezTo>
                  <a:cubicBezTo>
                    <a:pt x="21093" y="10937"/>
                    <a:pt x="20885" y="10917"/>
                    <a:pt x="20671" y="10917"/>
                  </a:cubicBezTo>
                  <a:cubicBezTo>
                    <a:pt x="20094" y="10917"/>
                    <a:pt x="19473" y="11064"/>
                    <a:pt x="19039" y="11375"/>
                  </a:cubicBezTo>
                  <a:cubicBezTo>
                    <a:pt x="19028" y="10286"/>
                    <a:pt x="18113" y="8859"/>
                    <a:pt x="17194" y="8321"/>
                  </a:cubicBezTo>
                  <a:cubicBezTo>
                    <a:pt x="16639" y="7996"/>
                    <a:pt x="16036" y="7831"/>
                    <a:pt x="15401" y="7831"/>
                  </a:cubicBezTo>
                  <a:cubicBezTo>
                    <a:pt x="14607" y="7831"/>
                    <a:pt x="13763" y="8090"/>
                    <a:pt x="12900" y="8620"/>
                  </a:cubicBezTo>
                  <a:cubicBezTo>
                    <a:pt x="12897" y="7416"/>
                    <a:pt x="12706" y="5673"/>
                    <a:pt x="11104" y="4556"/>
                  </a:cubicBezTo>
                  <a:cubicBezTo>
                    <a:pt x="10346" y="4028"/>
                    <a:pt x="9602" y="3804"/>
                    <a:pt x="8931" y="3804"/>
                  </a:cubicBezTo>
                  <a:cubicBezTo>
                    <a:pt x="7899" y="3804"/>
                    <a:pt x="7040" y="4335"/>
                    <a:pt x="6568" y="5107"/>
                  </a:cubicBezTo>
                  <a:cubicBezTo>
                    <a:pt x="6568" y="1502"/>
                    <a:pt x="3126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" name="Google Shape;139;p11"/>
            <p:cNvGrpSpPr/>
            <p:nvPr/>
          </p:nvGrpSpPr>
          <p:grpSpPr>
            <a:xfrm>
              <a:off x="7393434" y="585556"/>
              <a:ext cx="1030555" cy="4038497"/>
              <a:chOff x="1367863" y="507900"/>
              <a:chExt cx="453669" cy="1777820"/>
            </a:xfrm>
          </p:grpSpPr>
          <p:sp>
            <p:nvSpPr>
              <p:cNvPr id="140" name="Google Shape;140;p11"/>
              <p:cNvSpPr/>
              <p:nvPr/>
            </p:nvSpPr>
            <p:spPr>
              <a:xfrm>
                <a:off x="1567266" y="785472"/>
                <a:ext cx="54846" cy="1447653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47801" extrusionOk="0">
                    <a:moveTo>
                      <a:pt x="1" y="0"/>
                    </a:moveTo>
                    <a:lnTo>
                      <a:pt x="1" y="47800"/>
                    </a:lnTo>
                    <a:lnTo>
                      <a:pt x="1811" y="47800"/>
                    </a:lnTo>
                    <a:lnTo>
                      <a:pt x="181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1"/>
              <p:cNvSpPr/>
              <p:nvPr/>
            </p:nvSpPr>
            <p:spPr>
              <a:xfrm>
                <a:off x="1567266" y="808490"/>
                <a:ext cx="54846" cy="26227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866" extrusionOk="0">
                    <a:moveTo>
                      <a:pt x="1" y="0"/>
                    </a:moveTo>
                    <a:lnTo>
                      <a:pt x="1" y="865"/>
                    </a:lnTo>
                    <a:lnTo>
                      <a:pt x="1811" y="865"/>
                    </a:lnTo>
                    <a:lnTo>
                      <a:pt x="1811" y="0"/>
                    </a:lnTo>
                    <a:close/>
                  </a:path>
                </a:pathLst>
              </a:custGeom>
              <a:solidFill>
                <a:srgbClr val="000000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1"/>
              <p:cNvSpPr/>
              <p:nvPr/>
            </p:nvSpPr>
            <p:spPr>
              <a:xfrm>
                <a:off x="1367863" y="760607"/>
                <a:ext cx="453669" cy="47911"/>
              </a:xfrm>
              <a:custGeom>
                <a:avLst/>
                <a:gdLst/>
                <a:ahLst/>
                <a:cxnLst/>
                <a:rect l="l" t="t" r="r" b="b"/>
                <a:pathLst>
                  <a:path w="14980" h="1582" extrusionOk="0">
                    <a:moveTo>
                      <a:pt x="0" y="1"/>
                    </a:moveTo>
                    <a:lnTo>
                      <a:pt x="0" y="1581"/>
                    </a:lnTo>
                    <a:lnTo>
                      <a:pt x="14979" y="1581"/>
                    </a:lnTo>
                    <a:lnTo>
                      <a:pt x="149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>
                <a:off x="1457691" y="2189928"/>
                <a:ext cx="273958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1583" extrusionOk="0">
                    <a:moveTo>
                      <a:pt x="1" y="0"/>
                    </a:moveTo>
                    <a:lnTo>
                      <a:pt x="1" y="1582"/>
                    </a:lnTo>
                    <a:lnTo>
                      <a:pt x="9045" y="1582"/>
                    </a:lnTo>
                    <a:lnTo>
                      <a:pt x="90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1"/>
              <p:cNvSpPr/>
              <p:nvPr/>
            </p:nvSpPr>
            <p:spPr>
              <a:xfrm>
                <a:off x="1411232" y="2237840"/>
                <a:ext cx="366872" cy="47881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1581" extrusionOk="0">
                    <a:moveTo>
                      <a:pt x="0" y="0"/>
                    </a:moveTo>
                    <a:lnTo>
                      <a:pt x="0" y="1581"/>
                    </a:lnTo>
                    <a:lnTo>
                      <a:pt x="12114" y="1581"/>
                    </a:lnTo>
                    <a:lnTo>
                      <a:pt x="121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>
                <a:off x="1389426" y="584342"/>
                <a:ext cx="54301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3963" extrusionOk="0">
                    <a:moveTo>
                      <a:pt x="1" y="1"/>
                    </a:moveTo>
                    <a:lnTo>
                      <a:pt x="1" y="3962"/>
                    </a:lnTo>
                    <a:lnTo>
                      <a:pt x="1792" y="3962"/>
                    </a:lnTo>
                    <a:lnTo>
                      <a:pt x="17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>
                <a:off x="1382582" y="697188"/>
                <a:ext cx="67960" cy="3619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195" extrusionOk="0">
                    <a:moveTo>
                      <a:pt x="0" y="0"/>
                    </a:moveTo>
                    <a:lnTo>
                      <a:pt x="0" y="1195"/>
                    </a:lnTo>
                    <a:lnTo>
                      <a:pt x="2243" y="1195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>
                <a:off x="1408567" y="723628"/>
                <a:ext cx="16081" cy="37008"/>
              </a:xfrm>
              <a:custGeom>
                <a:avLst/>
                <a:gdLst/>
                <a:ahLst/>
                <a:cxnLst/>
                <a:rect l="l" t="t" r="r" b="b"/>
                <a:pathLst>
                  <a:path w="531" h="1222" extrusionOk="0">
                    <a:moveTo>
                      <a:pt x="0" y="1"/>
                    </a:moveTo>
                    <a:lnTo>
                      <a:pt x="0" y="1222"/>
                    </a:lnTo>
                    <a:lnTo>
                      <a:pt x="530" y="1222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>
                <a:off x="1393848" y="507900"/>
                <a:ext cx="45518" cy="7647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525" extrusionOk="0">
                    <a:moveTo>
                      <a:pt x="752" y="1"/>
                    </a:moveTo>
                    <a:cubicBezTo>
                      <a:pt x="752" y="1"/>
                      <a:pt x="0" y="1358"/>
                      <a:pt x="0" y="1773"/>
                    </a:cubicBezTo>
                    <a:cubicBezTo>
                      <a:pt x="0" y="2188"/>
                      <a:pt x="335" y="2525"/>
                      <a:pt x="752" y="2525"/>
                    </a:cubicBezTo>
                    <a:cubicBezTo>
                      <a:pt x="1166" y="2525"/>
                      <a:pt x="1502" y="2189"/>
                      <a:pt x="1502" y="1773"/>
                    </a:cubicBezTo>
                    <a:cubicBezTo>
                      <a:pt x="1502" y="1359"/>
                      <a:pt x="752" y="1"/>
                      <a:pt x="7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>
                <a:off x="1402934" y="538429"/>
                <a:ext cx="27317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517" extrusionOk="0">
                    <a:moveTo>
                      <a:pt x="452" y="0"/>
                    </a:moveTo>
                    <a:cubicBezTo>
                      <a:pt x="452" y="0"/>
                      <a:pt x="1" y="816"/>
                      <a:pt x="1" y="1067"/>
                    </a:cubicBezTo>
                    <a:cubicBezTo>
                      <a:pt x="1" y="1314"/>
                      <a:pt x="202" y="1517"/>
                      <a:pt x="452" y="1517"/>
                    </a:cubicBezTo>
                    <a:cubicBezTo>
                      <a:pt x="699" y="1517"/>
                      <a:pt x="902" y="1315"/>
                      <a:pt x="902" y="1067"/>
                    </a:cubicBezTo>
                    <a:cubicBezTo>
                      <a:pt x="902" y="816"/>
                      <a:pt x="452" y="0"/>
                      <a:pt x="4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>
                <a:off x="1478498" y="584342"/>
                <a:ext cx="54271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3963" extrusionOk="0">
                    <a:moveTo>
                      <a:pt x="0" y="1"/>
                    </a:moveTo>
                    <a:lnTo>
                      <a:pt x="0" y="3962"/>
                    </a:lnTo>
                    <a:lnTo>
                      <a:pt x="1792" y="3962"/>
                    </a:lnTo>
                    <a:lnTo>
                      <a:pt x="17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>
                <a:off x="1471683" y="697188"/>
                <a:ext cx="67929" cy="36191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195" extrusionOk="0">
                    <a:moveTo>
                      <a:pt x="0" y="0"/>
                    </a:moveTo>
                    <a:lnTo>
                      <a:pt x="0" y="1195"/>
                    </a:lnTo>
                    <a:lnTo>
                      <a:pt x="2243" y="1195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>
                <a:off x="1497608" y="723628"/>
                <a:ext cx="16021" cy="37008"/>
              </a:xfrm>
              <a:custGeom>
                <a:avLst/>
                <a:gdLst/>
                <a:ahLst/>
                <a:cxnLst/>
                <a:rect l="l" t="t" r="r" b="b"/>
                <a:pathLst>
                  <a:path w="529" h="1222" extrusionOk="0">
                    <a:moveTo>
                      <a:pt x="1" y="1"/>
                    </a:moveTo>
                    <a:lnTo>
                      <a:pt x="1" y="1222"/>
                    </a:lnTo>
                    <a:lnTo>
                      <a:pt x="529" y="1222"/>
                    </a:lnTo>
                    <a:lnTo>
                      <a:pt x="5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>
                <a:off x="1482889" y="507900"/>
                <a:ext cx="45518" cy="7647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525" extrusionOk="0">
                    <a:moveTo>
                      <a:pt x="752" y="1"/>
                    </a:moveTo>
                    <a:cubicBezTo>
                      <a:pt x="752" y="1"/>
                      <a:pt x="0" y="1358"/>
                      <a:pt x="0" y="1773"/>
                    </a:cubicBezTo>
                    <a:cubicBezTo>
                      <a:pt x="0" y="2188"/>
                      <a:pt x="336" y="2525"/>
                      <a:pt x="752" y="2525"/>
                    </a:cubicBezTo>
                    <a:cubicBezTo>
                      <a:pt x="1166" y="2525"/>
                      <a:pt x="1503" y="2189"/>
                      <a:pt x="1503" y="1773"/>
                    </a:cubicBezTo>
                    <a:cubicBezTo>
                      <a:pt x="1503" y="1359"/>
                      <a:pt x="752" y="1"/>
                      <a:pt x="7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1"/>
              <p:cNvSpPr/>
              <p:nvPr/>
            </p:nvSpPr>
            <p:spPr>
              <a:xfrm>
                <a:off x="1491975" y="538429"/>
                <a:ext cx="27347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517" extrusionOk="0">
                    <a:moveTo>
                      <a:pt x="451" y="0"/>
                    </a:moveTo>
                    <a:cubicBezTo>
                      <a:pt x="451" y="0"/>
                      <a:pt x="1" y="816"/>
                      <a:pt x="1" y="1067"/>
                    </a:cubicBezTo>
                    <a:cubicBezTo>
                      <a:pt x="1" y="1314"/>
                      <a:pt x="202" y="1517"/>
                      <a:pt x="451" y="1517"/>
                    </a:cubicBezTo>
                    <a:cubicBezTo>
                      <a:pt x="700" y="1517"/>
                      <a:pt x="902" y="1315"/>
                      <a:pt x="902" y="1067"/>
                    </a:cubicBezTo>
                    <a:cubicBezTo>
                      <a:pt x="902" y="816"/>
                      <a:pt x="451" y="0"/>
                      <a:pt x="4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>
                <a:off x="1567569" y="584342"/>
                <a:ext cx="54240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3963" extrusionOk="0">
                    <a:moveTo>
                      <a:pt x="1" y="1"/>
                    </a:moveTo>
                    <a:lnTo>
                      <a:pt x="1" y="3962"/>
                    </a:lnTo>
                    <a:lnTo>
                      <a:pt x="1791" y="3962"/>
                    </a:lnTo>
                    <a:lnTo>
                      <a:pt x="17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>
                <a:off x="1560724" y="697188"/>
                <a:ext cx="67960" cy="3619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195" extrusionOk="0">
                    <a:moveTo>
                      <a:pt x="0" y="0"/>
                    </a:moveTo>
                    <a:lnTo>
                      <a:pt x="0" y="1195"/>
                    </a:lnTo>
                    <a:lnTo>
                      <a:pt x="2243" y="1195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>
                <a:off x="1586710" y="723628"/>
                <a:ext cx="16021" cy="37008"/>
              </a:xfrm>
              <a:custGeom>
                <a:avLst/>
                <a:gdLst/>
                <a:ahLst/>
                <a:cxnLst/>
                <a:rect l="l" t="t" r="r" b="b"/>
                <a:pathLst>
                  <a:path w="529" h="1222" extrusionOk="0">
                    <a:moveTo>
                      <a:pt x="0" y="1"/>
                    </a:moveTo>
                    <a:lnTo>
                      <a:pt x="0" y="1222"/>
                    </a:lnTo>
                    <a:lnTo>
                      <a:pt x="529" y="1222"/>
                    </a:lnTo>
                    <a:lnTo>
                      <a:pt x="5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>
                <a:off x="1571930" y="507900"/>
                <a:ext cx="45518" cy="7647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525" extrusionOk="0">
                    <a:moveTo>
                      <a:pt x="751" y="1"/>
                    </a:moveTo>
                    <a:cubicBezTo>
                      <a:pt x="751" y="1"/>
                      <a:pt x="1" y="1358"/>
                      <a:pt x="1" y="1773"/>
                    </a:cubicBezTo>
                    <a:cubicBezTo>
                      <a:pt x="1" y="2188"/>
                      <a:pt x="336" y="2525"/>
                      <a:pt x="751" y="2525"/>
                    </a:cubicBezTo>
                    <a:cubicBezTo>
                      <a:pt x="1165" y="2525"/>
                      <a:pt x="1503" y="2189"/>
                      <a:pt x="1503" y="1773"/>
                    </a:cubicBezTo>
                    <a:cubicBezTo>
                      <a:pt x="1503" y="1359"/>
                      <a:pt x="751" y="1"/>
                      <a:pt x="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1"/>
              <p:cNvSpPr/>
              <p:nvPr/>
            </p:nvSpPr>
            <p:spPr>
              <a:xfrm>
                <a:off x="1581077" y="538429"/>
                <a:ext cx="27317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517" extrusionOk="0">
                    <a:moveTo>
                      <a:pt x="450" y="0"/>
                    </a:moveTo>
                    <a:cubicBezTo>
                      <a:pt x="450" y="0"/>
                      <a:pt x="0" y="816"/>
                      <a:pt x="0" y="1067"/>
                    </a:cubicBezTo>
                    <a:cubicBezTo>
                      <a:pt x="0" y="1314"/>
                      <a:pt x="202" y="1517"/>
                      <a:pt x="450" y="1517"/>
                    </a:cubicBezTo>
                    <a:cubicBezTo>
                      <a:pt x="699" y="1517"/>
                      <a:pt x="902" y="1315"/>
                      <a:pt x="902" y="1067"/>
                    </a:cubicBezTo>
                    <a:cubicBezTo>
                      <a:pt x="902" y="816"/>
                      <a:pt x="450" y="0"/>
                      <a:pt x="4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>
                <a:off x="1656610" y="584342"/>
                <a:ext cx="54271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3963" extrusionOk="0">
                    <a:moveTo>
                      <a:pt x="1" y="1"/>
                    </a:moveTo>
                    <a:lnTo>
                      <a:pt x="1" y="3962"/>
                    </a:lnTo>
                    <a:lnTo>
                      <a:pt x="1791" y="3962"/>
                    </a:lnTo>
                    <a:lnTo>
                      <a:pt x="17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>
                <a:off x="1649796" y="697188"/>
                <a:ext cx="67960" cy="3619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195" extrusionOk="0">
                    <a:moveTo>
                      <a:pt x="1" y="0"/>
                    </a:moveTo>
                    <a:lnTo>
                      <a:pt x="1" y="1195"/>
                    </a:lnTo>
                    <a:lnTo>
                      <a:pt x="2244" y="1195"/>
                    </a:lnTo>
                    <a:lnTo>
                      <a:pt x="224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>
                <a:off x="1675721" y="723628"/>
                <a:ext cx="16051" cy="37008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222" extrusionOk="0">
                    <a:moveTo>
                      <a:pt x="0" y="1"/>
                    </a:moveTo>
                    <a:lnTo>
                      <a:pt x="0" y="1222"/>
                    </a:lnTo>
                    <a:lnTo>
                      <a:pt x="530" y="1222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1"/>
              <p:cNvSpPr/>
              <p:nvPr/>
            </p:nvSpPr>
            <p:spPr>
              <a:xfrm>
                <a:off x="1661032" y="507900"/>
                <a:ext cx="45518" cy="7647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525" extrusionOk="0">
                    <a:moveTo>
                      <a:pt x="751" y="1"/>
                    </a:moveTo>
                    <a:cubicBezTo>
                      <a:pt x="751" y="1"/>
                      <a:pt x="0" y="1358"/>
                      <a:pt x="0" y="1773"/>
                    </a:cubicBezTo>
                    <a:cubicBezTo>
                      <a:pt x="0" y="2188"/>
                      <a:pt x="336" y="2525"/>
                      <a:pt x="751" y="2525"/>
                    </a:cubicBezTo>
                    <a:cubicBezTo>
                      <a:pt x="1166" y="2525"/>
                      <a:pt x="1503" y="2189"/>
                      <a:pt x="1503" y="1773"/>
                    </a:cubicBezTo>
                    <a:cubicBezTo>
                      <a:pt x="1503" y="1359"/>
                      <a:pt x="751" y="1"/>
                      <a:pt x="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1"/>
              <p:cNvSpPr/>
              <p:nvPr/>
            </p:nvSpPr>
            <p:spPr>
              <a:xfrm>
                <a:off x="1670118" y="538429"/>
                <a:ext cx="27347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517" extrusionOk="0">
                    <a:moveTo>
                      <a:pt x="451" y="0"/>
                    </a:moveTo>
                    <a:cubicBezTo>
                      <a:pt x="451" y="0"/>
                      <a:pt x="1" y="816"/>
                      <a:pt x="1" y="1067"/>
                    </a:cubicBezTo>
                    <a:cubicBezTo>
                      <a:pt x="1" y="1314"/>
                      <a:pt x="202" y="1517"/>
                      <a:pt x="451" y="1517"/>
                    </a:cubicBezTo>
                    <a:cubicBezTo>
                      <a:pt x="699" y="1517"/>
                      <a:pt x="902" y="1315"/>
                      <a:pt x="902" y="1067"/>
                    </a:cubicBezTo>
                    <a:cubicBezTo>
                      <a:pt x="902" y="816"/>
                      <a:pt x="451" y="0"/>
                      <a:pt x="4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>
                <a:off x="1745681" y="584342"/>
                <a:ext cx="54240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3963" extrusionOk="0">
                    <a:moveTo>
                      <a:pt x="0" y="1"/>
                    </a:moveTo>
                    <a:lnTo>
                      <a:pt x="0" y="3962"/>
                    </a:lnTo>
                    <a:lnTo>
                      <a:pt x="1790" y="3962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>
                <a:off x="1738867" y="697188"/>
                <a:ext cx="67960" cy="3619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195" extrusionOk="0">
                    <a:moveTo>
                      <a:pt x="0" y="0"/>
                    </a:moveTo>
                    <a:lnTo>
                      <a:pt x="0" y="1195"/>
                    </a:lnTo>
                    <a:lnTo>
                      <a:pt x="2243" y="1195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>
                <a:off x="1764792" y="723628"/>
                <a:ext cx="16081" cy="37008"/>
              </a:xfrm>
              <a:custGeom>
                <a:avLst/>
                <a:gdLst/>
                <a:ahLst/>
                <a:cxnLst/>
                <a:rect l="l" t="t" r="r" b="b"/>
                <a:pathLst>
                  <a:path w="531" h="1222" extrusionOk="0">
                    <a:moveTo>
                      <a:pt x="1" y="1"/>
                    </a:moveTo>
                    <a:lnTo>
                      <a:pt x="1" y="1222"/>
                    </a:lnTo>
                    <a:lnTo>
                      <a:pt x="530" y="1222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>
                <a:off x="1750073" y="507900"/>
                <a:ext cx="45518" cy="7647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525" extrusionOk="0">
                    <a:moveTo>
                      <a:pt x="751" y="1"/>
                    </a:moveTo>
                    <a:cubicBezTo>
                      <a:pt x="751" y="1"/>
                      <a:pt x="0" y="1358"/>
                      <a:pt x="0" y="1773"/>
                    </a:cubicBezTo>
                    <a:cubicBezTo>
                      <a:pt x="0" y="2188"/>
                      <a:pt x="336" y="2525"/>
                      <a:pt x="751" y="2525"/>
                    </a:cubicBezTo>
                    <a:cubicBezTo>
                      <a:pt x="1165" y="2525"/>
                      <a:pt x="1503" y="2189"/>
                      <a:pt x="1503" y="1773"/>
                    </a:cubicBezTo>
                    <a:cubicBezTo>
                      <a:pt x="1503" y="1359"/>
                      <a:pt x="751" y="1"/>
                      <a:pt x="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>
                <a:off x="1759128" y="538429"/>
                <a:ext cx="27378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517" extrusionOk="0">
                    <a:moveTo>
                      <a:pt x="452" y="0"/>
                    </a:moveTo>
                    <a:cubicBezTo>
                      <a:pt x="452" y="0"/>
                      <a:pt x="1" y="816"/>
                      <a:pt x="1" y="1067"/>
                    </a:cubicBezTo>
                    <a:cubicBezTo>
                      <a:pt x="1" y="1314"/>
                      <a:pt x="202" y="1517"/>
                      <a:pt x="452" y="1517"/>
                    </a:cubicBezTo>
                    <a:cubicBezTo>
                      <a:pt x="701" y="1517"/>
                      <a:pt x="903" y="1315"/>
                      <a:pt x="903" y="1067"/>
                    </a:cubicBezTo>
                    <a:cubicBezTo>
                      <a:pt x="903" y="816"/>
                      <a:pt x="452" y="0"/>
                      <a:pt x="4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11"/>
            <p:cNvSpPr/>
            <p:nvPr/>
          </p:nvSpPr>
          <p:spPr>
            <a:xfrm rot="5400000" flipH="1">
              <a:off x="-1500322" y="1630858"/>
              <a:ext cx="5143454" cy="1881781"/>
            </a:xfrm>
            <a:custGeom>
              <a:avLst/>
              <a:gdLst/>
              <a:ahLst/>
              <a:cxnLst/>
              <a:rect l="l" t="t" r="r" b="b"/>
              <a:pathLst>
                <a:path w="51077" h="18687" extrusionOk="0">
                  <a:moveTo>
                    <a:pt x="48958" y="0"/>
                  </a:moveTo>
                  <a:cubicBezTo>
                    <a:pt x="44969" y="0"/>
                    <a:pt x="42834" y="3586"/>
                    <a:pt x="43427" y="6015"/>
                  </a:cubicBezTo>
                  <a:cubicBezTo>
                    <a:pt x="42630" y="5118"/>
                    <a:pt x="41568" y="4707"/>
                    <a:pt x="40485" y="4707"/>
                  </a:cubicBezTo>
                  <a:cubicBezTo>
                    <a:pt x="39844" y="4707"/>
                    <a:pt x="39196" y="4851"/>
                    <a:pt x="38591" y="5124"/>
                  </a:cubicBezTo>
                  <a:cubicBezTo>
                    <a:pt x="37040" y="5822"/>
                    <a:pt x="36028" y="7040"/>
                    <a:pt x="36116" y="8482"/>
                  </a:cubicBezTo>
                  <a:cubicBezTo>
                    <a:pt x="35666" y="7133"/>
                    <a:pt x="34293" y="6460"/>
                    <a:pt x="32992" y="6460"/>
                  </a:cubicBezTo>
                  <a:cubicBezTo>
                    <a:pt x="31930" y="6460"/>
                    <a:pt x="30916" y="6908"/>
                    <a:pt x="30490" y="7801"/>
                  </a:cubicBezTo>
                  <a:cubicBezTo>
                    <a:pt x="29875" y="6066"/>
                    <a:pt x="28653" y="4502"/>
                    <a:pt x="26809" y="3929"/>
                  </a:cubicBezTo>
                  <a:cubicBezTo>
                    <a:pt x="26234" y="3750"/>
                    <a:pt x="25550" y="3630"/>
                    <a:pt x="24869" y="3630"/>
                  </a:cubicBezTo>
                  <a:cubicBezTo>
                    <a:pt x="23825" y="3630"/>
                    <a:pt x="22787" y="3913"/>
                    <a:pt x="22156" y="4704"/>
                  </a:cubicBezTo>
                  <a:cubicBezTo>
                    <a:pt x="21712" y="3756"/>
                    <a:pt x="20156" y="3154"/>
                    <a:pt x="19148" y="3154"/>
                  </a:cubicBezTo>
                  <a:cubicBezTo>
                    <a:pt x="19124" y="3154"/>
                    <a:pt x="19101" y="3154"/>
                    <a:pt x="19077" y="3155"/>
                  </a:cubicBezTo>
                  <a:cubicBezTo>
                    <a:pt x="18107" y="3183"/>
                    <a:pt x="16632" y="3761"/>
                    <a:pt x="16115" y="4653"/>
                  </a:cubicBezTo>
                  <a:cubicBezTo>
                    <a:pt x="15934" y="4125"/>
                    <a:pt x="15168" y="3526"/>
                    <a:pt x="14077" y="3526"/>
                  </a:cubicBezTo>
                  <a:cubicBezTo>
                    <a:pt x="13510" y="3526"/>
                    <a:pt x="12855" y="3688"/>
                    <a:pt x="12150" y="4106"/>
                  </a:cubicBezTo>
                  <a:cubicBezTo>
                    <a:pt x="10405" y="5143"/>
                    <a:pt x="10272" y="6611"/>
                    <a:pt x="10610" y="7576"/>
                  </a:cubicBezTo>
                  <a:cubicBezTo>
                    <a:pt x="10276" y="7073"/>
                    <a:pt x="9694" y="6860"/>
                    <a:pt x="9097" y="6860"/>
                  </a:cubicBezTo>
                  <a:cubicBezTo>
                    <a:pt x="8343" y="6860"/>
                    <a:pt x="7567" y="7198"/>
                    <a:pt x="7238" y="7717"/>
                  </a:cubicBezTo>
                  <a:cubicBezTo>
                    <a:pt x="7238" y="6275"/>
                    <a:pt x="6278" y="5663"/>
                    <a:pt x="5391" y="5324"/>
                  </a:cubicBezTo>
                  <a:cubicBezTo>
                    <a:pt x="5220" y="5257"/>
                    <a:pt x="5016" y="5226"/>
                    <a:pt x="4797" y="5226"/>
                  </a:cubicBezTo>
                  <a:cubicBezTo>
                    <a:pt x="4109" y="5226"/>
                    <a:pt x="3279" y="5537"/>
                    <a:pt x="2906" y="6035"/>
                  </a:cubicBezTo>
                  <a:cubicBezTo>
                    <a:pt x="2649" y="4999"/>
                    <a:pt x="1620" y="3891"/>
                    <a:pt x="1" y="3891"/>
                  </a:cubicBezTo>
                  <a:lnTo>
                    <a:pt x="1" y="18686"/>
                  </a:lnTo>
                  <a:lnTo>
                    <a:pt x="51076" y="18686"/>
                  </a:lnTo>
                  <a:lnTo>
                    <a:pt x="51076" y="314"/>
                  </a:lnTo>
                  <a:cubicBezTo>
                    <a:pt x="50322" y="98"/>
                    <a:pt x="49615" y="0"/>
                    <a:pt x="48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1"/>
            <p:cNvSpPr/>
            <p:nvPr/>
          </p:nvSpPr>
          <p:spPr>
            <a:xfrm rot="5400000" flipH="1">
              <a:off x="-1636610" y="1636697"/>
              <a:ext cx="5143051" cy="1870200"/>
            </a:xfrm>
            <a:custGeom>
              <a:avLst/>
              <a:gdLst/>
              <a:ahLst/>
              <a:cxnLst/>
              <a:rect l="l" t="t" r="r" b="b"/>
              <a:pathLst>
                <a:path w="51073" h="18572" extrusionOk="0">
                  <a:moveTo>
                    <a:pt x="0" y="1"/>
                  </a:moveTo>
                  <a:lnTo>
                    <a:pt x="0" y="18572"/>
                  </a:lnTo>
                  <a:lnTo>
                    <a:pt x="51073" y="18572"/>
                  </a:lnTo>
                  <a:lnTo>
                    <a:pt x="51073" y="1"/>
                  </a:lnTo>
                  <a:cubicBezTo>
                    <a:pt x="49913" y="1"/>
                    <a:pt x="45529" y="1071"/>
                    <a:pt x="45532" y="5814"/>
                  </a:cubicBezTo>
                  <a:cubicBezTo>
                    <a:pt x="45168" y="5511"/>
                    <a:pt x="44678" y="5400"/>
                    <a:pt x="44186" y="5400"/>
                  </a:cubicBezTo>
                  <a:cubicBezTo>
                    <a:pt x="43480" y="5400"/>
                    <a:pt x="42769" y="5628"/>
                    <a:pt x="42416" y="5842"/>
                  </a:cubicBezTo>
                  <a:cubicBezTo>
                    <a:pt x="41598" y="6338"/>
                    <a:pt x="41169" y="7400"/>
                    <a:pt x="41352" y="8606"/>
                  </a:cubicBezTo>
                  <a:cubicBezTo>
                    <a:pt x="40975" y="8261"/>
                    <a:pt x="40487" y="8098"/>
                    <a:pt x="39994" y="8098"/>
                  </a:cubicBezTo>
                  <a:cubicBezTo>
                    <a:pt x="38886" y="8098"/>
                    <a:pt x="37757" y="8923"/>
                    <a:pt x="37829" y="10349"/>
                  </a:cubicBezTo>
                  <a:cubicBezTo>
                    <a:pt x="37420" y="9737"/>
                    <a:pt x="36589" y="9452"/>
                    <a:pt x="35729" y="9452"/>
                  </a:cubicBezTo>
                  <a:cubicBezTo>
                    <a:pt x="35091" y="9452"/>
                    <a:pt x="34437" y="9609"/>
                    <a:pt x="33926" y="9906"/>
                  </a:cubicBezTo>
                  <a:cubicBezTo>
                    <a:pt x="32311" y="10845"/>
                    <a:pt x="31840" y="12634"/>
                    <a:pt x="31840" y="13303"/>
                  </a:cubicBezTo>
                  <a:cubicBezTo>
                    <a:pt x="31579" y="12858"/>
                    <a:pt x="30824" y="12530"/>
                    <a:pt x="30073" y="12530"/>
                  </a:cubicBezTo>
                  <a:cubicBezTo>
                    <a:pt x="29807" y="12530"/>
                    <a:pt x="29543" y="12571"/>
                    <a:pt x="29301" y="12662"/>
                  </a:cubicBezTo>
                  <a:cubicBezTo>
                    <a:pt x="28521" y="12957"/>
                    <a:pt x="27889" y="13481"/>
                    <a:pt x="27536" y="14311"/>
                  </a:cubicBezTo>
                  <a:cubicBezTo>
                    <a:pt x="27589" y="13407"/>
                    <a:pt x="26511" y="12360"/>
                    <a:pt x="25762" y="12142"/>
                  </a:cubicBezTo>
                  <a:cubicBezTo>
                    <a:pt x="25496" y="12064"/>
                    <a:pt x="25214" y="12021"/>
                    <a:pt x="24932" y="12021"/>
                  </a:cubicBezTo>
                  <a:cubicBezTo>
                    <a:pt x="24297" y="12021"/>
                    <a:pt x="23658" y="12238"/>
                    <a:pt x="23184" y="12753"/>
                  </a:cubicBezTo>
                  <a:cubicBezTo>
                    <a:pt x="23100" y="11895"/>
                    <a:pt x="22053" y="11133"/>
                    <a:pt x="21283" y="10976"/>
                  </a:cubicBezTo>
                  <a:cubicBezTo>
                    <a:pt x="21093" y="10937"/>
                    <a:pt x="20885" y="10917"/>
                    <a:pt x="20671" y="10917"/>
                  </a:cubicBezTo>
                  <a:cubicBezTo>
                    <a:pt x="20094" y="10917"/>
                    <a:pt x="19473" y="11064"/>
                    <a:pt x="19039" y="11375"/>
                  </a:cubicBezTo>
                  <a:cubicBezTo>
                    <a:pt x="19028" y="10286"/>
                    <a:pt x="18113" y="8859"/>
                    <a:pt x="17194" y="8321"/>
                  </a:cubicBezTo>
                  <a:cubicBezTo>
                    <a:pt x="16639" y="7996"/>
                    <a:pt x="16036" y="7831"/>
                    <a:pt x="15401" y="7831"/>
                  </a:cubicBezTo>
                  <a:cubicBezTo>
                    <a:pt x="14607" y="7831"/>
                    <a:pt x="13763" y="8090"/>
                    <a:pt x="12900" y="8620"/>
                  </a:cubicBezTo>
                  <a:cubicBezTo>
                    <a:pt x="12897" y="7416"/>
                    <a:pt x="12706" y="5673"/>
                    <a:pt x="11104" y="4556"/>
                  </a:cubicBezTo>
                  <a:cubicBezTo>
                    <a:pt x="10346" y="4028"/>
                    <a:pt x="9602" y="3804"/>
                    <a:pt x="8931" y="3804"/>
                  </a:cubicBezTo>
                  <a:cubicBezTo>
                    <a:pt x="7899" y="3804"/>
                    <a:pt x="7040" y="4335"/>
                    <a:pt x="6568" y="5107"/>
                  </a:cubicBezTo>
                  <a:cubicBezTo>
                    <a:pt x="6568" y="1502"/>
                    <a:pt x="3126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" name="Google Shape;172;p11"/>
            <p:cNvGrpSpPr/>
            <p:nvPr/>
          </p:nvGrpSpPr>
          <p:grpSpPr>
            <a:xfrm>
              <a:off x="719865" y="1332769"/>
              <a:ext cx="1030555" cy="3291284"/>
              <a:chOff x="545475" y="836837"/>
              <a:chExt cx="453669" cy="1448883"/>
            </a:xfrm>
          </p:grpSpPr>
          <p:sp>
            <p:nvSpPr>
              <p:cNvPr id="173" name="Google Shape;173;p11"/>
              <p:cNvSpPr/>
              <p:nvPr/>
            </p:nvSpPr>
            <p:spPr>
              <a:xfrm>
                <a:off x="744939" y="1114439"/>
                <a:ext cx="54846" cy="1118728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36940" extrusionOk="0">
                    <a:moveTo>
                      <a:pt x="0" y="1"/>
                    </a:moveTo>
                    <a:lnTo>
                      <a:pt x="0" y="36940"/>
                    </a:lnTo>
                    <a:lnTo>
                      <a:pt x="1810" y="36940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>
                <a:off x="744939" y="1137457"/>
                <a:ext cx="54846" cy="26197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865" extrusionOk="0">
                    <a:moveTo>
                      <a:pt x="0" y="1"/>
                    </a:moveTo>
                    <a:lnTo>
                      <a:pt x="0" y="865"/>
                    </a:lnTo>
                    <a:lnTo>
                      <a:pt x="1810" y="865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rgbClr val="000000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1"/>
              <p:cNvSpPr/>
              <p:nvPr/>
            </p:nvSpPr>
            <p:spPr>
              <a:xfrm>
                <a:off x="545475" y="1089544"/>
                <a:ext cx="453669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4980" h="1583" extrusionOk="0">
                    <a:moveTo>
                      <a:pt x="0" y="1"/>
                    </a:moveTo>
                    <a:lnTo>
                      <a:pt x="0" y="1583"/>
                    </a:lnTo>
                    <a:lnTo>
                      <a:pt x="14979" y="1583"/>
                    </a:lnTo>
                    <a:lnTo>
                      <a:pt x="149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>
                <a:off x="635303" y="2189928"/>
                <a:ext cx="273958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1583" extrusionOk="0">
                    <a:moveTo>
                      <a:pt x="1" y="0"/>
                    </a:moveTo>
                    <a:lnTo>
                      <a:pt x="1" y="1582"/>
                    </a:lnTo>
                    <a:lnTo>
                      <a:pt x="9045" y="1582"/>
                    </a:lnTo>
                    <a:lnTo>
                      <a:pt x="90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>
                <a:off x="588845" y="2237840"/>
                <a:ext cx="366872" cy="47881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1581" extrusionOk="0">
                    <a:moveTo>
                      <a:pt x="0" y="0"/>
                    </a:moveTo>
                    <a:lnTo>
                      <a:pt x="0" y="1581"/>
                    </a:lnTo>
                    <a:lnTo>
                      <a:pt x="12114" y="1581"/>
                    </a:lnTo>
                    <a:lnTo>
                      <a:pt x="121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1"/>
              <p:cNvSpPr/>
              <p:nvPr/>
            </p:nvSpPr>
            <p:spPr>
              <a:xfrm>
                <a:off x="567039" y="913310"/>
                <a:ext cx="54301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3963" extrusionOk="0">
                    <a:moveTo>
                      <a:pt x="1" y="1"/>
                    </a:moveTo>
                    <a:lnTo>
                      <a:pt x="1" y="3963"/>
                    </a:lnTo>
                    <a:lnTo>
                      <a:pt x="1792" y="3963"/>
                    </a:lnTo>
                    <a:lnTo>
                      <a:pt x="17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1"/>
              <p:cNvSpPr/>
              <p:nvPr/>
            </p:nvSpPr>
            <p:spPr>
              <a:xfrm>
                <a:off x="560194" y="1026155"/>
                <a:ext cx="67960" cy="36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196" extrusionOk="0">
                    <a:moveTo>
                      <a:pt x="0" y="1"/>
                    </a:moveTo>
                    <a:lnTo>
                      <a:pt x="0" y="1195"/>
                    </a:lnTo>
                    <a:lnTo>
                      <a:pt x="2243" y="1195"/>
                    </a:lnTo>
                    <a:lnTo>
                      <a:pt x="22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>
                <a:off x="586149" y="1052595"/>
                <a:ext cx="16051" cy="37039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223" extrusionOk="0">
                    <a:moveTo>
                      <a:pt x="0" y="1"/>
                    </a:moveTo>
                    <a:lnTo>
                      <a:pt x="0" y="1222"/>
                    </a:lnTo>
                    <a:lnTo>
                      <a:pt x="530" y="1222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>
                <a:off x="571460" y="836837"/>
                <a:ext cx="45518" cy="7650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526" extrusionOk="0">
                    <a:moveTo>
                      <a:pt x="752" y="1"/>
                    </a:moveTo>
                    <a:cubicBezTo>
                      <a:pt x="752" y="1"/>
                      <a:pt x="0" y="1359"/>
                      <a:pt x="0" y="1774"/>
                    </a:cubicBezTo>
                    <a:cubicBezTo>
                      <a:pt x="0" y="2188"/>
                      <a:pt x="337" y="2526"/>
                      <a:pt x="752" y="2526"/>
                    </a:cubicBezTo>
                    <a:cubicBezTo>
                      <a:pt x="1166" y="2526"/>
                      <a:pt x="1502" y="2191"/>
                      <a:pt x="1502" y="1774"/>
                    </a:cubicBezTo>
                    <a:cubicBezTo>
                      <a:pt x="1502" y="1360"/>
                      <a:pt x="752" y="1"/>
                      <a:pt x="7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>
                <a:off x="580546" y="867396"/>
                <a:ext cx="27317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517" extrusionOk="0">
                    <a:moveTo>
                      <a:pt x="452" y="1"/>
                    </a:moveTo>
                    <a:cubicBezTo>
                      <a:pt x="452" y="1"/>
                      <a:pt x="1" y="815"/>
                      <a:pt x="1" y="1066"/>
                    </a:cubicBezTo>
                    <a:cubicBezTo>
                      <a:pt x="1" y="1314"/>
                      <a:pt x="203" y="1517"/>
                      <a:pt x="452" y="1517"/>
                    </a:cubicBezTo>
                    <a:cubicBezTo>
                      <a:pt x="699" y="1517"/>
                      <a:pt x="902" y="1316"/>
                      <a:pt x="902" y="1066"/>
                    </a:cubicBezTo>
                    <a:cubicBezTo>
                      <a:pt x="902" y="815"/>
                      <a:pt x="452" y="1"/>
                      <a:pt x="4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>
                <a:off x="656110" y="913310"/>
                <a:ext cx="54240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3963" extrusionOk="0">
                    <a:moveTo>
                      <a:pt x="0" y="1"/>
                    </a:moveTo>
                    <a:lnTo>
                      <a:pt x="0" y="3963"/>
                    </a:lnTo>
                    <a:lnTo>
                      <a:pt x="1790" y="3963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1"/>
              <p:cNvSpPr/>
              <p:nvPr/>
            </p:nvSpPr>
            <p:spPr>
              <a:xfrm>
                <a:off x="649296" y="1026155"/>
                <a:ext cx="67929" cy="36221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196" extrusionOk="0">
                    <a:moveTo>
                      <a:pt x="0" y="1"/>
                    </a:moveTo>
                    <a:lnTo>
                      <a:pt x="0" y="1195"/>
                    </a:lnTo>
                    <a:lnTo>
                      <a:pt x="2243" y="1195"/>
                    </a:lnTo>
                    <a:lnTo>
                      <a:pt x="22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>
                <a:off x="675281" y="1052595"/>
                <a:ext cx="16021" cy="37039"/>
              </a:xfrm>
              <a:custGeom>
                <a:avLst/>
                <a:gdLst/>
                <a:ahLst/>
                <a:cxnLst/>
                <a:rect l="l" t="t" r="r" b="b"/>
                <a:pathLst>
                  <a:path w="529" h="1223" extrusionOk="0">
                    <a:moveTo>
                      <a:pt x="0" y="1"/>
                    </a:moveTo>
                    <a:lnTo>
                      <a:pt x="0" y="1222"/>
                    </a:lnTo>
                    <a:lnTo>
                      <a:pt x="528" y="1222"/>
                    </a:lnTo>
                    <a:lnTo>
                      <a:pt x="52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660501" y="836837"/>
                <a:ext cx="45518" cy="7650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526" extrusionOk="0">
                    <a:moveTo>
                      <a:pt x="751" y="1"/>
                    </a:moveTo>
                    <a:cubicBezTo>
                      <a:pt x="751" y="1"/>
                      <a:pt x="0" y="1359"/>
                      <a:pt x="0" y="1774"/>
                    </a:cubicBezTo>
                    <a:cubicBezTo>
                      <a:pt x="0" y="2188"/>
                      <a:pt x="336" y="2526"/>
                      <a:pt x="751" y="2526"/>
                    </a:cubicBezTo>
                    <a:cubicBezTo>
                      <a:pt x="1166" y="2526"/>
                      <a:pt x="1503" y="2191"/>
                      <a:pt x="1503" y="1774"/>
                    </a:cubicBezTo>
                    <a:cubicBezTo>
                      <a:pt x="1503" y="1360"/>
                      <a:pt x="751" y="1"/>
                      <a:pt x="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>
                <a:off x="669587" y="867396"/>
                <a:ext cx="27347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517" extrusionOk="0">
                    <a:moveTo>
                      <a:pt x="451" y="1"/>
                    </a:moveTo>
                    <a:cubicBezTo>
                      <a:pt x="451" y="1"/>
                      <a:pt x="1" y="815"/>
                      <a:pt x="1" y="1066"/>
                    </a:cubicBezTo>
                    <a:cubicBezTo>
                      <a:pt x="1" y="1314"/>
                      <a:pt x="202" y="1517"/>
                      <a:pt x="451" y="1517"/>
                    </a:cubicBezTo>
                    <a:cubicBezTo>
                      <a:pt x="700" y="1517"/>
                      <a:pt x="902" y="1316"/>
                      <a:pt x="902" y="1066"/>
                    </a:cubicBezTo>
                    <a:cubicBezTo>
                      <a:pt x="902" y="815"/>
                      <a:pt x="451" y="1"/>
                      <a:pt x="4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>
                <a:off x="745181" y="913310"/>
                <a:ext cx="54240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3963" extrusionOk="0">
                    <a:moveTo>
                      <a:pt x="1" y="1"/>
                    </a:moveTo>
                    <a:lnTo>
                      <a:pt x="1" y="3963"/>
                    </a:lnTo>
                    <a:lnTo>
                      <a:pt x="1791" y="3963"/>
                    </a:lnTo>
                    <a:lnTo>
                      <a:pt x="17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738337" y="1026155"/>
                <a:ext cx="67960" cy="36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196" extrusionOk="0">
                    <a:moveTo>
                      <a:pt x="0" y="1"/>
                    </a:moveTo>
                    <a:lnTo>
                      <a:pt x="0" y="1195"/>
                    </a:lnTo>
                    <a:lnTo>
                      <a:pt x="2243" y="1195"/>
                    </a:lnTo>
                    <a:lnTo>
                      <a:pt x="22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1"/>
              <p:cNvSpPr/>
              <p:nvPr/>
            </p:nvSpPr>
            <p:spPr>
              <a:xfrm>
                <a:off x="764262" y="1052595"/>
                <a:ext cx="16081" cy="37039"/>
              </a:xfrm>
              <a:custGeom>
                <a:avLst/>
                <a:gdLst/>
                <a:ahLst/>
                <a:cxnLst/>
                <a:rect l="l" t="t" r="r" b="b"/>
                <a:pathLst>
                  <a:path w="531" h="1223" extrusionOk="0">
                    <a:moveTo>
                      <a:pt x="1" y="1"/>
                    </a:moveTo>
                    <a:lnTo>
                      <a:pt x="1" y="1222"/>
                    </a:lnTo>
                    <a:lnTo>
                      <a:pt x="531" y="1222"/>
                    </a:lnTo>
                    <a:lnTo>
                      <a:pt x="53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>
                <a:off x="749542" y="836837"/>
                <a:ext cx="45518" cy="7650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526" extrusionOk="0">
                    <a:moveTo>
                      <a:pt x="751" y="1"/>
                    </a:moveTo>
                    <a:cubicBezTo>
                      <a:pt x="751" y="1"/>
                      <a:pt x="1" y="1359"/>
                      <a:pt x="1" y="1774"/>
                    </a:cubicBezTo>
                    <a:cubicBezTo>
                      <a:pt x="1" y="2188"/>
                      <a:pt x="336" y="2526"/>
                      <a:pt x="751" y="2526"/>
                    </a:cubicBezTo>
                    <a:cubicBezTo>
                      <a:pt x="1165" y="2526"/>
                      <a:pt x="1503" y="2191"/>
                      <a:pt x="1503" y="1774"/>
                    </a:cubicBezTo>
                    <a:cubicBezTo>
                      <a:pt x="1503" y="1360"/>
                      <a:pt x="751" y="1"/>
                      <a:pt x="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>
                <a:off x="758689" y="867396"/>
                <a:ext cx="27317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517" extrusionOk="0">
                    <a:moveTo>
                      <a:pt x="450" y="1"/>
                    </a:moveTo>
                    <a:cubicBezTo>
                      <a:pt x="450" y="1"/>
                      <a:pt x="0" y="815"/>
                      <a:pt x="0" y="1066"/>
                    </a:cubicBezTo>
                    <a:cubicBezTo>
                      <a:pt x="0" y="1314"/>
                      <a:pt x="203" y="1517"/>
                      <a:pt x="450" y="1517"/>
                    </a:cubicBezTo>
                    <a:cubicBezTo>
                      <a:pt x="699" y="1517"/>
                      <a:pt x="902" y="1316"/>
                      <a:pt x="902" y="1066"/>
                    </a:cubicBezTo>
                    <a:cubicBezTo>
                      <a:pt x="902" y="815"/>
                      <a:pt x="450" y="1"/>
                      <a:pt x="4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>
                <a:off x="834222" y="913310"/>
                <a:ext cx="54271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3963" extrusionOk="0">
                    <a:moveTo>
                      <a:pt x="1" y="1"/>
                    </a:moveTo>
                    <a:lnTo>
                      <a:pt x="1" y="3963"/>
                    </a:lnTo>
                    <a:lnTo>
                      <a:pt x="1791" y="3963"/>
                    </a:lnTo>
                    <a:lnTo>
                      <a:pt x="17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1"/>
              <p:cNvSpPr/>
              <p:nvPr/>
            </p:nvSpPr>
            <p:spPr>
              <a:xfrm>
                <a:off x="827408" y="1026155"/>
                <a:ext cx="67960" cy="36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196" extrusionOk="0">
                    <a:moveTo>
                      <a:pt x="1" y="1"/>
                    </a:moveTo>
                    <a:lnTo>
                      <a:pt x="1" y="1195"/>
                    </a:lnTo>
                    <a:lnTo>
                      <a:pt x="2244" y="1195"/>
                    </a:lnTo>
                    <a:lnTo>
                      <a:pt x="224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853333" y="1052595"/>
                <a:ext cx="16051" cy="37039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223" extrusionOk="0">
                    <a:moveTo>
                      <a:pt x="0" y="1"/>
                    </a:moveTo>
                    <a:lnTo>
                      <a:pt x="0" y="1222"/>
                    </a:lnTo>
                    <a:lnTo>
                      <a:pt x="530" y="1222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838644" y="836837"/>
                <a:ext cx="45518" cy="7650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526" extrusionOk="0">
                    <a:moveTo>
                      <a:pt x="751" y="1"/>
                    </a:moveTo>
                    <a:cubicBezTo>
                      <a:pt x="751" y="1"/>
                      <a:pt x="0" y="1359"/>
                      <a:pt x="0" y="1774"/>
                    </a:cubicBezTo>
                    <a:cubicBezTo>
                      <a:pt x="0" y="2188"/>
                      <a:pt x="336" y="2526"/>
                      <a:pt x="751" y="2526"/>
                    </a:cubicBezTo>
                    <a:cubicBezTo>
                      <a:pt x="1164" y="2526"/>
                      <a:pt x="1503" y="2191"/>
                      <a:pt x="1503" y="1774"/>
                    </a:cubicBezTo>
                    <a:cubicBezTo>
                      <a:pt x="1503" y="1360"/>
                      <a:pt x="751" y="1"/>
                      <a:pt x="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>
                <a:off x="847730" y="867396"/>
                <a:ext cx="27347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517" extrusionOk="0">
                    <a:moveTo>
                      <a:pt x="451" y="1"/>
                    </a:moveTo>
                    <a:cubicBezTo>
                      <a:pt x="451" y="1"/>
                      <a:pt x="1" y="815"/>
                      <a:pt x="1" y="1066"/>
                    </a:cubicBezTo>
                    <a:cubicBezTo>
                      <a:pt x="1" y="1314"/>
                      <a:pt x="203" y="1517"/>
                      <a:pt x="451" y="1517"/>
                    </a:cubicBezTo>
                    <a:cubicBezTo>
                      <a:pt x="699" y="1517"/>
                      <a:pt x="902" y="1316"/>
                      <a:pt x="902" y="1066"/>
                    </a:cubicBezTo>
                    <a:cubicBezTo>
                      <a:pt x="902" y="815"/>
                      <a:pt x="451" y="1"/>
                      <a:pt x="4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1"/>
              <p:cNvSpPr/>
              <p:nvPr/>
            </p:nvSpPr>
            <p:spPr>
              <a:xfrm>
                <a:off x="923324" y="913310"/>
                <a:ext cx="54240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3963" extrusionOk="0">
                    <a:moveTo>
                      <a:pt x="1" y="1"/>
                    </a:moveTo>
                    <a:lnTo>
                      <a:pt x="1" y="3963"/>
                    </a:lnTo>
                    <a:lnTo>
                      <a:pt x="1791" y="3963"/>
                    </a:lnTo>
                    <a:lnTo>
                      <a:pt x="17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1"/>
              <p:cNvSpPr/>
              <p:nvPr/>
            </p:nvSpPr>
            <p:spPr>
              <a:xfrm>
                <a:off x="916419" y="1026155"/>
                <a:ext cx="67960" cy="36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196" extrusionOk="0">
                    <a:moveTo>
                      <a:pt x="1" y="1"/>
                    </a:moveTo>
                    <a:lnTo>
                      <a:pt x="1" y="1195"/>
                    </a:lnTo>
                    <a:lnTo>
                      <a:pt x="2244" y="1195"/>
                    </a:lnTo>
                    <a:lnTo>
                      <a:pt x="224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>
                <a:off x="942404" y="1052595"/>
                <a:ext cx="16081" cy="37039"/>
              </a:xfrm>
              <a:custGeom>
                <a:avLst/>
                <a:gdLst/>
                <a:ahLst/>
                <a:cxnLst/>
                <a:rect l="l" t="t" r="r" b="b"/>
                <a:pathLst>
                  <a:path w="531" h="1223" extrusionOk="0">
                    <a:moveTo>
                      <a:pt x="1" y="1"/>
                    </a:moveTo>
                    <a:lnTo>
                      <a:pt x="1" y="1222"/>
                    </a:lnTo>
                    <a:lnTo>
                      <a:pt x="530" y="1222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927655" y="836837"/>
                <a:ext cx="45518" cy="7650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526" extrusionOk="0">
                    <a:moveTo>
                      <a:pt x="752" y="1"/>
                    </a:moveTo>
                    <a:cubicBezTo>
                      <a:pt x="752" y="1"/>
                      <a:pt x="0" y="1359"/>
                      <a:pt x="0" y="1774"/>
                    </a:cubicBezTo>
                    <a:cubicBezTo>
                      <a:pt x="0" y="2188"/>
                      <a:pt x="336" y="2526"/>
                      <a:pt x="752" y="2526"/>
                    </a:cubicBezTo>
                    <a:cubicBezTo>
                      <a:pt x="1166" y="2526"/>
                      <a:pt x="1502" y="2191"/>
                      <a:pt x="1502" y="1774"/>
                    </a:cubicBezTo>
                    <a:cubicBezTo>
                      <a:pt x="1502" y="1360"/>
                      <a:pt x="752" y="1"/>
                      <a:pt x="7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>
                <a:off x="936831" y="867396"/>
                <a:ext cx="27317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517" extrusionOk="0">
                    <a:moveTo>
                      <a:pt x="450" y="1"/>
                    </a:moveTo>
                    <a:cubicBezTo>
                      <a:pt x="450" y="1"/>
                      <a:pt x="0" y="815"/>
                      <a:pt x="0" y="1066"/>
                    </a:cubicBezTo>
                    <a:cubicBezTo>
                      <a:pt x="0" y="1314"/>
                      <a:pt x="200" y="1517"/>
                      <a:pt x="450" y="1517"/>
                    </a:cubicBezTo>
                    <a:cubicBezTo>
                      <a:pt x="699" y="1517"/>
                      <a:pt x="902" y="1316"/>
                      <a:pt x="902" y="1066"/>
                    </a:cubicBezTo>
                    <a:cubicBezTo>
                      <a:pt x="902" y="815"/>
                      <a:pt x="450" y="1"/>
                      <a:pt x="4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8612617" y="3687200"/>
              <a:ext cx="398955" cy="379396"/>
              <a:chOff x="5743835" y="2167031"/>
              <a:chExt cx="651249" cy="619422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5743835" y="2167031"/>
                <a:ext cx="651249" cy="534530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7650" extrusionOk="0">
                    <a:moveTo>
                      <a:pt x="4382" y="0"/>
                    </a:moveTo>
                    <a:lnTo>
                      <a:pt x="4382" y="0"/>
                    </a:lnTo>
                    <a:cubicBezTo>
                      <a:pt x="5437" y="6329"/>
                      <a:pt x="1" y="13955"/>
                      <a:pt x="4220" y="16714"/>
                    </a:cubicBezTo>
                    <a:cubicBezTo>
                      <a:pt x="5259" y="17394"/>
                      <a:pt x="6259" y="17650"/>
                      <a:pt x="7176" y="17650"/>
                    </a:cubicBezTo>
                    <a:cubicBezTo>
                      <a:pt x="9981" y="17650"/>
                      <a:pt x="12009" y="15254"/>
                      <a:pt x="12009" y="15254"/>
                    </a:cubicBezTo>
                    <a:cubicBezTo>
                      <a:pt x="21098" y="14524"/>
                      <a:pt x="21503" y="10954"/>
                      <a:pt x="18419" y="6735"/>
                    </a:cubicBezTo>
                    <a:cubicBezTo>
                      <a:pt x="14564" y="1459"/>
                      <a:pt x="4382" y="0"/>
                      <a:pt x="43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>
                <a:off x="5944541" y="2255557"/>
                <a:ext cx="189433" cy="530896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7530" extrusionOk="0">
                    <a:moveTo>
                      <a:pt x="272" y="1"/>
                    </a:moveTo>
                    <a:cubicBezTo>
                      <a:pt x="217" y="1"/>
                      <a:pt x="161" y="20"/>
                      <a:pt x="115" y="58"/>
                    </a:cubicBezTo>
                    <a:cubicBezTo>
                      <a:pt x="12" y="143"/>
                      <a:pt x="0" y="297"/>
                      <a:pt x="86" y="401"/>
                    </a:cubicBezTo>
                    <a:cubicBezTo>
                      <a:pt x="5304" y="6584"/>
                      <a:pt x="5765" y="13627"/>
                      <a:pt x="5573" y="17275"/>
                    </a:cubicBezTo>
                    <a:cubicBezTo>
                      <a:pt x="5566" y="17408"/>
                      <a:pt x="5670" y="17522"/>
                      <a:pt x="5804" y="17529"/>
                    </a:cubicBezTo>
                    <a:lnTo>
                      <a:pt x="5817" y="17529"/>
                    </a:lnTo>
                    <a:cubicBezTo>
                      <a:pt x="5944" y="17529"/>
                      <a:pt x="6053" y="17429"/>
                      <a:pt x="6060" y="17303"/>
                    </a:cubicBezTo>
                    <a:cubicBezTo>
                      <a:pt x="6254" y="13581"/>
                      <a:pt x="5782" y="6400"/>
                      <a:pt x="457" y="88"/>
                    </a:cubicBezTo>
                    <a:cubicBezTo>
                      <a:pt x="410" y="30"/>
                      <a:pt x="342" y="1"/>
                      <a:pt x="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>
                <a:off x="6099060" y="2420102"/>
                <a:ext cx="126622" cy="159784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5276" extrusionOk="0">
                    <a:moveTo>
                      <a:pt x="3768" y="1"/>
                    </a:moveTo>
                    <a:cubicBezTo>
                      <a:pt x="3763" y="1"/>
                      <a:pt x="3758" y="1"/>
                      <a:pt x="3753" y="1"/>
                    </a:cubicBezTo>
                    <a:cubicBezTo>
                      <a:pt x="3620" y="10"/>
                      <a:pt x="3517" y="126"/>
                      <a:pt x="3525" y="260"/>
                    </a:cubicBezTo>
                    <a:cubicBezTo>
                      <a:pt x="3676" y="2677"/>
                      <a:pt x="189" y="4801"/>
                      <a:pt x="154" y="4822"/>
                    </a:cubicBezTo>
                    <a:cubicBezTo>
                      <a:pt x="38" y="4891"/>
                      <a:pt x="1" y="5040"/>
                      <a:pt x="70" y="5156"/>
                    </a:cubicBezTo>
                    <a:cubicBezTo>
                      <a:pt x="118" y="5233"/>
                      <a:pt x="198" y="5275"/>
                      <a:pt x="280" y="5275"/>
                    </a:cubicBezTo>
                    <a:cubicBezTo>
                      <a:pt x="323" y="5275"/>
                      <a:pt x="365" y="5264"/>
                      <a:pt x="403" y="5240"/>
                    </a:cubicBezTo>
                    <a:cubicBezTo>
                      <a:pt x="559" y="5148"/>
                      <a:pt x="4180" y="2941"/>
                      <a:pt x="4011" y="229"/>
                    </a:cubicBezTo>
                    <a:cubicBezTo>
                      <a:pt x="4002" y="101"/>
                      <a:pt x="3898" y="1"/>
                      <a:pt x="3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>
                <a:off x="5941876" y="2461866"/>
                <a:ext cx="151455" cy="54119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1787" extrusionOk="0">
                    <a:moveTo>
                      <a:pt x="278" y="1"/>
                    </a:moveTo>
                    <a:cubicBezTo>
                      <a:pt x="199" y="1"/>
                      <a:pt x="123" y="38"/>
                      <a:pt x="76" y="108"/>
                    </a:cubicBezTo>
                    <a:cubicBezTo>
                      <a:pt x="0" y="219"/>
                      <a:pt x="28" y="370"/>
                      <a:pt x="140" y="446"/>
                    </a:cubicBezTo>
                    <a:cubicBezTo>
                      <a:pt x="1593" y="1437"/>
                      <a:pt x="3754" y="1708"/>
                      <a:pt x="4689" y="1780"/>
                    </a:cubicBezTo>
                    <a:cubicBezTo>
                      <a:pt x="4704" y="1785"/>
                      <a:pt x="4722" y="1786"/>
                      <a:pt x="4739" y="1786"/>
                    </a:cubicBezTo>
                    <a:cubicBezTo>
                      <a:pt x="4870" y="1786"/>
                      <a:pt x="4993" y="1683"/>
                      <a:pt x="4996" y="1550"/>
                    </a:cubicBezTo>
                    <a:cubicBezTo>
                      <a:pt x="5000" y="1479"/>
                      <a:pt x="4979" y="1312"/>
                      <a:pt x="4722" y="1293"/>
                    </a:cubicBezTo>
                    <a:cubicBezTo>
                      <a:pt x="3885" y="1230"/>
                      <a:pt x="1791" y="981"/>
                      <a:pt x="414" y="42"/>
                    </a:cubicBezTo>
                    <a:cubicBezTo>
                      <a:pt x="372" y="14"/>
                      <a:pt x="325" y="1"/>
                      <a:pt x="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1"/>
              <p:cNvSpPr/>
              <p:nvPr/>
            </p:nvSpPr>
            <p:spPr>
              <a:xfrm>
                <a:off x="6025586" y="2262826"/>
                <a:ext cx="55391" cy="115537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3815" extrusionOk="0">
                    <a:moveTo>
                      <a:pt x="1168" y="0"/>
                    </a:moveTo>
                    <a:cubicBezTo>
                      <a:pt x="1150" y="0"/>
                      <a:pt x="1131" y="3"/>
                      <a:pt x="1113" y="7"/>
                    </a:cubicBezTo>
                    <a:cubicBezTo>
                      <a:pt x="980" y="36"/>
                      <a:pt x="898" y="165"/>
                      <a:pt x="926" y="296"/>
                    </a:cubicBezTo>
                    <a:cubicBezTo>
                      <a:pt x="1300" y="2014"/>
                      <a:pt x="101" y="3396"/>
                      <a:pt x="89" y="3410"/>
                    </a:cubicBezTo>
                    <a:cubicBezTo>
                      <a:pt x="1" y="3510"/>
                      <a:pt x="10" y="3664"/>
                      <a:pt x="110" y="3753"/>
                    </a:cubicBezTo>
                    <a:cubicBezTo>
                      <a:pt x="157" y="3794"/>
                      <a:pt x="214" y="3815"/>
                      <a:pt x="273" y="3815"/>
                    </a:cubicBezTo>
                    <a:cubicBezTo>
                      <a:pt x="339" y="3815"/>
                      <a:pt x="406" y="3787"/>
                      <a:pt x="455" y="3734"/>
                    </a:cubicBezTo>
                    <a:cubicBezTo>
                      <a:pt x="511" y="3671"/>
                      <a:pt x="1828" y="2159"/>
                      <a:pt x="1402" y="193"/>
                    </a:cubicBezTo>
                    <a:cubicBezTo>
                      <a:pt x="1377" y="79"/>
                      <a:pt x="1279" y="0"/>
                      <a:pt x="1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 flipH="1">
              <a:off x="273217" y="752550"/>
              <a:ext cx="398955" cy="379396"/>
              <a:chOff x="5743835" y="2167031"/>
              <a:chExt cx="651249" cy="619422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5743835" y="2167031"/>
                <a:ext cx="651249" cy="534530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7650" extrusionOk="0">
                    <a:moveTo>
                      <a:pt x="4382" y="0"/>
                    </a:moveTo>
                    <a:lnTo>
                      <a:pt x="4382" y="0"/>
                    </a:lnTo>
                    <a:cubicBezTo>
                      <a:pt x="5437" y="6329"/>
                      <a:pt x="1" y="13955"/>
                      <a:pt x="4220" y="16714"/>
                    </a:cubicBezTo>
                    <a:cubicBezTo>
                      <a:pt x="5259" y="17394"/>
                      <a:pt x="6259" y="17650"/>
                      <a:pt x="7176" y="17650"/>
                    </a:cubicBezTo>
                    <a:cubicBezTo>
                      <a:pt x="9981" y="17650"/>
                      <a:pt x="12009" y="15254"/>
                      <a:pt x="12009" y="15254"/>
                    </a:cubicBezTo>
                    <a:cubicBezTo>
                      <a:pt x="21098" y="14524"/>
                      <a:pt x="21503" y="10954"/>
                      <a:pt x="18419" y="6735"/>
                    </a:cubicBezTo>
                    <a:cubicBezTo>
                      <a:pt x="14564" y="1459"/>
                      <a:pt x="4382" y="0"/>
                      <a:pt x="43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>
                <a:off x="5944541" y="2255557"/>
                <a:ext cx="189433" cy="530896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7530" extrusionOk="0">
                    <a:moveTo>
                      <a:pt x="272" y="1"/>
                    </a:moveTo>
                    <a:cubicBezTo>
                      <a:pt x="217" y="1"/>
                      <a:pt x="161" y="20"/>
                      <a:pt x="115" y="58"/>
                    </a:cubicBezTo>
                    <a:cubicBezTo>
                      <a:pt x="12" y="143"/>
                      <a:pt x="0" y="297"/>
                      <a:pt x="86" y="401"/>
                    </a:cubicBezTo>
                    <a:cubicBezTo>
                      <a:pt x="5304" y="6584"/>
                      <a:pt x="5765" y="13627"/>
                      <a:pt x="5573" y="17275"/>
                    </a:cubicBezTo>
                    <a:cubicBezTo>
                      <a:pt x="5566" y="17408"/>
                      <a:pt x="5670" y="17522"/>
                      <a:pt x="5804" y="17529"/>
                    </a:cubicBezTo>
                    <a:lnTo>
                      <a:pt x="5817" y="17529"/>
                    </a:lnTo>
                    <a:cubicBezTo>
                      <a:pt x="5944" y="17529"/>
                      <a:pt x="6053" y="17429"/>
                      <a:pt x="6060" y="17303"/>
                    </a:cubicBezTo>
                    <a:cubicBezTo>
                      <a:pt x="6254" y="13581"/>
                      <a:pt x="5782" y="6400"/>
                      <a:pt x="457" y="88"/>
                    </a:cubicBezTo>
                    <a:cubicBezTo>
                      <a:pt x="410" y="30"/>
                      <a:pt x="342" y="1"/>
                      <a:pt x="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>
                <a:off x="6099060" y="2420102"/>
                <a:ext cx="126622" cy="159784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5276" extrusionOk="0">
                    <a:moveTo>
                      <a:pt x="3768" y="1"/>
                    </a:moveTo>
                    <a:cubicBezTo>
                      <a:pt x="3763" y="1"/>
                      <a:pt x="3758" y="1"/>
                      <a:pt x="3753" y="1"/>
                    </a:cubicBezTo>
                    <a:cubicBezTo>
                      <a:pt x="3620" y="10"/>
                      <a:pt x="3517" y="126"/>
                      <a:pt x="3525" y="260"/>
                    </a:cubicBezTo>
                    <a:cubicBezTo>
                      <a:pt x="3676" y="2677"/>
                      <a:pt x="189" y="4801"/>
                      <a:pt x="154" y="4822"/>
                    </a:cubicBezTo>
                    <a:cubicBezTo>
                      <a:pt x="38" y="4891"/>
                      <a:pt x="1" y="5040"/>
                      <a:pt x="70" y="5156"/>
                    </a:cubicBezTo>
                    <a:cubicBezTo>
                      <a:pt x="118" y="5233"/>
                      <a:pt x="198" y="5275"/>
                      <a:pt x="280" y="5275"/>
                    </a:cubicBezTo>
                    <a:cubicBezTo>
                      <a:pt x="323" y="5275"/>
                      <a:pt x="365" y="5264"/>
                      <a:pt x="403" y="5240"/>
                    </a:cubicBezTo>
                    <a:cubicBezTo>
                      <a:pt x="559" y="5148"/>
                      <a:pt x="4180" y="2941"/>
                      <a:pt x="4011" y="229"/>
                    </a:cubicBezTo>
                    <a:cubicBezTo>
                      <a:pt x="4002" y="101"/>
                      <a:pt x="3898" y="1"/>
                      <a:pt x="3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>
                <a:off x="5941876" y="2461866"/>
                <a:ext cx="151455" cy="54119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1787" extrusionOk="0">
                    <a:moveTo>
                      <a:pt x="278" y="1"/>
                    </a:moveTo>
                    <a:cubicBezTo>
                      <a:pt x="199" y="1"/>
                      <a:pt x="123" y="38"/>
                      <a:pt x="76" y="108"/>
                    </a:cubicBezTo>
                    <a:cubicBezTo>
                      <a:pt x="0" y="219"/>
                      <a:pt x="28" y="370"/>
                      <a:pt x="140" y="446"/>
                    </a:cubicBezTo>
                    <a:cubicBezTo>
                      <a:pt x="1593" y="1437"/>
                      <a:pt x="3754" y="1708"/>
                      <a:pt x="4689" y="1780"/>
                    </a:cubicBezTo>
                    <a:cubicBezTo>
                      <a:pt x="4704" y="1785"/>
                      <a:pt x="4722" y="1786"/>
                      <a:pt x="4739" y="1786"/>
                    </a:cubicBezTo>
                    <a:cubicBezTo>
                      <a:pt x="4870" y="1786"/>
                      <a:pt x="4993" y="1683"/>
                      <a:pt x="4996" y="1550"/>
                    </a:cubicBezTo>
                    <a:cubicBezTo>
                      <a:pt x="5000" y="1479"/>
                      <a:pt x="4979" y="1312"/>
                      <a:pt x="4722" y="1293"/>
                    </a:cubicBezTo>
                    <a:cubicBezTo>
                      <a:pt x="3885" y="1230"/>
                      <a:pt x="1791" y="981"/>
                      <a:pt x="414" y="42"/>
                    </a:cubicBezTo>
                    <a:cubicBezTo>
                      <a:pt x="372" y="14"/>
                      <a:pt x="325" y="1"/>
                      <a:pt x="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1"/>
              <p:cNvSpPr/>
              <p:nvPr/>
            </p:nvSpPr>
            <p:spPr>
              <a:xfrm>
                <a:off x="6025586" y="2262826"/>
                <a:ext cx="55391" cy="115537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3815" extrusionOk="0">
                    <a:moveTo>
                      <a:pt x="1168" y="0"/>
                    </a:moveTo>
                    <a:cubicBezTo>
                      <a:pt x="1150" y="0"/>
                      <a:pt x="1131" y="3"/>
                      <a:pt x="1113" y="7"/>
                    </a:cubicBezTo>
                    <a:cubicBezTo>
                      <a:pt x="980" y="36"/>
                      <a:pt x="898" y="165"/>
                      <a:pt x="926" y="296"/>
                    </a:cubicBezTo>
                    <a:cubicBezTo>
                      <a:pt x="1300" y="2014"/>
                      <a:pt x="101" y="3396"/>
                      <a:pt x="89" y="3410"/>
                    </a:cubicBezTo>
                    <a:cubicBezTo>
                      <a:pt x="1" y="3510"/>
                      <a:pt x="10" y="3664"/>
                      <a:pt x="110" y="3753"/>
                    </a:cubicBezTo>
                    <a:cubicBezTo>
                      <a:pt x="157" y="3794"/>
                      <a:pt x="214" y="3815"/>
                      <a:pt x="273" y="3815"/>
                    </a:cubicBezTo>
                    <a:cubicBezTo>
                      <a:pt x="339" y="3815"/>
                      <a:pt x="406" y="3787"/>
                      <a:pt x="455" y="3734"/>
                    </a:cubicBezTo>
                    <a:cubicBezTo>
                      <a:pt x="511" y="3671"/>
                      <a:pt x="1828" y="2159"/>
                      <a:pt x="1402" y="193"/>
                    </a:cubicBezTo>
                    <a:cubicBezTo>
                      <a:pt x="1377" y="79"/>
                      <a:pt x="1279" y="0"/>
                      <a:pt x="1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>
            <a:spLocks noGrp="1"/>
          </p:cNvSpPr>
          <p:nvPr>
            <p:ph type="title" hasCustomPrompt="1"/>
          </p:nvPr>
        </p:nvSpPr>
        <p:spPr>
          <a:xfrm rot="1973">
            <a:off x="720000" y="1336512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"/>
          </p:nvPr>
        </p:nvSpPr>
        <p:spPr>
          <a:xfrm>
            <a:off x="720000" y="1890938"/>
            <a:ext cx="2577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subTitle" idx="1"/>
          </p:nvPr>
        </p:nvSpPr>
        <p:spPr>
          <a:xfrm>
            <a:off x="720000" y="2266242"/>
            <a:ext cx="2577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720000" y="303094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 idx="4"/>
          </p:nvPr>
        </p:nvSpPr>
        <p:spPr>
          <a:xfrm>
            <a:off x="720000" y="3585375"/>
            <a:ext cx="2577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5"/>
          </p:nvPr>
        </p:nvSpPr>
        <p:spPr>
          <a:xfrm>
            <a:off x="720000" y="3960679"/>
            <a:ext cx="2577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3730310" y="1336512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 idx="7"/>
          </p:nvPr>
        </p:nvSpPr>
        <p:spPr>
          <a:xfrm>
            <a:off x="3730310" y="1890938"/>
            <a:ext cx="2577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8"/>
          </p:nvPr>
        </p:nvSpPr>
        <p:spPr>
          <a:xfrm>
            <a:off x="3730310" y="2266242"/>
            <a:ext cx="2577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3730310" y="3030949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7" name="Google Shape;227;p13"/>
          <p:cNvSpPr txBox="1">
            <a:spLocks noGrp="1"/>
          </p:cNvSpPr>
          <p:nvPr>
            <p:ph type="title" idx="13"/>
          </p:nvPr>
        </p:nvSpPr>
        <p:spPr>
          <a:xfrm>
            <a:off x="3730310" y="3585375"/>
            <a:ext cx="2577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4"/>
          </p:nvPr>
        </p:nvSpPr>
        <p:spPr>
          <a:xfrm>
            <a:off x="3730310" y="3960679"/>
            <a:ext cx="2577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230" name="Google Shape;230;p13"/>
          <p:cNvGrpSpPr/>
          <p:nvPr/>
        </p:nvGrpSpPr>
        <p:grpSpPr>
          <a:xfrm>
            <a:off x="23" y="-435886"/>
            <a:ext cx="9143990" cy="5701662"/>
            <a:chOff x="23" y="-435886"/>
            <a:chExt cx="9143990" cy="5701662"/>
          </a:xfrm>
        </p:grpSpPr>
        <p:sp>
          <p:nvSpPr>
            <p:cNvPr id="231" name="Google Shape;231;p13"/>
            <p:cNvSpPr/>
            <p:nvPr/>
          </p:nvSpPr>
          <p:spPr>
            <a:xfrm rot="-5400000">
              <a:off x="4231737" y="1378302"/>
              <a:ext cx="5701662" cy="2073285"/>
            </a:xfrm>
            <a:custGeom>
              <a:avLst/>
              <a:gdLst/>
              <a:ahLst/>
              <a:cxnLst/>
              <a:rect l="l" t="t" r="r" b="b"/>
              <a:pathLst>
                <a:path w="51073" h="18572" extrusionOk="0">
                  <a:moveTo>
                    <a:pt x="0" y="1"/>
                  </a:moveTo>
                  <a:lnTo>
                    <a:pt x="0" y="18572"/>
                  </a:lnTo>
                  <a:lnTo>
                    <a:pt x="51073" y="18572"/>
                  </a:lnTo>
                  <a:lnTo>
                    <a:pt x="51073" y="1"/>
                  </a:lnTo>
                  <a:cubicBezTo>
                    <a:pt x="49913" y="1"/>
                    <a:pt x="45529" y="1071"/>
                    <a:pt x="45532" y="5814"/>
                  </a:cubicBezTo>
                  <a:cubicBezTo>
                    <a:pt x="45168" y="5511"/>
                    <a:pt x="44678" y="5400"/>
                    <a:pt x="44186" y="5400"/>
                  </a:cubicBezTo>
                  <a:cubicBezTo>
                    <a:pt x="43480" y="5400"/>
                    <a:pt x="42769" y="5628"/>
                    <a:pt x="42416" y="5842"/>
                  </a:cubicBezTo>
                  <a:cubicBezTo>
                    <a:pt x="41598" y="6338"/>
                    <a:pt x="41169" y="7400"/>
                    <a:pt x="41352" y="8606"/>
                  </a:cubicBezTo>
                  <a:cubicBezTo>
                    <a:pt x="40975" y="8261"/>
                    <a:pt x="40487" y="8098"/>
                    <a:pt x="39994" y="8098"/>
                  </a:cubicBezTo>
                  <a:cubicBezTo>
                    <a:pt x="38886" y="8098"/>
                    <a:pt x="37757" y="8923"/>
                    <a:pt x="37829" y="10349"/>
                  </a:cubicBezTo>
                  <a:cubicBezTo>
                    <a:pt x="37420" y="9737"/>
                    <a:pt x="36589" y="9452"/>
                    <a:pt x="35729" y="9452"/>
                  </a:cubicBezTo>
                  <a:cubicBezTo>
                    <a:pt x="35091" y="9452"/>
                    <a:pt x="34437" y="9609"/>
                    <a:pt x="33926" y="9906"/>
                  </a:cubicBezTo>
                  <a:cubicBezTo>
                    <a:pt x="32311" y="10845"/>
                    <a:pt x="31840" y="12634"/>
                    <a:pt x="31840" y="13303"/>
                  </a:cubicBezTo>
                  <a:cubicBezTo>
                    <a:pt x="31579" y="12858"/>
                    <a:pt x="30824" y="12530"/>
                    <a:pt x="30073" y="12530"/>
                  </a:cubicBezTo>
                  <a:cubicBezTo>
                    <a:pt x="29807" y="12530"/>
                    <a:pt x="29543" y="12571"/>
                    <a:pt x="29301" y="12662"/>
                  </a:cubicBezTo>
                  <a:cubicBezTo>
                    <a:pt x="28521" y="12957"/>
                    <a:pt x="27889" y="13481"/>
                    <a:pt x="27536" y="14311"/>
                  </a:cubicBezTo>
                  <a:cubicBezTo>
                    <a:pt x="27589" y="13407"/>
                    <a:pt x="26511" y="12360"/>
                    <a:pt x="25762" y="12142"/>
                  </a:cubicBezTo>
                  <a:cubicBezTo>
                    <a:pt x="25496" y="12064"/>
                    <a:pt x="25214" y="12021"/>
                    <a:pt x="24932" y="12021"/>
                  </a:cubicBezTo>
                  <a:cubicBezTo>
                    <a:pt x="24297" y="12021"/>
                    <a:pt x="23658" y="12238"/>
                    <a:pt x="23184" y="12753"/>
                  </a:cubicBezTo>
                  <a:cubicBezTo>
                    <a:pt x="23100" y="11895"/>
                    <a:pt x="22053" y="11133"/>
                    <a:pt x="21283" y="10976"/>
                  </a:cubicBezTo>
                  <a:cubicBezTo>
                    <a:pt x="21093" y="10937"/>
                    <a:pt x="20885" y="10917"/>
                    <a:pt x="20671" y="10917"/>
                  </a:cubicBezTo>
                  <a:cubicBezTo>
                    <a:pt x="20094" y="10917"/>
                    <a:pt x="19473" y="11064"/>
                    <a:pt x="19039" y="11375"/>
                  </a:cubicBezTo>
                  <a:cubicBezTo>
                    <a:pt x="19028" y="10286"/>
                    <a:pt x="18113" y="8859"/>
                    <a:pt x="17194" y="8321"/>
                  </a:cubicBezTo>
                  <a:cubicBezTo>
                    <a:pt x="16639" y="7996"/>
                    <a:pt x="16036" y="7831"/>
                    <a:pt x="15401" y="7831"/>
                  </a:cubicBezTo>
                  <a:cubicBezTo>
                    <a:pt x="14607" y="7831"/>
                    <a:pt x="13763" y="8090"/>
                    <a:pt x="12900" y="8620"/>
                  </a:cubicBezTo>
                  <a:cubicBezTo>
                    <a:pt x="12897" y="7416"/>
                    <a:pt x="12706" y="5673"/>
                    <a:pt x="11104" y="4556"/>
                  </a:cubicBezTo>
                  <a:cubicBezTo>
                    <a:pt x="10346" y="4028"/>
                    <a:pt x="9602" y="3804"/>
                    <a:pt x="8931" y="3804"/>
                  </a:cubicBezTo>
                  <a:cubicBezTo>
                    <a:pt x="7899" y="3804"/>
                    <a:pt x="7040" y="4335"/>
                    <a:pt x="6568" y="5107"/>
                  </a:cubicBezTo>
                  <a:cubicBezTo>
                    <a:pt x="6568" y="1502"/>
                    <a:pt x="312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 rot="-5400000">
              <a:off x="5600350" y="1645238"/>
              <a:ext cx="5188912" cy="1898412"/>
            </a:xfrm>
            <a:custGeom>
              <a:avLst/>
              <a:gdLst/>
              <a:ahLst/>
              <a:cxnLst/>
              <a:rect l="l" t="t" r="r" b="b"/>
              <a:pathLst>
                <a:path w="51077" h="18687" extrusionOk="0">
                  <a:moveTo>
                    <a:pt x="48958" y="0"/>
                  </a:moveTo>
                  <a:cubicBezTo>
                    <a:pt x="44969" y="0"/>
                    <a:pt x="42834" y="3586"/>
                    <a:pt x="43427" y="6015"/>
                  </a:cubicBezTo>
                  <a:cubicBezTo>
                    <a:pt x="42630" y="5118"/>
                    <a:pt x="41568" y="4707"/>
                    <a:pt x="40485" y="4707"/>
                  </a:cubicBezTo>
                  <a:cubicBezTo>
                    <a:pt x="39844" y="4707"/>
                    <a:pt x="39196" y="4851"/>
                    <a:pt x="38591" y="5124"/>
                  </a:cubicBezTo>
                  <a:cubicBezTo>
                    <a:pt x="37040" y="5822"/>
                    <a:pt x="36028" y="7040"/>
                    <a:pt x="36116" y="8482"/>
                  </a:cubicBezTo>
                  <a:cubicBezTo>
                    <a:pt x="35666" y="7133"/>
                    <a:pt x="34293" y="6460"/>
                    <a:pt x="32992" y="6460"/>
                  </a:cubicBezTo>
                  <a:cubicBezTo>
                    <a:pt x="31930" y="6460"/>
                    <a:pt x="30916" y="6908"/>
                    <a:pt x="30490" y="7801"/>
                  </a:cubicBezTo>
                  <a:cubicBezTo>
                    <a:pt x="29875" y="6066"/>
                    <a:pt x="28653" y="4502"/>
                    <a:pt x="26809" y="3929"/>
                  </a:cubicBezTo>
                  <a:cubicBezTo>
                    <a:pt x="26234" y="3750"/>
                    <a:pt x="25550" y="3630"/>
                    <a:pt x="24869" y="3630"/>
                  </a:cubicBezTo>
                  <a:cubicBezTo>
                    <a:pt x="23825" y="3630"/>
                    <a:pt x="22787" y="3913"/>
                    <a:pt x="22156" y="4704"/>
                  </a:cubicBezTo>
                  <a:cubicBezTo>
                    <a:pt x="21712" y="3756"/>
                    <a:pt x="20156" y="3154"/>
                    <a:pt x="19148" y="3154"/>
                  </a:cubicBezTo>
                  <a:cubicBezTo>
                    <a:pt x="19124" y="3154"/>
                    <a:pt x="19101" y="3154"/>
                    <a:pt x="19077" y="3155"/>
                  </a:cubicBezTo>
                  <a:cubicBezTo>
                    <a:pt x="18107" y="3183"/>
                    <a:pt x="16632" y="3761"/>
                    <a:pt x="16115" y="4653"/>
                  </a:cubicBezTo>
                  <a:cubicBezTo>
                    <a:pt x="15934" y="4125"/>
                    <a:pt x="15168" y="3526"/>
                    <a:pt x="14077" y="3526"/>
                  </a:cubicBezTo>
                  <a:cubicBezTo>
                    <a:pt x="13510" y="3526"/>
                    <a:pt x="12855" y="3688"/>
                    <a:pt x="12150" y="4106"/>
                  </a:cubicBezTo>
                  <a:cubicBezTo>
                    <a:pt x="10405" y="5143"/>
                    <a:pt x="10272" y="6611"/>
                    <a:pt x="10610" y="7576"/>
                  </a:cubicBezTo>
                  <a:cubicBezTo>
                    <a:pt x="10276" y="7073"/>
                    <a:pt x="9694" y="6860"/>
                    <a:pt x="9097" y="6860"/>
                  </a:cubicBezTo>
                  <a:cubicBezTo>
                    <a:pt x="8343" y="6860"/>
                    <a:pt x="7567" y="7198"/>
                    <a:pt x="7238" y="7717"/>
                  </a:cubicBezTo>
                  <a:cubicBezTo>
                    <a:pt x="7238" y="6275"/>
                    <a:pt x="6278" y="5663"/>
                    <a:pt x="5391" y="5324"/>
                  </a:cubicBezTo>
                  <a:cubicBezTo>
                    <a:pt x="5220" y="5257"/>
                    <a:pt x="5016" y="5226"/>
                    <a:pt x="4797" y="5226"/>
                  </a:cubicBezTo>
                  <a:cubicBezTo>
                    <a:pt x="4109" y="5226"/>
                    <a:pt x="3279" y="5537"/>
                    <a:pt x="2906" y="6035"/>
                  </a:cubicBezTo>
                  <a:cubicBezTo>
                    <a:pt x="2649" y="4999"/>
                    <a:pt x="1620" y="3891"/>
                    <a:pt x="1" y="3891"/>
                  </a:cubicBezTo>
                  <a:lnTo>
                    <a:pt x="1" y="18686"/>
                  </a:lnTo>
                  <a:lnTo>
                    <a:pt x="51076" y="18686"/>
                  </a:lnTo>
                  <a:lnTo>
                    <a:pt x="51076" y="314"/>
                  </a:lnTo>
                  <a:cubicBezTo>
                    <a:pt x="50322" y="98"/>
                    <a:pt x="49615" y="0"/>
                    <a:pt x="48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4754051" y="636700"/>
              <a:ext cx="1553550" cy="448948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23" y="2854154"/>
              <a:ext cx="719983" cy="307539"/>
            </a:xfrm>
            <a:custGeom>
              <a:avLst/>
              <a:gdLst/>
              <a:ahLst/>
              <a:cxnLst/>
              <a:rect l="l" t="t" r="r" b="b"/>
              <a:pathLst>
                <a:path w="12365" h="5281" extrusionOk="0">
                  <a:moveTo>
                    <a:pt x="1" y="1"/>
                  </a:moveTo>
                  <a:lnTo>
                    <a:pt x="1" y="5280"/>
                  </a:lnTo>
                  <a:lnTo>
                    <a:pt x="11161" y="5280"/>
                  </a:lnTo>
                  <a:cubicBezTo>
                    <a:pt x="12054" y="5280"/>
                    <a:pt x="12364" y="4073"/>
                    <a:pt x="11569" y="3661"/>
                  </a:cubicBezTo>
                  <a:cubicBezTo>
                    <a:pt x="11227" y="3484"/>
                    <a:pt x="10861" y="3376"/>
                    <a:pt x="10562" y="3376"/>
                  </a:cubicBezTo>
                  <a:cubicBezTo>
                    <a:pt x="10543" y="3376"/>
                    <a:pt x="10523" y="3376"/>
                    <a:pt x="10504" y="3377"/>
                  </a:cubicBezTo>
                  <a:cubicBezTo>
                    <a:pt x="10314" y="2873"/>
                    <a:pt x="9874" y="2353"/>
                    <a:pt x="9354" y="2353"/>
                  </a:cubicBezTo>
                  <a:cubicBezTo>
                    <a:pt x="9182" y="2353"/>
                    <a:pt x="9002" y="2410"/>
                    <a:pt x="8819" y="2543"/>
                  </a:cubicBezTo>
                  <a:cubicBezTo>
                    <a:pt x="8402" y="1790"/>
                    <a:pt x="7732" y="1100"/>
                    <a:pt x="6923" y="1100"/>
                  </a:cubicBezTo>
                  <a:cubicBezTo>
                    <a:pt x="6638" y="1100"/>
                    <a:pt x="6336" y="1185"/>
                    <a:pt x="6021" y="1384"/>
                  </a:cubicBezTo>
                  <a:cubicBezTo>
                    <a:pt x="5598" y="658"/>
                    <a:pt x="4911" y="140"/>
                    <a:pt x="4186" y="140"/>
                  </a:cubicBezTo>
                  <a:cubicBezTo>
                    <a:pt x="3764" y="140"/>
                    <a:pt x="3329" y="316"/>
                    <a:pt x="2926" y="729"/>
                  </a:cubicBezTo>
                  <a:cubicBezTo>
                    <a:pt x="2707" y="327"/>
                    <a:pt x="2374" y="136"/>
                    <a:pt x="2036" y="136"/>
                  </a:cubicBezTo>
                  <a:cubicBezTo>
                    <a:pt x="1695" y="136"/>
                    <a:pt x="1349" y="329"/>
                    <a:pt x="1105" y="693"/>
                  </a:cubicBezTo>
                  <a:cubicBezTo>
                    <a:pt x="806" y="265"/>
                    <a:pt x="413" y="5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13"/>
          <p:cNvGrpSpPr/>
          <p:nvPr/>
        </p:nvGrpSpPr>
        <p:grpSpPr>
          <a:xfrm rot="-5400000">
            <a:off x="6134975" y="2066780"/>
            <a:ext cx="4863030" cy="1009825"/>
            <a:chOff x="3707188" y="2380912"/>
            <a:chExt cx="1004281" cy="208547"/>
          </a:xfrm>
        </p:grpSpPr>
        <p:sp>
          <p:nvSpPr>
            <p:cNvPr id="236" name="Google Shape;236;p13"/>
            <p:cNvSpPr/>
            <p:nvPr/>
          </p:nvSpPr>
          <p:spPr>
            <a:xfrm>
              <a:off x="3871581" y="2502571"/>
              <a:ext cx="138039" cy="86888"/>
            </a:xfrm>
            <a:custGeom>
              <a:avLst/>
              <a:gdLst/>
              <a:ahLst/>
              <a:cxnLst/>
              <a:rect l="l" t="t" r="r" b="b"/>
              <a:pathLst>
                <a:path w="4558" h="2869" extrusionOk="0">
                  <a:moveTo>
                    <a:pt x="1842" y="0"/>
                  </a:moveTo>
                  <a:cubicBezTo>
                    <a:pt x="1045" y="0"/>
                    <a:pt x="0" y="65"/>
                    <a:pt x="0" y="65"/>
                  </a:cubicBezTo>
                  <a:cubicBezTo>
                    <a:pt x="0" y="65"/>
                    <a:pt x="1087" y="2472"/>
                    <a:pt x="1365" y="2472"/>
                  </a:cubicBezTo>
                  <a:cubicBezTo>
                    <a:pt x="1375" y="2472"/>
                    <a:pt x="1384" y="2469"/>
                    <a:pt x="1392" y="2463"/>
                  </a:cubicBezTo>
                  <a:cubicBezTo>
                    <a:pt x="1617" y="2276"/>
                    <a:pt x="1409" y="1901"/>
                    <a:pt x="1409" y="1901"/>
                  </a:cubicBezTo>
                  <a:lnTo>
                    <a:pt x="1409" y="1901"/>
                  </a:lnTo>
                  <a:cubicBezTo>
                    <a:pt x="1409" y="1901"/>
                    <a:pt x="2501" y="2869"/>
                    <a:pt x="2734" y="2869"/>
                  </a:cubicBezTo>
                  <a:cubicBezTo>
                    <a:pt x="2751" y="2869"/>
                    <a:pt x="2763" y="2864"/>
                    <a:pt x="2770" y="2853"/>
                  </a:cubicBezTo>
                  <a:cubicBezTo>
                    <a:pt x="2875" y="2688"/>
                    <a:pt x="2359" y="2065"/>
                    <a:pt x="2359" y="2064"/>
                  </a:cubicBezTo>
                  <a:lnTo>
                    <a:pt x="2359" y="2064"/>
                  </a:lnTo>
                  <a:cubicBezTo>
                    <a:pt x="2360" y="2065"/>
                    <a:pt x="4010" y="2691"/>
                    <a:pt x="4386" y="2691"/>
                  </a:cubicBezTo>
                  <a:cubicBezTo>
                    <a:pt x="4424" y="2691"/>
                    <a:pt x="4449" y="2685"/>
                    <a:pt x="4458" y="2671"/>
                  </a:cubicBezTo>
                  <a:cubicBezTo>
                    <a:pt x="4557" y="2519"/>
                    <a:pt x="3140" y="1540"/>
                    <a:pt x="3140" y="1540"/>
                  </a:cubicBezTo>
                  <a:cubicBezTo>
                    <a:pt x="3140" y="1540"/>
                    <a:pt x="3692" y="1493"/>
                    <a:pt x="3778" y="1300"/>
                  </a:cubicBezTo>
                  <a:cubicBezTo>
                    <a:pt x="3864" y="1106"/>
                    <a:pt x="2182" y="555"/>
                    <a:pt x="2182" y="555"/>
                  </a:cubicBezTo>
                  <a:cubicBezTo>
                    <a:pt x="2182" y="555"/>
                    <a:pt x="2860" y="270"/>
                    <a:pt x="2725" y="88"/>
                  </a:cubicBezTo>
                  <a:cubicBezTo>
                    <a:pt x="2676" y="22"/>
                    <a:pt x="2300" y="0"/>
                    <a:pt x="1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3887754" y="2511111"/>
              <a:ext cx="83980" cy="53968"/>
            </a:xfrm>
            <a:custGeom>
              <a:avLst/>
              <a:gdLst/>
              <a:ahLst/>
              <a:cxnLst/>
              <a:rect l="l" t="t" r="r" b="b"/>
              <a:pathLst>
                <a:path w="2773" h="1782" extrusionOk="0">
                  <a:moveTo>
                    <a:pt x="0" y="1"/>
                  </a:moveTo>
                  <a:lnTo>
                    <a:pt x="586" y="1507"/>
                  </a:lnTo>
                  <a:cubicBezTo>
                    <a:pt x="592" y="1526"/>
                    <a:pt x="610" y="1538"/>
                    <a:pt x="631" y="1538"/>
                  </a:cubicBezTo>
                  <a:cubicBezTo>
                    <a:pt x="636" y="1538"/>
                    <a:pt x="642" y="1537"/>
                    <a:pt x="647" y="1535"/>
                  </a:cubicBezTo>
                  <a:cubicBezTo>
                    <a:pt x="671" y="1525"/>
                    <a:pt x="684" y="1497"/>
                    <a:pt x="675" y="1472"/>
                  </a:cubicBezTo>
                  <a:lnTo>
                    <a:pt x="171" y="168"/>
                  </a:lnTo>
                  <a:lnTo>
                    <a:pt x="1005" y="699"/>
                  </a:lnTo>
                  <a:lnTo>
                    <a:pt x="1416" y="1578"/>
                  </a:lnTo>
                  <a:cubicBezTo>
                    <a:pt x="1423" y="1595"/>
                    <a:pt x="1441" y="1606"/>
                    <a:pt x="1459" y="1606"/>
                  </a:cubicBezTo>
                  <a:cubicBezTo>
                    <a:pt x="1466" y="1606"/>
                    <a:pt x="1473" y="1604"/>
                    <a:pt x="1480" y="1601"/>
                  </a:cubicBezTo>
                  <a:cubicBezTo>
                    <a:pt x="1505" y="1590"/>
                    <a:pt x="1515" y="1560"/>
                    <a:pt x="1502" y="1537"/>
                  </a:cubicBezTo>
                  <a:lnTo>
                    <a:pt x="1156" y="796"/>
                  </a:lnTo>
                  <a:lnTo>
                    <a:pt x="2693" y="1774"/>
                  </a:lnTo>
                  <a:cubicBezTo>
                    <a:pt x="2701" y="1779"/>
                    <a:pt x="2710" y="1781"/>
                    <a:pt x="2719" y="1781"/>
                  </a:cubicBezTo>
                  <a:cubicBezTo>
                    <a:pt x="2734" y="1781"/>
                    <a:pt x="2750" y="1774"/>
                    <a:pt x="2759" y="1760"/>
                  </a:cubicBezTo>
                  <a:cubicBezTo>
                    <a:pt x="2773" y="1738"/>
                    <a:pt x="2766" y="1707"/>
                    <a:pt x="2745" y="1693"/>
                  </a:cubicBezTo>
                  <a:lnTo>
                    <a:pt x="1468" y="880"/>
                  </a:lnTo>
                  <a:lnTo>
                    <a:pt x="2305" y="818"/>
                  </a:lnTo>
                  <a:cubicBezTo>
                    <a:pt x="2331" y="817"/>
                    <a:pt x="2351" y="794"/>
                    <a:pt x="2348" y="768"/>
                  </a:cubicBezTo>
                  <a:cubicBezTo>
                    <a:pt x="2347" y="744"/>
                    <a:pt x="2328" y="724"/>
                    <a:pt x="2304" y="724"/>
                  </a:cubicBezTo>
                  <a:cubicBezTo>
                    <a:pt x="2302" y="724"/>
                    <a:pt x="2300" y="724"/>
                    <a:pt x="2298" y="725"/>
                  </a:cubicBezTo>
                  <a:lnTo>
                    <a:pt x="1332" y="796"/>
                  </a:lnTo>
                  <a:lnTo>
                    <a:pt x="243" y="103"/>
                  </a:lnTo>
                  <a:lnTo>
                    <a:pt x="1290" y="124"/>
                  </a:lnTo>
                  <a:cubicBezTo>
                    <a:pt x="1317" y="124"/>
                    <a:pt x="1339" y="103"/>
                    <a:pt x="1339" y="76"/>
                  </a:cubicBezTo>
                  <a:cubicBezTo>
                    <a:pt x="1339" y="50"/>
                    <a:pt x="1318" y="27"/>
                    <a:pt x="1291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3707188" y="2496392"/>
              <a:ext cx="115749" cy="65749"/>
            </a:xfrm>
            <a:custGeom>
              <a:avLst/>
              <a:gdLst/>
              <a:ahLst/>
              <a:cxnLst/>
              <a:rect l="l" t="t" r="r" b="b"/>
              <a:pathLst>
                <a:path w="3822" h="2171" extrusionOk="0">
                  <a:moveTo>
                    <a:pt x="1851" y="1"/>
                  </a:moveTo>
                  <a:cubicBezTo>
                    <a:pt x="1704" y="1"/>
                    <a:pt x="1613" y="20"/>
                    <a:pt x="1616" y="67"/>
                  </a:cubicBezTo>
                  <a:cubicBezTo>
                    <a:pt x="1633" y="299"/>
                    <a:pt x="1972" y="340"/>
                    <a:pt x="1972" y="340"/>
                  </a:cubicBezTo>
                  <a:cubicBezTo>
                    <a:pt x="1972" y="340"/>
                    <a:pt x="664" y="633"/>
                    <a:pt x="722" y="776"/>
                  </a:cubicBezTo>
                  <a:cubicBezTo>
                    <a:pt x="759" y="867"/>
                    <a:pt x="1030" y="884"/>
                    <a:pt x="1224" y="884"/>
                  </a:cubicBezTo>
                  <a:cubicBezTo>
                    <a:pt x="1337" y="884"/>
                    <a:pt x="1425" y="878"/>
                    <a:pt x="1425" y="878"/>
                  </a:cubicBezTo>
                  <a:lnTo>
                    <a:pt x="1425" y="878"/>
                  </a:lnTo>
                  <a:cubicBezTo>
                    <a:pt x="1425" y="878"/>
                    <a:pt x="1" y="1817"/>
                    <a:pt x="54" y="1954"/>
                  </a:cubicBezTo>
                  <a:cubicBezTo>
                    <a:pt x="60" y="1971"/>
                    <a:pt x="87" y="1979"/>
                    <a:pt x="128" y="1979"/>
                  </a:cubicBezTo>
                  <a:cubicBezTo>
                    <a:pt x="413" y="1979"/>
                    <a:pt x="1399" y="1627"/>
                    <a:pt x="1400" y="1627"/>
                  </a:cubicBezTo>
                  <a:lnTo>
                    <a:pt x="1400" y="1627"/>
                  </a:lnTo>
                  <a:cubicBezTo>
                    <a:pt x="1399" y="1627"/>
                    <a:pt x="1173" y="2007"/>
                    <a:pt x="1258" y="2154"/>
                  </a:cubicBezTo>
                  <a:cubicBezTo>
                    <a:pt x="1265" y="2165"/>
                    <a:pt x="1279" y="2171"/>
                    <a:pt x="1298" y="2171"/>
                  </a:cubicBezTo>
                  <a:cubicBezTo>
                    <a:pt x="1521" y="2171"/>
                    <a:pt x="2487" y="1465"/>
                    <a:pt x="2487" y="1465"/>
                  </a:cubicBezTo>
                  <a:lnTo>
                    <a:pt x="2487" y="1465"/>
                  </a:lnTo>
                  <a:cubicBezTo>
                    <a:pt x="2487" y="1465"/>
                    <a:pt x="2356" y="2035"/>
                    <a:pt x="2535" y="2035"/>
                  </a:cubicBezTo>
                  <a:cubicBezTo>
                    <a:pt x="2535" y="2035"/>
                    <a:pt x="2535" y="2035"/>
                    <a:pt x="2536" y="2035"/>
                  </a:cubicBezTo>
                  <a:cubicBezTo>
                    <a:pt x="2716" y="2032"/>
                    <a:pt x="3821" y="284"/>
                    <a:pt x="3821" y="284"/>
                  </a:cubicBezTo>
                  <a:cubicBezTo>
                    <a:pt x="3821" y="284"/>
                    <a:pt x="2419" y="1"/>
                    <a:pt x="18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3737414" y="2502480"/>
              <a:ext cx="73744" cy="45246"/>
            </a:xfrm>
            <a:custGeom>
              <a:avLst/>
              <a:gdLst/>
              <a:ahLst/>
              <a:cxnLst/>
              <a:rect l="l" t="t" r="r" b="b"/>
              <a:pathLst>
                <a:path w="2435" h="1494" extrusionOk="0">
                  <a:moveTo>
                    <a:pt x="1170" y="0"/>
                  </a:moveTo>
                  <a:cubicBezTo>
                    <a:pt x="1154" y="0"/>
                    <a:pt x="1141" y="11"/>
                    <a:pt x="1138" y="27"/>
                  </a:cubicBezTo>
                  <a:cubicBezTo>
                    <a:pt x="1132" y="48"/>
                    <a:pt x="1144" y="69"/>
                    <a:pt x="1166" y="75"/>
                  </a:cubicBezTo>
                  <a:lnTo>
                    <a:pt x="2246" y="354"/>
                  </a:lnTo>
                  <a:lnTo>
                    <a:pt x="1512" y="648"/>
                  </a:lnTo>
                  <a:lnTo>
                    <a:pt x="751" y="504"/>
                  </a:lnTo>
                  <a:cubicBezTo>
                    <a:pt x="749" y="503"/>
                    <a:pt x="747" y="503"/>
                    <a:pt x="746" y="503"/>
                  </a:cubicBezTo>
                  <a:cubicBezTo>
                    <a:pt x="727" y="503"/>
                    <a:pt x="710" y="517"/>
                    <a:pt x="706" y="536"/>
                  </a:cubicBezTo>
                  <a:cubicBezTo>
                    <a:pt x="702" y="557"/>
                    <a:pt x="716" y="576"/>
                    <a:pt x="737" y="581"/>
                  </a:cubicBezTo>
                  <a:lnTo>
                    <a:pt x="1380" y="702"/>
                  </a:lnTo>
                  <a:lnTo>
                    <a:pt x="30" y="1242"/>
                  </a:lnTo>
                  <a:cubicBezTo>
                    <a:pt x="10" y="1250"/>
                    <a:pt x="0" y="1271"/>
                    <a:pt x="9" y="1292"/>
                  </a:cubicBezTo>
                  <a:cubicBezTo>
                    <a:pt x="14" y="1307"/>
                    <a:pt x="28" y="1316"/>
                    <a:pt x="44" y="1316"/>
                  </a:cubicBezTo>
                  <a:cubicBezTo>
                    <a:pt x="49" y="1316"/>
                    <a:pt x="54" y="1315"/>
                    <a:pt x="59" y="1313"/>
                  </a:cubicBezTo>
                  <a:lnTo>
                    <a:pt x="1183" y="864"/>
                  </a:lnTo>
                  <a:lnTo>
                    <a:pt x="833" y="1434"/>
                  </a:lnTo>
                  <a:cubicBezTo>
                    <a:pt x="822" y="1453"/>
                    <a:pt x="828" y="1476"/>
                    <a:pt x="846" y="1488"/>
                  </a:cubicBezTo>
                  <a:cubicBezTo>
                    <a:pt x="852" y="1491"/>
                    <a:pt x="859" y="1493"/>
                    <a:pt x="865" y="1493"/>
                  </a:cubicBezTo>
                  <a:cubicBezTo>
                    <a:pt x="878" y="1493"/>
                    <a:pt x="891" y="1487"/>
                    <a:pt x="898" y="1475"/>
                  </a:cubicBezTo>
                  <a:lnTo>
                    <a:pt x="1301" y="817"/>
                  </a:lnTo>
                  <a:lnTo>
                    <a:pt x="2259" y="434"/>
                  </a:lnTo>
                  <a:lnTo>
                    <a:pt x="1756" y="1103"/>
                  </a:lnTo>
                  <a:cubicBezTo>
                    <a:pt x="1743" y="1121"/>
                    <a:pt x="1747" y="1145"/>
                    <a:pt x="1763" y="1158"/>
                  </a:cubicBezTo>
                  <a:cubicBezTo>
                    <a:pt x="1769" y="1163"/>
                    <a:pt x="1777" y="1165"/>
                    <a:pt x="1785" y="1165"/>
                  </a:cubicBezTo>
                  <a:cubicBezTo>
                    <a:pt x="1797" y="1165"/>
                    <a:pt x="1809" y="1160"/>
                    <a:pt x="1817" y="1151"/>
                  </a:cubicBezTo>
                  <a:lnTo>
                    <a:pt x="2435" y="326"/>
                  </a:lnTo>
                  <a:lnTo>
                    <a:pt x="1185" y="3"/>
                  </a:lnTo>
                  <a:cubicBezTo>
                    <a:pt x="1180" y="1"/>
                    <a:pt x="1175" y="0"/>
                    <a:pt x="11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3848140" y="2381972"/>
              <a:ext cx="74834" cy="112721"/>
            </a:xfrm>
            <a:custGeom>
              <a:avLst/>
              <a:gdLst/>
              <a:ahLst/>
              <a:cxnLst/>
              <a:rect l="l" t="t" r="r" b="b"/>
              <a:pathLst>
                <a:path w="2471" h="3722" extrusionOk="0">
                  <a:moveTo>
                    <a:pt x="2069" y="1"/>
                  </a:moveTo>
                  <a:cubicBezTo>
                    <a:pt x="1915" y="1"/>
                    <a:pt x="1266" y="1126"/>
                    <a:pt x="1266" y="1126"/>
                  </a:cubicBezTo>
                  <a:cubicBezTo>
                    <a:pt x="1266" y="1126"/>
                    <a:pt x="1194" y="691"/>
                    <a:pt x="1033" y="636"/>
                  </a:cubicBezTo>
                  <a:cubicBezTo>
                    <a:pt x="1030" y="634"/>
                    <a:pt x="1026" y="634"/>
                    <a:pt x="1023" y="634"/>
                  </a:cubicBezTo>
                  <a:cubicBezTo>
                    <a:pt x="859" y="634"/>
                    <a:pt x="544" y="1953"/>
                    <a:pt x="544" y="1953"/>
                  </a:cubicBezTo>
                  <a:cubicBezTo>
                    <a:pt x="544" y="1953"/>
                    <a:pt x="325" y="1535"/>
                    <a:pt x="183" y="1535"/>
                  </a:cubicBezTo>
                  <a:cubicBezTo>
                    <a:pt x="166" y="1535"/>
                    <a:pt x="151" y="1540"/>
                    <a:pt x="137" y="1552"/>
                  </a:cubicBezTo>
                  <a:cubicBezTo>
                    <a:pt x="0" y="1671"/>
                    <a:pt x="295" y="3721"/>
                    <a:pt x="295" y="3721"/>
                  </a:cubicBezTo>
                  <a:cubicBezTo>
                    <a:pt x="295" y="3721"/>
                    <a:pt x="2277" y="2624"/>
                    <a:pt x="2115" y="2456"/>
                  </a:cubicBezTo>
                  <a:cubicBezTo>
                    <a:pt x="2064" y="2405"/>
                    <a:pt x="2003" y="2388"/>
                    <a:pt x="1942" y="2388"/>
                  </a:cubicBezTo>
                  <a:cubicBezTo>
                    <a:pt x="1802" y="2388"/>
                    <a:pt x="1665" y="2480"/>
                    <a:pt x="1665" y="2480"/>
                  </a:cubicBezTo>
                  <a:cubicBezTo>
                    <a:pt x="1665" y="2480"/>
                    <a:pt x="2471" y="1408"/>
                    <a:pt x="2334" y="1336"/>
                  </a:cubicBezTo>
                  <a:cubicBezTo>
                    <a:pt x="2324" y="1330"/>
                    <a:pt x="2312" y="1327"/>
                    <a:pt x="2298" y="1327"/>
                  </a:cubicBezTo>
                  <a:cubicBezTo>
                    <a:pt x="2131" y="1327"/>
                    <a:pt x="1734" y="1713"/>
                    <a:pt x="1734" y="1713"/>
                  </a:cubicBezTo>
                  <a:cubicBezTo>
                    <a:pt x="1734" y="1713"/>
                    <a:pt x="2208" y="74"/>
                    <a:pt x="2081" y="4"/>
                  </a:cubicBezTo>
                  <a:cubicBezTo>
                    <a:pt x="2077" y="2"/>
                    <a:pt x="2073" y="1"/>
                    <a:pt x="20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3859376" y="2411319"/>
              <a:ext cx="39704" cy="70079"/>
            </a:xfrm>
            <a:custGeom>
              <a:avLst/>
              <a:gdLst/>
              <a:ahLst/>
              <a:cxnLst/>
              <a:rect l="l" t="t" r="r" b="b"/>
              <a:pathLst>
                <a:path w="1311" h="2314" extrusionOk="0">
                  <a:moveTo>
                    <a:pt x="1265" y="0"/>
                  </a:moveTo>
                  <a:cubicBezTo>
                    <a:pt x="1252" y="0"/>
                    <a:pt x="1238" y="8"/>
                    <a:pt x="1231" y="20"/>
                  </a:cubicBezTo>
                  <a:lnTo>
                    <a:pt x="668" y="1092"/>
                  </a:lnTo>
                  <a:lnTo>
                    <a:pt x="564" y="430"/>
                  </a:lnTo>
                  <a:cubicBezTo>
                    <a:pt x="560" y="410"/>
                    <a:pt x="545" y="397"/>
                    <a:pt x="526" y="397"/>
                  </a:cubicBezTo>
                  <a:cubicBezTo>
                    <a:pt x="524" y="397"/>
                    <a:pt x="523" y="397"/>
                    <a:pt x="521" y="397"/>
                  </a:cubicBezTo>
                  <a:cubicBezTo>
                    <a:pt x="500" y="402"/>
                    <a:pt x="486" y="421"/>
                    <a:pt x="489" y="442"/>
                  </a:cubicBezTo>
                  <a:lnTo>
                    <a:pt x="609" y="1205"/>
                  </a:lnTo>
                  <a:lnTo>
                    <a:pt x="129" y="2116"/>
                  </a:lnTo>
                  <a:lnTo>
                    <a:pt x="78" y="1282"/>
                  </a:lnTo>
                  <a:cubicBezTo>
                    <a:pt x="76" y="1261"/>
                    <a:pt x="60" y="1244"/>
                    <a:pt x="39" y="1244"/>
                  </a:cubicBezTo>
                  <a:cubicBezTo>
                    <a:pt x="18" y="1247"/>
                    <a:pt x="1" y="1264"/>
                    <a:pt x="1" y="1285"/>
                  </a:cubicBezTo>
                  <a:lnTo>
                    <a:pt x="64" y="2313"/>
                  </a:lnTo>
                  <a:lnTo>
                    <a:pt x="1226" y="1750"/>
                  </a:lnTo>
                  <a:cubicBezTo>
                    <a:pt x="1242" y="1742"/>
                    <a:pt x="1250" y="1718"/>
                    <a:pt x="1242" y="1700"/>
                  </a:cubicBezTo>
                  <a:cubicBezTo>
                    <a:pt x="1236" y="1686"/>
                    <a:pt x="1222" y="1678"/>
                    <a:pt x="1208" y="1678"/>
                  </a:cubicBezTo>
                  <a:cubicBezTo>
                    <a:pt x="1202" y="1678"/>
                    <a:pt x="1197" y="1679"/>
                    <a:pt x="1192" y="1682"/>
                  </a:cubicBezTo>
                  <a:lnTo>
                    <a:pt x="187" y="2169"/>
                  </a:lnTo>
                  <a:lnTo>
                    <a:pt x="556" y="1471"/>
                  </a:lnTo>
                  <a:lnTo>
                    <a:pt x="1228" y="1086"/>
                  </a:lnTo>
                  <a:cubicBezTo>
                    <a:pt x="1247" y="1075"/>
                    <a:pt x="1252" y="1053"/>
                    <a:pt x="1242" y="1033"/>
                  </a:cubicBezTo>
                  <a:cubicBezTo>
                    <a:pt x="1234" y="1022"/>
                    <a:pt x="1221" y="1015"/>
                    <a:pt x="1207" y="1015"/>
                  </a:cubicBezTo>
                  <a:cubicBezTo>
                    <a:pt x="1201" y="1015"/>
                    <a:pt x="1195" y="1016"/>
                    <a:pt x="1189" y="1019"/>
                  </a:cubicBezTo>
                  <a:lnTo>
                    <a:pt x="621" y="1345"/>
                  </a:lnTo>
                  <a:lnTo>
                    <a:pt x="1299" y="58"/>
                  </a:lnTo>
                  <a:cubicBezTo>
                    <a:pt x="1310" y="38"/>
                    <a:pt x="1303" y="16"/>
                    <a:pt x="1284" y="5"/>
                  </a:cubicBezTo>
                  <a:cubicBezTo>
                    <a:pt x="1278" y="2"/>
                    <a:pt x="1271" y="0"/>
                    <a:pt x="1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3792898" y="2453598"/>
              <a:ext cx="109632" cy="111540"/>
            </a:xfrm>
            <a:custGeom>
              <a:avLst/>
              <a:gdLst/>
              <a:ahLst/>
              <a:cxnLst/>
              <a:rect l="l" t="t" r="r" b="b"/>
              <a:pathLst>
                <a:path w="3620" h="3683" extrusionOk="0">
                  <a:moveTo>
                    <a:pt x="2610" y="2375"/>
                  </a:moveTo>
                  <a:lnTo>
                    <a:pt x="2610" y="2375"/>
                  </a:lnTo>
                  <a:cubicBezTo>
                    <a:pt x="2614" y="2376"/>
                    <a:pt x="2617" y="2378"/>
                    <a:pt x="2614" y="2380"/>
                  </a:cubicBezTo>
                  <a:lnTo>
                    <a:pt x="2614" y="2380"/>
                  </a:lnTo>
                  <a:cubicBezTo>
                    <a:pt x="2613" y="2378"/>
                    <a:pt x="2612" y="2376"/>
                    <a:pt x="2610" y="2375"/>
                  </a:cubicBezTo>
                  <a:close/>
                  <a:moveTo>
                    <a:pt x="2164" y="0"/>
                  </a:moveTo>
                  <a:cubicBezTo>
                    <a:pt x="1996" y="0"/>
                    <a:pt x="1821" y="66"/>
                    <a:pt x="1731" y="206"/>
                  </a:cubicBezTo>
                  <a:cubicBezTo>
                    <a:pt x="1571" y="446"/>
                    <a:pt x="1689" y="814"/>
                    <a:pt x="1622" y="1095"/>
                  </a:cubicBezTo>
                  <a:cubicBezTo>
                    <a:pt x="1543" y="956"/>
                    <a:pt x="1507" y="797"/>
                    <a:pt x="1440" y="655"/>
                  </a:cubicBezTo>
                  <a:cubicBezTo>
                    <a:pt x="1374" y="509"/>
                    <a:pt x="1264" y="371"/>
                    <a:pt x="1110" y="335"/>
                  </a:cubicBezTo>
                  <a:cubicBezTo>
                    <a:pt x="1084" y="329"/>
                    <a:pt x="1058" y="326"/>
                    <a:pt x="1033" y="326"/>
                  </a:cubicBezTo>
                  <a:cubicBezTo>
                    <a:pt x="864" y="326"/>
                    <a:pt x="704" y="445"/>
                    <a:pt x="601" y="586"/>
                  </a:cubicBezTo>
                  <a:cubicBezTo>
                    <a:pt x="473" y="762"/>
                    <a:pt x="399" y="991"/>
                    <a:pt x="452" y="1205"/>
                  </a:cubicBezTo>
                  <a:cubicBezTo>
                    <a:pt x="503" y="1410"/>
                    <a:pt x="692" y="1585"/>
                    <a:pt x="900" y="1585"/>
                  </a:cubicBezTo>
                  <a:cubicBezTo>
                    <a:pt x="908" y="1585"/>
                    <a:pt x="916" y="1584"/>
                    <a:pt x="924" y="1584"/>
                  </a:cubicBezTo>
                  <a:lnTo>
                    <a:pt x="924" y="1584"/>
                  </a:lnTo>
                  <a:cubicBezTo>
                    <a:pt x="724" y="1606"/>
                    <a:pt x="522" y="1634"/>
                    <a:pt x="341" y="1726"/>
                  </a:cubicBezTo>
                  <a:cubicBezTo>
                    <a:pt x="160" y="1820"/>
                    <a:pt x="8" y="1996"/>
                    <a:pt x="5" y="2199"/>
                  </a:cubicBezTo>
                  <a:cubicBezTo>
                    <a:pt x="1" y="2346"/>
                    <a:pt x="72" y="2481"/>
                    <a:pt x="156" y="2603"/>
                  </a:cubicBezTo>
                  <a:cubicBezTo>
                    <a:pt x="304" y="2818"/>
                    <a:pt x="529" y="3018"/>
                    <a:pt x="786" y="3018"/>
                  </a:cubicBezTo>
                  <a:cubicBezTo>
                    <a:pt x="799" y="3018"/>
                    <a:pt x="813" y="3017"/>
                    <a:pt x="826" y="3016"/>
                  </a:cubicBezTo>
                  <a:cubicBezTo>
                    <a:pt x="1077" y="2994"/>
                    <a:pt x="1265" y="2795"/>
                    <a:pt x="1424" y="2596"/>
                  </a:cubicBezTo>
                  <a:lnTo>
                    <a:pt x="1424" y="2596"/>
                  </a:lnTo>
                  <a:cubicBezTo>
                    <a:pt x="1274" y="2818"/>
                    <a:pt x="1347" y="3182"/>
                    <a:pt x="1518" y="3394"/>
                  </a:cubicBezTo>
                  <a:cubicBezTo>
                    <a:pt x="1674" y="3586"/>
                    <a:pt x="1927" y="3683"/>
                    <a:pt x="2178" y="3683"/>
                  </a:cubicBezTo>
                  <a:cubicBezTo>
                    <a:pt x="2220" y="3683"/>
                    <a:pt x="2262" y="3680"/>
                    <a:pt x="2304" y="3675"/>
                  </a:cubicBezTo>
                  <a:cubicBezTo>
                    <a:pt x="2515" y="3647"/>
                    <a:pt x="2727" y="3543"/>
                    <a:pt x="2832" y="3357"/>
                  </a:cubicBezTo>
                  <a:cubicBezTo>
                    <a:pt x="2921" y="3199"/>
                    <a:pt x="2920" y="3005"/>
                    <a:pt x="2867" y="2835"/>
                  </a:cubicBezTo>
                  <a:cubicBezTo>
                    <a:pt x="2815" y="2668"/>
                    <a:pt x="2718" y="2522"/>
                    <a:pt x="2616" y="2382"/>
                  </a:cubicBezTo>
                  <a:lnTo>
                    <a:pt x="2616" y="2382"/>
                  </a:lnTo>
                  <a:cubicBezTo>
                    <a:pt x="2755" y="2453"/>
                    <a:pt x="2899" y="2526"/>
                    <a:pt x="3053" y="2548"/>
                  </a:cubicBezTo>
                  <a:cubicBezTo>
                    <a:pt x="3081" y="2552"/>
                    <a:pt x="3110" y="2554"/>
                    <a:pt x="3140" y="2554"/>
                  </a:cubicBezTo>
                  <a:cubicBezTo>
                    <a:pt x="3270" y="2554"/>
                    <a:pt x="3402" y="2513"/>
                    <a:pt x="3487" y="2417"/>
                  </a:cubicBezTo>
                  <a:cubicBezTo>
                    <a:pt x="3603" y="2290"/>
                    <a:pt x="3612" y="2102"/>
                    <a:pt x="3614" y="1932"/>
                  </a:cubicBezTo>
                  <a:cubicBezTo>
                    <a:pt x="3619" y="1789"/>
                    <a:pt x="3620" y="1641"/>
                    <a:pt x="3551" y="1517"/>
                  </a:cubicBezTo>
                  <a:cubicBezTo>
                    <a:pt x="3469" y="1367"/>
                    <a:pt x="3299" y="1282"/>
                    <a:pt x="3129" y="1258"/>
                  </a:cubicBezTo>
                  <a:cubicBezTo>
                    <a:pt x="3065" y="1250"/>
                    <a:pt x="2999" y="1246"/>
                    <a:pt x="2934" y="1246"/>
                  </a:cubicBezTo>
                  <a:cubicBezTo>
                    <a:pt x="2826" y="1246"/>
                    <a:pt x="2718" y="1257"/>
                    <a:pt x="2614" y="1276"/>
                  </a:cubicBezTo>
                  <a:cubicBezTo>
                    <a:pt x="2740" y="1163"/>
                    <a:pt x="2867" y="1044"/>
                    <a:pt x="2948" y="894"/>
                  </a:cubicBezTo>
                  <a:cubicBezTo>
                    <a:pt x="3027" y="744"/>
                    <a:pt x="3054" y="553"/>
                    <a:pt x="2970" y="404"/>
                  </a:cubicBezTo>
                  <a:cubicBezTo>
                    <a:pt x="2906" y="290"/>
                    <a:pt x="2786" y="216"/>
                    <a:pt x="2667" y="154"/>
                  </a:cubicBezTo>
                  <a:cubicBezTo>
                    <a:pt x="2515" y="76"/>
                    <a:pt x="2350" y="8"/>
                    <a:pt x="2179" y="1"/>
                  </a:cubicBezTo>
                  <a:cubicBezTo>
                    <a:pt x="2174" y="0"/>
                    <a:pt x="2169" y="0"/>
                    <a:pt x="21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3808949" y="2468226"/>
              <a:ext cx="79074" cy="80376"/>
            </a:xfrm>
            <a:custGeom>
              <a:avLst/>
              <a:gdLst/>
              <a:ahLst/>
              <a:cxnLst/>
              <a:rect l="l" t="t" r="r" b="b"/>
              <a:pathLst>
                <a:path w="2611" h="2654" extrusionOk="0">
                  <a:moveTo>
                    <a:pt x="1547" y="89"/>
                  </a:moveTo>
                  <a:cubicBezTo>
                    <a:pt x="1550" y="89"/>
                    <a:pt x="1553" y="89"/>
                    <a:pt x="1557" y="89"/>
                  </a:cubicBezTo>
                  <a:cubicBezTo>
                    <a:pt x="1673" y="93"/>
                    <a:pt x="1785" y="142"/>
                    <a:pt x="1878" y="191"/>
                  </a:cubicBezTo>
                  <a:cubicBezTo>
                    <a:pt x="1955" y="230"/>
                    <a:pt x="2032" y="276"/>
                    <a:pt x="2071" y="348"/>
                  </a:cubicBezTo>
                  <a:cubicBezTo>
                    <a:pt x="2126" y="444"/>
                    <a:pt x="2099" y="566"/>
                    <a:pt x="2056" y="647"/>
                  </a:cubicBezTo>
                  <a:cubicBezTo>
                    <a:pt x="2001" y="745"/>
                    <a:pt x="1916" y="824"/>
                    <a:pt x="1832" y="901"/>
                  </a:cubicBezTo>
                  <a:cubicBezTo>
                    <a:pt x="1818" y="915"/>
                    <a:pt x="1815" y="936"/>
                    <a:pt x="1824" y="954"/>
                  </a:cubicBezTo>
                  <a:cubicBezTo>
                    <a:pt x="1831" y="968"/>
                    <a:pt x="1846" y="978"/>
                    <a:pt x="1862" y="978"/>
                  </a:cubicBezTo>
                  <a:cubicBezTo>
                    <a:pt x="1865" y="978"/>
                    <a:pt x="1868" y="977"/>
                    <a:pt x="1871" y="977"/>
                  </a:cubicBezTo>
                  <a:cubicBezTo>
                    <a:pt x="1944" y="963"/>
                    <a:pt x="2018" y="956"/>
                    <a:pt x="2089" y="956"/>
                  </a:cubicBezTo>
                  <a:cubicBezTo>
                    <a:pt x="2133" y="956"/>
                    <a:pt x="2176" y="959"/>
                    <a:pt x="2217" y="964"/>
                  </a:cubicBezTo>
                  <a:cubicBezTo>
                    <a:pt x="2335" y="981"/>
                    <a:pt x="2433" y="1039"/>
                    <a:pt x="2479" y="1122"/>
                  </a:cubicBezTo>
                  <a:cubicBezTo>
                    <a:pt x="2521" y="1200"/>
                    <a:pt x="2518" y="1299"/>
                    <a:pt x="2517" y="1389"/>
                  </a:cubicBezTo>
                  <a:cubicBezTo>
                    <a:pt x="2516" y="1509"/>
                    <a:pt x="2509" y="1624"/>
                    <a:pt x="2440" y="1698"/>
                  </a:cubicBezTo>
                  <a:cubicBezTo>
                    <a:pt x="2388" y="1757"/>
                    <a:pt x="2305" y="1779"/>
                    <a:pt x="2232" y="1779"/>
                  </a:cubicBezTo>
                  <a:cubicBezTo>
                    <a:pt x="2212" y="1779"/>
                    <a:pt x="2193" y="1777"/>
                    <a:pt x="2176" y="1774"/>
                  </a:cubicBezTo>
                  <a:cubicBezTo>
                    <a:pt x="2078" y="1761"/>
                    <a:pt x="1986" y="1716"/>
                    <a:pt x="1897" y="1670"/>
                  </a:cubicBezTo>
                  <a:cubicBezTo>
                    <a:pt x="1897" y="1670"/>
                    <a:pt x="1897" y="1668"/>
                    <a:pt x="1895" y="1668"/>
                  </a:cubicBezTo>
                  <a:lnTo>
                    <a:pt x="1894" y="1667"/>
                  </a:lnTo>
                  <a:cubicBezTo>
                    <a:pt x="1885" y="1655"/>
                    <a:pt x="1873" y="1649"/>
                    <a:pt x="1860" y="1649"/>
                  </a:cubicBezTo>
                  <a:cubicBezTo>
                    <a:pt x="1854" y="1649"/>
                    <a:pt x="1847" y="1650"/>
                    <a:pt x="1841" y="1653"/>
                  </a:cubicBezTo>
                  <a:cubicBezTo>
                    <a:pt x="1825" y="1660"/>
                    <a:pt x="1813" y="1675"/>
                    <a:pt x="1813" y="1693"/>
                  </a:cubicBezTo>
                  <a:cubicBezTo>
                    <a:pt x="1813" y="1702"/>
                    <a:pt x="1815" y="1716"/>
                    <a:pt x="1829" y="1728"/>
                  </a:cubicBezTo>
                  <a:cubicBezTo>
                    <a:pt x="1832" y="1731"/>
                    <a:pt x="1834" y="1735"/>
                    <a:pt x="1838" y="1737"/>
                  </a:cubicBezTo>
                  <a:cubicBezTo>
                    <a:pt x="1902" y="1826"/>
                    <a:pt x="1966" y="1924"/>
                    <a:pt x="2000" y="2032"/>
                  </a:cubicBezTo>
                  <a:cubicBezTo>
                    <a:pt x="2036" y="2152"/>
                    <a:pt x="2029" y="2272"/>
                    <a:pt x="1979" y="2361"/>
                  </a:cubicBezTo>
                  <a:cubicBezTo>
                    <a:pt x="1920" y="2466"/>
                    <a:pt x="1794" y="2540"/>
                    <a:pt x="1642" y="2561"/>
                  </a:cubicBezTo>
                  <a:cubicBezTo>
                    <a:pt x="1616" y="2565"/>
                    <a:pt x="1589" y="2566"/>
                    <a:pt x="1562" y="2566"/>
                  </a:cubicBezTo>
                  <a:cubicBezTo>
                    <a:pt x="1393" y="2566"/>
                    <a:pt x="1230" y="2498"/>
                    <a:pt x="1135" y="2381"/>
                  </a:cubicBezTo>
                  <a:cubicBezTo>
                    <a:pt x="1026" y="2247"/>
                    <a:pt x="981" y="2013"/>
                    <a:pt x="1071" y="1879"/>
                  </a:cubicBezTo>
                  <a:cubicBezTo>
                    <a:pt x="1079" y="1870"/>
                    <a:pt x="1089" y="1861"/>
                    <a:pt x="1096" y="1850"/>
                  </a:cubicBezTo>
                  <a:cubicBezTo>
                    <a:pt x="1110" y="1832"/>
                    <a:pt x="1106" y="1807"/>
                    <a:pt x="1089" y="1791"/>
                  </a:cubicBezTo>
                  <a:cubicBezTo>
                    <a:pt x="1080" y="1783"/>
                    <a:pt x="1069" y="1780"/>
                    <a:pt x="1058" y="1780"/>
                  </a:cubicBezTo>
                  <a:cubicBezTo>
                    <a:pt x="1047" y="1780"/>
                    <a:pt x="1035" y="1784"/>
                    <a:pt x="1027" y="1794"/>
                  </a:cubicBezTo>
                  <a:cubicBezTo>
                    <a:pt x="1016" y="1807"/>
                    <a:pt x="1008" y="1819"/>
                    <a:pt x="999" y="1830"/>
                  </a:cubicBezTo>
                  <a:cubicBezTo>
                    <a:pt x="889" y="1967"/>
                    <a:pt x="770" y="2093"/>
                    <a:pt x="615" y="2106"/>
                  </a:cubicBezTo>
                  <a:cubicBezTo>
                    <a:pt x="607" y="2106"/>
                    <a:pt x="598" y="2107"/>
                    <a:pt x="590" y="2107"/>
                  </a:cubicBezTo>
                  <a:cubicBezTo>
                    <a:pt x="394" y="2107"/>
                    <a:pt x="244" y="1920"/>
                    <a:pt x="187" y="1836"/>
                  </a:cubicBezTo>
                  <a:cubicBezTo>
                    <a:pt x="145" y="1773"/>
                    <a:pt x="87" y="1679"/>
                    <a:pt x="90" y="1582"/>
                  </a:cubicBezTo>
                  <a:cubicBezTo>
                    <a:pt x="91" y="1467"/>
                    <a:pt x="175" y="1354"/>
                    <a:pt x="301" y="1290"/>
                  </a:cubicBezTo>
                  <a:cubicBezTo>
                    <a:pt x="418" y="1228"/>
                    <a:pt x="552" y="1209"/>
                    <a:pt x="692" y="1193"/>
                  </a:cubicBezTo>
                  <a:cubicBezTo>
                    <a:pt x="714" y="1190"/>
                    <a:pt x="732" y="1169"/>
                    <a:pt x="730" y="1146"/>
                  </a:cubicBezTo>
                  <a:cubicBezTo>
                    <a:pt x="728" y="1132"/>
                    <a:pt x="721" y="1120"/>
                    <a:pt x="711" y="1113"/>
                  </a:cubicBezTo>
                  <a:cubicBezTo>
                    <a:pt x="704" y="1109"/>
                    <a:pt x="697" y="1107"/>
                    <a:pt x="689" y="1107"/>
                  </a:cubicBezTo>
                  <a:cubicBezTo>
                    <a:pt x="686" y="1107"/>
                    <a:pt x="684" y="1108"/>
                    <a:pt x="681" y="1108"/>
                  </a:cubicBezTo>
                  <a:cubicBezTo>
                    <a:pt x="676" y="1108"/>
                    <a:pt x="671" y="1108"/>
                    <a:pt x="667" y="1108"/>
                  </a:cubicBezTo>
                  <a:cubicBezTo>
                    <a:pt x="548" y="1108"/>
                    <a:pt x="428" y="1008"/>
                    <a:pt x="397" y="877"/>
                  </a:cubicBezTo>
                  <a:cubicBezTo>
                    <a:pt x="366" y="754"/>
                    <a:pt x="404" y="608"/>
                    <a:pt x="495" y="482"/>
                  </a:cubicBezTo>
                  <a:cubicBezTo>
                    <a:pt x="553" y="402"/>
                    <a:pt x="653" y="318"/>
                    <a:pt x="760" y="318"/>
                  </a:cubicBezTo>
                  <a:cubicBezTo>
                    <a:pt x="774" y="318"/>
                    <a:pt x="789" y="319"/>
                    <a:pt x="804" y="323"/>
                  </a:cubicBezTo>
                  <a:cubicBezTo>
                    <a:pt x="910" y="348"/>
                    <a:pt x="974" y="458"/>
                    <a:pt x="1005" y="521"/>
                  </a:cubicBezTo>
                  <a:cubicBezTo>
                    <a:pt x="1023" y="560"/>
                    <a:pt x="1037" y="601"/>
                    <a:pt x="1054" y="644"/>
                  </a:cubicBezTo>
                  <a:cubicBezTo>
                    <a:pt x="1075" y="705"/>
                    <a:pt x="1099" y="771"/>
                    <a:pt x="1132" y="830"/>
                  </a:cubicBezTo>
                  <a:cubicBezTo>
                    <a:pt x="1139" y="843"/>
                    <a:pt x="1154" y="851"/>
                    <a:pt x="1169" y="851"/>
                  </a:cubicBezTo>
                  <a:cubicBezTo>
                    <a:pt x="1171" y="851"/>
                    <a:pt x="1173" y="851"/>
                    <a:pt x="1175" y="851"/>
                  </a:cubicBezTo>
                  <a:cubicBezTo>
                    <a:pt x="1194" y="848"/>
                    <a:pt x="1209" y="835"/>
                    <a:pt x="1212" y="817"/>
                  </a:cubicBezTo>
                  <a:cubicBezTo>
                    <a:pt x="1231" y="733"/>
                    <a:pt x="1230" y="641"/>
                    <a:pt x="1229" y="552"/>
                  </a:cubicBezTo>
                  <a:cubicBezTo>
                    <a:pt x="1224" y="423"/>
                    <a:pt x="1222" y="300"/>
                    <a:pt x="1280" y="212"/>
                  </a:cubicBezTo>
                  <a:cubicBezTo>
                    <a:pt x="1333" y="133"/>
                    <a:pt x="1433" y="89"/>
                    <a:pt x="1547" y="89"/>
                  </a:cubicBezTo>
                  <a:close/>
                  <a:moveTo>
                    <a:pt x="1548" y="1"/>
                  </a:moveTo>
                  <a:cubicBezTo>
                    <a:pt x="1407" y="1"/>
                    <a:pt x="1279" y="60"/>
                    <a:pt x="1212" y="162"/>
                  </a:cubicBezTo>
                  <a:cubicBezTo>
                    <a:pt x="1136" y="274"/>
                    <a:pt x="1140" y="416"/>
                    <a:pt x="1143" y="552"/>
                  </a:cubicBezTo>
                  <a:cubicBezTo>
                    <a:pt x="1146" y="578"/>
                    <a:pt x="1146" y="606"/>
                    <a:pt x="1146" y="633"/>
                  </a:cubicBezTo>
                  <a:cubicBezTo>
                    <a:pt x="1143" y="626"/>
                    <a:pt x="1140" y="619"/>
                    <a:pt x="1139" y="612"/>
                  </a:cubicBezTo>
                  <a:cubicBezTo>
                    <a:pt x="1122" y="568"/>
                    <a:pt x="1106" y="524"/>
                    <a:pt x="1086" y="480"/>
                  </a:cubicBezTo>
                  <a:cubicBezTo>
                    <a:pt x="1023" y="346"/>
                    <a:pt x="931" y="258"/>
                    <a:pt x="826" y="234"/>
                  </a:cubicBezTo>
                  <a:cubicBezTo>
                    <a:pt x="803" y="229"/>
                    <a:pt x="781" y="227"/>
                    <a:pt x="759" y="227"/>
                  </a:cubicBezTo>
                  <a:cubicBezTo>
                    <a:pt x="621" y="227"/>
                    <a:pt x="500" y="325"/>
                    <a:pt x="426" y="426"/>
                  </a:cubicBezTo>
                  <a:cubicBezTo>
                    <a:pt x="317" y="574"/>
                    <a:pt x="277" y="746"/>
                    <a:pt x="315" y="894"/>
                  </a:cubicBezTo>
                  <a:cubicBezTo>
                    <a:pt x="338" y="996"/>
                    <a:pt x="401" y="1081"/>
                    <a:pt x="482" y="1133"/>
                  </a:cubicBezTo>
                  <a:cubicBezTo>
                    <a:pt x="482" y="1136"/>
                    <a:pt x="484" y="1136"/>
                    <a:pt x="484" y="1136"/>
                  </a:cubicBezTo>
                  <a:cubicBezTo>
                    <a:pt x="407" y="1151"/>
                    <a:pt x="331" y="1174"/>
                    <a:pt x="260" y="1211"/>
                  </a:cubicBezTo>
                  <a:cubicBezTo>
                    <a:pt x="106" y="1290"/>
                    <a:pt x="4" y="1435"/>
                    <a:pt x="2" y="1577"/>
                  </a:cubicBezTo>
                  <a:cubicBezTo>
                    <a:pt x="0" y="1702"/>
                    <a:pt x="64" y="1812"/>
                    <a:pt x="115" y="1885"/>
                  </a:cubicBezTo>
                  <a:cubicBezTo>
                    <a:pt x="182" y="1981"/>
                    <a:pt x="257" y="2057"/>
                    <a:pt x="336" y="2108"/>
                  </a:cubicBezTo>
                  <a:cubicBezTo>
                    <a:pt x="417" y="2163"/>
                    <a:pt x="504" y="2192"/>
                    <a:pt x="588" y="2192"/>
                  </a:cubicBezTo>
                  <a:cubicBezTo>
                    <a:pt x="598" y="2192"/>
                    <a:pt x="609" y="2192"/>
                    <a:pt x="619" y="2191"/>
                  </a:cubicBezTo>
                  <a:cubicBezTo>
                    <a:pt x="742" y="2180"/>
                    <a:pt x="843" y="2115"/>
                    <a:pt x="932" y="2032"/>
                  </a:cubicBezTo>
                  <a:lnTo>
                    <a:pt x="932" y="2032"/>
                  </a:lnTo>
                  <a:cubicBezTo>
                    <a:pt x="925" y="2173"/>
                    <a:pt x="978" y="2328"/>
                    <a:pt x="1065" y="2437"/>
                  </a:cubicBezTo>
                  <a:cubicBezTo>
                    <a:pt x="1177" y="2575"/>
                    <a:pt x="1365" y="2654"/>
                    <a:pt x="1560" y="2654"/>
                  </a:cubicBezTo>
                  <a:cubicBezTo>
                    <a:pt x="1590" y="2654"/>
                    <a:pt x="1621" y="2652"/>
                    <a:pt x="1652" y="2648"/>
                  </a:cubicBezTo>
                  <a:cubicBezTo>
                    <a:pt x="1832" y="2626"/>
                    <a:pt x="1982" y="2535"/>
                    <a:pt x="2054" y="2405"/>
                  </a:cubicBezTo>
                  <a:cubicBezTo>
                    <a:pt x="2117" y="2296"/>
                    <a:pt x="2126" y="2150"/>
                    <a:pt x="2082" y="2006"/>
                  </a:cubicBezTo>
                  <a:cubicBezTo>
                    <a:pt x="2061" y="1939"/>
                    <a:pt x="2029" y="1874"/>
                    <a:pt x="1993" y="1815"/>
                  </a:cubicBezTo>
                  <a:lnTo>
                    <a:pt x="1993" y="1815"/>
                  </a:lnTo>
                  <a:cubicBezTo>
                    <a:pt x="2047" y="1836"/>
                    <a:pt x="2105" y="1856"/>
                    <a:pt x="2163" y="1864"/>
                  </a:cubicBezTo>
                  <a:cubicBezTo>
                    <a:pt x="2187" y="1867"/>
                    <a:pt x="2210" y="1869"/>
                    <a:pt x="2233" y="1869"/>
                  </a:cubicBezTo>
                  <a:cubicBezTo>
                    <a:pt x="2343" y="1869"/>
                    <a:pt x="2442" y="1830"/>
                    <a:pt x="2506" y="1759"/>
                  </a:cubicBezTo>
                  <a:cubicBezTo>
                    <a:pt x="2594" y="1661"/>
                    <a:pt x="2602" y="1530"/>
                    <a:pt x="2606" y="1392"/>
                  </a:cubicBezTo>
                  <a:cubicBezTo>
                    <a:pt x="2609" y="1298"/>
                    <a:pt x="2611" y="1181"/>
                    <a:pt x="2558" y="1081"/>
                  </a:cubicBezTo>
                  <a:cubicBezTo>
                    <a:pt x="2499" y="972"/>
                    <a:pt x="2377" y="898"/>
                    <a:pt x="2230" y="879"/>
                  </a:cubicBezTo>
                  <a:cubicBezTo>
                    <a:pt x="2185" y="872"/>
                    <a:pt x="2139" y="869"/>
                    <a:pt x="2091" y="869"/>
                  </a:cubicBezTo>
                  <a:cubicBezTo>
                    <a:pt x="2059" y="869"/>
                    <a:pt x="2026" y="870"/>
                    <a:pt x="1993" y="873"/>
                  </a:cubicBezTo>
                  <a:cubicBezTo>
                    <a:pt x="2047" y="819"/>
                    <a:pt x="2098" y="759"/>
                    <a:pt x="2135" y="689"/>
                  </a:cubicBezTo>
                  <a:cubicBezTo>
                    <a:pt x="2205" y="559"/>
                    <a:pt x="2211" y="412"/>
                    <a:pt x="2152" y="306"/>
                  </a:cubicBezTo>
                  <a:cubicBezTo>
                    <a:pt x="2099" y="215"/>
                    <a:pt x="2010" y="159"/>
                    <a:pt x="1922" y="113"/>
                  </a:cubicBezTo>
                  <a:cubicBezTo>
                    <a:pt x="1820" y="61"/>
                    <a:pt x="1698" y="7"/>
                    <a:pt x="1563" y="1"/>
                  </a:cubicBezTo>
                  <a:cubicBezTo>
                    <a:pt x="1558" y="1"/>
                    <a:pt x="1553" y="1"/>
                    <a:pt x="1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3829302" y="2488609"/>
              <a:ext cx="38189" cy="39431"/>
            </a:xfrm>
            <a:custGeom>
              <a:avLst/>
              <a:gdLst/>
              <a:ahLst/>
              <a:cxnLst/>
              <a:rect l="l" t="t" r="r" b="b"/>
              <a:pathLst>
                <a:path w="1261" h="1302" extrusionOk="0">
                  <a:moveTo>
                    <a:pt x="672" y="0"/>
                  </a:moveTo>
                  <a:cubicBezTo>
                    <a:pt x="651" y="0"/>
                    <a:pt x="630" y="13"/>
                    <a:pt x="628" y="39"/>
                  </a:cubicBezTo>
                  <a:cubicBezTo>
                    <a:pt x="610" y="217"/>
                    <a:pt x="591" y="394"/>
                    <a:pt x="573" y="570"/>
                  </a:cubicBezTo>
                  <a:cubicBezTo>
                    <a:pt x="432" y="456"/>
                    <a:pt x="284" y="350"/>
                    <a:pt x="127" y="250"/>
                  </a:cubicBezTo>
                  <a:cubicBezTo>
                    <a:pt x="120" y="246"/>
                    <a:pt x="112" y="243"/>
                    <a:pt x="105" y="243"/>
                  </a:cubicBezTo>
                  <a:cubicBezTo>
                    <a:pt x="68" y="243"/>
                    <a:pt x="40" y="298"/>
                    <a:pt x="79" y="324"/>
                  </a:cubicBezTo>
                  <a:cubicBezTo>
                    <a:pt x="228" y="417"/>
                    <a:pt x="369" y="520"/>
                    <a:pt x="505" y="631"/>
                  </a:cubicBezTo>
                  <a:cubicBezTo>
                    <a:pt x="428" y="631"/>
                    <a:pt x="348" y="647"/>
                    <a:pt x="273" y="658"/>
                  </a:cubicBezTo>
                  <a:cubicBezTo>
                    <a:pt x="209" y="668"/>
                    <a:pt x="105" y="665"/>
                    <a:pt x="44" y="693"/>
                  </a:cubicBezTo>
                  <a:cubicBezTo>
                    <a:pt x="20" y="703"/>
                    <a:pt x="0" y="717"/>
                    <a:pt x="2" y="748"/>
                  </a:cubicBezTo>
                  <a:cubicBezTo>
                    <a:pt x="4" y="785"/>
                    <a:pt x="35" y="794"/>
                    <a:pt x="69" y="794"/>
                  </a:cubicBezTo>
                  <a:cubicBezTo>
                    <a:pt x="93" y="794"/>
                    <a:pt x="118" y="789"/>
                    <a:pt x="134" y="786"/>
                  </a:cubicBezTo>
                  <a:cubicBezTo>
                    <a:pt x="162" y="779"/>
                    <a:pt x="190" y="770"/>
                    <a:pt x="217" y="759"/>
                  </a:cubicBezTo>
                  <a:cubicBezTo>
                    <a:pt x="257" y="745"/>
                    <a:pt x="301" y="744"/>
                    <a:pt x="343" y="737"/>
                  </a:cubicBezTo>
                  <a:cubicBezTo>
                    <a:pt x="398" y="729"/>
                    <a:pt x="453" y="717"/>
                    <a:pt x="507" y="717"/>
                  </a:cubicBezTo>
                  <a:cubicBezTo>
                    <a:pt x="528" y="717"/>
                    <a:pt x="548" y="719"/>
                    <a:pt x="568" y="723"/>
                  </a:cubicBezTo>
                  <a:cubicBezTo>
                    <a:pt x="568" y="723"/>
                    <a:pt x="567" y="723"/>
                    <a:pt x="567" y="723"/>
                  </a:cubicBezTo>
                  <a:cubicBezTo>
                    <a:pt x="556" y="723"/>
                    <a:pt x="513" y="759"/>
                    <a:pt x="503" y="766"/>
                  </a:cubicBezTo>
                  <a:cubicBezTo>
                    <a:pt x="481" y="781"/>
                    <a:pt x="457" y="795"/>
                    <a:pt x="435" y="812"/>
                  </a:cubicBezTo>
                  <a:cubicBezTo>
                    <a:pt x="390" y="842"/>
                    <a:pt x="344" y="874"/>
                    <a:pt x="299" y="903"/>
                  </a:cubicBezTo>
                  <a:cubicBezTo>
                    <a:pt x="262" y="927"/>
                    <a:pt x="225" y="946"/>
                    <a:pt x="189" y="969"/>
                  </a:cubicBezTo>
                  <a:cubicBezTo>
                    <a:pt x="167" y="983"/>
                    <a:pt x="126" y="1011"/>
                    <a:pt x="133" y="1043"/>
                  </a:cubicBezTo>
                  <a:cubicBezTo>
                    <a:pt x="138" y="1063"/>
                    <a:pt x="158" y="1075"/>
                    <a:pt x="178" y="1075"/>
                  </a:cubicBezTo>
                  <a:cubicBezTo>
                    <a:pt x="188" y="1075"/>
                    <a:pt x="198" y="1072"/>
                    <a:pt x="206" y="1067"/>
                  </a:cubicBezTo>
                  <a:cubicBezTo>
                    <a:pt x="209" y="1067"/>
                    <a:pt x="601" y="802"/>
                    <a:pt x="601" y="802"/>
                  </a:cubicBezTo>
                  <a:cubicBezTo>
                    <a:pt x="635" y="956"/>
                    <a:pt x="663" y="1113"/>
                    <a:pt x="682" y="1268"/>
                  </a:cubicBezTo>
                  <a:cubicBezTo>
                    <a:pt x="685" y="1291"/>
                    <a:pt x="702" y="1302"/>
                    <a:pt x="720" y="1302"/>
                  </a:cubicBezTo>
                  <a:cubicBezTo>
                    <a:pt x="745" y="1302"/>
                    <a:pt x="772" y="1282"/>
                    <a:pt x="768" y="1250"/>
                  </a:cubicBezTo>
                  <a:cubicBezTo>
                    <a:pt x="747" y="1088"/>
                    <a:pt x="719" y="925"/>
                    <a:pt x="684" y="765"/>
                  </a:cubicBezTo>
                  <a:lnTo>
                    <a:pt x="684" y="765"/>
                  </a:lnTo>
                  <a:cubicBezTo>
                    <a:pt x="853" y="814"/>
                    <a:pt x="1004" y="903"/>
                    <a:pt x="1127" y="1032"/>
                  </a:cubicBezTo>
                  <a:cubicBezTo>
                    <a:pt x="1137" y="1042"/>
                    <a:pt x="1149" y="1046"/>
                    <a:pt x="1161" y="1046"/>
                  </a:cubicBezTo>
                  <a:cubicBezTo>
                    <a:pt x="1195" y="1046"/>
                    <a:pt x="1226" y="1007"/>
                    <a:pt x="1195" y="976"/>
                  </a:cubicBezTo>
                  <a:cubicBezTo>
                    <a:pt x="1076" y="853"/>
                    <a:pt x="935" y="762"/>
                    <a:pt x="776" y="703"/>
                  </a:cubicBezTo>
                  <a:cubicBezTo>
                    <a:pt x="880" y="665"/>
                    <a:pt x="988" y="646"/>
                    <a:pt x="1098" y="646"/>
                  </a:cubicBezTo>
                  <a:cubicBezTo>
                    <a:pt x="1132" y="646"/>
                    <a:pt x="1166" y="648"/>
                    <a:pt x="1201" y="652"/>
                  </a:cubicBezTo>
                  <a:cubicBezTo>
                    <a:pt x="1203" y="652"/>
                    <a:pt x="1205" y="652"/>
                    <a:pt x="1207" y="652"/>
                  </a:cubicBezTo>
                  <a:cubicBezTo>
                    <a:pt x="1257" y="652"/>
                    <a:pt x="1260" y="570"/>
                    <a:pt x="1206" y="563"/>
                  </a:cubicBezTo>
                  <a:cubicBezTo>
                    <a:pt x="1171" y="559"/>
                    <a:pt x="1135" y="558"/>
                    <a:pt x="1099" y="558"/>
                  </a:cubicBezTo>
                  <a:cubicBezTo>
                    <a:pt x="985" y="558"/>
                    <a:pt x="873" y="578"/>
                    <a:pt x="766" y="614"/>
                  </a:cubicBezTo>
                  <a:cubicBezTo>
                    <a:pt x="847" y="468"/>
                    <a:pt x="948" y="334"/>
                    <a:pt x="1064" y="214"/>
                  </a:cubicBezTo>
                  <a:cubicBezTo>
                    <a:pt x="1094" y="184"/>
                    <a:pt x="1067" y="136"/>
                    <a:pt x="1034" y="136"/>
                  </a:cubicBezTo>
                  <a:cubicBezTo>
                    <a:pt x="1025" y="136"/>
                    <a:pt x="1015" y="140"/>
                    <a:pt x="1007" y="148"/>
                  </a:cubicBezTo>
                  <a:cubicBezTo>
                    <a:pt x="871" y="288"/>
                    <a:pt x="756" y="443"/>
                    <a:pt x="664" y="614"/>
                  </a:cubicBezTo>
                  <a:cubicBezTo>
                    <a:pt x="662" y="618"/>
                    <a:pt x="660" y="619"/>
                    <a:pt x="659" y="619"/>
                  </a:cubicBezTo>
                  <a:cubicBezTo>
                    <a:pt x="657" y="619"/>
                    <a:pt x="656" y="614"/>
                    <a:pt x="657" y="608"/>
                  </a:cubicBezTo>
                  <a:cubicBezTo>
                    <a:pt x="677" y="421"/>
                    <a:pt x="696" y="232"/>
                    <a:pt x="714" y="45"/>
                  </a:cubicBezTo>
                  <a:cubicBezTo>
                    <a:pt x="717" y="16"/>
                    <a:pt x="695" y="0"/>
                    <a:pt x="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3839660" y="2503843"/>
              <a:ext cx="15233" cy="13356"/>
            </a:xfrm>
            <a:custGeom>
              <a:avLst/>
              <a:gdLst/>
              <a:ahLst/>
              <a:cxnLst/>
              <a:rect l="l" t="t" r="r" b="b"/>
              <a:pathLst>
                <a:path w="503" h="441" extrusionOk="0">
                  <a:moveTo>
                    <a:pt x="251" y="1"/>
                  </a:moveTo>
                  <a:cubicBezTo>
                    <a:pt x="180" y="1"/>
                    <a:pt x="110" y="35"/>
                    <a:pt x="69" y="100"/>
                  </a:cubicBezTo>
                  <a:cubicBezTo>
                    <a:pt x="1" y="200"/>
                    <a:pt x="29" y="337"/>
                    <a:pt x="131" y="403"/>
                  </a:cubicBezTo>
                  <a:cubicBezTo>
                    <a:pt x="168" y="428"/>
                    <a:pt x="211" y="440"/>
                    <a:pt x="253" y="440"/>
                  </a:cubicBezTo>
                  <a:cubicBezTo>
                    <a:pt x="323" y="440"/>
                    <a:pt x="393" y="406"/>
                    <a:pt x="434" y="343"/>
                  </a:cubicBezTo>
                  <a:cubicBezTo>
                    <a:pt x="502" y="241"/>
                    <a:pt x="474" y="105"/>
                    <a:pt x="372" y="38"/>
                  </a:cubicBezTo>
                  <a:cubicBezTo>
                    <a:pt x="335" y="13"/>
                    <a:pt x="293" y="1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845898" y="2486882"/>
              <a:ext cx="7692" cy="5300"/>
            </a:xfrm>
            <a:custGeom>
              <a:avLst/>
              <a:gdLst/>
              <a:ahLst/>
              <a:cxnLst/>
              <a:rect l="l" t="t" r="r" b="b"/>
              <a:pathLst>
                <a:path w="254" h="175" extrusionOk="0">
                  <a:moveTo>
                    <a:pt x="128" y="0"/>
                  </a:moveTo>
                  <a:cubicBezTo>
                    <a:pt x="54" y="0"/>
                    <a:pt x="1" y="109"/>
                    <a:pt x="80" y="159"/>
                  </a:cubicBezTo>
                  <a:cubicBezTo>
                    <a:pt x="96" y="170"/>
                    <a:pt x="112" y="175"/>
                    <a:pt x="128" y="175"/>
                  </a:cubicBezTo>
                  <a:cubicBezTo>
                    <a:pt x="201" y="175"/>
                    <a:pt x="254" y="67"/>
                    <a:pt x="176" y="15"/>
                  </a:cubicBezTo>
                  <a:cubicBezTo>
                    <a:pt x="160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3857195" y="2490396"/>
              <a:ext cx="7662" cy="5330"/>
            </a:xfrm>
            <a:custGeom>
              <a:avLst/>
              <a:gdLst/>
              <a:ahLst/>
              <a:cxnLst/>
              <a:rect l="l" t="t" r="r" b="b"/>
              <a:pathLst>
                <a:path w="253" h="176" extrusionOk="0">
                  <a:moveTo>
                    <a:pt x="127" y="0"/>
                  </a:moveTo>
                  <a:cubicBezTo>
                    <a:pt x="53" y="0"/>
                    <a:pt x="1" y="110"/>
                    <a:pt x="79" y="161"/>
                  </a:cubicBezTo>
                  <a:cubicBezTo>
                    <a:pt x="94" y="171"/>
                    <a:pt x="110" y="176"/>
                    <a:pt x="125" y="176"/>
                  </a:cubicBezTo>
                  <a:cubicBezTo>
                    <a:pt x="198" y="176"/>
                    <a:pt x="253" y="66"/>
                    <a:pt x="175" y="15"/>
                  </a:cubicBezTo>
                  <a:cubicBezTo>
                    <a:pt x="159" y="5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3862374" y="2504055"/>
              <a:ext cx="7692" cy="5360"/>
            </a:xfrm>
            <a:custGeom>
              <a:avLst/>
              <a:gdLst/>
              <a:ahLst/>
              <a:cxnLst/>
              <a:rect l="l" t="t" r="r" b="b"/>
              <a:pathLst>
                <a:path w="254" h="177" extrusionOk="0">
                  <a:moveTo>
                    <a:pt x="127" y="0"/>
                  </a:moveTo>
                  <a:cubicBezTo>
                    <a:pt x="53" y="0"/>
                    <a:pt x="1" y="110"/>
                    <a:pt x="79" y="161"/>
                  </a:cubicBezTo>
                  <a:cubicBezTo>
                    <a:pt x="95" y="172"/>
                    <a:pt x="111" y="176"/>
                    <a:pt x="127" y="176"/>
                  </a:cubicBezTo>
                  <a:cubicBezTo>
                    <a:pt x="200" y="176"/>
                    <a:pt x="253" y="67"/>
                    <a:pt x="174" y="16"/>
                  </a:cubicBezTo>
                  <a:cubicBezTo>
                    <a:pt x="158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3860375" y="2516381"/>
              <a:ext cx="7662" cy="5330"/>
            </a:xfrm>
            <a:custGeom>
              <a:avLst/>
              <a:gdLst/>
              <a:ahLst/>
              <a:cxnLst/>
              <a:rect l="l" t="t" r="r" b="b"/>
              <a:pathLst>
                <a:path w="253" h="176" extrusionOk="0">
                  <a:moveTo>
                    <a:pt x="127" y="0"/>
                  </a:moveTo>
                  <a:cubicBezTo>
                    <a:pt x="53" y="0"/>
                    <a:pt x="1" y="110"/>
                    <a:pt x="78" y="161"/>
                  </a:cubicBezTo>
                  <a:cubicBezTo>
                    <a:pt x="94" y="171"/>
                    <a:pt x="110" y="176"/>
                    <a:pt x="125" y="176"/>
                  </a:cubicBezTo>
                  <a:cubicBezTo>
                    <a:pt x="198" y="176"/>
                    <a:pt x="253" y="67"/>
                    <a:pt x="175" y="15"/>
                  </a:cubicBezTo>
                  <a:cubicBezTo>
                    <a:pt x="159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847049" y="2523892"/>
              <a:ext cx="7662" cy="5300"/>
            </a:xfrm>
            <a:custGeom>
              <a:avLst/>
              <a:gdLst/>
              <a:ahLst/>
              <a:cxnLst/>
              <a:rect l="l" t="t" r="r" b="b"/>
              <a:pathLst>
                <a:path w="253" h="175" extrusionOk="0">
                  <a:moveTo>
                    <a:pt x="127" y="1"/>
                  </a:moveTo>
                  <a:cubicBezTo>
                    <a:pt x="53" y="1"/>
                    <a:pt x="0" y="110"/>
                    <a:pt x="78" y="160"/>
                  </a:cubicBezTo>
                  <a:cubicBezTo>
                    <a:pt x="94" y="170"/>
                    <a:pt x="110" y="175"/>
                    <a:pt x="125" y="175"/>
                  </a:cubicBezTo>
                  <a:cubicBezTo>
                    <a:pt x="200" y="175"/>
                    <a:pt x="252" y="66"/>
                    <a:pt x="175" y="16"/>
                  </a:cubicBezTo>
                  <a:cubicBezTo>
                    <a:pt x="158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3830180" y="2517108"/>
              <a:ext cx="7602" cy="5330"/>
            </a:xfrm>
            <a:custGeom>
              <a:avLst/>
              <a:gdLst/>
              <a:ahLst/>
              <a:cxnLst/>
              <a:rect l="l" t="t" r="r" b="b"/>
              <a:pathLst>
                <a:path w="251" h="176" extrusionOk="0">
                  <a:moveTo>
                    <a:pt x="126" y="1"/>
                  </a:moveTo>
                  <a:cubicBezTo>
                    <a:pt x="53" y="1"/>
                    <a:pt x="0" y="111"/>
                    <a:pt x="78" y="160"/>
                  </a:cubicBezTo>
                  <a:cubicBezTo>
                    <a:pt x="94" y="171"/>
                    <a:pt x="110" y="176"/>
                    <a:pt x="125" y="176"/>
                  </a:cubicBezTo>
                  <a:cubicBezTo>
                    <a:pt x="198" y="176"/>
                    <a:pt x="250" y="66"/>
                    <a:pt x="174" y="17"/>
                  </a:cubicBezTo>
                  <a:cubicBezTo>
                    <a:pt x="158" y="5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826031" y="2508083"/>
              <a:ext cx="7692" cy="5330"/>
            </a:xfrm>
            <a:custGeom>
              <a:avLst/>
              <a:gdLst/>
              <a:ahLst/>
              <a:cxnLst/>
              <a:rect l="l" t="t" r="r" b="b"/>
              <a:pathLst>
                <a:path w="254" h="176" extrusionOk="0">
                  <a:moveTo>
                    <a:pt x="128" y="0"/>
                  </a:moveTo>
                  <a:cubicBezTo>
                    <a:pt x="53" y="0"/>
                    <a:pt x="0" y="110"/>
                    <a:pt x="79" y="161"/>
                  </a:cubicBezTo>
                  <a:cubicBezTo>
                    <a:pt x="95" y="171"/>
                    <a:pt x="110" y="175"/>
                    <a:pt x="125" y="175"/>
                  </a:cubicBezTo>
                  <a:cubicBezTo>
                    <a:pt x="199" y="175"/>
                    <a:pt x="253" y="67"/>
                    <a:pt x="175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3827575" y="2493424"/>
              <a:ext cx="7632" cy="5300"/>
            </a:xfrm>
            <a:custGeom>
              <a:avLst/>
              <a:gdLst/>
              <a:ahLst/>
              <a:cxnLst/>
              <a:rect l="l" t="t" r="r" b="b"/>
              <a:pathLst>
                <a:path w="252" h="175" extrusionOk="0">
                  <a:moveTo>
                    <a:pt x="127" y="1"/>
                  </a:moveTo>
                  <a:cubicBezTo>
                    <a:pt x="53" y="1"/>
                    <a:pt x="1" y="110"/>
                    <a:pt x="78" y="160"/>
                  </a:cubicBezTo>
                  <a:cubicBezTo>
                    <a:pt x="94" y="170"/>
                    <a:pt x="110" y="175"/>
                    <a:pt x="124" y="175"/>
                  </a:cubicBezTo>
                  <a:cubicBezTo>
                    <a:pt x="198" y="175"/>
                    <a:pt x="251" y="66"/>
                    <a:pt x="175" y="16"/>
                  </a:cubicBezTo>
                  <a:cubicBezTo>
                    <a:pt x="159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4105511" y="2502237"/>
              <a:ext cx="138069" cy="86857"/>
            </a:xfrm>
            <a:custGeom>
              <a:avLst/>
              <a:gdLst/>
              <a:ahLst/>
              <a:cxnLst/>
              <a:rect l="l" t="t" r="r" b="b"/>
              <a:pathLst>
                <a:path w="4559" h="2868" extrusionOk="0">
                  <a:moveTo>
                    <a:pt x="1833" y="0"/>
                  </a:moveTo>
                  <a:cubicBezTo>
                    <a:pt x="1038" y="0"/>
                    <a:pt x="0" y="63"/>
                    <a:pt x="0" y="63"/>
                  </a:cubicBezTo>
                  <a:cubicBezTo>
                    <a:pt x="0" y="63"/>
                    <a:pt x="1087" y="2471"/>
                    <a:pt x="1365" y="2471"/>
                  </a:cubicBezTo>
                  <a:cubicBezTo>
                    <a:pt x="1375" y="2471"/>
                    <a:pt x="1384" y="2468"/>
                    <a:pt x="1392" y="2461"/>
                  </a:cubicBezTo>
                  <a:cubicBezTo>
                    <a:pt x="1618" y="2275"/>
                    <a:pt x="1410" y="1900"/>
                    <a:pt x="1410" y="1899"/>
                  </a:cubicBezTo>
                  <a:lnTo>
                    <a:pt x="1410" y="1899"/>
                  </a:lnTo>
                  <a:cubicBezTo>
                    <a:pt x="1410" y="1900"/>
                    <a:pt x="2502" y="2867"/>
                    <a:pt x="2735" y="2867"/>
                  </a:cubicBezTo>
                  <a:cubicBezTo>
                    <a:pt x="2752" y="2867"/>
                    <a:pt x="2764" y="2862"/>
                    <a:pt x="2771" y="2851"/>
                  </a:cubicBezTo>
                  <a:cubicBezTo>
                    <a:pt x="2876" y="2688"/>
                    <a:pt x="2361" y="2063"/>
                    <a:pt x="2360" y="2063"/>
                  </a:cubicBezTo>
                  <a:lnTo>
                    <a:pt x="2360" y="2063"/>
                  </a:lnTo>
                  <a:cubicBezTo>
                    <a:pt x="2361" y="2063"/>
                    <a:pt x="4011" y="2690"/>
                    <a:pt x="4386" y="2690"/>
                  </a:cubicBezTo>
                  <a:cubicBezTo>
                    <a:pt x="4424" y="2690"/>
                    <a:pt x="4449" y="2683"/>
                    <a:pt x="4458" y="2669"/>
                  </a:cubicBezTo>
                  <a:cubicBezTo>
                    <a:pt x="4559" y="2517"/>
                    <a:pt x="3142" y="1539"/>
                    <a:pt x="3142" y="1539"/>
                  </a:cubicBezTo>
                  <a:cubicBezTo>
                    <a:pt x="3142" y="1539"/>
                    <a:pt x="3694" y="1493"/>
                    <a:pt x="3779" y="1299"/>
                  </a:cubicBezTo>
                  <a:cubicBezTo>
                    <a:pt x="3864" y="1104"/>
                    <a:pt x="2183" y="554"/>
                    <a:pt x="2183" y="554"/>
                  </a:cubicBezTo>
                  <a:cubicBezTo>
                    <a:pt x="2183" y="554"/>
                    <a:pt x="2861" y="269"/>
                    <a:pt x="2725" y="88"/>
                  </a:cubicBezTo>
                  <a:cubicBezTo>
                    <a:pt x="2676" y="22"/>
                    <a:pt x="2295" y="0"/>
                    <a:pt x="1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1714" y="2510748"/>
              <a:ext cx="83980" cy="53938"/>
            </a:xfrm>
            <a:custGeom>
              <a:avLst/>
              <a:gdLst/>
              <a:ahLst/>
              <a:cxnLst/>
              <a:rect l="l" t="t" r="r" b="b"/>
              <a:pathLst>
                <a:path w="2773" h="1781" extrusionOk="0">
                  <a:moveTo>
                    <a:pt x="0" y="0"/>
                  </a:moveTo>
                  <a:lnTo>
                    <a:pt x="586" y="1507"/>
                  </a:lnTo>
                  <a:cubicBezTo>
                    <a:pt x="592" y="1527"/>
                    <a:pt x="610" y="1538"/>
                    <a:pt x="628" y="1538"/>
                  </a:cubicBezTo>
                  <a:cubicBezTo>
                    <a:pt x="634" y="1538"/>
                    <a:pt x="640" y="1537"/>
                    <a:pt x="646" y="1535"/>
                  </a:cubicBezTo>
                  <a:cubicBezTo>
                    <a:pt x="671" y="1526"/>
                    <a:pt x="684" y="1498"/>
                    <a:pt x="674" y="1472"/>
                  </a:cubicBezTo>
                  <a:lnTo>
                    <a:pt x="169" y="168"/>
                  </a:lnTo>
                  <a:lnTo>
                    <a:pt x="1005" y="699"/>
                  </a:lnTo>
                  <a:lnTo>
                    <a:pt x="1415" y="1578"/>
                  </a:lnTo>
                  <a:cubicBezTo>
                    <a:pt x="1423" y="1595"/>
                    <a:pt x="1440" y="1605"/>
                    <a:pt x="1458" y="1605"/>
                  </a:cubicBezTo>
                  <a:cubicBezTo>
                    <a:pt x="1466" y="1605"/>
                    <a:pt x="1473" y="1604"/>
                    <a:pt x="1480" y="1600"/>
                  </a:cubicBezTo>
                  <a:cubicBezTo>
                    <a:pt x="1504" y="1590"/>
                    <a:pt x="1515" y="1560"/>
                    <a:pt x="1503" y="1536"/>
                  </a:cubicBezTo>
                  <a:lnTo>
                    <a:pt x="1155" y="795"/>
                  </a:lnTo>
                  <a:lnTo>
                    <a:pt x="2692" y="1774"/>
                  </a:lnTo>
                  <a:cubicBezTo>
                    <a:pt x="2700" y="1778"/>
                    <a:pt x="2709" y="1781"/>
                    <a:pt x="2718" y="1781"/>
                  </a:cubicBezTo>
                  <a:cubicBezTo>
                    <a:pt x="2734" y="1781"/>
                    <a:pt x="2750" y="1773"/>
                    <a:pt x="2759" y="1760"/>
                  </a:cubicBezTo>
                  <a:cubicBezTo>
                    <a:pt x="2773" y="1737"/>
                    <a:pt x="2766" y="1708"/>
                    <a:pt x="2745" y="1694"/>
                  </a:cubicBezTo>
                  <a:lnTo>
                    <a:pt x="1468" y="879"/>
                  </a:lnTo>
                  <a:lnTo>
                    <a:pt x="2305" y="818"/>
                  </a:lnTo>
                  <a:cubicBezTo>
                    <a:pt x="2330" y="816"/>
                    <a:pt x="2349" y="794"/>
                    <a:pt x="2348" y="767"/>
                  </a:cubicBezTo>
                  <a:cubicBezTo>
                    <a:pt x="2347" y="743"/>
                    <a:pt x="2327" y="724"/>
                    <a:pt x="2304" y="724"/>
                  </a:cubicBezTo>
                  <a:cubicBezTo>
                    <a:pt x="2302" y="724"/>
                    <a:pt x="2300" y="724"/>
                    <a:pt x="2298" y="724"/>
                  </a:cubicBezTo>
                  <a:lnTo>
                    <a:pt x="1331" y="795"/>
                  </a:lnTo>
                  <a:lnTo>
                    <a:pt x="244" y="102"/>
                  </a:lnTo>
                  <a:lnTo>
                    <a:pt x="1289" y="123"/>
                  </a:lnTo>
                  <a:cubicBezTo>
                    <a:pt x="1315" y="123"/>
                    <a:pt x="1338" y="102"/>
                    <a:pt x="1338" y="76"/>
                  </a:cubicBezTo>
                  <a:cubicBezTo>
                    <a:pt x="1338" y="49"/>
                    <a:pt x="1317" y="27"/>
                    <a:pt x="1292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941148" y="2496059"/>
              <a:ext cx="115719" cy="65749"/>
            </a:xfrm>
            <a:custGeom>
              <a:avLst/>
              <a:gdLst/>
              <a:ahLst/>
              <a:cxnLst/>
              <a:rect l="l" t="t" r="r" b="b"/>
              <a:pathLst>
                <a:path w="3821" h="2171" extrusionOk="0">
                  <a:moveTo>
                    <a:pt x="1851" y="1"/>
                  </a:moveTo>
                  <a:cubicBezTo>
                    <a:pt x="1704" y="1"/>
                    <a:pt x="1613" y="20"/>
                    <a:pt x="1616" y="67"/>
                  </a:cubicBezTo>
                  <a:cubicBezTo>
                    <a:pt x="1632" y="301"/>
                    <a:pt x="1973" y="340"/>
                    <a:pt x="1973" y="340"/>
                  </a:cubicBezTo>
                  <a:cubicBezTo>
                    <a:pt x="1973" y="340"/>
                    <a:pt x="665" y="633"/>
                    <a:pt x="722" y="777"/>
                  </a:cubicBezTo>
                  <a:cubicBezTo>
                    <a:pt x="758" y="867"/>
                    <a:pt x="1027" y="884"/>
                    <a:pt x="1221" y="884"/>
                  </a:cubicBezTo>
                  <a:cubicBezTo>
                    <a:pt x="1335" y="884"/>
                    <a:pt x="1423" y="878"/>
                    <a:pt x="1423" y="878"/>
                  </a:cubicBezTo>
                  <a:lnTo>
                    <a:pt x="1423" y="878"/>
                  </a:lnTo>
                  <a:cubicBezTo>
                    <a:pt x="1423" y="878"/>
                    <a:pt x="1" y="1818"/>
                    <a:pt x="53" y="1954"/>
                  </a:cubicBezTo>
                  <a:cubicBezTo>
                    <a:pt x="59" y="1971"/>
                    <a:pt x="86" y="1979"/>
                    <a:pt x="129" y="1979"/>
                  </a:cubicBezTo>
                  <a:cubicBezTo>
                    <a:pt x="416" y="1979"/>
                    <a:pt x="1400" y="1628"/>
                    <a:pt x="1400" y="1628"/>
                  </a:cubicBezTo>
                  <a:lnTo>
                    <a:pt x="1400" y="1628"/>
                  </a:lnTo>
                  <a:cubicBezTo>
                    <a:pt x="1400" y="1628"/>
                    <a:pt x="1172" y="2007"/>
                    <a:pt x="1259" y="2154"/>
                  </a:cubicBezTo>
                  <a:cubicBezTo>
                    <a:pt x="1265" y="2165"/>
                    <a:pt x="1279" y="2171"/>
                    <a:pt x="1299" y="2171"/>
                  </a:cubicBezTo>
                  <a:cubicBezTo>
                    <a:pt x="1521" y="2171"/>
                    <a:pt x="2485" y="1466"/>
                    <a:pt x="2485" y="1466"/>
                  </a:cubicBezTo>
                  <a:lnTo>
                    <a:pt x="2485" y="1466"/>
                  </a:lnTo>
                  <a:cubicBezTo>
                    <a:pt x="2485" y="1466"/>
                    <a:pt x="2356" y="2035"/>
                    <a:pt x="2534" y="2035"/>
                  </a:cubicBezTo>
                  <a:cubicBezTo>
                    <a:pt x="2534" y="2035"/>
                    <a:pt x="2534" y="2035"/>
                    <a:pt x="2534" y="2035"/>
                  </a:cubicBezTo>
                  <a:cubicBezTo>
                    <a:pt x="2716" y="2032"/>
                    <a:pt x="3820" y="284"/>
                    <a:pt x="3820" y="284"/>
                  </a:cubicBezTo>
                  <a:cubicBezTo>
                    <a:pt x="3820" y="284"/>
                    <a:pt x="2419" y="1"/>
                    <a:pt x="18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971343" y="2502116"/>
              <a:ext cx="73774" cy="45216"/>
            </a:xfrm>
            <a:custGeom>
              <a:avLst/>
              <a:gdLst/>
              <a:ahLst/>
              <a:cxnLst/>
              <a:rect l="l" t="t" r="r" b="b"/>
              <a:pathLst>
                <a:path w="2436" h="1493" extrusionOk="0">
                  <a:moveTo>
                    <a:pt x="1172" y="0"/>
                  </a:moveTo>
                  <a:cubicBezTo>
                    <a:pt x="1156" y="0"/>
                    <a:pt x="1142" y="10"/>
                    <a:pt x="1138" y="27"/>
                  </a:cubicBezTo>
                  <a:cubicBezTo>
                    <a:pt x="1132" y="48"/>
                    <a:pt x="1145" y="69"/>
                    <a:pt x="1166" y="74"/>
                  </a:cubicBezTo>
                  <a:lnTo>
                    <a:pt x="2247" y="354"/>
                  </a:lnTo>
                  <a:lnTo>
                    <a:pt x="1514" y="647"/>
                  </a:lnTo>
                  <a:lnTo>
                    <a:pt x="752" y="505"/>
                  </a:lnTo>
                  <a:cubicBezTo>
                    <a:pt x="750" y="504"/>
                    <a:pt x="747" y="504"/>
                    <a:pt x="745" y="504"/>
                  </a:cubicBezTo>
                  <a:cubicBezTo>
                    <a:pt x="727" y="504"/>
                    <a:pt x="711" y="517"/>
                    <a:pt x="706" y="535"/>
                  </a:cubicBezTo>
                  <a:cubicBezTo>
                    <a:pt x="703" y="556"/>
                    <a:pt x="717" y="576"/>
                    <a:pt x="738" y="581"/>
                  </a:cubicBezTo>
                  <a:lnTo>
                    <a:pt x="1381" y="702"/>
                  </a:lnTo>
                  <a:lnTo>
                    <a:pt x="31" y="1241"/>
                  </a:lnTo>
                  <a:cubicBezTo>
                    <a:pt x="11" y="1249"/>
                    <a:pt x="0" y="1270"/>
                    <a:pt x="10" y="1291"/>
                  </a:cubicBezTo>
                  <a:cubicBezTo>
                    <a:pt x="15" y="1306"/>
                    <a:pt x="29" y="1315"/>
                    <a:pt x="45" y="1315"/>
                  </a:cubicBezTo>
                  <a:cubicBezTo>
                    <a:pt x="50" y="1315"/>
                    <a:pt x="55" y="1314"/>
                    <a:pt x="60" y="1312"/>
                  </a:cubicBezTo>
                  <a:lnTo>
                    <a:pt x="1184" y="864"/>
                  </a:lnTo>
                  <a:lnTo>
                    <a:pt x="834" y="1435"/>
                  </a:lnTo>
                  <a:cubicBezTo>
                    <a:pt x="823" y="1452"/>
                    <a:pt x="829" y="1477"/>
                    <a:pt x="846" y="1487"/>
                  </a:cubicBezTo>
                  <a:cubicBezTo>
                    <a:pt x="852" y="1491"/>
                    <a:pt x="859" y="1493"/>
                    <a:pt x="866" y="1493"/>
                  </a:cubicBezTo>
                  <a:cubicBezTo>
                    <a:pt x="879" y="1493"/>
                    <a:pt x="892" y="1487"/>
                    <a:pt x="899" y="1476"/>
                  </a:cubicBezTo>
                  <a:lnTo>
                    <a:pt x="1303" y="816"/>
                  </a:lnTo>
                  <a:lnTo>
                    <a:pt x="2260" y="435"/>
                  </a:lnTo>
                  <a:lnTo>
                    <a:pt x="1757" y="1103"/>
                  </a:lnTo>
                  <a:cubicBezTo>
                    <a:pt x="1744" y="1121"/>
                    <a:pt x="1747" y="1145"/>
                    <a:pt x="1764" y="1157"/>
                  </a:cubicBezTo>
                  <a:cubicBezTo>
                    <a:pt x="1771" y="1162"/>
                    <a:pt x="1778" y="1165"/>
                    <a:pt x="1786" y="1165"/>
                  </a:cubicBezTo>
                  <a:cubicBezTo>
                    <a:pt x="1797" y="1165"/>
                    <a:pt x="1809" y="1159"/>
                    <a:pt x="1817" y="1150"/>
                  </a:cubicBezTo>
                  <a:lnTo>
                    <a:pt x="2436" y="326"/>
                  </a:lnTo>
                  <a:lnTo>
                    <a:pt x="1187" y="3"/>
                  </a:lnTo>
                  <a:cubicBezTo>
                    <a:pt x="1182" y="1"/>
                    <a:pt x="1177" y="0"/>
                    <a:pt x="1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082099" y="2381638"/>
              <a:ext cx="74865" cy="112690"/>
            </a:xfrm>
            <a:custGeom>
              <a:avLst/>
              <a:gdLst/>
              <a:ahLst/>
              <a:cxnLst/>
              <a:rect l="l" t="t" r="r" b="b"/>
              <a:pathLst>
                <a:path w="2472" h="3721" extrusionOk="0">
                  <a:moveTo>
                    <a:pt x="2068" y="1"/>
                  </a:moveTo>
                  <a:cubicBezTo>
                    <a:pt x="1914" y="1"/>
                    <a:pt x="1266" y="1124"/>
                    <a:pt x="1266" y="1124"/>
                  </a:cubicBezTo>
                  <a:cubicBezTo>
                    <a:pt x="1266" y="1124"/>
                    <a:pt x="1192" y="690"/>
                    <a:pt x="1032" y="634"/>
                  </a:cubicBezTo>
                  <a:cubicBezTo>
                    <a:pt x="1028" y="633"/>
                    <a:pt x="1025" y="632"/>
                    <a:pt x="1022" y="632"/>
                  </a:cubicBezTo>
                  <a:cubicBezTo>
                    <a:pt x="858" y="632"/>
                    <a:pt x="543" y="1953"/>
                    <a:pt x="543" y="1953"/>
                  </a:cubicBezTo>
                  <a:cubicBezTo>
                    <a:pt x="543" y="1953"/>
                    <a:pt x="325" y="1533"/>
                    <a:pt x="182" y="1533"/>
                  </a:cubicBezTo>
                  <a:cubicBezTo>
                    <a:pt x="165" y="1533"/>
                    <a:pt x="150" y="1539"/>
                    <a:pt x="136" y="1551"/>
                  </a:cubicBezTo>
                  <a:cubicBezTo>
                    <a:pt x="0" y="1669"/>
                    <a:pt x="297" y="3721"/>
                    <a:pt x="297" y="3721"/>
                  </a:cubicBezTo>
                  <a:cubicBezTo>
                    <a:pt x="297" y="3721"/>
                    <a:pt x="2278" y="2624"/>
                    <a:pt x="2115" y="2456"/>
                  </a:cubicBezTo>
                  <a:cubicBezTo>
                    <a:pt x="2065" y="2405"/>
                    <a:pt x="2003" y="2387"/>
                    <a:pt x="1942" y="2387"/>
                  </a:cubicBezTo>
                  <a:cubicBezTo>
                    <a:pt x="1803" y="2387"/>
                    <a:pt x="1666" y="2479"/>
                    <a:pt x="1666" y="2479"/>
                  </a:cubicBezTo>
                  <a:cubicBezTo>
                    <a:pt x="1666" y="2479"/>
                    <a:pt x="2471" y="1408"/>
                    <a:pt x="2335" y="1334"/>
                  </a:cubicBezTo>
                  <a:cubicBezTo>
                    <a:pt x="2325" y="1329"/>
                    <a:pt x="2313" y="1326"/>
                    <a:pt x="2299" y="1326"/>
                  </a:cubicBezTo>
                  <a:cubicBezTo>
                    <a:pt x="2131" y="1326"/>
                    <a:pt x="1735" y="1711"/>
                    <a:pt x="1735" y="1711"/>
                  </a:cubicBezTo>
                  <a:cubicBezTo>
                    <a:pt x="1735" y="1711"/>
                    <a:pt x="2208" y="74"/>
                    <a:pt x="2080" y="4"/>
                  </a:cubicBezTo>
                  <a:cubicBezTo>
                    <a:pt x="2076" y="2"/>
                    <a:pt x="2072" y="1"/>
                    <a:pt x="2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4093366" y="2410986"/>
              <a:ext cx="39643" cy="70110"/>
            </a:xfrm>
            <a:custGeom>
              <a:avLst/>
              <a:gdLst/>
              <a:ahLst/>
              <a:cxnLst/>
              <a:rect l="l" t="t" r="r" b="b"/>
              <a:pathLst>
                <a:path w="1309" h="2315" extrusionOk="0">
                  <a:moveTo>
                    <a:pt x="1263" y="1"/>
                  </a:moveTo>
                  <a:cubicBezTo>
                    <a:pt x="1249" y="1"/>
                    <a:pt x="1236" y="8"/>
                    <a:pt x="1230" y="21"/>
                  </a:cubicBezTo>
                  <a:lnTo>
                    <a:pt x="665" y="1092"/>
                  </a:lnTo>
                  <a:lnTo>
                    <a:pt x="562" y="429"/>
                  </a:lnTo>
                  <a:cubicBezTo>
                    <a:pt x="559" y="411"/>
                    <a:pt x="544" y="398"/>
                    <a:pt x="526" y="398"/>
                  </a:cubicBezTo>
                  <a:cubicBezTo>
                    <a:pt x="524" y="398"/>
                    <a:pt x="521" y="398"/>
                    <a:pt x="519" y="399"/>
                  </a:cubicBezTo>
                  <a:cubicBezTo>
                    <a:pt x="498" y="401"/>
                    <a:pt x="484" y="421"/>
                    <a:pt x="488" y="442"/>
                  </a:cubicBezTo>
                  <a:lnTo>
                    <a:pt x="608" y="1205"/>
                  </a:lnTo>
                  <a:lnTo>
                    <a:pt x="127" y="2117"/>
                  </a:lnTo>
                  <a:lnTo>
                    <a:pt x="77" y="1282"/>
                  </a:lnTo>
                  <a:cubicBezTo>
                    <a:pt x="76" y="1261"/>
                    <a:pt x="57" y="1245"/>
                    <a:pt x="36" y="1245"/>
                  </a:cubicBezTo>
                  <a:cubicBezTo>
                    <a:pt x="15" y="1247"/>
                    <a:pt x="0" y="1265"/>
                    <a:pt x="0" y="1286"/>
                  </a:cubicBezTo>
                  <a:lnTo>
                    <a:pt x="63" y="2315"/>
                  </a:lnTo>
                  <a:lnTo>
                    <a:pt x="1224" y="1750"/>
                  </a:lnTo>
                  <a:cubicBezTo>
                    <a:pt x="1242" y="1742"/>
                    <a:pt x="1249" y="1719"/>
                    <a:pt x="1240" y="1700"/>
                  </a:cubicBezTo>
                  <a:cubicBezTo>
                    <a:pt x="1234" y="1686"/>
                    <a:pt x="1221" y="1679"/>
                    <a:pt x="1207" y="1679"/>
                  </a:cubicBezTo>
                  <a:cubicBezTo>
                    <a:pt x="1201" y="1679"/>
                    <a:pt x="1195" y="1680"/>
                    <a:pt x="1189" y="1683"/>
                  </a:cubicBezTo>
                  <a:lnTo>
                    <a:pt x="185" y="2169"/>
                  </a:lnTo>
                  <a:lnTo>
                    <a:pt x="553" y="1470"/>
                  </a:lnTo>
                  <a:lnTo>
                    <a:pt x="1226" y="1086"/>
                  </a:lnTo>
                  <a:cubicBezTo>
                    <a:pt x="1245" y="1076"/>
                    <a:pt x="1251" y="1054"/>
                    <a:pt x="1240" y="1034"/>
                  </a:cubicBezTo>
                  <a:cubicBezTo>
                    <a:pt x="1233" y="1022"/>
                    <a:pt x="1221" y="1015"/>
                    <a:pt x="1208" y="1015"/>
                  </a:cubicBezTo>
                  <a:cubicBezTo>
                    <a:pt x="1201" y="1015"/>
                    <a:pt x="1194" y="1017"/>
                    <a:pt x="1188" y="1020"/>
                  </a:cubicBezTo>
                  <a:lnTo>
                    <a:pt x="621" y="1345"/>
                  </a:lnTo>
                  <a:lnTo>
                    <a:pt x="1298" y="58"/>
                  </a:lnTo>
                  <a:cubicBezTo>
                    <a:pt x="1308" y="38"/>
                    <a:pt x="1301" y="16"/>
                    <a:pt x="1282" y="6"/>
                  </a:cubicBezTo>
                  <a:cubicBezTo>
                    <a:pt x="1276" y="2"/>
                    <a:pt x="1269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026918" y="2453265"/>
              <a:ext cx="109632" cy="111509"/>
            </a:xfrm>
            <a:custGeom>
              <a:avLst/>
              <a:gdLst/>
              <a:ahLst/>
              <a:cxnLst/>
              <a:rect l="l" t="t" r="r" b="b"/>
              <a:pathLst>
                <a:path w="3620" h="3682" extrusionOk="0">
                  <a:moveTo>
                    <a:pt x="2613" y="2377"/>
                  </a:moveTo>
                  <a:lnTo>
                    <a:pt x="2613" y="2377"/>
                  </a:lnTo>
                  <a:cubicBezTo>
                    <a:pt x="2613" y="2377"/>
                    <a:pt x="2614" y="2378"/>
                    <a:pt x="2614" y="2378"/>
                  </a:cubicBezTo>
                  <a:lnTo>
                    <a:pt x="2614" y="2378"/>
                  </a:lnTo>
                  <a:cubicBezTo>
                    <a:pt x="2614" y="2378"/>
                    <a:pt x="2613" y="2377"/>
                    <a:pt x="2613" y="2377"/>
                  </a:cubicBezTo>
                  <a:close/>
                  <a:moveTo>
                    <a:pt x="2158" y="0"/>
                  </a:moveTo>
                  <a:cubicBezTo>
                    <a:pt x="1993" y="0"/>
                    <a:pt x="1820" y="66"/>
                    <a:pt x="1729" y="204"/>
                  </a:cubicBezTo>
                  <a:cubicBezTo>
                    <a:pt x="1571" y="445"/>
                    <a:pt x="1687" y="812"/>
                    <a:pt x="1621" y="1093"/>
                  </a:cubicBezTo>
                  <a:cubicBezTo>
                    <a:pt x="1543" y="955"/>
                    <a:pt x="1505" y="798"/>
                    <a:pt x="1439" y="653"/>
                  </a:cubicBezTo>
                  <a:cubicBezTo>
                    <a:pt x="1372" y="508"/>
                    <a:pt x="1263" y="371"/>
                    <a:pt x="1110" y="333"/>
                  </a:cubicBezTo>
                  <a:cubicBezTo>
                    <a:pt x="1084" y="327"/>
                    <a:pt x="1058" y="324"/>
                    <a:pt x="1032" y="324"/>
                  </a:cubicBezTo>
                  <a:cubicBezTo>
                    <a:pt x="864" y="324"/>
                    <a:pt x="704" y="444"/>
                    <a:pt x="601" y="585"/>
                  </a:cubicBezTo>
                  <a:cubicBezTo>
                    <a:pt x="471" y="762"/>
                    <a:pt x="398" y="990"/>
                    <a:pt x="450" y="1204"/>
                  </a:cubicBezTo>
                  <a:cubicBezTo>
                    <a:pt x="503" y="1408"/>
                    <a:pt x="691" y="1583"/>
                    <a:pt x="900" y="1583"/>
                  </a:cubicBezTo>
                  <a:cubicBezTo>
                    <a:pt x="908" y="1583"/>
                    <a:pt x="916" y="1583"/>
                    <a:pt x="924" y="1582"/>
                  </a:cubicBezTo>
                  <a:lnTo>
                    <a:pt x="924" y="1582"/>
                  </a:lnTo>
                  <a:cubicBezTo>
                    <a:pt x="723" y="1605"/>
                    <a:pt x="520" y="1633"/>
                    <a:pt x="341" y="1726"/>
                  </a:cubicBezTo>
                  <a:cubicBezTo>
                    <a:pt x="159" y="1819"/>
                    <a:pt x="7" y="1995"/>
                    <a:pt x="3" y="2197"/>
                  </a:cubicBezTo>
                  <a:cubicBezTo>
                    <a:pt x="0" y="2344"/>
                    <a:pt x="71" y="2481"/>
                    <a:pt x="155" y="2601"/>
                  </a:cubicBezTo>
                  <a:cubicBezTo>
                    <a:pt x="303" y="2816"/>
                    <a:pt x="528" y="3016"/>
                    <a:pt x="786" y="3016"/>
                  </a:cubicBezTo>
                  <a:cubicBezTo>
                    <a:pt x="799" y="3016"/>
                    <a:pt x="812" y="3016"/>
                    <a:pt x="826" y="3015"/>
                  </a:cubicBezTo>
                  <a:cubicBezTo>
                    <a:pt x="1077" y="2994"/>
                    <a:pt x="1265" y="2794"/>
                    <a:pt x="1424" y="2594"/>
                  </a:cubicBezTo>
                  <a:lnTo>
                    <a:pt x="1424" y="2594"/>
                  </a:lnTo>
                  <a:cubicBezTo>
                    <a:pt x="1273" y="2817"/>
                    <a:pt x="1347" y="3182"/>
                    <a:pt x="1518" y="3392"/>
                  </a:cubicBezTo>
                  <a:cubicBezTo>
                    <a:pt x="1673" y="3584"/>
                    <a:pt x="1925" y="3682"/>
                    <a:pt x="2174" y="3682"/>
                  </a:cubicBezTo>
                  <a:cubicBezTo>
                    <a:pt x="2217" y="3682"/>
                    <a:pt x="2260" y="3679"/>
                    <a:pt x="2302" y="3673"/>
                  </a:cubicBezTo>
                  <a:cubicBezTo>
                    <a:pt x="2514" y="3645"/>
                    <a:pt x="2726" y="3543"/>
                    <a:pt x="2831" y="3356"/>
                  </a:cubicBezTo>
                  <a:cubicBezTo>
                    <a:pt x="2921" y="3201"/>
                    <a:pt x="2919" y="3005"/>
                    <a:pt x="2866" y="2833"/>
                  </a:cubicBezTo>
                  <a:cubicBezTo>
                    <a:pt x="2814" y="2669"/>
                    <a:pt x="2720" y="2522"/>
                    <a:pt x="2617" y="2383"/>
                  </a:cubicBezTo>
                  <a:lnTo>
                    <a:pt x="2617" y="2383"/>
                  </a:lnTo>
                  <a:cubicBezTo>
                    <a:pt x="2757" y="2455"/>
                    <a:pt x="2898" y="2526"/>
                    <a:pt x="3052" y="2548"/>
                  </a:cubicBezTo>
                  <a:cubicBezTo>
                    <a:pt x="3081" y="2552"/>
                    <a:pt x="3111" y="2555"/>
                    <a:pt x="3141" y="2555"/>
                  </a:cubicBezTo>
                  <a:cubicBezTo>
                    <a:pt x="3271" y="2555"/>
                    <a:pt x="3402" y="2512"/>
                    <a:pt x="3487" y="2418"/>
                  </a:cubicBezTo>
                  <a:cubicBezTo>
                    <a:pt x="3601" y="2289"/>
                    <a:pt x="3611" y="2104"/>
                    <a:pt x="3614" y="1932"/>
                  </a:cubicBezTo>
                  <a:cubicBezTo>
                    <a:pt x="3618" y="1791"/>
                    <a:pt x="3619" y="1642"/>
                    <a:pt x="3551" y="1518"/>
                  </a:cubicBezTo>
                  <a:cubicBezTo>
                    <a:pt x="3469" y="1367"/>
                    <a:pt x="3298" y="1282"/>
                    <a:pt x="3129" y="1260"/>
                  </a:cubicBezTo>
                  <a:cubicBezTo>
                    <a:pt x="3064" y="1251"/>
                    <a:pt x="2997" y="1247"/>
                    <a:pt x="2931" y="1247"/>
                  </a:cubicBezTo>
                  <a:cubicBezTo>
                    <a:pt x="2824" y="1247"/>
                    <a:pt x="2717" y="1257"/>
                    <a:pt x="2613" y="1276"/>
                  </a:cubicBezTo>
                  <a:cubicBezTo>
                    <a:pt x="2739" y="1162"/>
                    <a:pt x="2866" y="1043"/>
                    <a:pt x="2947" y="892"/>
                  </a:cubicBezTo>
                  <a:cubicBezTo>
                    <a:pt x="3027" y="742"/>
                    <a:pt x="3053" y="552"/>
                    <a:pt x="2970" y="403"/>
                  </a:cubicBezTo>
                  <a:cubicBezTo>
                    <a:pt x="2905" y="288"/>
                    <a:pt x="2784" y="214"/>
                    <a:pt x="2665" y="154"/>
                  </a:cubicBezTo>
                  <a:cubicBezTo>
                    <a:pt x="2514" y="74"/>
                    <a:pt x="2349" y="7"/>
                    <a:pt x="2179" y="0"/>
                  </a:cubicBezTo>
                  <a:cubicBezTo>
                    <a:pt x="2172" y="0"/>
                    <a:pt x="2165" y="0"/>
                    <a:pt x="2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042849" y="2467893"/>
              <a:ext cx="79135" cy="80346"/>
            </a:xfrm>
            <a:custGeom>
              <a:avLst/>
              <a:gdLst/>
              <a:ahLst/>
              <a:cxnLst/>
              <a:rect l="l" t="t" r="r" b="b"/>
              <a:pathLst>
                <a:path w="2613" h="2653" extrusionOk="0">
                  <a:moveTo>
                    <a:pt x="1547" y="87"/>
                  </a:moveTo>
                  <a:cubicBezTo>
                    <a:pt x="1551" y="87"/>
                    <a:pt x="1554" y="87"/>
                    <a:pt x="1558" y="88"/>
                  </a:cubicBezTo>
                  <a:cubicBezTo>
                    <a:pt x="1675" y="92"/>
                    <a:pt x="1787" y="141"/>
                    <a:pt x="1879" y="190"/>
                  </a:cubicBezTo>
                  <a:cubicBezTo>
                    <a:pt x="1956" y="230"/>
                    <a:pt x="2033" y="275"/>
                    <a:pt x="2073" y="346"/>
                  </a:cubicBezTo>
                  <a:cubicBezTo>
                    <a:pt x="2128" y="443"/>
                    <a:pt x="2101" y="566"/>
                    <a:pt x="2058" y="645"/>
                  </a:cubicBezTo>
                  <a:cubicBezTo>
                    <a:pt x="2003" y="743"/>
                    <a:pt x="1918" y="824"/>
                    <a:pt x="1834" y="901"/>
                  </a:cubicBezTo>
                  <a:cubicBezTo>
                    <a:pt x="1820" y="915"/>
                    <a:pt x="1816" y="936"/>
                    <a:pt x="1825" y="953"/>
                  </a:cubicBezTo>
                  <a:cubicBezTo>
                    <a:pt x="1833" y="968"/>
                    <a:pt x="1847" y="976"/>
                    <a:pt x="1862" y="976"/>
                  </a:cubicBezTo>
                  <a:cubicBezTo>
                    <a:pt x="1865" y="976"/>
                    <a:pt x="1869" y="976"/>
                    <a:pt x="1872" y="975"/>
                  </a:cubicBezTo>
                  <a:cubicBezTo>
                    <a:pt x="1943" y="962"/>
                    <a:pt x="2014" y="955"/>
                    <a:pt x="2083" y="955"/>
                  </a:cubicBezTo>
                  <a:cubicBezTo>
                    <a:pt x="2130" y="955"/>
                    <a:pt x="2175" y="958"/>
                    <a:pt x="2219" y="964"/>
                  </a:cubicBezTo>
                  <a:cubicBezTo>
                    <a:pt x="2337" y="979"/>
                    <a:pt x="2435" y="1038"/>
                    <a:pt x="2480" y="1120"/>
                  </a:cubicBezTo>
                  <a:cubicBezTo>
                    <a:pt x="2522" y="1199"/>
                    <a:pt x="2521" y="1299"/>
                    <a:pt x="2519" y="1387"/>
                  </a:cubicBezTo>
                  <a:cubicBezTo>
                    <a:pt x="2516" y="1509"/>
                    <a:pt x="2509" y="1622"/>
                    <a:pt x="2442" y="1697"/>
                  </a:cubicBezTo>
                  <a:cubicBezTo>
                    <a:pt x="2388" y="1757"/>
                    <a:pt x="2305" y="1778"/>
                    <a:pt x="2230" y="1778"/>
                  </a:cubicBezTo>
                  <a:cubicBezTo>
                    <a:pt x="2212" y="1778"/>
                    <a:pt x="2195" y="1776"/>
                    <a:pt x="2178" y="1774"/>
                  </a:cubicBezTo>
                  <a:cubicBezTo>
                    <a:pt x="2080" y="1760"/>
                    <a:pt x="1988" y="1714"/>
                    <a:pt x="1899" y="1669"/>
                  </a:cubicBezTo>
                  <a:cubicBezTo>
                    <a:pt x="1899" y="1669"/>
                    <a:pt x="1899" y="1667"/>
                    <a:pt x="1897" y="1667"/>
                  </a:cubicBezTo>
                  <a:lnTo>
                    <a:pt x="1894" y="1665"/>
                  </a:lnTo>
                  <a:cubicBezTo>
                    <a:pt x="1887" y="1654"/>
                    <a:pt x="1874" y="1647"/>
                    <a:pt x="1861" y="1647"/>
                  </a:cubicBezTo>
                  <a:cubicBezTo>
                    <a:pt x="1855" y="1647"/>
                    <a:pt x="1849" y="1649"/>
                    <a:pt x="1843" y="1651"/>
                  </a:cubicBezTo>
                  <a:cubicBezTo>
                    <a:pt x="1827" y="1658"/>
                    <a:pt x="1815" y="1674"/>
                    <a:pt x="1815" y="1692"/>
                  </a:cubicBezTo>
                  <a:cubicBezTo>
                    <a:pt x="1815" y="1700"/>
                    <a:pt x="1816" y="1714"/>
                    <a:pt x="1830" y="1727"/>
                  </a:cubicBezTo>
                  <a:cubicBezTo>
                    <a:pt x="1834" y="1730"/>
                    <a:pt x="1836" y="1734"/>
                    <a:pt x="1839" y="1735"/>
                  </a:cubicBezTo>
                  <a:cubicBezTo>
                    <a:pt x="1904" y="1825"/>
                    <a:pt x="1969" y="1922"/>
                    <a:pt x="2002" y="2030"/>
                  </a:cubicBezTo>
                  <a:cubicBezTo>
                    <a:pt x="2038" y="2152"/>
                    <a:pt x="2031" y="2272"/>
                    <a:pt x="1981" y="2361"/>
                  </a:cubicBezTo>
                  <a:cubicBezTo>
                    <a:pt x="1921" y="2466"/>
                    <a:pt x="1795" y="2539"/>
                    <a:pt x="1643" y="2560"/>
                  </a:cubicBezTo>
                  <a:cubicBezTo>
                    <a:pt x="1615" y="2563"/>
                    <a:pt x="1587" y="2565"/>
                    <a:pt x="1560" y="2565"/>
                  </a:cubicBezTo>
                  <a:cubicBezTo>
                    <a:pt x="1392" y="2565"/>
                    <a:pt x="1232" y="2497"/>
                    <a:pt x="1137" y="2379"/>
                  </a:cubicBezTo>
                  <a:cubicBezTo>
                    <a:pt x="1027" y="2245"/>
                    <a:pt x="983" y="2013"/>
                    <a:pt x="1073" y="1878"/>
                  </a:cubicBezTo>
                  <a:cubicBezTo>
                    <a:pt x="1081" y="1868"/>
                    <a:pt x="1090" y="1860"/>
                    <a:pt x="1097" y="1848"/>
                  </a:cubicBezTo>
                  <a:cubicBezTo>
                    <a:pt x="1110" y="1832"/>
                    <a:pt x="1108" y="1805"/>
                    <a:pt x="1090" y="1790"/>
                  </a:cubicBezTo>
                  <a:cubicBezTo>
                    <a:pt x="1081" y="1782"/>
                    <a:pt x="1070" y="1778"/>
                    <a:pt x="1060" y="1778"/>
                  </a:cubicBezTo>
                  <a:cubicBezTo>
                    <a:pt x="1049" y="1778"/>
                    <a:pt x="1037" y="1783"/>
                    <a:pt x="1028" y="1792"/>
                  </a:cubicBezTo>
                  <a:cubicBezTo>
                    <a:pt x="1018" y="1805"/>
                    <a:pt x="1010" y="1818"/>
                    <a:pt x="1000" y="1830"/>
                  </a:cubicBezTo>
                  <a:cubicBezTo>
                    <a:pt x="891" y="1966"/>
                    <a:pt x="772" y="2092"/>
                    <a:pt x="616" y="2104"/>
                  </a:cubicBezTo>
                  <a:cubicBezTo>
                    <a:pt x="607" y="2105"/>
                    <a:pt x="599" y="2105"/>
                    <a:pt x="591" y="2105"/>
                  </a:cubicBezTo>
                  <a:cubicBezTo>
                    <a:pt x="396" y="2105"/>
                    <a:pt x="246" y="1919"/>
                    <a:pt x="188" y="1834"/>
                  </a:cubicBezTo>
                  <a:cubicBezTo>
                    <a:pt x="146" y="1772"/>
                    <a:pt x="89" y="1678"/>
                    <a:pt x="90" y="1580"/>
                  </a:cubicBezTo>
                  <a:cubicBezTo>
                    <a:pt x="92" y="1467"/>
                    <a:pt x="176" y="1352"/>
                    <a:pt x="301" y="1288"/>
                  </a:cubicBezTo>
                  <a:cubicBezTo>
                    <a:pt x="419" y="1227"/>
                    <a:pt x="553" y="1208"/>
                    <a:pt x="693" y="1192"/>
                  </a:cubicBezTo>
                  <a:cubicBezTo>
                    <a:pt x="716" y="1190"/>
                    <a:pt x="733" y="1168"/>
                    <a:pt x="732" y="1145"/>
                  </a:cubicBezTo>
                  <a:cubicBezTo>
                    <a:pt x="730" y="1131"/>
                    <a:pt x="723" y="1119"/>
                    <a:pt x="712" y="1112"/>
                  </a:cubicBezTo>
                  <a:cubicBezTo>
                    <a:pt x="705" y="1108"/>
                    <a:pt x="695" y="1105"/>
                    <a:pt x="683" y="1105"/>
                  </a:cubicBezTo>
                  <a:cubicBezTo>
                    <a:pt x="678" y="1105"/>
                    <a:pt x="673" y="1105"/>
                    <a:pt x="669" y="1105"/>
                  </a:cubicBezTo>
                  <a:cubicBezTo>
                    <a:pt x="549" y="1105"/>
                    <a:pt x="430" y="1005"/>
                    <a:pt x="398" y="874"/>
                  </a:cubicBezTo>
                  <a:cubicBezTo>
                    <a:pt x="368" y="751"/>
                    <a:pt x="405" y="605"/>
                    <a:pt x="496" y="479"/>
                  </a:cubicBezTo>
                  <a:cubicBezTo>
                    <a:pt x="555" y="399"/>
                    <a:pt x="655" y="315"/>
                    <a:pt x="761" y="315"/>
                  </a:cubicBezTo>
                  <a:cubicBezTo>
                    <a:pt x="775" y="315"/>
                    <a:pt x="790" y="316"/>
                    <a:pt x="804" y="320"/>
                  </a:cubicBezTo>
                  <a:cubicBezTo>
                    <a:pt x="912" y="345"/>
                    <a:pt x="976" y="455"/>
                    <a:pt x="1006" y="518"/>
                  </a:cubicBezTo>
                  <a:cubicBezTo>
                    <a:pt x="1025" y="557"/>
                    <a:pt x="1039" y="598"/>
                    <a:pt x="1055" y="641"/>
                  </a:cubicBezTo>
                  <a:cubicBezTo>
                    <a:pt x="1076" y="702"/>
                    <a:pt x="1101" y="768"/>
                    <a:pt x="1133" y="827"/>
                  </a:cubicBezTo>
                  <a:cubicBezTo>
                    <a:pt x="1142" y="840"/>
                    <a:pt x="1157" y="848"/>
                    <a:pt x="1174" y="848"/>
                  </a:cubicBezTo>
                  <a:cubicBezTo>
                    <a:pt x="1175" y="848"/>
                    <a:pt x="1176" y="848"/>
                    <a:pt x="1178" y="848"/>
                  </a:cubicBezTo>
                  <a:cubicBezTo>
                    <a:pt x="1194" y="844"/>
                    <a:pt x="1210" y="832"/>
                    <a:pt x="1214" y="814"/>
                  </a:cubicBezTo>
                  <a:cubicBezTo>
                    <a:pt x="1233" y="730"/>
                    <a:pt x="1231" y="638"/>
                    <a:pt x="1229" y="549"/>
                  </a:cubicBezTo>
                  <a:cubicBezTo>
                    <a:pt x="1226" y="422"/>
                    <a:pt x="1222" y="300"/>
                    <a:pt x="1282" y="211"/>
                  </a:cubicBezTo>
                  <a:cubicBezTo>
                    <a:pt x="1334" y="132"/>
                    <a:pt x="1434" y="87"/>
                    <a:pt x="1547" y="87"/>
                  </a:cubicBezTo>
                  <a:close/>
                  <a:moveTo>
                    <a:pt x="1546" y="1"/>
                  </a:moveTo>
                  <a:cubicBezTo>
                    <a:pt x="1407" y="1"/>
                    <a:pt x="1281" y="61"/>
                    <a:pt x="1214" y="162"/>
                  </a:cubicBezTo>
                  <a:cubicBezTo>
                    <a:pt x="1138" y="273"/>
                    <a:pt x="1141" y="415"/>
                    <a:pt x="1145" y="550"/>
                  </a:cubicBezTo>
                  <a:cubicBezTo>
                    <a:pt x="1147" y="577"/>
                    <a:pt x="1147" y="605"/>
                    <a:pt x="1147" y="631"/>
                  </a:cubicBezTo>
                  <a:cubicBezTo>
                    <a:pt x="1145" y="624"/>
                    <a:pt x="1141" y="617"/>
                    <a:pt x="1140" y="610"/>
                  </a:cubicBezTo>
                  <a:cubicBezTo>
                    <a:pt x="1124" y="567"/>
                    <a:pt x="1106" y="524"/>
                    <a:pt x="1088" y="479"/>
                  </a:cubicBezTo>
                  <a:cubicBezTo>
                    <a:pt x="1025" y="345"/>
                    <a:pt x="932" y="257"/>
                    <a:pt x="827" y="233"/>
                  </a:cubicBezTo>
                  <a:cubicBezTo>
                    <a:pt x="805" y="228"/>
                    <a:pt x="783" y="226"/>
                    <a:pt x="762" y="226"/>
                  </a:cubicBezTo>
                  <a:cubicBezTo>
                    <a:pt x="624" y="226"/>
                    <a:pt x="501" y="324"/>
                    <a:pt x="427" y="424"/>
                  </a:cubicBezTo>
                  <a:cubicBezTo>
                    <a:pt x="320" y="574"/>
                    <a:pt x="279" y="744"/>
                    <a:pt x="315" y="894"/>
                  </a:cubicBezTo>
                  <a:cubicBezTo>
                    <a:pt x="340" y="995"/>
                    <a:pt x="403" y="1080"/>
                    <a:pt x="483" y="1133"/>
                  </a:cubicBezTo>
                  <a:cubicBezTo>
                    <a:pt x="483" y="1134"/>
                    <a:pt x="486" y="1134"/>
                    <a:pt x="486" y="1134"/>
                  </a:cubicBezTo>
                  <a:cubicBezTo>
                    <a:pt x="408" y="1150"/>
                    <a:pt x="333" y="1173"/>
                    <a:pt x="262" y="1210"/>
                  </a:cubicBezTo>
                  <a:cubicBezTo>
                    <a:pt x="107" y="1288"/>
                    <a:pt x="6" y="1433"/>
                    <a:pt x="2" y="1576"/>
                  </a:cubicBezTo>
                  <a:cubicBezTo>
                    <a:pt x="1" y="1700"/>
                    <a:pt x="67" y="1811"/>
                    <a:pt x="117" y="1883"/>
                  </a:cubicBezTo>
                  <a:cubicBezTo>
                    <a:pt x="183" y="1980"/>
                    <a:pt x="258" y="2055"/>
                    <a:pt x="336" y="2107"/>
                  </a:cubicBezTo>
                  <a:cubicBezTo>
                    <a:pt x="419" y="2163"/>
                    <a:pt x="505" y="2191"/>
                    <a:pt x="589" y="2191"/>
                  </a:cubicBezTo>
                  <a:cubicBezTo>
                    <a:pt x="600" y="2191"/>
                    <a:pt x="611" y="2190"/>
                    <a:pt x="621" y="2189"/>
                  </a:cubicBezTo>
                  <a:cubicBezTo>
                    <a:pt x="743" y="2178"/>
                    <a:pt x="845" y="2114"/>
                    <a:pt x="934" y="2030"/>
                  </a:cubicBezTo>
                  <a:lnTo>
                    <a:pt x="934" y="2030"/>
                  </a:lnTo>
                  <a:cubicBezTo>
                    <a:pt x="927" y="2171"/>
                    <a:pt x="979" y="2328"/>
                    <a:pt x="1067" y="2435"/>
                  </a:cubicBezTo>
                  <a:cubicBezTo>
                    <a:pt x="1178" y="2572"/>
                    <a:pt x="1364" y="2653"/>
                    <a:pt x="1559" y="2653"/>
                  </a:cubicBezTo>
                  <a:cubicBezTo>
                    <a:pt x="1591" y="2653"/>
                    <a:pt x="1622" y="2651"/>
                    <a:pt x="1654" y="2646"/>
                  </a:cubicBezTo>
                  <a:cubicBezTo>
                    <a:pt x="1833" y="2624"/>
                    <a:pt x="1984" y="2533"/>
                    <a:pt x="2055" y="2405"/>
                  </a:cubicBezTo>
                  <a:cubicBezTo>
                    <a:pt x="2118" y="2294"/>
                    <a:pt x="2126" y="2149"/>
                    <a:pt x="2083" y="2006"/>
                  </a:cubicBezTo>
                  <a:cubicBezTo>
                    <a:pt x="2062" y="1938"/>
                    <a:pt x="2031" y="1874"/>
                    <a:pt x="1994" y="1813"/>
                  </a:cubicBezTo>
                  <a:lnTo>
                    <a:pt x="1994" y="1813"/>
                  </a:lnTo>
                  <a:cubicBezTo>
                    <a:pt x="2048" y="1834"/>
                    <a:pt x="2105" y="1854"/>
                    <a:pt x="2166" y="1862"/>
                  </a:cubicBezTo>
                  <a:cubicBezTo>
                    <a:pt x="2189" y="1866"/>
                    <a:pt x="2212" y="1867"/>
                    <a:pt x="2235" y="1867"/>
                  </a:cubicBezTo>
                  <a:cubicBezTo>
                    <a:pt x="2346" y="1867"/>
                    <a:pt x="2444" y="1828"/>
                    <a:pt x="2508" y="1758"/>
                  </a:cubicBezTo>
                  <a:cubicBezTo>
                    <a:pt x="2595" y="1660"/>
                    <a:pt x="2604" y="1528"/>
                    <a:pt x="2607" y="1391"/>
                  </a:cubicBezTo>
                  <a:cubicBezTo>
                    <a:pt x="2611" y="1296"/>
                    <a:pt x="2613" y="1179"/>
                    <a:pt x="2558" y="1080"/>
                  </a:cubicBezTo>
                  <a:cubicBezTo>
                    <a:pt x="2501" y="972"/>
                    <a:pt x="2378" y="897"/>
                    <a:pt x="2231" y="877"/>
                  </a:cubicBezTo>
                  <a:cubicBezTo>
                    <a:pt x="2185" y="871"/>
                    <a:pt x="2136" y="868"/>
                    <a:pt x="2086" y="868"/>
                  </a:cubicBezTo>
                  <a:cubicBezTo>
                    <a:pt x="2056" y="868"/>
                    <a:pt x="2025" y="869"/>
                    <a:pt x="1994" y="872"/>
                  </a:cubicBezTo>
                  <a:cubicBezTo>
                    <a:pt x="2048" y="818"/>
                    <a:pt x="2098" y="757"/>
                    <a:pt x="2138" y="687"/>
                  </a:cubicBezTo>
                  <a:cubicBezTo>
                    <a:pt x="2207" y="557"/>
                    <a:pt x="2213" y="410"/>
                    <a:pt x="2153" y="304"/>
                  </a:cubicBezTo>
                  <a:cubicBezTo>
                    <a:pt x="2101" y="213"/>
                    <a:pt x="2012" y="157"/>
                    <a:pt x="1922" y="113"/>
                  </a:cubicBezTo>
                  <a:cubicBezTo>
                    <a:pt x="1822" y="60"/>
                    <a:pt x="1699" y="5"/>
                    <a:pt x="1565" y="1"/>
                  </a:cubicBezTo>
                  <a:cubicBezTo>
                    <a:pt x="1558" y="1"/>
                    <a:pt x="1552" y="1"/>
                    <a:pt x="15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4063262" y="2488306"/>
              <a:ext cx="38129" cy="39431"/>
            </a:xfrm>
            <a:custGeom>
              <a:avLst/>
              <a:gdLst/>
              <a:ahLst/>
              <a:cxnLst/>
              <a:rect l="l" t="t" r="r" b="b"/>
              <a:pathLst>
                <a:path w="1259" h="1302" extrusionOk="0">
                  <a:moveTo>
                    <a:pt x="671" y="0"/>
                  </a:moveTo>
                  <a:cubicBezTo>
                    <a:pt x="650" y="0"/>
                    <a:pt x="629" y="13"/>
                    <a:pt x="627" y="40"/>
                  </a:cubicBezTo>
                  <a:cubicBezTo>
                    <a:pt x="610" y="216"/>
                    <a:pt x="590" y="395"/>
                    <a:pt x="573" y="571"/>
                  </a:cubicBezTo>
                  <a:cubicBezTo>
                    <a:pt x="431" y="455"/>
                    <a:pt x="283" y="348"/>
                    <a:pt x="128" y="251"/>
                  </a:cubicBezTo>
                  <a:cubicBezTo>
                    <a:pt x="120" y="246"/>
                    <a:pt x="112" y="244"/>
                    <a:pt x="104" y="244"/>
                  </a:cubicBezTo>
                  <a:cubicBezTo>
                    <a:pt x="67" y="244"/>
                    <a:pt x="39" y="298"/>
                    <a:pt x="79" y="323"/>
                  </a:cubicBezTo>
                  <a:cubicBezTo>
                    <a:pt x="227" y="417"/>
                    <a:pt x="368" y="519"/>
                    <a:pt x="505" y="629"/>
                  </a:cubicBezTo>
                  <a:cubicBezTo>
                    <a:pt x="428" y="629"/>
                    <a:pt x="347" y="648"/>
                    <a:pt x="273" y="657"/>
                  </a:cubicBezTo>
                  <a:cubicBezTo>
                    <a:pt x="207" y="668"/>
                    <a:pt x="105" y="664"/>
                    <a:pt x="44" y="692"/>
                  </a:cubicBezTo>
                  <a:cubicBezTo>
                    <a:pt x="19" y="703"/>
                    <a:pt x="0" y="717"/>
                    <a:pt x="2" y="747"/>
                  </a:cubicBezTo>
                  <a:cubicBezTo>
                    <a:pt x="4" y="784"/>
                    <a:pt x="35" y="794"/>
                    <a:pt x="69" y="794"/>
                  </a:cubicBezTo>
                  <a:cubicBezTo>
                    <a:pt x="93" y="794"/>
                    <a:pt x="118" y="789"/>
                    <a:pt x="135" y="784"/>
                  </a:cubicBezTo>
                  <a:cubicBezTo>
                    <a:pt x="163" y="779"/>
                    <a:pt x="191" y="769"/>
                    <a:pt x="217" y="759"/>
                  </a:cubicBezTo>
                  <a:cubicBezTo>
                    <a:pt x="256" y="745"/>
                    <a:pt x="301" y="744"/>
                    <a:pt x="343" y="736"/>
                  </a:cubicBezTo>
                  <a:cubicBezTo>
                    <a:pt x="398" y="728"/>
                    <a:pt x="453" y="716"/>
                    <a:pt x="509" y="716"/>
                  </a:cubicBezTo>
                  <a:cubicBezTo>
                    <a:pt x="529" y="716"/>
                    <a:pt x="548" y="718"/>
                    <a:pt x="568" y="722"/>
                  </a:cubicBezTo>
                  <a:cubicBezTo>
                    <a:pt x="568" y="722"/>
                    <a:pt x="567" y="722"/>
                    <a:pt x="567" y="722"/>
                  </a:cubicBezTo>
                  <a:cubicBezTo>
                    <a:pt x="555" y="722"/>
                    <a:pt x="513" y="759"/>
                    <a:pt x="504" y="766"/>
                  </a:cubicBezTo>
                  <a:cubicBezTo>
                    <a:pt x="480" y="782"/>
                    <a:pt x="457" y="796"/>
                    <a:pt x="435" y="811"/>
                  </a:cubicBezTo>
                  <a:cubicBezTo>
                    <a:pt x="389" y="840"/>
                    <a:pt x="344" y="873"/>
                    <a:pt x="298" y="902"/>
                  </a:cubicBezTo>
                  <a:cubicBezTo>
                    <a:pt x="262" y="927"/>
                    <a:pt x="225" y="945"/>
                    <a:pt x="189" y="969"/>
                  </a:cubicBezTo>
                  <a:cubicBezTo>
                    <a:pt x="165" y="983"/>
                    <a:pt x="126" y="1011"/>
                    <a:pt x="133" y="1042"/>
                  </a:cubicBezTo>
                  <a:cubicBezTo>
                    <a:pt x="138" y="1063"/>
                    <a:pt x="159" y="1075"/>
                    <a:pt x="179" y="1075"/>
                  </a:cubicBezTo>
                  <a:cubicBezTo>
                    <a:pt x="189" y="1075"/>
                    <a:pt x="198" y="1072"/>
                    <a:pt x="206" y="1067"/>
                  </a:cubicBezTo>
                  <a:cubicBezTo>
                    <a:pt x="207" y="1067"/>
                    <a:pt x="601" y="803"/>
                    <a:pt x="601" y="803"/>
                  </a:cubicBezTo>
                  <a:cubicBezTo>
                    <a:pt x="634" y="956"/>
                    <a:pt x="661" y="1111"/>
                    <a:pt x="681" y="1267"/>
                  </a:cubicBezTo>
                  <a:cubicBezTo>
                    <a:pt x="684" y="1290"/>
                    <a:pt x="701" y="1301"/>
                    <a:pt x="719" y="1301"/>
                  </a:cubicBezTo>
                  <a:cubicBezTo>
                    <a:pt x="744" y="1301"/>
                    <a:pt x="770" y="1282"/>
                    <a:pt x="766" y="1250"/>
                  </a:cubicBezTo>
                  <a:cubicBezTo>
                    <a:pt x="745" y="1088"/>
                    <a:pt x="717" y="924"/>
                    <a:pt x="682" y="764"/>
                  </a:cubicBezTo>
                  <a:lnTo>
                    <a:pt x="682" y="764"/>
                  </a:lnTo>
                  <a:cubicBezTo>
                    <a:pt x="853" y="812"/>
                    <a:pt x="1002" y="902"/>
                    <a:pt x="1127" y="1032"/>
                  </a:cubicBezTo>
                  <a:cubicBezTo>
                    <a:pt x="1137" y="1042"/>
                    <a:pt x="1149" y="1046"/>
                    <a:pt x="1160" y="1046"/>
                  </a:cubicBezTo>
                  <a:cubicBezTo>
                    <a:pt x="1195" y="1046"/>
                    <a:pt x="1225" y="1006"/>
                    <a:pt x="1195" y="976"/>
                  </a:cubicBezTo>
                  <a:cubicBezTo>
                    <a:pt x="1077" y="852"/>
                    <a:pt x="934" y="761"/>
                    <a:pt x="776" y="703"/>
                  </a:cubicBezTo>
                  <a:cubicBezTo>
                    <a:pt x="880" y="665"/>
                    <a:pt x="990" y="645"/>
                    <a:pt x="1100" y="645"/>
                  </a:cubicBezTo>
                  <a:cubicBezTo>
                    <a:pt x="1133" y="645"/>
                    <a:pt x="1166" y="647"/>
                    <a:pt x="1199" y="650"/>
                  </a:cubicBezTo>
                  <a:cubicBezTo>
                    <a:pt x="1202" y="651"/>
                    <a:pt x="1204" y="651"/>
                    <a:pt x="1206" y="651"/>
                  </a:cubicBezTo>
                  <a:cubicBezTo>
                    <a:pt x="1256" y="651"/>
                    <a:pt x="1259" y="570"/>
                    <a:pt x="1205" y="564"/>
                  </a:cubicBezTo>
                  <a:cubicBezTo>
                    <a:pt x="1168" y="559"/>
                    <a:pt x="1131" y="557"/>
                    <a:pt x="1094" y="557"/>
                  </a:cubicBezTo>
                  <a:cubicBezTo>
                    <a:pt x="982" y="557"/>
                    <a:pt x="870" y="577"/>
                    <a:pt x="765" y="614"/>
                  </a:cubicBezTo>
                  <a:cubicBezTo>
                    <a:pt x="847" y="467"/>
                    <a:pt x="947" y="334"/>
                    <a:pt x="1064" y="214"/>
                  </a:cubicBezTo>
                  <a:cubicBezTo>
                    <a:pt x="1093" y="183"/>
                    <a:pt x="1066" y="135"/>
                    <a:pt x="1033" y="135"/>
                  </a:cubicBezTo>
                  <a:cubicBezTo>
                    <a:pt x="1024" y="135"/>
                    <a:pt x="1015" y="138"/>
                    <a:pt x="1007" y="147"/>
                  </a:cubicBezTo>
                  <a:cubicBezTo>
                    <a:pt x="870" y="287"/>
                    <a:pt x="756" y="442"/>
                    <a:pt x="664" y="614"/>
                  </a:cubicBezTo>
                  <a:cubicBezTo>
                    <a:pt x="662" y="617"/>
                    <a:pt x="661" y="619"/>
                    <a:pt x="659" y="619"/>
                  </a:cubicBezTo>
                  <a:cubicBezTo>
                    <a:pt x="657" y="619"/>
                    <a:pt x="655" y="613"/>
                    <a:pt x="657" y="607"/>
                  </a:cubicBezTo>
                  <a:cubicBezTo>
                    <a:pt x="675" y="420"/>
                    <a:pt x="695" y="231"/>
                    <a:pt x="715" y="45"/>
                  </a:cubicBezTo>
                  <a:cubicBezTo>
                    <a:pt x="718" y="16"/>
                    <a:pt x="695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073680" y="2503540"/>
              <a:ext cx="15143" cy="13325"/>
            </a:xfrm>
            <a:custGeom>
              <a:avLst/>
              <a:gdLst/>
              <a:ahLst/>
              <a:cxnLst/>
              <a:rect l="l" t="t" r="r" b="b"/>
              <a:pathLst>
                <a:path w="500" h="440" extrusionOk="0">
                  <a:moveTo>
                    <a:pt x="250" y="1"/>
                  </a:moveTo>
                  <a:cubicBezTo>
                    <a:pt x="179" y="1"/>
                    <a:pt x="110" y="35"/>
                    <a:pt x="69" y="98"/>
                  </a:cubicBezTo>
                  <a:cubicBezTo>
                    <a:pt x="0" y="200"/>
                    <a:pt x="28" y="336"/>
                    <a:pt x="129" y="403"/>
                  </a:cubicBezTo>
                  <a:cubicBezTo>
                    <a:pt x="167" y="428"/>
                    <a:pt x="209" y="440"/>
                    <a:pt x="251" y="440"/>
                  </a:cubicBezTo>
                  <a:cubicBezTo>
                    <a:pt x="322" y="440"/>
                    <a:pt x="391" y="406"/>
                    <a:pt x="433" y="342"/>
                  </a:cubicBezTo>
                  <a:cubicBezTo>
                    <a:pt x="499" y="241"/>
                    <a:pt x="471" y="104"/>
                    <a:pt x="372" y="38"/>
                  </a:cubicBezTo>
                  <a:cubicBezTo>
                    <a:pt x="335" y="13"/>
                    <a:pt x="292" y="1"/>
                    <a:pt x="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079919" y="2486519"/>
              <a:ext cx="7662" cy="5360"/>
            </a:xfrm>
            <a:custGeom>
              <a:avLst/>
              <a:gdLst/>
              <a:ahLst/>
              <a:cxnLst/>
              <a:rect l="l" t="t" r="r" b="b"/>
              <a:pathLst>
                <a:path w="253" h="177" extrusionOk="0">
                  <a:moveTo>
                    <a:pt x="127" y="1"/>
                  </a:moveTo>
                  <a:cubicBezTo>
                    <a:pt x="53" y="1"/>
                    <a:pt x="0" y="111"/>
                    <a:pt x="79" y="162"/>
                  </a:cubicBezTo>
                  <a:cubicBezTo>
                    <a:pt x="95" y="172"/>
                    <a:pt x="111" y="177"/>
                    <a:pt x="126" y="177"/>
                  </a:cubicBezTo>
                  <a:cubicBezTo>
                    <a:pt x="199" y="177"/>
                    <a:pt x="252" y="67"/>
                    <a:pt x="174" y="16"/>
                  </a:cubicBezTo>
                  <a:cubicBezTo>
                    <a:pt x="158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091125" y="2490032"/>
              <a:ext cx="7692" cy="5330"/>
            </a:xfrm>
            <a:custGeom>
              <a:avLst/>
              <a:gdLst/>
              <a:ahLst/>
              <a:cxnLst/>
              <a:rect l="l" t="t" r="r" b="b"/>
              <a:pathLst>
                <a:path w="254" h="176" extrusionOk="0">
                  <a:moveTo>
                    <a:pt x="127" y="1"/>
                  </a:moveTo>
                  <a:cubicBezTo>
                    <a:pt x="54" y="1"/>
                    <a:pt x="1" y="110"/>
                    <a:pt x="80" y="160"/>
                  </a:cubicBezTo>
                  <a:cubicBezTo>
                    <a:pt x="96" y="171"/>
                    <a:pt x="112" y="176"/>
                    <a:pt x="127" y="176"/>
                  </a:cubicBezTo>
                  <a:cubicBezTo>
                    <a:pt x="201" y="176"/>
                    <a:pt x="253" y="68"/>
                    <a:pt x="175" y="16"/>
                  </a:cubicBezTo>
                  <a:cubicBezTo>
                    <a:pt x="159" y="5"/>
                    <a:pt x="143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096364" y="2503661"/>
              <a:ext cx="7632" cy="5360"/>
            </a:xfrm>
            <a:custGeom>
              <a:avLst/>
              <a:gdLst/>
              <a:ahLst/>
              <a:cxnLst/>
              <a:rect l="l" t="t" r="r" b="b"/>
              <a:pathLst>
                <a:path w="252" h="177" extrusionOk="0">
                  <a:moveTo>
                    <a:pt x="128" y="1"/>
                  </a:moveTo>
                  <a:cubicBezTo>
                    <a:pt x="54" y="1"/>
                    <a:pt x="1" y="110"/>
                    <a:pt x="79" y="161"/>
                  </a:cubicBezTo>
                  <a:cubicBezTo>
                    <a:pt x="95" y="172"/>
                    <a:pt x="111" y="177"/>
                    <a:pt x="126" y="177"/>
                  </a:cubicBezTo>
                  <a:cubicBezTo>
                    <a:pt x="199" y="177"/>
                    <a:pt x="251" y="68"/>
                    <a:pt x="175" y="16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4094305" y="2515987"/>
              <a:ext cx="7692" cy="5360"/>
            </a:xfrm>
            <a:custGeom>
              <a:avLst/>
              <a:gdLst/>
              <a:ahLst/>
              <a:cxnLst/>
              <a:rect l="l" t="t" r="r" b="b"/>
              <a:pathLst>
                <a:path w="254" h="177" extrusionOk="0">
                  <a:moveTo>
                    <a:pt x="127" y="0"/>
                  </a:moveTo>
                  <a:cubicBezTo>
                    <a:pt x="54" y="0"/>
                    <a:pt x="1" y="110"/>
                    <a:pt x="79" y="161"/>
                  </a:cubicBezTo>
                  <a:cubicBezTo>
                    <a:pt x="95" y="172"/>
                    <a:pt x="111" y="177"/>
                    <a:pt x="126" y="177"/>
                  </a:cubicBezTo>
                  <a:cubicBezTo>
                    <a:pt x="200" y="177"/>
                    <a:pt x="253" y="68"/>
                    <a:pt x="174" y="16"/>
                  </a:cubicBezTo>
                  <a:cubicBezTo>
                    <a:pt x="159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4081009" y="2523529"/>
              <a:ext cx="7662" cy="5360"/>
            </a:xfrm>
            <a:custGeom>
              <a:avLst/>
              <a:gdLst/>
              <a:ahLst/>
              <a:cxnLst/>
              <a:rect l="l" t="t" r="r" b="b"/>
              <a:pathLst>
                <a:path w="253" h="177" extrusionOk="0">
                  <a:moveTo>
                    <a:pt x="128" y="0"/>
                  </a:moveTo>
                  <a:cubicBezTo>
                    <a:pt x="54" y="0"/>
                    <a:pt x="1" y="110"/>
                    <a:pt x="80" y="161"/>
                  </a:cubicBezTo>
                  <a:cubicBezTo>
                    <a:pt x="95" y="172"/>
                    <a:pt x="111" y="176"/>
                    <a:pt x="127" y="176"/>
                  </a:cubicBezTo>
                  <a:cubicBezTo>
                    <a:pt x="199" y="176"/>
                    <a:pt x="252" y="68"/>
                    <a:pt x="176" y="16"/>
                  </a:cubicBezTo>
                  <a:cubicBezTo>
                    <a:pt x="160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4064079" y="2516744"/>
              <a:ext cx="7692" cy="5360"/>
            </a:xfrm>
            <a:custGeom>
              <a:avLst/>
              <a:gdLst/>
              <a:ahLst/>
              <a:cxnLst/>
              <a:rect l="l" t="t" r="r" b="b"/>
              <a:pathLst>
                <a:path w="254" h="177" extrusionOk="0">
                  <a:moveTo>
                    <a:pt x="128" y="1"/>
                  </a:moveTo>
                  <a:cubicBezTo>
                    <a:pt x="54" y="1"/>
                    <a:pt x="1" y="110"/>
                    <a:pt x="80" y="161"/>
                  </a:cubicBezTo>
                  <a:cubicBezTo>
                    <a:pt x="95" y="172"/>
                    <a:pt x="111" y="177"/>
                    <a:pt x="127" y="177"/>
                  </a:cubicBezTo>
                  <a:cubicBezTo>
                    <a:pt x="200" y="177"/>
                    <a:pt x="254" y="68"/>
                    <a:pt x="176" y="16"/>
                  </a:cubicBezTo>
                  <a:cubicBezTo>
                    <a:pt x="160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4060021" y="2507689"/>
              <a:ext cx="7662" cy="5360"/>
            </a:xfrm>
            <a:custGeom>
              <a:avLst/>
              <a:gdLst/>
              <a:ahLst/>
              <a:cxnLst/>
              <a:rect l="l" t="t" r="r" b="b"/>
              <a:pathLst>
                <a:path w="253" h="177" extrusionOk="0">
                  <a:moveTo>
                    <a:pt x="127" y="1"/>
                  </a:moveTo>
                  <a:cubicBezTo>
                    <a:pt x="54" y="1"/>
                    <a:pt x="1" y="110"/>
                    <a:pt x="80" y="161"/>
                  </a:cubicBezTo>
                  <a:cubicBezTo>
                    <a:pt x="95" y="172"/>
                    <a:pt x="111" y="177"/>
                    <a:pt x="126" y="177"/>
                  </a:cubicBezTo>
                  <a:cubicBezTo>
                    <a:pt x="199" y="177"/>
                    <a:pt x="252" y="68"/>
                    <a:pt x="175" y="16"/>
                  </a:cubicBezTo>
                  <a:cubicBezTo>
                    <a:pt x="159" y="5"/>
                    <a:pt x="143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4061505" y="2493061"/>
              <a:ext cx="7692" cy="5360"/>
            </a:xfrm>
            <a:custGeom>
              <a:avLst/>
              <a:gdLst/>
              <a:ahLst/>
              <a:cxnLst/>
              <a:rect l="l" t="t" r="r" b="b"/>
              <a:pathLst>
                <a:path w="254" h="177" extrusionOk="0">
                  <a:moveTo>
                    <a:pt x="127" y="0"/>
                  </a:moveTo>
                  <a:cubicBezTo>
                    <a:pt x="54" y="0"/>
                    <a:pt x="1" y="110"/>
                    <a:pt x="79" y="161"/>
                  </a:cubicBezTo>
                  <a:cubicBezTo>
                    <a:pt x="95" y="172"/>
                    <a:pt x="111" y="176"/>
                    <a:pt x="126" y="176"/>
                  </a:cubicBezTo>
                  <a:cubicBezTo>
                    <a:pt x="200" y="176"/>
                    <a:pt x="253" y="67"/>
                    <a:pt x="174" y="15"/>
                  </a:cubicBezTo>
                  <a:cubicBezTo>
                    <a:pt x="159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4339470" y="2501904"/>
              <a:ext cx="138039" cy="86888"/>
            </a:xfrm>
            <a:custGeom>
              <a:avLst/>
              <a:gdLst/>
              <a:ahLst/>
              <a:cxnLst/>
              <a:rect l="l" t="t" r="r" b="b"/>
              <a:pathLst>
                <a:path w="4558" h="2869" extrusionOk="0">
                  <a:moveTo>
                    <a:pt x="1842" y="0"/>
                  </a:moveTo>
                  <a:cubicBezTo>
                    <a:pt x="1045" y="0"/>
                    <a:pt x="0" y="64"/>
                    <a:pt x="0" y="64"/>
                  </a:cubicBezTo>
                  <a:cubicBezTo>
                    <a:pt x="0" y="64"/>
                    <a:pt x="1087" y="2472"/>
                    <a:pt x="1365" y="2472"/>
                  </a:cubicBezTo>
                  <a:cubicBezTo>
                    <a:pt x="1375" y="2472"/>
                    <a:pt x="1384" y="2469"/>
                    <a:pt x="1392" y="2462"/>
                  </a:cubicBezTo>
                  <a:cubicBezTo>
                    <a:pt x="1617" y="2275"/>
                    <a:pt x="1409" y="1899"/>
                    <a:pt x="1409" y="1899"/>
                  </a:cubicBezTo>
                  <a:lnTo>
                    <a:pt x="1409" y="1899"/>
                  </a:lnTo>
                  <a:cubicBezTo>
                    <a:pt x="1409" y="1899"/>
                    <a:pt x="2501" y="2868"/>
                    <a:pt x="2734" y="2868"/>
                  </a:cubicBezTo>
                  <a:cubicBezTo>
                    <a:pt x="2751" y="2868"/>
                    <a:pt x="2763" y="2863"/>
                    <a:pt x="2770" y="2852"/>
                  </a:cubicBezTo>
                  <a:cubicBezTo>
                    <a:pt x="2875" y="2687"/>
                    <a:pt x="2359" y="2064"/>
                    <a:pt x="2359" y="2064"/>
                  </a:cubicBezTo>
                  <a:lnTo>
                    <a:pt x="2359" y="2064"/>
                  </a:lnTo>
                  <a:cubicBezTo>
                    <a:pt x="2359" y="2064"/>
                    <a:pt x="4012" y="2691"/>
                    <a:pt x="4387" y="2691"/>
                  </a:cubicBezTo>
                  <a:cubicBezTo>
                    <a:pt x="4424" y="2691"/>
                    <a:pt x="4449" y="2684"/>
                    <a:pt x="4458" y="2671"/>
                  </a:cubicBezTo>
                  <a:cubicBezTo>
                    <a:pt x="4557" y="2518"/>
                    <a:pt x="3140" y="1540"/>
                    <a:pt x="3140" y="1540"/>
                  </a:cubicBezTo>
                  <a:cubicBezTo>
                    <a:pt x="3140" y="1540"/>
                    <a:pt x="3692" y="1493"/>
                    <a:pt x="3779" y="1298"/>
                  </a:cubicBezTo>
                  <a:cubicBezTo>
                    <a:pt x="3864" y="1105"/>
                    <a:pt x="2182" y="555"/>
                    <a:pt x="2182" y="555"/>
                  </a:cubicBezTo>
                  <a:cubicBezTo>
                    <a:pt x="2182" y="555"/>
                    <a:pt x="2859" y="270"/>
                    <a:pt x="2725" y="88"/>
                  </a:cubicBezTo>
                  <a:cubicBezTo>
                    <a:pt x="2676" y="21"/>
                    <a:pt x="2300" y="0"/>
                    <a:pt x="1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4355643" y="2510445"/>
              <a:ext cx="83980" cy="53938"/>
            </a:xfrm>
            <a:custGeom>
              <a:avLst/>
              <a:gdLst/>
              <a:ahLst/>
              <a:cxnLst/>
              <a:rect l="l" t="t" r="r" b="b"/>
              <a:pathLst>
                <a:path w="2773" h="1781" extrusionOk="0">
                  <a:moveTo>
                    <a:pt x="0" y="0"/>
                  </a:moveTo>
                  <a:lnTo>
                    <a:pt x="586" y="1505"/>
                  </a:lnTo>
                  <a:cubicBezTo>
                    <a:pt x="592" y="1525"/>
                    <a:pt x="610" y="1537"/>
                    <a:pt x="630" y="1537"/>
                  </a:cubicBezTo>
                  <a:cubicBezTo>
                    <a:pt x="635" y="1537"/>
                    <a:pt x="641" y="1536"/>
                    <a:pt x="647" y="1533"/>
                  </a:cubicBezTo>
                  <a:cubicBezTo>
                    <a:pt x="671" y="1525"/>
                    <a:pt x="683" y="1497"/>
                    <a:pt x="675" y="1470"/>
                  </a:cubicBezTo>
                  <a:lnTo>
                    <a:pt x="171" y="168"/>
                  </a:lnTo>
                  <a:lnTo>
                    <a:pt x="1005" y="699"/>
                  </a:lnTo>
                  <a:lnTo>
                    <a:pt x="1416" y="1577"/>
                  </a:lnTo>
                  <a:cubicBezTo>
                    <a:pt x="1423" y="1595"/>
                    <a:pt x="1441" y="1605"/>
                    <a:pt x="1459" y="1605"/>
                  </a:cubicBezTo>
                  <a:cubicBezTo>
                    <a:pt x="1466" y="1605"/>
                    <a:pt x="1473" y="1604"/>
                    <a:pt x="1480" y="1600"/>
                  </a:cubicBezTo>
                  <a:cubicBezTo>
                    <a:pt x="1505" y="1589"/>
                    <a:pt x="1515" y="1560"/>
                    <a:pt x="1502" y="1535"/>
                  </a:cubicBezTo>
                  <a:lnTo>
                    <a:pt x="1156" y="796"/>
                  </a:lnTo>
                  <a:lnTo>
                    <a:pt x="2693" y="1774"/>
                  </a:lnTo>
                  <a:cubicBezTo>
                    <a:pt x="2701" y="1779"/>
                    <a:pt x="2709" y="1781"/>
                    <a:pt x="2717" y="1781"/>
                  </a:cubicBezTo>
                  <a:cubicBezTo>
                    <a:pt x="2734" y="1781"/>
                    <a:pt x="2749" y="1773"/>
                    <a:pt x="2759" y="1760"/>
                  </a:cubicBezTo>
                  <a:cubicBezTo>
                    <a:pt x="2773" y="1736"/>
                    <a:pt x="2766" y="1707"/>
                    <a:pt x="2745" y="1693"/>
                  </a:cubicBezTo>
                  <a:lnTo>
                    <a:pt x="1467" y="878"/>
                  </a:lnTo>
                  <a:lnTo>
                    <a:pt x="2305" y="818"/>
                  </a:lnTo>
                  <a:cubicBezTo>
                    <a:pt x="2331" y="815"/>
                    <a:pt x="2351" y="793"/>
                    <a:pt x="2348" y="766"/>
                  </a:cubicBezTo>
                  <a:cubicBezTo>
                    <a:pt x="2347" y="743"/>
                    <a:pt x="2327" y="723"/>
                    <a:pt x="2302" y="723"/>
                  </a:cubicBezTo>
                  <a:cubicBezTo>
                    <a:pt x="2301" y="723"/>
                    <a:pt x="2299" y="723"/>
                    <a:pt x="2298" y="723"/>
                  </a:cubicBezTo>
                  <a:lnTo>
                    <a:pt x="1332" y="796"/>
                  </a:lnTo>
                  <a:lnTo>
                    <a:pt x="243" y="101"/>
                  </a:lnTo>
                  <a:lnTo>
                    <a:pt x="1290" y="122"/>
                  </a:lnTo>
                  <a:cubicBezTo>
                    <a:pt x="1317" y="122"/>
                    <a:pt x="1339" y="101"/>
                    <a:pt x="1339" y="76"/>
                  </a:cubicBezTo>
                  <a:cubicBezTo>
                    <a:pt x="1339" y="49"/>
                    <a:pt x="1318" y="27"/>
                    <a:pt x="1291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4175078" y="2495726"/>
              <a:ext cx="115749" cy="65718"/>
            </a:xfrm>
            <a:custGeom>
              <a:avLst/>
              <a:gdLst/>
              <a:ahLst/>
              <a:cxnLst/>
              <a:rect l="l" t="t" r="r" b="b"/>
              <a:pathLst>
                <a:path w="3822" h="2170" extrusionOk="0">
                  <a:moveTo>
                    <a:pt x="1852" y="0"/>
                  </a:moveTo>
                  <a:cubicBezTo>
                    <a:pt x="1704" y="0"/>
                    <a:pt x="1613" y="19"/>
                    <a:pt x="1616" y="67"/>
                  </a:cubicBezTo>
                  <a:cubicBezTo>
                    <a:pt x="1633" y="299"/>
                    <a:pt x="1972" y="340"/>
                    <a:pt x="1972" y="340"/>
                  </a:cubicBezTo>
                  <a:cubicBezTo>
                    <a:pt x="1972" y="340"/>
                    <a:pt x="664" y="633"/>
                    <a:pt x="722" y="776"/>
                  </a:cubicBezTo>
                  <a:cubicBezTo>
                    <a:pt x="759" y="867"/>
                    <a:pt x="1030" y="883"/>
                    <a:pt x="1224" y="883"/>
                  </a:cubicBezTo>
                  <a:cubicBezTo>
                    <a:pt x="1337" y="883"/>
                    <a:pt x="1425" y="878"/>
                    <a:pt x="1425" y="878"/>
                  </a:cubicBezTo>
                  <a:lnTo>
                    <a:pt x="1425" y="878"/>
                  </a:lnTo>
                  <a:cubicBezTo>
                    <a:pt x="1425" y="878"/>
                    <a:pt x="1" y="1818"/>
                    <a:pt x="54" y="1954"/>
                  </a:cubicBezTo>
                  <a:cubicBezTo>
                    <a:pt x="60" y="1971"/>
                    <a:pt x="87" y="1978"/>
                    <a:pt x="128" y="1978"/>
                  </a:cubicBezTo>
                  <a:cubicBezTo>
                    <a:pt x="413" y="1978"/>
                    <a:pt x="1399" y="1627"/>
                    <a:pt x="1399" y="1627"/>
                  </a:cubicBezTo>
                  <a:lnTo>
                    <a:pt x="1399" y="1627"/>
                  </a:lnTo>
                  <a:cubicBezTo>
                    <a:pt x="1399" y="1627"/>
                    <a:pt x="1173" y="2005"/>
                    <a:pt x="1258" y="2152"/>
                  </a:cubicBezTo>
                  <a:cubicBezTo>
                    <a:pt x="1265" y="2164"/>
                    <a:pt x="1279" y="2169"/>
                    <a:pt x="1299" y="2169"/>
                  </a:cubicBezTo>
                  <a:cubicBezTo>
                    <a:pt x="1522" y="2169"/>
                    <a:pt x="2486" y="1465"/>
                    <a:pt x="2487" y="1465"/>
                  </a:cubicBezTo>
                  <a:lnTo>
                    <a:pt x="2487" y="1465"/>
                  </a:lnTo>
                  <a:cubicBezTo>
                    <a:pt x="2487" y="1465"/>
                    <a:pt x="2356" y="2033"/>
                    <a:pt x="2534" y="2033"/>
                  </a:cubicBezTo>
                  <a:cubicBezTo>
                    <a:pt x="2535" y="2033"/>
                    <a:pt x="2535" y="2033"/>
                    <a:pt x="2536" y="2033"/>
                  </a:cubicBezTo>
                  <a:cubicBezTo>
                    <a:pt x="2717" y="2032"/>
                    <a:pt x="3821" y="284"/>
                    <a:pt x="3821" y="284"/>
                  </a:cubicBezTo>
                  <a:cubicBezTo>
                    <a:pt x="3821" y="284"/>
                    <a:pt x="2421" y="0"/>
                    <a:pt x="18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4205333" y="2501753"/>
              <a:ext cx="73774" cy="45216"/>
            </a:xfrm>
            <a:custGeom>
              <a:avLst/>
              <a:gdLst/>
              <a:ahLst/>
              <a:cxnLst/>
              <a:rect l="l" t="t" r="r" b="b"/>
              <a:pathLst>
                <a:path w="2436" h="1493" extrusionOk="0">
                  <a:moveTo>
                    <a:pt x="1175" y="0"/>
                  </a:moveTo>
                  <a:cubicBezTo>
                    <a:pt x="1157" y="0"/>
                    <a:pt x="1143" y="12"/>
                    <a:pt x="1138" y="27"/>
                  </a:cubicBezTo>
                  <a:cubicBezTo>
                    <a:pt x="1133" y="48"/>
                    <a:pt x="1145" y="69"/>
                    <a:pt x="1166" y="74"/>
                  </a:cubicBezTo>
                  <a:lnTo>
                    <a:pt x="2248" y="353"/>
                  </a:lnTo>
                  <a:lnTo>
                    <a:pt x="1514" y="647"/>
                  </a:lnTo>
                  <a:lnTo>
                    <a:pt x="751" y="504"/>
                  </a:lnTo>
                  <a:cubicBezTo>
                    <a:pt x="749" y="503"/>
                    <a:pt x="746" y="503"/>
                    <a:pt x="744" y="503"/>
                  </a:cubicBezTo>
                  <a:cubicBezTo>
                    <a:pt x="727" y="503"/>
                    <a:pt x="711" y="516"/>
                    <a:pt x="706" y="535"/>
                  </a:cubicBezTo>
                  <a:cubicBezTo>
                    <a:pt x="702" y="556"/>
                    <a:pt x="716" y="575"/>
                    <a:pt x="737" y="581"/>
                  </a:cubicBezTo>
                  <a:lnTo>
                    <a:pt x="1380" y="701"/>
                  </a:lnTo>
                  <a:lnTo>
                    <a:pt x="30" y="1240"/>
                  </a:lnTo>
                  <a:cubicBezTo>
                    <a:pt x="11" y="1250"/>
                    <a:pt x="1" y="1271"/>
                    <a:pt x="9" y="1292"/>
                  </a:cubicBezTo>
                  <a:cubicBezTo>
                    <a:pt x="14" y="1306"/>
                    <a:pt x="29" y="1316"/>
                    <a:pt x="45" y="1316"/>
                  </a:cubicBezTo>
                  <a:cubicBezTo>
                    <a:pt x="50" y="1316"/>
                    <a:pt x="55" y="1315"/>
                    <a:pt x="59" y="1313"/>
                  </a:cubicBezTo>
                  <a:lnTo>
                    <a:pt x="1183" y="863"/>
                  </a:lnTo>
                  <a:lnTo>
                    <a:pt x="834" y="1435"/>
                  </a:lnTo>
                  <a:cubicBezTo>
                    <a:pt x="824" y="1453"/>
                    <a:pt x="828" y="1477"/>
                    <a:pt x="846" y="1488"/>
                  </a:cubicBezTo>
                  <a:cubicBezTo>
                    <a:pt x="852" y="1491"/>
                    <a:pt x="858" y="1493"/>
                    <a:pt x="865" y="1493"/>
                  </a:cubicBezTo>
                  <a:cubicBezTo>
                    <a:pt x="878" y="1493"/>
                    <a:pt x="891" y="1486"/>
                    <a:pt x="898" y="1475"/>
                  </a:cubicBezTo>
                  <a:lnTo>
                    <a:pt x="1302" y="817"/>
                  </a:lnTo>
                  <a:lnTo>
                    <a:pt x="2259" y="434"/>
                  </a:lnTo>
                  <a:lnTo>
                    <a:pt x="1756" y="1103"/>
                  </a:lnTo>
                  <a:cubicBezTo>
                    <a:pt x="1745" y="1120"/>
                    <a:pt x="1748" y="1145"/>
                    <a:pt x="1763" y="1157"/>
                  </a:cubicBezTo>
                  <a:cubicBezTo>
                    <a:pt x="1770" y="1162"/>
                    <a:pt x="1779" y="1164"/>
                    <a:pt x="1787" y="1164"/>
                  </a:cubicBezTo>
                  <a:cubicBezTo>
                    <a:pt x="1798" y="1164"/>
                    <a:pt x="1809" y="1159"/>
                    <a:pt x="1817" y="1150"/>
                  </a:cubicBezTo>
                  <a:lnTo>
                    <a:pt x="2435" y="325"/>
                  </a:lnTo>
                  <a:lnTo>
                    <a:pt x="1187" y="2"/>
                  </a:lnTo>
                  <a:cubicBezTo>
                    <a:pt x="1183" y="1"/>
                    <a:pt x="1179" y="0"/>
                    <a:pt x="1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4316029" y="2381305"/>
              <a:ext cx="74834" cy="112690"/>
            </a:xfrm>
            <a:custGeom>
              <a:avLst/>
              <a:gdLst/>
              <a:ahLst/>
              <a:cxnLst/>
              <a:rect l="l" t="t" r="r" b="b"/>
              <a:pathLst>
                <a:path w="2471" h="3721" extrusionOk="0">
                  <a:moveTo>
                    <a:pt x="2069" y="1"/>
                  </a:moveTo>
                  <a:cubicBezTo>
                    <a:pt x="1915" y="1"/>
                    <a:pt x="1266" y="1126"/>
                    <a:pt x="1266" y="1126"/>
                  </a:cubicBezTo>
                  <a:cubicBezTo>
                    <a:pt x="1266" y="1126"/>
                    <a:pt x="1194" y="690"/>
                    <a:pt x="1033" y="634"/>
                  </a:cubicBezTo>
                  <a:cubicBezTo>
                    <a:pt x="1030" y="633"/>
                    <a:pt x="1026" y="632"/>
                    <a:pt x="1023" y="632"/>
                  </a:cubicBezTo>
                  <a:cubicBezTo>
                    <a:pt x="859" y="632"/>
                    <a:pt x="544" y="1953"/>
                    <a:pt x="544" y="1953"/>
                  </a:cubicBezTo>
                  <a:cubicBezTo>
                    <a:pt x="544" y="1953"/>
                    <a:pt x="325" y="1534"/>
                    <a:pt x="183" y="1534"/>
                  </a:cubicBezTo>
                  <a:cubicBezTo>
                    <a:pt x="166" y="1534"/>
                    <a:pt x="151" y="1540"/>
                    <a:pt x="137" y="1552"/>
                  </a:cubicBezTo>
                  <a:cubicBezTo>
                    <a:pt x="0" y="1671"/>
                    <a:pt x="295" y="3721"/>
                    <a:pt x="295" y="3721"/>
                  </a:cubicBezTo>
                  <a:cubicBezTo>
                    <a:pt x="295" y="3721"/>
                    <a:pt x="2277" y="2624"/>
                    <a:pt x="2114" y="2456"/>
                  </a:cubicBezTo>
                  <a:cubicBezTo>
                    <a:pt x="2064" y="2405"/>
                    <a:pt x="2002" y="2387"/>
                    <a:pt x="1941" y="2387"/>
                  </a:cubicBezTo>
                  <a:cubicBezTo>
                    <a:pt x="1802" y="2387"/>
                    <a:pt x="1664" y="2478"/>
                    <a:pt x="1664" y="2478"/>
                  </a:cubicBezTo>
                  <a:cubicBezTo>
                    <a:pt x="1664" y="2478"/>
                    <a:pt x="2471" y="1408"/>
                    <a:pt x="2334" y="1335"/>
                  </a:cubicBezTo>
                  <a:cubicBezTo>
                    <a:pt x="2324" y="1330"/>
                    <a:pt x="2311" y="1327"/>
                    <a:pt x="2298" y="1327"/>
                  </a:cubicBezTo>
                  <a:cubicBezTo>
                    <a:pt x="2131" y="1327"/>
                    <a:pt x="1734" y="1713"/>
                    <a:pt x="1734" y="1713"/>
                  </a:cubicBezTo>
                  <a:cubicBezTo>
                    <a:pt x="1734" y="1713"/>
                    <a:pt x="2208" y="73"/>
                    <a:pt x="2081" y="4"/>
                  </a:cubicBezTo>
                  <a:cubicBezTo>
                    <a:pt x="2077" y="2"/>
                    <a:pt x="2073" y="1"/>
                    <a:pt x="20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4327265" y="2410622"/>
              <a:ext cx="39704" cy="70079"/>
            </a:xfrm>
            <a:custGeom>
              <a:avLst/>
              <a:gdLst/>
              <a:ahLst/>
              <a:cxnLst/>
              <a:rect l="l" t="t" r="r" b="b"/>
              <a:pathLst>
                <a:path w="1311" h="2314" extrusionOk="0">
                  <a:moveTo>
                    <a:pt x="1264" y="0"/>
                  </a:moveTo>
                  <a:cubicBezTo>
                    <a:pt x="1251" y="0"/>
                    <a:pt x="1238" y="8"/>
                    <a:pt x="1231" y="21"/>
                  </a:cubicBezTo>
                  <a:lnTo>
                    <a:pt x="667" y="1091"/>
                  </a:lnTo>
                  <a:lnTo>
                    <a:pt x="564" y="430"/>
                  </a:lnTo>
                  <a:cubicBezTo>
                    <a:pt x="560" y="411"/>
                    <a:pt x="545" y="398"/>
                    <a:pt x="526" y="398"/>
                  </a:cubicBezTo>
                  <a:cubicBezTo>
                    <a:pt x="524" y="398"/>
                    <a:pt x="522" y="398"/>
                    <a:pt x="521" y="398"/>
                  </a:cubicBezTo>
                  <a:cubicBezTo>
                    <a:pt x="500" y="402"/>
                    <a:pt x="486" y="420"/>
                    <a:pt x="489" y="441"/>
                  </a:cubicBezTo>
                  <a:lnTo>
                    <a:pt x="609" y="1206"/>
                  </a:lnTo>
                  <a:lnTo>
                    <a:pt x="129" y="2117"/>
                  </a:lnTo>
                  <a:lnTo>
                    <a:pt x="78" y="1283"/>
                  </a:lnTo>
                  <a:cubicBezTo>
                    <a:pt x="76" y="1262"/>
                    <a:pt x="59" y="1245"/>
                    <a:pt x="39" y="1245"/>
                  </a:cubicBezTo>
                  <a:cubicBezTo>
                    <a:pt x="18" y="1248"/>
                    <a:pt x="1" y="1264"/>
                    <a:pt x="1" y="1285"/>
                  </a:cubicBezTo>
                  <a:lnTo>
                    <a:pt x="64" y="2314"/>
                  </a:lnTo>
                  <a:lnTo>
                    <a:pt x="1226" y="1749"/>
                  </a:lnTo>
                  <a:cubicBezTo>
                    <a:pt x="1243" y="1741"/>
                    <a:pt x="1250" y="1719"/>
                    <a:pt x="1242" y="1699"/>
                  </a:cubicBezTo>
                  <a:cubicBezTo>
                    <a:pt x="1236" y="1686"/>
                    <a:pt x="1222" y="1679"/>
                    <a:pt x="1208" y="1679"/>
                  </a:cubicBezTo>
                  <a:cubicBezTo>
                    <a:pt x="1202" y="1679"/>
                    <a:pt x="1197" y="1680"/>
                    <a:pt x="1191" y="1682"/>
                  </a:cubicBezTo>
                  <a:lnTo>
                    <a:pt x="187" y="2170"/>
                  </a:lnTo>
                  <a:lnTo>
                    <a:pt x="556" y="1471"/>
                  </a:lnTo>
                  <a:lnTo>
                    <a:pt x="1228" y="1087"/>
                  </a:lnTo>
                  <a:cubicBezTo>
                    <a:pt x="1247" y="1076"/>
                    <a:pt x="1252" y="1053"/>
                    <a:pt x="1242" y="1034"/>
                  </a:cubicBezTo>
                  <a:cubicBezTo>
                    <a:pt x="1234" y="1022"/>
                    <a:pt x="1221" y="1015"/>
                    <a:pt x="1207" y="1015"/>
                  </a:cubicBezTo>
                  <a:cubicBezTo>
                    <a:pt x="1201" y="1015"/>
                    <a:pt x="1195" y="1017"/>
                    <a:pt x="1189" y="1020"/>
                  </a:cubicBezTo>
                  <a:lnTo>
                    <a:pt x="621" y="1346"/>
                  </a:lnTo>
                  <a:lnTo>
                    <a:pt x="1299" y="57"/>
                  </a:lnTo>
                  <a:cubicBezTo>
                    <a:pt x="1310" y="39"/>
                    <a:pt x="1303" y="15"/>
                    <a:pt x="1284" y="5"/>
                  </a:cubicBezTo>
                  <a:cubicBezTo>
                    <a:pt x="1277" y="2"/>
                    <a:pt x="1271" y="0"/>
                    <a:pt x="12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4260818" y="2452901"/>
              <a:ext cx="109662" cy="111570"/>
            </a:xfrm>
            <a:custGeom>
              <a:avLst/>
              <a:gdLst/>
              <a:ahLst/>
              <a:cxnLst/>
              <a:rect l="l" t="t" r="r" b="b"/>
              <a:pathLst>
                <a:path w="3621" h="3684" extrusionOk="0">
                  <a:moveTo>
                    <a:pt x="2610" y="2375"/>
                  </a:moveTo>
                  <a:lnTo>
                    <a:pt x="2610" y="2375"/>
                  </a:lnTo>
                  <a:cubicBezTo>
                    <a:pt x="2614" y="2377"/>
                    <a:pt x="2618" y="2379"/>
                    <a:pt x="2615" y="2382"/>
                  </a:cubicBezTo>
                  <a:lnTo>
                    <a:pt x="2615" y="2382"/>
                  </a:lnTo>
                  <a:cubicBezTo>
                    <a:pt x="2614" y="2379"/>
                    <a:pt x="2612" y="2377"/>
                    <a:pt x="2610" y="2375"/>
                  </a:cubicBezTo>
                  <a:close/>
                  <a:moveTo>
                    <a:pt x="2160" y="1"/>
                  </a:moveTo>
                  <a:cubicBezTo>
                    <a:pt x="1995" y="1"/>
                    <a:pt x="1821" y="68"/>
                    <a:pt x="1731" y="205"/>
                  </a:cubicBezTo>
                  <a:cubicBezTo>
                    <a:pt x="1572" y="447"/>
                    <a:pt x="1689" y="813"/>
                    <a:pt x="1622" y="1095"/>
                  </a:cubicBezTo>
                  <a:cubicBezTo>
                    <a:pt x="1544" y="957"/>
                    <a:pt x="1507" y="799"/>
                    <a:pt x="1440" y="655"/>
                  </a:cubicBezTo>
                  <a:cubicBezTo>
                    <a:pt x="1374" y="510"/>
                    <a:pt x="1264" y="372"/>
                    <a:pt x="1110" y="335"/>
                  </a:cubicBezTo>
                  <a:cubicBezTo>
                    <a:pt x="1084" y="329"/>
                    <a:pt x="1058" y="326"/>
                    <a:pt x="1032" y="326"/>
                  </a:cubicBezTo>
                  <a:cubicBezTo>
                    <a:pt x="864" y="326"/>
                    <a:pt x="704" y="446"/>
                    <a:pt x="602" y="587"/>
                  </a:cubicBezTo>
                  <a:cubicBezTo>
                    <a:pt x="473" y="763"/>
                    <a:pt x="399" y="992"/>
                    <a:pt x="452" y="1204"/>
                  </a:cubicBezTo>
                  <a:cubicBezTo>
                    <a:pt x="504" y="1410"/>
                    <a:pt x="691" y="1584"/>
                    <a:pt x="900" y="1584"/>
                  </a:cubicBezTo>
                  <a:cubicBezTo>
                    <a:pt x="908" y="1584"/>
                    <a:pt x="917" y="1584"/>
                    <a:pt x="926" y="1583"/>
                  </a:cubicBezTo>
                  <a:lnTo>
                    <a:pt x="926" y="1583"/>
                  </a:lnTo>
                  <a:cubicBezTo>
                    <a:pt x="725" y="1607"/>
                    <a:pt x="522" y="1635"/>
                    <a:pt x="342" y="1727"/>
                  </a:cubicBezTo>
                  <a:cubicBezTo>
                    <a:pt x="160" y="1819"/>
                    <a:pt x="8" y="1995"/>
                    <a:pt x="5" y="2198"/>
                  </a:cubicBezTo>
                  <a:cubicBezTo>
                    <a:pt x="1" y="2346"/>
                    <a:pt x="73" y="2482"/>
                    <a:pt x="157" y="2602"/>
                  </a:cubicBezTo>
                  <a:cubicBezTo>
                    <a:pt x="304" y="2818"/>
                    <a:pt x="528" y="3017"/>
                    <a:pt x="785" y="3017"/>
                  </a:cubicBezTo>
                  <a:cubicBezTo>
                    <a:pt x="799" y="3017"/>
                    <a:pt x="814" y="3017"/>
                    <a:pt x="828" y="3016"/>
                  </a:cubicBezTo>
                  <a:cubicBezTo>
                    <a:pt x="1078" y="2995"/>
                    <a:pt x="1267" y="2794"/>
                    <a:pt x="1426" y="2595"/>
                  </a:cubicBezTo>
                  <a:lnTo>
                    <a:pt x="1426" y="2595"/>
                  </a:lnTo>
                  <a:cubicBezTo>
                    <a:pt x="1274" y="2817"/>
                    <a:pt x="1347" y="3182"/>
                    <a:pt x="1520" y="3393"/>
                  </a:cubicBezTo>
                  <a:cubicBezTo>
                    <a:pt x="1675" y="3587"/>
                    <a:pt x="1928" y="3683"/>
                    <a:pt x="2179" y="3683"/>
                  </a:cubicBezTo>
                  <a:cubicBezTo>
                    <a:pt x="2221" y="3683"/>
                    <a:pt x="2262" y="3681"/>
                    <a:pt x="2304" y="3675"/>
                  </a:cubicBezTo>
                  <a:cubicBezTo>
                    <a:pt x="2515" y="3647"/>
                    <a:pt x="2729" y="3544"/>
                    <a:pt x="2833" y="3357"/>
                  </a:cubicBezTo>
                  <a:cubicBezTo>
                    <a:pt x="2921" y="3201"/>
                    <a:pt x="2920" y="3006"/>
                    <a:pt x="2868" y="2835"/>
                  </a:cubicBezTo>
                  <a:cubicBezTo>
                    <a:pt x="2816" y="2670"/>
                    <a:pt x="2719" y="2522"/>
                    <a:pt x="2617" y="2384"/>
                  </a:cubicBezTo>
                  <a:lnTo>
                    <a:pt x="2617" y="2384"/>
                  </a:lnTo>
                  <a:cubicBezTo>
                    <a:pt x="2756" y="2455"/>
                    <a:pt x="2900" y="2528"/>
                    <a:pt x="3054" y="2550"/>
                  </a:cubicBezTo>
                  <a:cubicBezTo>
                    <a:pt x="3083" y="2554"/>
                    <a:pt x="3112" y="2556"/>
                    <a:pt x="3141" y="2556"/>
                  </a:cubicBezTo>
                  <a:cubicBezTo>
                    <a:pt x="3271" y="2556"/>
                    <a:pt x="3403" y="2515"/>
                    <a:pt x="3489" y="2419"/>
                  </a:cubicBezTo>
                  <a:cubicBezTo>
                    <a:pt x="3605" y="2292"/>
                    <a:pt x="3613" y="2104"/>
                    <a:pt x="3617" y="1934"/>
                  </a:cubicBezTo>
                  <a:cubicBezTo>
                    <a:pt x="3619" y="1791"/>
                    <a:pt x="3620" y="1643"/>
                    <a:pt x="3552" y="1519"/>
                  </a:cubicBezTo>
                  <a:cubicBezTo>
                    <a:pt x="3471" y="1369"/>
                    <a:pt x="3299" y="1284"/>
                    <a:pt x="3130" y="1260"/>
                  </a:cubicBezTo>
                  <a:cubicBezTo>
                    <a:pt x="3065" y="1252"/>
                    <a:pt x="3000" y="1248"/>
                    <a:pt x="2934" y="1248"/>
                  </a:cubicBezTo>
                  <a:cubicBezTo>
                    <a:pt x="2826" y="1248"/>
                    <a:pt x="2718" y="1259"/>
                    <a:pt x="2614" y="1279"/>
                  </a:cubicBezTo>
                  <a:cubicBezTo>
                    <a:pt x="2740" y="1163"/>
                    <a:pt x="2867" y="1044"/>
                    <a:pt x="2948" y="894"/>
                  </a:cubicBezTo>
                  <a:cubicBezTo>
                    <a:pt x="3029" y="743"/>
                    <a:pt x="3054" y="553"/>
                    <a:pt x="2970" y="405"/>
                  </a:cubicBezTo>
                  <a:cubicBezTo>
                    <a:pt x="2906" y="289"/>
                    <a:pt x="2786" y="216"/>
                    <a:pt x="2667" y="155"/>
                  </a:cubicBezTo>
                  <a:cubicBezTo>
                    <a:pt x="2515" y="77"/>
                    <a:pt x="2351" y="8"/>
                    <a:pt x="2179" y="1"/>
                  </a:cubicBezTo>
                  <a:cubicBezTo>
                    <a:pt x="2173" y="1"/>
                    <a:pt x="2166" y="1"/>
                    <a:pt x="2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4276839" y="2467560"/>
              <a:ext cx="79074" cy="80376"/>
            </a:xfrm>
            <a:custGeom>
              <a:avLst/>
              <a:gdLst/>
              <a:ahLst/>
              <a:cxnLst/>
              <a:rect l="l" t="t" r="r" b="b"/>
              <a:pathLst>
                <a:path w="2611" h="2654" extrusionOk="0">
                  <a:moveTo>
                    <a:pt x="1542" y="89"/>
                  </a:moveTo>
                  <a:cubicBezTo>
                    <a:pt x="1547" y="89"/>
                    <a:pt x="1552" y="89"/>
                    <a:pt x="1557" y="89"/>
                  </a:cubicBezTo>
                  <a:cubicBezTo>
                    <a:pt x="1673" y="92"/>
                    <a:pt x="1785" y="140"/>
                    <a:pt x="1878" y="189"/>
                  </a:cubicBezTo>
                  <a:cubicBezTo>
                    <a:pt x="1955" y="230"/>
                    <a:pt x="2032" y="277"/>
                    <a:pt x="2071" y="347"/>
                  </a:cubicBezTo>
                  <a:cubicBezTo>
                    <a:pt x="2126" y="444"/>
                    <a:pt x="2099" y="565"/>
                    <a:pt x="2056" y="646"/>
                  </a:cubicBezTo>
                  <a:cubicBezTo>
                    <a:pt x="2001" y="744"/>
                    <a:pt x="1916" y="824"/>
                    <a:pt x="1832" y="901"/>
                  </a:cubicBezTo>
                  <a:cubicBezTo>
                    <a:pt x="1818" y="915"/>
                    <a:pt x="1815" y="936"/>
                    <a:pt x="1824" y="954"/>
                  </a:cubicBezTo>
                  <a:cubicBezTo>
                    <a:pt x="1831" y="968"/>
                    <a:pt x="1847" y="977"/>
                    <a:pt x="1864" y="977"/>
                  </a:cubicBezTo>
                  <a:cubicBezTo>
                    <a:pt x="1866" y="977"/>
                    <a:pt x="1869" y="977"/>
                    <a:pt x="1871" y="976"/>
                  </a:cubicBezTo>
                  <a:cubicBezTo>
                    <a:pt x="1944" y="962"/>
                    <a:pt x="2018" y="956"/>
                    <a:pt x="2089" y="956"/>
                  </a:cubicBezTo>
                  <a:cubicBezTo>
                    <a:pt x="2133" y="956"/>
                    <a:pt x="2176" y="958"/>
                    <a:pt x="2216" y="964"/>
                  </a:cubicBezTo>
                  <a:cubicBezTo>
                    <a:pt x="2335" y="979"/>
                    <a:pt x="2433" y="1039"/>
                    <a:pt x="2479" y="1122"/>
                  </a:cubicBezTo>
                  <a:cubicBezTo>
                    <a:pt x="2521" y="1200"/>
                    <a:pt x="2518" y="1299"/>
                    <a:pt x="2517" y="1388"/>
                  </a:cubicBezTo>
                  <a:cubicBezTo>
                    <a:pt x="2515" y="1509"/>
                    <a:pt x="2508" y="1622"/>
                    <a:pt x="2440" y="1697"/>
                  </a:cubicBezTo>
                  <a:cubicBezTo>
                    <a:pt x="2388" y="1757"/>
                    <a:pt x="2305" y="1778"/>
                    <a:pt x="2232" y="1778"/>
                  </a:cubicBezTo>
                  <a:cubicBezTo>
                    <a:pt x="2212" y="1778"/>
                    <a:pt x="2193" y="1777"/>
                    <a:pt x="2176" y="1774"/>
                  </a:cubicBezTo>
                  <a:cubicBezTo>
                    <a:pt x="2078" y="1760"/>
                    <a:pt x="1986" y="1715"/>
                    <a:pt x="1896" y="1669"/>
                  </a:cubicBezTo>
                  <a:cubicBezTo>
                    <a:pt x="1896" y="1669"/>
                    <a:pt x="1896" y="1668"/>
                    <a:pt x="1895" y="1668"/>
                  </a:cubicBezTo>
                  <a:lnTo>
                    <a:pt x="1894" y="1667"/>
                  </a:lnTo>
                  <a:cubicBezTo>
                    <a:pt x="1885" y="1654"/>
                    <a:pt x="1873" y="1648"/>
                    <a:pt x="1860" y="1648"/>
                  </a:cubicBezTo>
                  <a:cubicBezTo>
                    <a:pt x="1853" y="1648"/>
                    <a:pt x="1847" y="1649"/>
                    <a:pt x="1840" y="1653"/>
                  </a:cubicBezTo>
                  <a:cubicBezTo>
                    <a:pt x="1825" y="1660"/>
                    <a:pt x="1813" y="1675"/>
                    <a:pt x="1813" y="1692"/>
                  </a:cubicBezTo>
                  <a:cubicBezTo>
                    <a:pt x="1813" y="1701"/>
                    <a:pt x="1815" y="1715"/>
                    <a:pt x="1829" y="1727"/>
                  </a:cubicBezTo>
                  <a:cubicBezTo>
                    <a:pt x="1832" y="1731"/>
                    <a:pt x="1833" y="1734"/>
                    <a:pt x="1838" y="1736"/>
                  </a:cubicBezTo>
                  <a:cubicBezTo>
                    <a:pt x="1902" y="1824"/>
                    <a:pt x="1966" y="1922"/>
                    <a:pt x="2000" y="2031"/>
                  </a:cubicBezTo>
                  <a:cubicBezTo>
                    <a:pt x="2036" y="2151"/>
                    <a:pt x="2029" y="2272"/>
                    <a:pt x="1979" y="2361"/>
                  </a:cubicBezTo>
                  <a:cubicBezTo>
                    <a:pt x="1920" y="2466"/>
                    <a:pt x="1794" y="2539"/>
                    <a:pt x="1642" y="2559"/>
                  </a:cubicBezTo>
                  <a:cubicBezTo>
                    <a:pt x="1614" y="2563"/>
                    <a:pt x="1586" y="2565"/>
                    <a:pt x="1559" y="2565"/>
                  </a:cubicBezTo>
                  <a:cubicBezTo>
                    <a:pt x="1390" y="2565"/>
                    <a:pt x="1230" y="2497"/>
                    <a:pt x="1135" y="2381"/>
                  </a:cubicBezTo>
                  <a:cubicBezTo>
                    <a:pt x="1026" y="2245"/>
                    <a:pt x="981" y="2013"/>
                    <a:pt x="1070" y="1879"/>
                  </a:cubicBezTo>
                  <a:cubicBezTo>
                    <a:pt x="1079" y="1868"/>
                    <a:pt x="1089" y="1859"/>
                    <a:pt x="1096" y="1850"/>
                  </a:cubicBezTo>
                  <a:cubicBezTo>
                    <a:pt x="1110" y="1831"/>
                    <a:pt x="1105" y="1805"/>
                    <a:pt x="1089" y="1789"/>
                  </a:cubicBezTo>
                  <a:cubicBezTo>
                    <a:pt x="1080" y="1782"/>
                    <a:pt x="1069" y="1779"/>
                    <a:pt x="1059" y="1779"/>
                  </a:cubicBezTo>
                  <a:cubicBezTo>
                    <a:pt x="1047" y="1779"/>
                    <a:pt x="1035" y="1784"/>
                    <a:pt x="1027" y="1794"/>
                  </a:cubicBezTo>
                  <a:cubicBezTo>
                    <a:pt x="1016" y="1806"/>
                    <a:pt x="1008" y="1817"/>
                    <a:pt x="999" y="1830"/>
                  </a:cubicBezTo>
                  <a:cubicBezTo>
                    <a:pt x="889" y="1967"/>
                    <a:pt x="770" y="2093"/>
                    <a:pt x="615" y="2104"/>
                  </a:cubicBezTo>
                  <a:cubicBezTo>
                    <a:pt x="606" y="2105"/>
                    <a:pt x="597" y="2105"/>
                    <a:pt x="588" y="2105"/>
                  </a:cubicBezTo>
                  <a:cubicBezTo>
                    <a:pt x="393" y="2105"/>
                    <a:pt x="243" y="1919"/>
                    <a:pt x="187" y="1836"/>
                  </a:cubicBezTo>
                  <a:cubicBezTo>
                    <a:pt x="145" y="1773"/>
                    <a:pt x="87" y="1678"/>
                    <a:pt x="89" y="1580"/>
                  </a:cubicBezTo>
                  <a:cubicBezTo>
                    <a:pt x="91" y="1467"/>
                    <a:pt x="175" y="1353"/>
                    <a:pt x="300" y="1289"/>
                  </a:cubicBezTo>
                  <a:cubicBezTo>
                    <a:pt x="418" y="1228"/>
                    <a:pt x="552" y="1208"/>
                    <a:pt x="692" y="1193"/>
                  </a:cubicBezTo>
                  <a:cubicBezTo>
                    <a:pt x="714" y="1191"/>
                    <a:pt x="732" y="1168"/>
                    <a:pt x="730" y="1145"/>
                  </a:cubicBezTo>
                  <a:cubicBezTo>
                    <a:pt x="728" y="1131"/>
                    <a:pt x="721" y="1119"/>
                    <a:pt x="711" y="1112"/>
                  </a:cubicBezTo>
                  <a:cubicBezTo>
                    <a:pt x="705" y="1108"/>
                    <a:pt x="696" y="1104"/>
                    <a:pt x="686" y="1104"/>
                  </a:cubicBezTo>
                  <a:cubicBezTo>
                    <a:pt x="684" y="1104"/>
                    <a:pt x="682" y="1105"/>
                    <a:pt x="681" y="1105"/>
                  </a:cubicBezTo>
                  <a:cubicBezTo>
                    <a:pt x="676" y="1105"/>
                    <a:pt x="671" y="1105"/>
                    <a:pt x="666" y="1105"/>
                  </a:cubicBezTo>
                  <a:cubicBezTo>
                    <a:pt x="548" y="1105"/>
                    <a:pt x="428" y="1006"/>
                    <a:pt x="397" y="874"/>
                  </a:cubicBezTo>
                  <a:cubicBezTo>
                    <a:pt x="366" y="753"/>
                    <a:pt x="404" y="606"/>
                    <a:pt x="495" y="480"/>
                  </a:cubicBezTo>
                  <a:cubicBezTo>
                    <a:pt x="553" y="400"/>
                    <a:pt x="653" y="316"/>
                    <a:pt x="760" y="316"/>
                  </a:cubicBezTo>
                  <a:cubicBezTo>
                    <a:pt x="774" y="316"/>
                    <a:pt x="789" y="317"/>
                    <a:pt x="804" y="321"/>
                  </a:cubicBezTo>
                  <a:cubicBezTo>
                    <a:pt x="910" y="345"/>
                    <a:pt x="974" y="455"/>
                    <a:pt x="1005" y="518"/>
                  </a:cubicBezTo>
                  <a:cubicBezTo>
                    <a:pt x="1023" y="558"/>
                    <a:pt x="1037" y="599"/>
                    <a:pt x="1054" y="642"/>
                  </a:cubicBezTo>
                  <a:cubicBezTo>
                    <a:pt x="1075" y="704"/>
                    <a:pt x="1098" y="768"/>
                    <a:pt x="1132" y="827"/>
                  </a:cubicBezTo>
                  <a:cubicBezTo>
                    <a:pt x="1139" y="839"/>
                    <a:pt x="1154" y="848"/>
                    <a:pt x="1169" y="848"/>
                  </a:cubicBezTo>
                  <a:cubicBezTo>
                    <a:pt x="1171" y="848"/>
                    <a:pt x="1173" y="848"/>
                    <a:pt x="1175" y="848"/>
                  </a:cubicBezTo>
                  <a:cubicBezTo>
                    <a:pt x="1193" y="845"/>
                    <a:pt x="1209" y="832"/>
                    <a:pt x="1212" y="815"/>
                  </a:cubicBezTo>
                  <a:cubicBezTo>
                    <a:pt x="1231" y="732"/>
                    <a:pt x="1230" y="639"/>
                    <a:pt x="1228" y="550"/>
                  </a:cubicBezTo>
                  <a:cubicBezTo>
                    <a:pt x="1224" y="423"/>
                    <a:pt x="1221" y="300"/>
                    <a:pt x="1280" y="210"/>
                  </a:cubicBezTo>
                  <a:cubicBezTo>
                    <a:pt x="1332" y="134"/>
                    <a:pt x="1431" y="89"/>
                    <a:pt x="1542" y="89"/>
                  </a:cubicBezTo>
                  <a:close/>
                  <a:moveTo>
                    <a:pt x="1544" y="0"/>
                  </a:moveTo>
                  <a:cubicBezTo>
                    <a:pt x="1405" y="0"/>
                    <a:pt x="1279" y="61"/>
                    <a:pt x="1212" y="161"/>
                  </a:cubicBezTo>
                  <a:cubicBezTo>
                    <a:pt x="1136" y="273"/>
                    <a:pt x="1140" y="414"/>
                    <a:pt x="1143" y="551"/>
                  </a:cubicBezTo>
                  <a:cubicBezTo>
                    <a:pt x="1146" y="578"/>
                    <a:pt x="1146" y="606"/>
                    <a:pt x="1146" y="631"/>
                  </a:cubicBezTo>
                  <a:cubicBezTo>
                    <a:pt x="1143" y="625"/>
                    <a:pt x="1140" y="617"/>
                    <a:pt x="1139" y="610"/>
                  </a:cubicBezTo>
                  <a:cubicBezTo>
                    <a:pt x="1122" y="567"/>
                    <a:pt x="1105" y="523"/>
                    <a:pt x="1086" y="480"/>
                  </a:cubicBezTo>
                  <a:cubicBezTo>
                    <a:pt x="1023" y="345"/>
                    <a:pt x="931" y="258"/>
                    <a:pt x="826" y="233"/>
                  </a:cubicBezTo>
                  <a:cubicBezTo>
                    <a:pt x="804" y="228"/>
                    <a:pt x="782" y="225"/>
                    <a:pt x="761" y="225"/>
                  </a:cubicBezTo>
                  <a:cubicBezTo>
                    <a:pt x="622" y="225"/>
                    <a:pt x="500" y="324"/>
                    <a:pt x="426" y="426"/>
                  </a:cubicBezTo>
                  <a:cubicBezTo>
                    <a:pt x="317" y="574"/>
                    <a:pt x="277" y="746"/>
                    <a:pt x="314" y="894"/>
                  </a:cubicBezTo>
                  <a:cubicBezTo>
                    <a:pt x="338" y="994"/>
                    <a:pt x="401" y="1081"/>
                    <a:pt x="482" y="1133"/>
                  </a:cubicBezTo>
                  <a:cubicBezTo>
                    <a:pt x="482" y="1134"/>
                    <a:pt x="484" y="1134"/>
                    <a:pt x="484" y="1134"/>
                  </a:cubicBezTo>
                  <a:cubicBezTo>
                    <a:pt x="407" y="1151"/>
                    <a:pt x="331" y="1173"/>
                    <a:pt x="260" y="1210"/>
                  </a:cubicBezTo>
                  <a:cubicBezTo>
                    <a:pt x="106" y="1289"/>
                    <a:pt x="6" y="1433"/>
                    <a:pt x="1" y="1577"/>
                  </a:cubicBezTo>
                  <a:cubicBezTo>
                    <a:pt x="0" y="1701"/>
                    <a:pt x="64" y="1810"/>
                    <a:pt x="115" y="1885"/>
                  </a:cubicBezTo>
                  <a:cubicBezTo>
                    <a:pt x="182" y="1981"/>
                    <a:pt x="257" y="2055"/>
                    <a:pt x="335" y="2108"/>
                  </a:cubicBezTo>
                  <a:cubicBezTo>
                    <a:pt x="416" y="2162"/>
                    <a:pt x="502" y="2191"/>
                    <a:pt x="584" y="2191"/>
                  </a:cubicBezTo>
                  <a:cubicBezTo>
                    <a:pt x="596" y="2191"/>
                    <a:pt x="607" y="2190"/>
                    <a:pt x="619" y="2189"/>
                  </a:cubicBezTo>
                  <a:cubicBezTo>
                    <a:pt x="742" y="2179"/>
                    <a:pt x="843" y="2115"/>
                    <a:pt x="932" y="2031"/>
                  </a:cubicBezTo>
                  <a:lnTo>
                    <a:pt x="932" y="2031"/>
                  </a:lnTo>
                  <a:cubicBezTo>
                    <a:pt x="925" y="2172"/>
                    <a:pt x="978" y="2328"/>
                    <a:pt x="1065" y="2437"/>
                  </a:cubicBezTo>
                  <a:cubicBezTo>
                    <a:pt x="1177" y="2573"/>
                    <a:pt x="1365" y="2653"/>
                    <a:pt x="1561" y="2653"/>
                  </a:cubicBezTo>
                  <a:cubicBezTo>
                    <a:pt x="1591" y="2653"/>
                    <a:pt x="1621" y="2651"/>
                    <a:pt x="1652" y="2648"/>
                  </a:cubicBezTo>
                  <a:cubicBezTo>
                    <a:pt x="1832" y="2625"/>
                    <a:pt x="1982" y="2534"/>
                    <a:pt x="2054" y="2404"/>
                  </a:cubicBezTo>
                  <a:cubicBezTo>
                    <a:pt x="2117" y="2294"/>
                    <a:pt x="2126" y="2150"/>
                    <a:pt x="2082" y="2006"/>
                  </a:cubicBezTo>
                  <a:cubicBezTo>
                    <a:pt x="2061" y="1938"/>
                    <a:pt x="2029" y="1873"/>
                    <a:pt x="1993" y="1815"/>
                  </a:cubicBezTo>
                  <a:lnTo>
                    <a:pt x="1993" y="1815"/>
                  </a:lnTo>
                  <a:cubicBezTo>
                    <a:pt x="2047" y="1836"/>
                    <a:pt x="2105" y="1854"/>
                    <a:pt x="2163" y="1864"/>
                  </a:cubicBezTo>
                  <a:cubicBezTo>
                    <a:pt x="2187" y="1867"/>
                    <a:pt x="2210" y="1869"/>
                    <a:pt x="2233" y="1869"/>
                  </a:cubicBezTo>
                  <a:cubicBezTo>
                    <a:pt x="2343" y="1869"/>
                    <a:pt x="2442" y="1830"/>
                    <a:pt x="2506" y="1759"/>
                  </a:cubicBezTo>
                  <a:cubicBezTo>
                    <a:pt x="2594" y="1661"/>
                    <a:pt x="2602" y="1530"/>
                    <a:pt x="2606" y="1391"/>
                  </a:cubicBezTo>
                  <a:cubicBezTo>
                    <a:pt x="2609" y="1298"/>
                    <a:pt x="2610" y="1180"/>
                    <a:pt x="2557" y="1081"/>
                  </a:cubicBezTo>
                  <a:cubicBezTo>
                    <a:pt x="2497" y="972"/>
                    <a:pt x="2377" y="897"/>
                    <a:pt x="2230" y="878"/>
                  </a:cubicBezTo>
                  <a:cubicBezTo>
                    <a:pt x="2185" y="872"/>
                    <a:pt x="2139" y="868"/>
                    <a:pt x="2091" y="868"/>
                  </a:cubicBezTo>
                  <a:cubicBezTo>
                    <a:pt x="2059" y="868"/>
                    <a:pt x="2026" y="870"/>
                    <a:pt x="1993" y="873"/>
                  </a:cubicBezTo>
                  <a:cubicBezTo>
                    <a:pt x="2047" y="818"/>
                    <a:pt x="2098" y="757"/>
                    <a:pt x="2135" y="687"/>
                  </a:cubicBezTo>
                  <a:cubicBezTo>
                    <a:pt x="2205" y="558"/>
                    <a:pt x="2211" y="412"/>
                    <a:pt x="2152" y="305"/>
                  </a:cubicBezTo>
                  <a:cubicBezTo>
                    <a:pt x="2099" y="215"/>
                    <a:pt x="2010" y="159"/>
                    <a:pt x="1922" y="113"/>
                  </a:cubicBezTo>
                  <a:cubicBezTo>
                    <a:pt x="1820" y="61"/>
                    <a:pt x="1698" y="6"/>
                    <a:pt x="1562" y="1"/>
                  </a:cubicBezTo>
                  <a:cubicBezTo>
                    <a:pt x="1556" y="1"/>
                    <a:pt x="1550" y="0"/>
                    <a:pt x="1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4297221" y="2487912"/>
              <a:ext cx="38189" cy="39461"/>
            </a:xfrm>
            <a:custGeom>
              <a:avLst/>
              <a:gdLst/>
              <a:ahLst/>
              <a:cxnLst/>
              <a:rect l="l" t="t" r="r" b="b"/>
              <a:pathLst>
                <a:path w="1261" h="1303" extrusionOk="0">
                  <a:moveTo>
                    <a:pt x="672" y="1"/>
                  </a:moveTo>
                  <a:cubicBezTo>
                    <a:pt x="652" y="1"/>
                    <a:pt x="631" y="14"/>
                    <a:pt x="628" y="40"/>
                  </a:cubicBezTo>
                  <a:cubicBezTo>
                    <a:pt x="611" y="216"/>
                    <a:pt x="592" y="395"/>
                    <a:pt x="574" y="571"/>
                  </a:cubicBezTo>
                  <a:cubicBezTo>
                    <a:pt x="432" y="455"/>
                    <a:pt x="284" y="349"/>
                    <a:pt x="129" y="251"/>
                  </a:cubicBezTo>
                  <a:cubicBezTo>
                    <a:pt x="121" y="246"/>
                    <a:pt x="113" y="244"/>
                    <a:pt x="106" y="244"/>
                  </a:cubicBezTo>
                  <a:cubicBezTo>
                    <a:pt x="68" y="244"/>
                    <a:pt x="41" y="298"/>
                    <a:pt x="80" y="325"/>
                  </a:cubicBezTo>
                  <a:cubicBezTo>
                    <a:pt x="228" y="417"/>
                    <a:pt x="370" y="521"/>
                    <a:pt x="506" y="630"/>
                  </a:cubicBezTo>
                  <a:cubicBezTo>
                    <a:pt x="430" y="630"/>
                    <a:pt x="349" y="648"/>
                    <a:pt x="273" y="658"/>
                  </a:cubicBezTo>
                  <a:cubicBezTo>
                    <a:pt x="209" y="669"/>
                    <a:pt x="105" y="665"/>
                    <a:pt x="44" y="693"/>
                  </a:cubicBezTo>
                  <a:cubicBezTo>
                    <a:pt x="20" y="704"/>
                    <a:pt x="1" y="718"/>
                    <a:pt x="3" y="747"/>
                  </a:cubicBezTo>
                  <a:cubicBezTo>
                    <a:pt x="5" y="785"/>
                    <a:pt x="37" y="794"/>
                    <a:pt x="72" y="794"/>
                  </a:cubicBezTo>
                  <a:cubicBezTo>
                    <a:pt x="95" y="794"/>
                    <a:pt x="120" y="790"/>
                    <a:pt x="136" y="786"/>
                  </a:cubicBezTo>
                  <a:cubicBezTo>
                    <a:pt x="164" y="779"/>
                    <a:pt x="192" y="771"/>
                    <a:pt x="217" y="760"/>
                  </a:cubicBezTo>
                  <a:cubicBezTo>
                    <a:pt x="258" y="746"/>
                    <a:pt x="301" y="744"/>
                    <a:pt x="343" y="737"/>
                  </a:cubicBezTo>
                  <a:cubicBezTo>
                    <a:pt x="398" y="729"/>
                    <a:pt x="453" y="718"/>
                    <a:pt x="508" y="718"/>
                  </a:cubicBezTo>
                  <a:cubicBezTo>
                    <a:pt x="528" y="718"/>
                    <a:pt x="548" y="720"/>
                    <a:pt x="567" y="723"/>
                  </a:cubicBezTo>
                  <a:lnTo>
                    <a:pt x="567" y="723"/>
                  </a:lnTo>
                  <a:cubicBezTo>
                    <a:pt x="567" y="723"/>
                    <a:pt x="567" y="723"/>
                    <a:pt x="567" y="723"/>
                  </a:cubicBezTo>
                  <a:cubicBezTo>
                    <a:pt x="555" y="723"/>
                    <a:pt x="514" y="760"/>
                    <a:pt x="504" y="767"/>
                  </a:cubicBezTo>
                  <a:cubicBezTo>
                    <a:pt x="481" y="782"/>
                    <a:pt x="459" y="796"/>
                    <a:pt x="437" y="811"/>
                  </a:cubicBezTo>
                  <a:cubicBezTo>
                    <a:pt x="390" y="842"/>
                    <a:pt x="346" y="873"/>
                    <a:pt x="300" y="902"/>
                  </a:cubicBezTo>
                  <a:cubicBezTo>
                    <a:pt x="263" y="927"/>
                    <a:pt x="227" y="947"/>
                    <a:pt x="189" y="969"/>
                  </a:cubicBezTo>
                  <a:cubicBezTo>
                    <a:pt x="167" y="983"/>
                    <a:pt x="126" y="1011"/>
                    <a:pt x="133" y="1042"/>
                  </a:cubicBezTo>
                  <a:cubicBezTo>
                    <a:pt x="138" y="1064"/>
                    <a:pt x="159" y="1075"/>
                    <a:pt x="179" y="1075"/>
                  </a:cubicBezTo>
                  <a:cubicBezTo>
                    <a:pt x="189" y="1075"/>
                    <a:pt x="199" y="1073"/>
                    <a:pt x="207" y="1067"/>
                  </a:cubicBezTo>
                  <a:cubicBezTo>
                    <a:pt x="209" y="1067"/>
                    <a:pt x="602" y="803"/>
                    <a:pt x="602" y="803"/>
                  </a:cubicBezTo>
                  <a:cubicBezTo>
                    <a:pt x="635" y="957"/>
                    <a:pt x="663" y="1112"/>
                    <a:pt x="683" y="1268"/>
                  </a:cubicBezTo>
                  <a:cubicBezTo>
                    <a:pt x="686" y="1292"/>
                    <a:pt x="702" y="1302"/>
                    <a:pt x="720" y="1302"/>
                  </a:cubicBezTo>
                  <a:cubicBezTo>
                    <a:pt x="745" y="1302"/>
                    <a:pt x="772" y="1283"/>
                    <a:pt x="768" y="1250"/>
                  </a:cubicBezTo>
                  <a:cubicBezTo>
                    <a:pt x="747" y="1088"/>
                    <a:pt x="719" y="926"/>
                    <a:pt x="684" y="765"/>
                  </a:cubicBezTo>
                  <a:lnTo>
                    <a:pt x="684" y="765"/>
                  </a:lnTo>
                  <a:cubicBezTo>
                    <a:pt x="853" y="814"/>
                    <a:pt x="1004" y="902"/>
                    <a:pt x="1127" y="1032"/>
                  </a:cubicBezTo>
                  <a:cubicBezTo>
                    <a:pt x="1137" y="1043"/>
                    <a:pt x="1149" y="1047"/>
                    <a:pt x="1160" y="1047"/>
                  </a:cubicBezTo>
                  <a:cubicBezTo>
                    <a:pt x="1194" y="1047"/>
                    <a:pt x="1225" y="1008"/>
                    <a:pt x="1195" y="976"/>
                  </a:cubicBezTo>
                  <a:cubicBezTo>
                    <a:pt x="1077" y="852"/>
                    <a:pt x="936" y="761"/>
                    <a:pt x="776" y="704"/>
                  </a:cubicBezTo>
                  <a:cubicBezTo>
                    <a:pt x="880" y="666"/>
                    <a:pt x="987" y="646"/>
                    <a:pt x="1096" y="646"/>
                  </a:cubicBezTo>
                  <a:cubicBezTo>
                    <a:pt x="1131" y="646"/>
                    <a:pt x="1166" y="648"/>
                    <a:pt x="1201" y="652"/>
                  </a:cubicBezTo>
                  <a:cubicBezTo>
                    <a:pt x="1203" y="652"/>
                    <a:pt x="1204" y="652"/>
                    <a:pt x="1206" y="652"/>
                  </a:cubicBezTo>
                  <a:cubicBezTo>
                    <a:pt x="1257" y="652"/>
                    <a:pt x="1261" y="571"/>
                    <a:pt x="1207" y="564"/>
                  </a:cubicBezTo>
                  <a:cubicBezTo>
                    <a:pt x="1170" y="560"/>
                    <a:pt x="1133" y="558"/>
                    <a:pt x="1097" y="558"/>
                  </a:cubicBezTo>
                  <a:cubicBezTo>
                    <a:pt x="983" y="558"/>
                    <a:pt x="872" y="577"/>
                    <a:pt x="766" y="614"/>
                  </a:cubicBezTo>
                  <a:cubicBezTo>
                    <a:pt x="849" y="468"/>
                    <a:pt x="948" y="335"/>
                    <a:pt x="1065" y="215"/>
                  </a:cubicBezTo>
                  <a:cubicBezTo>
                    <a:pt x="1095" y="183"/>
                    <a:pt x="1067" y="136"/>
                    <a:pt x="1034" y="136"/>
                  </a:cubicBezTo>
                  <a:cubicBezTo>
                    <a:pt x="1025" y="136"/>
                    <a:pt x="1016" y="139"/>
                    <a:pt x="1007" y="148"/>
                  </a:cubicBezTo>
                  <a:cubicBezTo>
                    <a:pt x="871" y="287"/>
                    <a:pt x="758" y="444"/>
                    <a:pt x="664" y="614"/>
                  </a:cubicBezTo>
                  <a:cubicBezTo>
                    <a:pt x="663" y="618"/>
                    <a:pt x="661" y="620"/>
                    <a:pt x="660" y="620"/>
                  </a:cubicBezTo>
                  <a:cubicBezTo>
                    <a:pt x="658" y="620"/>
                    <a:pt x="657" y="615"/>
                    <a:pt x="657" y="607"/>
                  </a:cubicBezTo>
                  <a:cubicBezTo>
                    <a:pt x="677" y="422"/>
                    <a:pt x="697" y="233"/>
                    <a:pt x="716" y="46"/>
                  </a:cubicBezTo>
                  <a:cubicBezTo>
                    <a:pt x="718" y="16"/>
                    <a:pt x="695" y="1"/>
                    <a:pt x="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4307579" y="2503176"/>
              <a:ext cx="15203" cy="13356"/>
            </a:xfrm>
            <a:custGeom>
              <a:avLst/>
              <a:gdLst/>
              <a:ahLst/>
              <a:cxnLst/>
              <a:rect l="l" t="t" r="r" b="b"/>
              <a:pathLst>
                <a:path w="502" h="441" extrusionOk="0">
                  <a:moveTo>
                    <a:pt x="252" y="0"/>
                  </a:moveTo>
                  <a:cubicBezTo>
                    <a:pt x="181" y="0"/>
                    <a:pt x="112" y="35"/>
                    <a:pt x="69" y="99"/>
                  </a:cubicBezTo>
                  <a:cubicBezTo>
                    <a:pt x="1" y="200"/>
                    <a:pt x="29" y="337"/>
                    <a:pt x="131" y="402"/>
                  </a:cubicBezTo>
                  <a:cubicBezTo>
                    <a:pt x="168" y="428"/>
                    <a:pt x="211" y="440"/>
                    <a:pt x="252" y="440"/>
                  </a:cubicBezTo>
                  <a:cubicBezTo>
                    <a:pt x="323" y="440"/>
                    <a:pt x="393" y="405"/>
                    <a:pt x="434" y="341"/>
                  </a:cubicBezTo>
                  <a:cubicBezTo>
                    <a:pt x="501" y="240"/>
                    <a:pt x="473" y="103"/>
                    <a:pt x="374" y="38"/>
                  </a:cubicBezTo>
                  <a:cubicBezTo>
                    <a:pt x="336" y="12"/>
                    <a:pt x="294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4313879" y="2486156"/>
              <a:ext cx="7602" cy="5360"/>
            </a:xfrm>
            <a:custGeom>
              <a:avLst/>
              <a:gdLst/>
              <a:ahLst/>
              <a:cxnLst/>
              <a:rect l="l" t="t" r="r" b="b"/>
              <a:pathLst>
                <a:path w="251" h="177" extrusionOk="0">
                  <a:moveTo>
                    <a:pt x="127" y="0"/>
                  </a:moveTo>
                  <a:cubicBezTo>
                    <a:pt x="53" y="0"/>
                    <a:pt x="0" y="110"/>
                    <a:pt x="78" y="161"/>
                  </a:cubicBezTo>
                  <a:cubicBezTo>
                    <a:pt x="94" y="172"/>
                    <a:pt x="110" y="176"/>
                    <a:pt x="125" y="176"/>
                  </a:cubicBezTo>
                  <a:cubicBezTo>
                    <a:pt x="198" y="176"/>
                    <a:pt x="251" y="68"/>
                    <a:pt x="174" y="16"/>
                  </a:cubicBezTo>
                  <a:cubicBezTo>
                    <a:pt x="158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325085" y="2489699"/>
              <a:ext cx="7662" cy="5360"/>
            </a:xfrm>
            <a:custGeom>
              <a:avLst/>
              <a:gdLst/>
              <a:ahLst/>
              <a:cxnLst/>
              <a:rect l="l" t="t" r="r" b="b"/>
              <a:pathLst>
                <a:path w="253" h="177" extrusionOk="0">
                  <a:moveTo>
                    <a:pt x="127" y="1"/>
                  </a:moveTo>
                  <a:cubicBezTo>
                    <a:pt x="53" y="1"/>
                    <a:pt x="1" y="110"/>
                    <a:pt x="78" y="161"/>
                  </a:cubicBezTo>
                  <a:cubicBezTo>
                    <a:pt x="94" y="172"/>
                    <a:pt x="110" y="176"/>
                    <a:pt x="126" y="176"/>
                  </a:cubicBezTo>
                  <a:cubicBezTo>
                    <a:pt x="200" y="176"/>
                    <a:pt x="253" y="67"/>
                    <a:pt x="175" y="16"/>
                  </a:cubicBezTo>
                  <a:cubicBezTo>
                    <a:pt x="159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4330324" y="2503358"/>
              <a:ext cx="7632" cy="5330"/>
            </a:xfrm>
            <a:custGeom>
              <a:avLst/>
              <a:gdLst/>
              <a:ahLst/>
              <a:cxnLst/>
              <a:rect l="l" t="t" r="r" b="b"/>
              <a:pathLst>
                <a:path w="252" h="176" extrusionOk="0">
                  <a:moveTo>
                    <a:pt x="127" y="1"/>
                  </a:moveTo>
                  <a:cubicBezTo>
                    <a:pt x="53" y="1"/>
                    <a:pt x="0" y="111"/>
                    <a:pt x="79" y="160"/>
                  </a:cubicBezTo>
                  <a:cubicBezTo>
                    <a:pt x="94" y="171"/>
                    <a:pt x="110" y="175"/>
                    <a:pt x="125" y="175"/>
                  </a:cubicBezTo>
                  <a:cubicBezTo>
                    <a:pt x="198" y="175"/>
                    <a:pt x="252" y="66"/>
                    <a:pt x="175" y="16"/>
                  </a:cubicBezTo>
                  <a:cubicBezTo>
                    <a:pt x="159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4328265" y="2515684"/>
              <a:ext cx="7662" cy="5330"/>
            </a:xfrm>
            <a:custGeom>
              <a:avLst/>
              <a:gdLst/>
              <a:ahLst/>
              <a:cxnLst/>
              <a:rect l="l" t="t" r="r" b="b"/>
              <a:pathLst>
                <a:path w="253" h="176" extrusionOk="0">
                  <a:moveTo>
                    <a:pt x="127" y="1"/>
                  </a:moveTo>
                  <a:cubicBezTo>
                    <a:pt x="53" y="1"/>
                    <a:pt x="1" y="110"/>
                    <a:pt x="78" y="161"/>
                  </a:cubicBezTo>
                  <a:cubicBezTo>
                    <a:pt x="94" y="171"/>
                    <a:pt x="110" y="176"/>
                    <a:pt x="125" y="176"/>
                  </a:cubicBezTo>
                  <a:cubicBezTo>
                    <a:pt x="200" y="176"/>
                    <a:pt x="253" y="67"/>
                    <a:pt x="175" y="16"/>
                  </a:cubicBezTo>
                  <a:cubicBezTo>
                    <a:pt x="158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4314969" y="2523195"/>
              <a:ext cx="7632" cy="5330"/>
            </a:xfrm>
            <a:custGeom>
              <a:avLst/>
              <a:gdLst/>
              <a:ahLst/>
              <a:cxnLst/>
              <a:rect l="l" t="t" r="r" b="b"/>
              <a:pathLst>
                <a:path w="252" h="176" extrusionOk="0">
                  <a:moveTo>
                    <a:pt x="128" y="0"/>
                  </a:moveTo>
                  <a:cubicBezTo>
                    <a:pt x="54" y="0"/>
                    <a:pt x="1" y="110"/>
                    <a:pt x="78" y="161"/>
                  </a:cubicBezTo>
                  <a:cubicBezTo>
                    <a:pt x="94" y="171"/>
                    <a:pt x="110" y="176"/>
                    <a:pt x="125" y="176"/>
                  </a:cubicBezTo>
                  <a:cubicBezTo>
                    <a:pt x="199" y="176"/>
                    <a:pt x="252" y="67"/>
                    <a:pt x="175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4298039" y="2516411"/>
              <a:ext cx="7692" cy="5330"/>
            </a:xfrm>
            <a:custGeom>
              <a:avLst/>
              <a:gdLst/>
              <a:ahLst/>
              <a:cxnLst/>
              <a:rect l="l" t="t" r="r" b="b"/>
              <a:pathLst>
                <a:path w="254" h="176" extrusionOk="0">
                  <a:moveTo>
                    <a:pt x="128" y="0"/>
                  </a:moveTo>
                  <a:cubicBezTo>
                    <a:pt x="54" y="0"/>
                    <a:pt x="1" y="110"/>
                    <a:pt x="78" y="161"/>
                  </a:cubicBezTo>
                  <a:cubicBezTo>
                    <a:pt x="94" y="171"/>
                    <a:pt x="110" y="176"/>
                    <a:pt x="125" y="176"/>
                  </a:cubicBezTo>
                  <a:cubicBezTo>
                    <a:pt x="200" y="176"/>
                    <a:pt x="254" y="67"/>
                    <a:pt x="175" y="16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4293981" y="2507386"/>
              <a:ext cx="7632" cy="5300"/>
            </a:xfrm>
            <a:custGeom>
              <a:avLst/>
              <a:gdLst/>
              <a:ahLst/>
              <a:cxnLst/>
              <a:rect l="l" t="t" r="r" b="b"/>
              <a:pathLst>
                <a:path w="252" h="175" extrusionOk="0">
                  <a:moveTo>
                    <a:pt x="127" y="1"/>
                  </a:moveTo>
                  <a:cubicBezTo>
                    <a:pt x="53" y="1"/>
                    <a:pt x="1" y="110"/>
                    <a:pt x="78" y="160"/>
                  </a:cubicBezTo>
                  <a:cubicBezTo>
                    <a:pt x="94" y="170"/>
                    <a:pt x="110" y="175"/>
                    <a:pt x="124" y="175"/>
                  </a:cubicBezTo>
                  <a:cubicBezTo>
                    <a:pt x="198" y="175"/>
                    <a:pt x="251" y="66"/>
                    <a:pt x="175" y="16"/>
                  </a:cubicBezTo>
                  <a:cubicBezTo>
                    <a:pt x="158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295465" y="2492697"/>
              <a:ext cx="7662" cy="5360"/>
            </a:xfrm>
            <a:custGeom>
              <a:avLst/>
              <a:gdLst/>
              <a:ahLst/>
              <a:cxnLst/>
              <a:rect l="l" t="t" r="r" b="b"/>
              <a:pathLst>
                <a:path w="253" h="177" extrusionOk="0">
                  <a:moveTo>
                    <a:pt x="127" y="1"/>
                  </a:moveTo>
                  <a:cubicBezTo>
                    <a:pt x="53" y="1"/>
                    <a:pt x="1" y="111"/>
                    <a:pt x="78" y="162"/>
                  </a:cubicBezTo>
                  <a:cubicBezTo>
                    <a:pt x="94" y="172"/>
                    <a:pt x="109" y="176"/>
                    <a:pt x="124" y="176"/>
                  </a:cubicBezTo>
                  <a:cubicBezTo>
                    <a:pt x="198" y="176"/>
                    <a:pt x="252" y="67"/>
                    <a:pt x="175" y="16"/>
                  </a:cubicBezTo>
                  <a:cubicBezTo>
                    <a:pt x="158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573400" y="2501511"/>
              <a:ext cx="138069" cy="86888"/>
            </a:xfrm>
            <a:custGeom>
              <a:avLst/>
              <a:gdLst/>
              <a:ahLst/>
              <a:cxnLst/>
              <a:rect l="l" t="t" r="r" b="b"/>
              <a:pathLst>
                <a:path w="4559" h="2869" extrusionOk="0">
                  <a:moveTo>
                    <a:pt x="1833" y="1"/>
                  </a:moveTo>
                  <a:cubicBezTo>
                    <a:pt x="1037" y="1"/>
                    <a:pt x="0" y="63"/>
                    <a:pt x="0" y="63"/>
                  </a:cubicBezTo>
                  <a:cubicBezTo>
                    <a:pt x="0" y="63"/>
                    <a:pt x="1087" y="2471"/>
                    <a:pt x="1365" y="2471"/>
                  </a:cubicBezTo>
                  <a:cubicBezTo>
                    <a:pt x="1375" y="2471"/>
                    <a:pt x="1384" y="2468"/>
                    <a:pt x="1392" y="2461"/>
                  </a:cubicBezTo>
                  <a:cubicBezTo>
                    <a:pt x="1618" y="2276"/>
                    <a:pt x="1410" y="1901"/>
                    <a:pt x="1410" y="1901"/>
                  </a:cubicBezTo>
                  <a:lnTo>
                    <a:pt x="1410" y="1901"/>
                  </a:lnTo>
                  <a:cubicBezTo>
                    <a:pt x="1410" y="1901"/>
                    <a:pt x="2502" y="2869"/>
                    <a:pt x="2735" y="2869"/>
                  </a:cubicBezTo>
                  <a:cubicBezTo>
                    <a:pt x="2752" y="2869"/>
                    <a:pt x="2764" y="2864"/>
                    <a:pt x="2771" y="2853"/>
                  </a:cubicBezTo>
                  <a:cubicBezTo>
                    <a:pt x="2876" y="2688"/>
                    <a:pt x="2360" y="2065"/>
                    <a:pt x="2360" y="2065"/>
                  </a:cubicBezTo>
                  <a:lnTo>
                    <a:pt x="2360" y="2065"/>
                  </a:lnTo>
                  <a:cubicBezTo>
                    <a:pt x="2361" y="2065"/>
                    <a:pt x="4011" y="2691"/>
                    <a:pt x="4386" y="2691"/>
                  </a:cubicBezTo>
                  <a:cubicBezTo>
                    <a:pt x="4424" y="2691"/>
                    <a:pt x="4449" y="2685"/>
                    <a:pt x="4458" y="2671"/>
                  </a:cubicBezTo>
                  <a:cubicBezTo>
                    <a:pt x="4559" y="2519"/>
                    <a:pt x="3141" y="1541"/>
                    <a:pt x="3141" y="1541"/>
                  </a:cubicBezTo>
                  <a:cubicBezTo>
                    <a:pt x="3141" y="1541"/>
                    <a:pt x="3693" y="1493"/>
                    <a:pt x="3779" y="1300"/>
                  </a:cubicBezTo>
                  <a:cubicBezTo>
                    <a:pt x="3864" y="1106"/>
                    <a:pt x="2183" y="555"/>
                    <a:pt x="2183" y="555"/>
                  </a:cubicBezTo>
                  <a:cubicBezTo>
                    <a:pt x="2183" y="555"/>
                    <a:pt x="2861" y="270"/>
                    <a:pt x="2725" y="89"/>
                  </a:cubicBezTo>
                  <a:cubicBezTo>
                    <a:pt x="2676" y="22"/>
                    <a:pt x="2295" y="1"/>
                    <a:pt x="1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4589603" y="2510051"/>
              <a:ext cx="83950" cy="53968"/>
            </a:xfrm>
            <a:custGeom>
              <a:avLst/>
              <a:gdLst/>
              <a:ahLst/>
              <a:cxnLst/>
              <a:rect l="l" t="t" r="r" b="b"/>
              <a:pathLst>
                <a:path w="2772" h="1782" extrusionOk="0">
                  <a:moveTo>
                    <a:pt x="0" y="1"/>
                  </a:moveTo>
                  <a:lnTo>
                    <a:pt x="586" y="1507"/>
                  </a:lnTo>
                  <a:cubicBezTo>
                    <a:pt x="592" y="1527"/>
                    <a:pt x="610" y="1539"/>
                    <a:pt x="629" y="1539"/>
                  </a:cubicBezTo>
                  <a:cubicBezTo>
                    <a:pt x="635" y="1539"/>
                    <a:pt x="640" y="1537"/>
                    <a:pt x="646" y="1535"/>
                  </a:cubicBezTo>
                  <a:cubicBezTo>
                    <a:pt x="671" y="1525"/>
                    <a:pt x="684" y="1497"/>
                    <a:pt x="674" y="1472"/>
                  </a:cubicBezTo>
                  <a:lnTo>
                    <a:pt x="169" y="168"/>
                  </a:lnTo>
                  <a:lnTo>
                    <a:pt x="1005" y="700"/>
                  </a:lnTo>
                  <a:lnTo>
                    <a:pt x="1414" y="1579"/>
                  </a:lnTo>
                  <a:cubicBezTo>
                    <a:pt x="1422" y="1596"/>
                    <a:pt x="1440" y="1606"/>
                    <a:pt x="1458" y="1606"/>
                  </a:cubicBezTo>
                  <a:cubicBezTo>
                    <a:pt x="1466" y="1606"/>
                    <a:pt x="1473" y="1604"/>
                    <a:pt x="1480" y="1601"/>
                  </a:cubicBezTo>
                  <a:cubicBezTo>
                    <a:pt x="1504" y="1590"/>
                    <a:pt x="1515" y="1560"/>
                    <a:pt x="1503" y="1537"/>
                  </a:cubicBezTo>
                  <a:lnTo>
                    <a:pt x="1155" y="796"/>
                  </a:lnTo>
                  <a:lnTo>
                    <a:pt x="2692" y="1774"/>
                  </a:lnTo>
                  <a:cubicBezTo>
                    <a:pt x="2700" y="1779"/>
                    <a:pt x="2709" y="1781"/>
                    <a:pt x="2718" y="1781"/>
                  </a:cubicBezTo>
                  <a:cubicBezTo>
                    <a:pt x="2734" y="1781"/>
                    <a:pt x="2750" y="1774"/>
                    <a:pt x="2759" y="1760"/>
                  </a:cubicBezTo>
                  <a:cubicBezTo>
                    <a:pt x="2771" y="1738"/>
                    <a:pt x="2766" y="1707"/>
                    <a:pt x="2745" y="1693"/>
                  </a:cubicBezTo>
                  <a:lnTo>
                    <a:pt x="1468" y="880"/>
                  </a:lnTo>
                  <a:lnTo>
                    <a:pt x="2305" y="818"/>
                  </a:lnTo>
                  <a:cubicBezTo>
                    <a:pt x="2330" y="817"/>
                    <a:pt x="2349" y="795"/>
                    <a:pt x="2348" y="768"/>
                  </a:cubicBezTo>
                  <a:cubicBezTo>
                    <a:pt x="2347" y="744"/>
                    <a:pt x="2327" y="724"/>
                    <a:pt x="2304" y="724"/>
                  </a:cubicBezTo>
                  <a:cubicBezTo>
                    <a:pt x="2302" y="724"/>
                    <a:pt x="2300" y="724"/>
                    <a:pt x="2298" y="725"/>
                  </a:cubicBezTo>
                  <a:lnTo>
                    <a:pt x="1331" y="796"/>
                  </a:lnTo>
                  <a:lnTo>
                    <a:pt x="243" y="103"/>
                  </a:lnTo>
                  <a:lnTo>
                    <a:pt x="1289" y="124"/>
                  </a:lnTo>
                  <a:cubicBezTo>
                    <a:pt x="1315" y="124"/>
                    <a:pt x="1338" y="103"/>
                    <a:pt x="1338" y="76"/>
                  </a:cubicBezTo>
                  <a:cubicBezTo>
                    <a:pt x="1338" y="50"/>
                    <a:pt x="1317" y="27"/>
                    <a:pt x="1291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4409098" y="2495332"/>
              <a:ext cx="115719" cy="65749"/>
            </a:xfrm>
            <a:custGeom>
              <a:avLst/>
              <a:gdLst/>
              <a:ahLst/>
              <a:cxnLst/>
              <a:rect l="l" t="t" r="r" b="b"/>
              <a:pathLst>
                <a:path w="3821" h="2171" extrusionOk="0">
                  <a:moveTo>
                    <a:pt x="1851" y="1"/>
                  </a:moveTo>
                  <a:cubicBezTo>
                    <a:pt x="1704" y="1"/>
                    <a:pt x="1612" y="20"/>
                    <a:pt x="1616" y="68"/>
                  </a:cubicBezTo>
                  <a:cubicBezTo>
                    <a:pt x="1631" y="300"/>
                    <a:pt x="1972" y="340"/>
                    <a:pt x="1972" y="340"/>
                  </a:cubicBezTo>
                  <a:cubicBezTo>
                    <a:pt x="1972" y="340"/>
                    <a:pt x="664" y="634"/>
                    <a:pt x="721" y="776"/>
                  </a:cubicBezTo>
                  <a:cubicBezTo>
                    <a:pt x="757" y="867"/>
                    <a:pt x="1029" y="884"/>
                    <a:pt x="1223" y="884"/>
                  </a:cubicBezTo>
                  <a:cubicBezTo>
                    <a:pt x="1337" y="884"/>
                    <a:pt x="1424" y="878"/>
                    <a:pt x="1424" y="878"/>
                  </a:cubicBezTo>
                  <a:lnTo>
                    <a:pt x="1424" y="878"/>
                  </a:lnTo>
                  <a:cubicBezTo>
                    <a:pt x="1424" y="878"/>
                    <a:pt x="0" y="1817"/>
                    <a:pt x="52" y="1954"/>
                  </a:cubicBezTo>
                  <a:cubicBezTo>
                    <a:pt x="59" y="1971"/>
                    <a:pt x="85" y="1979"/>
                    <a:pt x="127" y="1979"/>
                  </a:cubicBezTo>
                  <a:cubicBezTo>
                    <a:pt x="413" y="1979"/>
                    <a:pt x="1399" y="1627"/>
                    <a:pt x="1399" y="1627"/>
                  </a:cubicBezTo>
                  <a:lnTo>
                    <a:pt x="1399" y="1627"/>
                  </a:lnTo>
                  <a:cubicBezTo>
                    <a:pt x="1399" y="1627"/>
                    <a:pt x="1173" y="2007"/>
                    <a:pt x="1258" y="2154"/>
                  </a:cubicBezTo>
                  <a:cubicBezTo>
                    <a:pt x="1265" y="2165"/>
                    <a:pt x="1278" y="2171"/>
                    <a:pt x="1297" y="2171"/>
                  </a:cubicBezTo>
                  <a:cubicBezTo>
                    <a:pt x="1519" y="2171"/>
                    <a:pt x="2486" y="1465"/>
                    <a:pt x="2486" y="1465"/>
                  </a:cubicBezTo>
                  <a:lnTo>
                    <a:pt x="2486" y="1465"/>
                  </a:lnTo>
                  <a:cubicBezTo>
                    <a:pt x="2486" y="1465"/>
                    <a:pt x="2355" y="2035"/>
                    <a:pt x="2534" y="2035"/>
                  </a:cubicBezTo>
                  <a:cubicBezTo>
                    <a:pt x="2535" y="2035"/>
                    <a:pt x="2535" y="2035"/>
                    <a:pt x="2535" y="2035"/>
                  </a:cubicBezTo>
                  <a:cubicBezTo>
                    <a:pt x="2714" y="2032"/>
                    <a:pt x="3821" y="284"/>
                    <a:pt x="3821" y="284"/>
                  </a:cubicBezTo>
                  <a:cubicBezTo>
                    <a:pt x="3821" y="284"/>
                    <a:pt x="2419" y="1"/>
                    <a:pt x="18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439293" y="2501420"/>
              <a:ext cx="73774" cy="45246"/>
            </a:xfrm>
            <a:custGeom>
              <a:avLst/>
              <a:gdLst/>
              <a:ahLst/>
              <a:cxnLst/>
              <a:rect l="l" t="t" r="r" b="b"/>
              <a:pathLst>
                <a:path w="2436" h="1494" extrusionOk="0">
                  <a:moveTo>
                    <a:pt x="1170" y="0"/>
                  </a:moveTo>
                  <a:cubicBezTo>
                    <a:pt x="1155" y="0"/>
                    <a:pt x="1141" y="11"/>
                    <a:pt x="1137" y="27"/>
                  </a:cubicBezTo>
                  <a:cubicBezTo>
                    <a:pt x="1133" y="48"/>
                    <a:pt x="1144" y="69"/>
                    <a:pt x="1165" y="75"/>
                  </a:cubicBezTo>
                  <a:lnTo>
                    <a:pt x="2247" y="354"/>
                  </a:lnTo>
                  <a:lnTo>
                    <a:pt x="1513" y="648"/>
                  </a:lnTo>
                  <a:lnTo>
                    <a:pt x="751" y="504"/>
                  </a:lnTo>
                  <a:cubicBezTo>
                    <a:pt x="750" y="504"/>
                    <a:pt x="748" y="503"/>
                    <a:pt x="746" y="503"/>
                  </a:cubicBezTo>
                  <a:cubicBezTo>
                    <a:pt x="727" y="503"/>
                    <a:pt x="710" y="517"/>
                    <a:pt x="707" y="536"/>
                  </a:cubicBezTo>
                  <a:cubicBezTo>
                    <a:pt x="702" y="557"/>
                    <a:pt x="716" y="576"/>
                    <a:pt x="737" y="581"/>
                  </a:cubicBezTo>
                  <a:lnTo>
                    <a:pt x="1380" y="702"/>
                  </a:lnTo>
                  <a:lnTo>
                    <a:pt x="30" y="1242"/>
                  </a:lnTo>
                  <a:cubicBezTo>
                    <a:pt x="11" y="1250"/>
                    <a:pt x="1" y="1271"/>
                    <a:pt x="9" y="1292"/>
                  </a:cubicBezTo>
                  <a:cubicBezTo>
                    <a:pt x="15" y="1307"/>
                    <a:pt x="29" y="1316"/>
                    <a:pt x="44" y="1316"/>
                  </a:cubicBezTo>
                  <a:cubicBezTo>
                    <a:pt x="49" y="1316"/>
                    <a:pt x="54" y="1315"/>
                    <a:pt x="60" y="1313"/>
                  </a:cubicBezTo>
                  <a:lnTo>
                    <a:pt x="1183" y="864"/>
                  </a:lnTo>
                  <a:lnTo>
                    <a:pt x="1183" y="864"/>
                  </a:lnTo>
                  <a:lnTo>
                    <a:pt x="834" y="1435"/>
                  </a:lnTo>
                  <a:cubicBezTo>
                    <a:pt x="823" y="1453"/>
                    <a:pt x="828" y="1476"/>
                    <a:pt x="846" y="1488"/>
                  </a:cubicBezTo>
                  <a:cubicBezTo>
                    <a:pt x="852" y="1492"/>
                    <a:pt x="859" y="1493"/>
                    <a:pt x="866" y="1493"/>
                  </a:cubicBezTo>
                  <a:cubicBezTo>
                    <a:pt x="878" y="1493"/>
                    <a:pt x="891" y="1487"/>
                    <a:pt x="898" y="1475"/>
                  </a:cubicBezTo>
                  <a:lnTo>
                    <a:pt x="1302" y="817"/>
                  </a:lnTo>
                  <a:lnTo>
                    <a:pt x="2259" y="434"/>
                  </a:lnTo>
                  <a:lnTo>
                    <a:pt x="2259" y="434"/>
                  </a:lnTo>
                  <a:lnTo>
                    <a:pt x="1756" y="1103"/>
                  </a:lnTo>
                  <a:cubicBezTo>
                    <a:pt x="1743" y="1121"/>
                    <a:pt x="1748" y="1145"/>
                    <a:pt x="1763" y="1158"/>
                  </a:cubicBezTo>
                  <a:cubicBezTo>
                    <a:pt x="1770" y="1163"/>
                    <a:pt x="1778" y="1165"/>
                    <a:pt x="1786" y="1165"/>
                  </a:cubicBezTo>
                  <a:cubicBezTo>
                    <a:pt x="1797" y="1165"/>
                    <a:pt x="1809" y="1160"/>
                    <a:pt x="1818" y="1151"/>
                  </a:cubicBezTo>
                  <a:lnTo>
                    <a:pt x="2435" y="326"/>
                  </a:lnTo>
                  <a:lnTo>
                    <a:pt x="1186" y="4"/>
                  </a:lnTo>
                  <a:cubicBezTo>
                    <a:pt x="1181" y="1"/>
                    <a:pt x="1175" y="0"/>
                    <a:pt x="11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549989" y="2380912"/>
              <a:ext cx="74834" cy="112721"/>
            </a:xfrm>
            <a:custGeom>
              <a:avLst/>
              <a:gdLst/>
              <a:ahLst/>
              <a:cxnLst/>
              <a:rect l="l" t="t" r="r" b="b"/>
              <a:pathLst>
                <a:path w="2471" h="3722" extrusionOk="0">
                  <a:moveTo>
                    <a:pt x="2067" y="1"/>
                  </a:moveTo>
                  <a:cubicBezTo>
                    <a:pt x="1914" y="1"/>
                    <a:pt x="1266" y="1126"/>
                    <a:pt x="1266" y="1126"/>
                  </a:cubicBezTo>
                  <a:cubicBezTo>
                    <a:pt x="1266" y="1126"/>
                    <a:pt x="1192" y="692"/>
                    <a:pt x="1032" y="636"/>
                  </a:cubicBezTo>
                  <a:cubicBezTo>
                    <a:pt x="1028" y="634"/>
                    <a:pt x="1025" y="634"/>
                    <a:pt x="1022" y="634"/>
                  </a:cubicBezTo>
                  <a:cubicBezTo>
                    <a:pt x="858" y="634"/>
                    <a:pt x="542" y="1953"/>
                    <a:pt x="542" y="1953"/>
                  </a:cubicBezTo>
                  <a:cubicBezTo>
                    <a:pt x="542" y="1953"/>
                    <a:pt x="325" y="1535"/>
                    <a:pt x="182" y="1535"/>
                  </a:cubicBezTo>
                  <a:cubicBezTo>
                    <a:pt x="165" y="1535"/>
                    <a:pt x="150" y="1540"/>
                    <a:pt x="136" y="1552"/>
                  </a:cubicBezTo>
                  <a:cubicBezTo>
                    <a:pt x="0" y="1671"/>
                    <a:pt x="296" y="3721"/>
                    <a:pt x="296" y="3721"/>
                  </a:cubicBezTo>
                  <a:cubicBezTo>
                    <a:pt x="296" y="3721"/>
                    <a:pt x="2277" y="2624"/>
                    <a:pt x="2115" y="2456"/>
                  </a:cubicBezTo>
                  <a:cubicBezTo>
                    <a:pt x="2065" y="2405"/>
                    <a:pt x="2004" y="2388"/>
                    <a:pt x="1943" y="2388"/>
                  </a:cubicBezTo>
                  <a:cubicBezTo>
                    <a:pt x="1804" y="2388"/>
                    <a:pt x="1666" y="2480"/>
                    <a:pt x="1666" y="2480"/>
                  </a:cubicBezTo>
                  <a:cubicBezTo>
                    <a:pt x="1666" y="2480"/>
                    <a:pt x="2471" y="1408"/>
                    <a:pt x="2335" y="1336"/>
                  </a:cubicBezTo>
                  <a:cubicBezTo>
                    <a:pt x="2325" y="1330"/>
                    <a:pt x="2313" y="1328"/>
                    <a:pt x="2299" y="1328"/>
                  </a:cubicBezTo>
                  <a:cubicBezTo>
                    <a:pt x="2130" y="1328"/>
                    <a:pt x="1734" y="1713"/>
                    <a:pt x="1734" y="1713"/>
                  </a:cubicBezTo>
                  <a:cubicBezTo>
                    <a:pt x="1734" y="1713"/>
                    <a:pt x="2207" y="74"/>
                    <a:pt x="2080" y="4"/>
                  </a:cubicBezTo>
                  <a:cubicBezTo>
                    <a:pt x="2076" y="2"/>
                    <a:pt x="2072" y="1"/>
                    <a:pt x="2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4561225" y="2410289"/>
              <a:ext cx="39643" cy="70140"/>
            </a:xfrm>
            <a:custGeom>
              <a:avLst/>
              <a:gdLst/>
              <a:ahLst/>
              <a:cxnLst/>
              <a:rect l="l" t="t" r="r" b="b"/>
              <a:pathLst>
                <a:path w="1309" h="2316" extrusionOk="0">
                  <a:moveTo>
                    <a:pt x="1265" y="1"/>
                  </a:moveTo>
                  <a:cubicBezTo>
                    <a:pt x="1251" y="1"/>
                    <a:pt x="1237" y="8"/>
                    <a:pt x="1231" y="21"/>
                  </a:cubicBezTo>
                  <a:lnTo>
                    <a:pt x="666" y="1092"/>
                  </a:lnTo>
                  <a:lnTo>
                    <a:pt x="563" y="430"/>
                  </a:lnTo>
                  <a:cubicBezTo>
                    <a:pt x="560" y="412"/>
                    <a:pt x="545" y="399"/>
                    <a:pt x="527" y="399"/>
                  </a:cubicBezTo>
                  <a:cubicBezTo>
                    <a:pt x="524" y="399"/>
                    <a:pt x="522" y="399"/>
                    <a:pt x="519" y="399"/>
                  </a:cubicBezTo>
                  <a:cubicBezTo>
                    <a:pt x="498" y="402"/>
                    <a:pt x="484" y="422"/>
                    <a:pt x="489" y="443"/>
                  </a:cubicBezTo>
                  <a:lnTo>
                    <a:pt x="609" y="1206"/>
                  </a:lnTo>
                  <a:lnTo>
                    <a:pt x="128" y="2117"/>
                  </a:lnTo>
                  <a:lnTo>
                    <a:pt x="78" y="1282"/>
                  </a:lnTo>
                  <a:cubicBezTo>
                    <a:pt x="76" y="1261"/>
                    <a:pt x="58" y="1246"/>
                    <a:pt x="37" y="1246"/>
                  </a:cubicBezTo>
                  <a:cubicBezTo>
                    <a:pt x="16" y="1248"/>
                    <a:pt x="1" y="1264"/>
                    <a:pt x="1" y="1285"/>
                  </a:cubicBezTo>
                  <a:lnTo>
                    <a:pt x="64" y="2315"/>
                  </a:lnTo>
                  <a:lnTo>
                    <a:pt x="1225" y="1751"/>
                  </a:lnTo>
                  <a:cubicBezTo>
                    <a:pt x="1243" y="1742"/>
                    <a:pt x="1252" y="1717"/>
                    <a:pt x="1240" y="1700"/>
                  </a:cubicBezTo>
                  <a:cubicBezTo>
                    <a:pt x="1234" y="1686"/>
                    <a:pt x="1221" y="1679"/>
                    <a:pt x="1207" y="1679"/>
                  </a:cubicBezTo>
                  <a:cubicBezTo>
                    <a:pt x="1201" y="1679"/>
                    <a:pt x="1196" y="1680"/>
                    <a:pt x="1190" y="1682"/>
                  </a:cubicBezTo>
                  <a:lnTo>
                    <a:pt x="185" y="2170"/>
                  </a:lnTo>
                  <a:lnTo>
                    <a:pt x="554" y="1471"/>
                  </a:lnTo>
                  <a:lnTo>
                    <a:pt x="1227" y="1087"/>
                  </a:lnTo>
                  <a:cubicBezTo>
                    <a:pt x="1246" y="1076"/>
                    <a:pt x="1252" y="1053"/>
                    <a:pt x="1240" y="1034"/>
                  </a:cubicBezTo>
                  <a:cubicBezTo>
                    <a:pt x="1234" y="1022"/>
                    <a:pt x="1221" y="1015"/>
                    <a:pt x="1207" y="1015"/>
                  </a:cubicBezTo>
                  <a:cubicBezTo>
                    <a:pt x="1201" y="1015"/>
                    <a:pt x="1195" y="1017"/>
                    <a:pt x="1189" y="1020"/>
                  </a:cubicBezTo>
                  <a:lnTo>
                    <a:pt x="621" y="1345"/>
                  </a:lnTo>
                  <a:lnTo>
                    <a:pt x="621" y="1345"/>
                  </a:lnTo>
                  <a:lnTo>
                    <a:pt x="1299" y="58"/>
                  </a:lnTo>
                  <a:cubicBezTo>
                    <a:pt x="1309" y="39"/>
                    <a:pt x="1302" y="16"/>
                    <a:pt x="1282" y="5"/>
                  </a:cubicBezTo>
                  <a:cubicBezTo>
                    <a:pt x="1277" y="2"/>
                    <a:pt x="1271" y="1"/>
                    <a:pt x="1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4494777" y="2452538"/>
              <a:ext cx="109662" cy="111540"/>
            </a:xfrm>
            <a:custGeom>
              <a:avLst/>
              <a:gdLst/>
              <a:ahLst/>
              <a:cxnLst/>
              <a:rect l="l" t="t" r="r" b="b"/>
              <a:pathLst>
                <a:path w="3621" h="3683" extrusionOk="0">
                  <a:moveTo>
                    <a:pt x="2612" y="2376"/>
                  </a:moveTo>
                  <a:lnTo>
                    <a:pt x="2612" y="2376"/>
                  </a:lnTo>
                  <a:cubicBezTo>
                    <a:pt x="2615" y="2378"/>
                    <a:pt x="2617" y="2379"/>
                    <a:pt x="2615" y="2381"/>
                  </a:cubicBezTo>
                  <a:lnTo>
                    <a:pt x="2615" y="2381"/>
                  </a:lnTo>
                  <a:cubicBezTo>
                    <a:pt x="2614" y="2379"/>
                    <a:pt x="2613" y="2378"/>
                    <a:pt x="2612" y="2376"/>
                  </a:cubicBezTo>
                  <a:close/>
                  <a:moveTo>
                    <a:pt x="2164" y="0"/>
                  </a:moveTo>
                  <a:cubicBezTo>
                    <a:pt x="1997" y="0"/>
                    <a:pt x="1822" y="66"/>
                    <a:pt x="1730" y="206"/>
                  </a:cubicBezTo>
                  <a:cubicBezTo>
                    <a:pt x="1572" y="446"/>
                    <a:pt x="1688" y="814"/>
                    <a:pt x="1622" y="1095"/>
                  </a:cubicBezTo>
                  <a:cubicBezTo>
                    <a:pt x="1544" y="957"/>
                    <a:pt x="1506" y="800"/>
                    <a:pt x="1440" y="655"/>
                  </a:cubicBezTo>
                  <a:cubicBezTo>
                    <a:pt x="1373" y="509"/>
                    <a:pt x="1264" y="371"/>
                    <a:pt x="1111" y="335"/>
                  </a:cubicBezTo>
                  <a:cubicBezTo>
                    <a:pt x="1085" y="329"/>
                    <a:pt x="1059" y="326"/>
                    <a:pt x="1033" y="326"/>
                  </a:cubicBezTo>
                  <a:cubicBezTo>
                    <a:pt x="865" y="326"/>
                    <a:pt x="705" y="446"/>
                    <a:pt x="602" y="586"/>
                  </a:cubicBezTo>
                  <a:cubicBezTo>
                    <a:pt x="472" y="762"/>
                    <a:pt x="399" y="991"/>
                    <a:pt x="451" y="1205"/>
                  </a:cubicBezTo>
                  <a:cubicBezTo>
                    <a:pt x="503" y="1410"/>
                    <a:pt x="692" y="1585"/>
                    <a:pt x="901" y="1585"/>
                  </a:cubicBezTo>
                  <a:cubicBezTo>
                    <a:pt x="909" y="1585"/>
                    <a:pt x="917" y="1584"/>
                    <a:pt x="925" y="1584"/>
                  </a:cubicBezTo>
                  <a:lnTo>
                    <a:pt x="925" y="1584"/>
                  </a:lnTo>
                  <a:cubicBezTo>
                    <a:pt x="723" y="1606"/>
                    <a:pt x="521" y="1634"/>
                    <a:pt x="342" y="1727"/>
                  </a:cubicBezTo>
                  <a:cubicBezTo>
                    <a:pt x="160" y="1820"/>
                    <a:pt x="8" y="1996"/>
                    <a:pt x="4" y="2199"/>
                  </a:cubicBezTo>
                  <a:cubicBezTo>
                    <a:pt x="1" y="2346"/>
                    <a:pt x="72" y="2481"/>
                    <a:pt x="156" y="2603"/>
                  </a:cubicBezTo>
                  <a:cubicBezTo>
                    <a:pt x="304" y="2818"/>
                    <a:pt x="529" y="3018"/>
                    <a:pt x="787" y="3018"/>
                  </a:cubicBezTo>
                  <a:cubicBezTo>
                    <a:pt x="800" y="3018"/>
                    <a:pt x="813" y="3017"/>
                    <a:pt x="827" y="3016"/>
                  </a:cubicBezTo>
                  <a:cubicBezTo>
                    <a:pt x="1078" y="2994"/>
                    <a:pt x="1266" y="2796"/>
                    <a:pt x="1425" y="2596"/>
                  </a:cubicBezTo>
                  <a:lnTo>
                    <a:pt x="1425" y="2596"/>
                  </a:lnTo>
                  <a:cubicBezTo>
                    <a:pt x="1274" y="2818"/>
                    <a:pt x="1348" y="3182"/>
                    <a:pt x="1519" y="3394"/>
                  </a:cubicBezTo>
                  <a:cubicBezTo>
                    <a:pt x="1674" y="3586"/>
                    <a:pt x="1927" y="3683"/>
                    <a:pt x="2177" y="3683"/>
                  </a:cubicBezTo>
                  <a:cubicBezTo>
                    <a:pt x="2219" y="3683"/>
                    <a:pt x="2261" y="3680"/>
                    <a:pt x="2303" y="3675"/>
                  </a:cubicBezTo>
                  <a:cubicBezTo>
                    <a:pt x="2515" y="3647"/>
                    <a:pt x="2727" y="3543"/>
                    <a:pt x="2832" y="3357"/>
                  </a:cubicBezTo>
                  <a:cubicBezTo>
                    <a:pt x="2922" y="3201"/>
                    <a:pt x="2920" y="3005"/>
                    <a:pt x="2867" y="2835"/>
                  </a:cubicBezTo>
                  <a:cubicBezTo>
                    <a:pt x="2815" y="2669"/>
                    <a:pt x="2720" y="2523"/>
                    <a:pt x="2617" y="2384"/>
                  </a:cubicBezTo>
                  <a:lnTo>
                    <a:pt x="2617" y="2384"/>
                  </a:lnTo>
                  <a:cubicBezTo>
                    <a:pt x="2757" y="2454"/>
                    <a:pt x="2899" y="2527"/>
                    <a:pt x="3054" y="2550"/>
                  </a:cubicBezTo>
                  <a:cubicBezTo>
                    <a:pt x="3083" y="2554"/>
                    <a:pt x="3112" y="2556"/>
                    <a:pt x="3141" y="2556"/>
                  </a:cubicBezTo>
                  <a:cubicBezTo>
                    <a:pt x="3271" y="2556"/>
                    <a:pt x="3403" y="2514"/>
                    <a:pt x="3489" y="2418"/>
                  </a:cubicBezTo>
                  <a:cubicBezTo>
                    <a:pt x="3604" y="2291"/>
                    <a:pt x="3613" y="2104"/>
                    <a:pt x="3616" y="1933"/>
                  </a:cubicBezTo>
                  <a:cubicBezTo>
                    <a:pt x="3618" y="1792"/>
                    <a:pt x="3620" y="1643"/>
                    <a:pt x="3552" y="1520"/>
                  </a:cubicBezTo>
                  <a:cubicBezTo>
                    <a:pt x="3469" y="1369"/>
                    <a:pt x="3299" y="1284"/>
                    <a:pt x="3128" y="1261"/>
                  </a:cubicBezTo>
                  <a:cubicBezTo>
                    <a:pt x="3064" y="1252"/>
                    <a:pt x="2998" y="1248"/>
                    <a:pt x="2932" y="1248"/>
                  </a:cubicBezTo>
                  <a:cubicBezTo>
                    <a:pt x="2825" y="1248"/>
                    <a:pt x="2718" y="1259"/>
                    <a:pt x="2614" y="1278"/>
                  </a:cubicBezTo>
                  <a:cubicBezTo>
                    <a:pt x="2740" y="1163"/>
                    <a:pt x="2867" y="1045"/>
                    <a:pt x="2948" y="894"/>
                  </a:cubicBezTo>
                  <a:cubicBezTo>
                    <a:pt x="3028" y="744"/>
                    <a:pt x="3054" y="553"/>
                    <a:pt x="2971" y="405"/>
                  </a:cubicBezTo>
                  <a:cubicBezTo>
                    <a:pt x="2906" y="290"/>
                    <a:pt x="2785" y="216"/>
                    <a:pt x="2666" y="154"/>
                  </a:cubicBezTo>
                  <a:cubicBezTo>
                    <a:pt x="2515" y="76"/>
                    <a:pt x="2350" y="8"/>
                    <a:pt x="2180" y="1"/>
                  </a:cubicBezTo>
                  <a:cubicBezTo>
                    <a:pt x="2174" y="1"/>
                    <a:pt x="2169" y="0"/>
                    <a:pt x="21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4510738" y="2467166"/>
              <a:ext cx="79135" cy="80376"/>
            </a:xfrm>
            <a:custGeom>
              <a:avLst/>
              <a:gdLst/>
              <a:ahLst/>
              <a:cxnLst/>
              <a:rect l="l" t="t" r="r" b="b"/>
              <a:pathLst>
                <a:path w="2613" h="2654" extrusionOk="0">
                  <a:moveTo>
                    <a:pt x="1547" y="90"/>
                  </a:moveTo>
                  <a:cubicBezTo>
                    <a:pt x="1551" y="90"/>
                    <a:pt x="1554" y="91"/>
                    <a:pt x="1558" y="91"/>
                  </a:cubicBezTo>
                  <a:cubicBezTo>
                    <a:pt x="1675" y="95"/>
                    <a:pt x="1787" y="144"/>
                    <a:pt x="1879" y="193"/>
                  </a:cubicBezTo>
                  <a:cubicBezTo>
                    <a:pt x="1956" y="233"/>
                    <a:pt x="2033" y="278"/>
                    <a:pt x="2073" y="349"/>
                  </a:cubicBezTo>
                  <a:cubicBezTo>
                    <a:pt x="2128" y="446"/>
                    <a:pt x="2101" y="569"/>
                    <a:pt x="2058" y="648"/>
                  </a:cubicBezTo>
                  <a:cubicBezTo>
                    <a:pt x="2003" y="746"/>
                    <a:pt x="1918" y="827"/>
                    <a:pt x="1834" y="904"/>
                  </a:cubicBezTo>
                  <a:cubicBezTo>
                    <a:pt x="1820" y="918"/>
                    <a:pt x="1816" y="939"/>
                    <a:pt x="1824" y="956"/>
                  </a:cubicBezTo>
                  <a:cubicBezTo>
                    <a:pt x="1833" y="971"/>
                    <a:pt x="1846" y="979"/>
                    <a:pt x="1862" y="979"/>
                  </a:cubicBezTo>
                  <a:cubicBezTo>
                    <a:pt x="1865" y="979"/>
                    <a:pt x="1869" y="979"/>
                    <a:pt x="1872" y="978"/>
                  </a:cubicBezTo>
                  <a:cubicBezTo>
                    <a:pt x="1943" y="965"/>
                    <a:pt x="2014" y="958"/>
                    <a:pt x="2083" y="958"/>
                  </a:cubicBezTo>
                  <a:cubicBezTo>
                    <a:pt x="2130" y="958"/>
                    <a:pt x="2175" y="961"/>
                    <a:pt x="2219" y="967"/>
                  </a:cubicBezTo>
                  <a:cubicBezTo>
                    <a:pt x="2337" y="982"/>
                    <a:pt x="2435" y="1041"/>
                    <a:pt x="2480" y="1123"/>
                  </a:cubicBezTo>
                  <a:cubicBezTo>
                    <a:pt x="2522" y="1202"/>
                    <a:pt x="2520" y="1302"/>
                    <a:pt x="2519" y="1390"/>
                  </a:cubicBezTo>
                  <a:cubicBezTo>
                    <a:pt x="2516" y="1512"/>
                    <a:pt x="2509" y="1625"/>
                    <a:pt x="2442" y="1700"/>
                  </a:cubicBezTo>
                  <a:cubicBezTo>
                    <a:pt x="2388" y="1760"/>
                    <a:pt x="2304" y="1781"/>
                    <a:pt x="2230" y="1781"/>
                  </a:cubicBezTo>
                  <a:cubicBezTo>
                    <a:pt x="2212" y="1781"/>
                    <a:pt x="2194" y="1780"/>
                    <a:pt x="2178" y="1777"/>
                  </a:cubicBezTo>
                  <a:cubicBezTo>
                    <a:pt x="2080" y="1763"/>
                    <a:pt x="1988" y="1717"/>
                    <a:pt x="1899" y="1673"/>
                  </a:cubicBezTo>
                  <a:cubicBezTo>
                    <a:pt x="1899" y="1673"/>
                    <a:pt x="1899" y="1670"/>
                    <a:pt x="1897" y="1670"/>
                  </a:cubicBezTo>
                  <a:lnTo>
                    <a:pt x="1894" y="1668"/>
                  </a:lnTo>
                  <a:cubicBezTo>
                    <a:pt x="1887" y="1657"/>
                    <a:pt x="1874" y="1651"/>
                    <a:pt x="1861" y="1651"/>
                  </a:cubicBezTo>
                  <a:cubicBezTo>
                    <a:pt x="1855" y="1651"/>
                    <a:pt x="1849" y="1652"/>
                    <a:pt x="1843" y="1654"/>
                  </a:cubicBezTo>
                  <a:cubicBezTo>
                    <a:pt x="1827" y="1661"/>
                    <a:pt x="1815" y="1677"/>
                    <a:pt x="1815" y="1695"/>
                  </a:cubicBezTo>
                  <a:cubicBezTo>
                    <a:pt x="1815" y="1702"/>
                    <a:pt x="1816" y="1716"/>
                    <a:pt x="1830" y="1728"/>
                  </a:cubicBezTo>
                  <a:cubicBezTo>
                    <a:pt x="1834" y="1731"/>
                    <a:pt x="1836" y="1735"/>
                    <a:pt x="1838" y="1737"/>
                  </a:cubicBezTo>
                  <a:cubicBezTo>
                    <a:pt x="1904" y="1826"/>
                    <a:pt x="1968" y="1924"/>
                    <a:pt x="2002" y="2032"/>
                  </a:cubicBezTo>
                  <a:cubicBezTo>
                    <a:pt x="2038" y="2152"/>
                    <a:pt x="2031" y="2272"/>
                    <a:pt x="1981" y="2361"/>
                  </a:cubicBezTo>
                  <a:cubicBezTo>
                    <a:pt x="1921" y="2466"/>
                    <a:pt x="1795" y="2540"/>
                    <a:pt x="1643" y="2561"/>
                  </a:cubicBezTo>
                  <a:cubicBezTo>
                    <a:pt x="1616" y="2565"/>
                    <a:pt x="1589" y="2566"/>
                    <a:pt x="1563" y="2566"/>
                  </a:cubicBezTo>
                  <a:cubicBezTo>
                    <a:pt x="1394" y="2566"/>
                    <a:pt x="1232" y="2498"/>
                    <a:pt x="1137" y="2381"/>
                  </a:cubicBezTo>
                  <a:cubicBezTo>
                    <a:pt x="1027" y="2247"/>
                    <a:pt x="983" y="2014"/>
                    <a:pt x="1073" y="1879"/>
                  </a:cubicBezTo>
                  <a:cubicBezTo>
                    <a:pt x="1081" y="1870"/>
                    <a:pt x="1089" y="1861"/>
                    <a:pt x="1096" y="1850"/>
                  </a:cubicBezTo>
                  <a:cubicBezTo>
                    <a:pt x="1110" y="1832"/>
                    <a:pt x="1108" y="1807"/>
                    <a:pt x="1089" y="1791"/>
                  </a:cubicBezTo>
                  <a:cubicBezTo>
                    <a:pt x="1080" y="1783"/>
                    <a:pt x="1070" y="1780"/>
                    <a:pt x="1060" y="1780"/>
                  </a:cubicBezTo>
                  <a:cubicBezTo>
                    <a:pt x="1048" y="1780"/>
                    <a:pt x="1037" y="1784"/>
                    <a:pt x="1028" y="1794"/>
                  </a:cubicBezTo>
                  <a:cubicBezTo>
                    <a:pt x="1018" y="1807"/>
                    <a:pt x="1010" y="1819"/>
                    <a:pt x="1000" y="1830"/>
                  </a:cubicBezTo>
                  <a:cubicBezTo>
                    <a:pt x="891" y="1967"/>
                    <a:pt x="772" y="2093"/>
                    <a:pt x="616" y="2106"/>
                  </a:cubicBezTo>
                  <a:cubicBezTo>
                    <a:pt x="607" y="2106"/>
                    <a:pt x="599" y="2107"/>
                    <a:pt x="591" y="2107"/>
                  </a:cubicBezTo>
                  <a:cubicBezTo>
                    <a:pt x="396" y="2107"/>
                    <a:pt x="246" y="1921"/>
                    <a:pt x="188" y="1836"/>
                  </a:cubicBezTo>
                  <a:cubicBezTo>
                    <a:pt x="146" y="1773"/>
                    <a:pt x="89" y="1680"/>
                    <a:pt x="90" y="1582"/>
                  </a:cubicBezTo>
                  <a:cubicBezTo>
                    <a:pt x="92" y="1467"/>
                    <a:pt x="175" y="1354"/>
                    <a:pt x="301" y="1290"/>
                  </a:cubicBezTo>
                  <a:cubicBezTo>
                    <a:pt x="419" y="1228"/>
                    <a:pt x="553" y="1209"/>
                    <a:pt x="693" y="1193"/>
                  </a:cubicBezTo>
                  <a:cubicBezTo>
                    <a:pt x="716" y="1192"/>
                    <a:pt x="733" y="1169"/>
                    <a:pt x="732" y="1146"/>
                  </a:cubicBezTo>
                  <a:cubicBezTo>
                    <a:pt x="730" y="1132"/>
                    <a:pt x="723" y="1121"/>
                    <a:pt x="712" y="1114"/>
                  </a:cubicBezTo>
                  <a:cubicBezTo>
                    <a:pt x="707" y="1109"/>
                    <a:pt x="701" y="1107"/>
                    <a:pt x="692" y="1107"/>
                  </a:cubicBezTo>
                  <a:cubicBezTo>
                    <a:pt x="689" y="1107"/>
                    <a:pt x="686" y="1108"/>
                    <a:pt x="683" y="1108"/>
                  </a:cubicBezTo>
                  <a:cubicBezTo>
                    <a:pt x="678" y="1108"/>
                    <a:pt x="673" y="1108"/>
                    <a:pt x="669" y="1108"/>
                  </a:cubicBezTo>
                  <a:cubicBezTo>
                    <a:pt x="549" y="1108"/>
                    <a:pt x="430" y="1008"/>
                    <a:pt x="398" y="877"/>
                  </a:cubicBezTo>
                  <a:cubicBezTo>
                    <a:pt x="368" y="754"/>
                    <a:pt x="405" y="608"/>
                    <a:pt x="495" y="482"/>
                  </a:cubicBezTo>
                  <a:cubicBezTo>
                    <a:pt x="555" y="402"/>
                    <a:pt x="655" y="318"/>
                    <a:pt x="761" y="318"/>
                  </a:cubicBezTo>
                  <a:cubicBezTo>
                    <a:pt x="775" y="318"/>
                    <a:pt x="790" y="319"/>
                    <a:pt x="804" y="323"/>
                  </a:cubicBezTo>
                  <a:cubicBezTo>
                    <a:pt x="912" y="348"/>
                    <a:pt x="976" y="458"/>
                    <a:pt x="1006" y="521"/>
                  </a:cubicBezTo>
                  <a:cubicBezTo>
                    <a:pt x="1025" y="560"/>
                    <a:pt x="1039" y="601"/>
                    <a:pt x="1054" y="644"/>
                  </a:cubicBezTo>
                  <a:cubicBezTo>
                    <a:pt x="1075" y="705"/>
                    <a:pt x="1101" y="771"/>
                    <a:pt x="1133" y="830"/>
                  </a:cubicBezTo>
                  <a:cubicBezTo>
                    <a:pt x="1142" y="843"/>
                    <a:pt x="1157" y="851"/>
                    <a:pt x="1174" y="851"/>
                  </a:cubicBezTo>
                  <a:cubicBezTo>
                    <a:pt x="1175" y="851"/>
                    <a:pt x="1176" y="851"/>
                    <a:pt x="1177" y="851"/>
                  </a:cubicBezTo>
                  <a:cubicBezTo>
                    <a:pt x="1194" y="848"/>
                    <a:pt x="1210" y="835"/>
                    <a:pt x="1214" y="817"/>
                  </a:cubicBezTo>
                  <a:cubicBezTo>
                    <a:pt x="1233" y="733"/>
                    <a:pt x="1231" y="641"/>
                    <a:pt x="1229" y="552"/>
                  </a:cubicBezTo>
                  <a:cubicBezTo>
                    <a:pt x="1226" y="425"/>
                    <a:pt x="1222" y="303"/>
                    <a:pt x="1282" y="214"/>
                  </a:cubicBezTo>
                  <a:cubicBezTo>
                    <a:pt x="1334" y="135"/>
                    <a:pt x="1434" y="90"/>
                    <a:pt x="1547" y="90"/>
                  </a:cubicBezTo>
                  <a:close/>
                  <a:moveTo>
                    <a:pt x="1550" y="1"/>
                  </a:moveTo>
                  <a:cubicBezTo>
                    <a:pt x="1409" y="1"/>
                    <a:pt x="1281" y="61"/>
                    <a:pt x="1214" y="162"/>
                  </a:cubicBezTo>
                  <a:cubicBezTo>
                    <a:pt x="1138" y="274"/>
                    <a:pt x="1141" y="416"/>
                    <a:pt x="1145" y="552"/>
                  </a:cubicBezTo>
                  <a:cubicBezTo>
                    <a:pt x="1147" y="578"/>
                    <a:pt x="1147" y="606"/>
                    <a:pt x="1147" y="633"/>
                  </a:cubicBezTo>
                  <a:cubicBezTo>
                    <a:pt x="1145" y="626"/>
                    <a:pt x="1141" y="619"/>
                    <a:pt x="1140" y="612"/>
                  </a:cubicBezTo>
                  <a:cubicBezTo>
                    <a:pt x="1124" y="569"/>
                    <a:pt x="1106" y="524"/>
                    <a:pt x="1088" y="481"/>
                  </a:cubicBezTo>
                  <a:cubicBezTo>
                    <a:pt x="1025" y="346"/>
                    <a:pt x="931" y="258"/>
                    <a:pt x="827" y="235"/>
                  </a:cubicBezTo>
                  <a:cubicBezTo>
                    <a:pt x="804" y="229"/>
                    <a:pt x="782" y="227"/>
                    <a:pt x="760" y="227"/>
                  </a:cubicBezTo>
                  <a:cubicBezTo>
                    <a:pt x="623" y="227"/>
                    <a:pt x="501" y="325"/>
                    <a:pt x="427" y="426"/>
                  </a:cubicBezTo>
                  <a:cubicBezTo>
                    <a:pt x="319" y="574"/>
                    <a:pt x="279" y="746"/>
                    <a:pt x="315" y="894"/>
                  </a:cubicBezTo>
                  <a:cubicBezTo>
                    <a:pt x="340" y="996"/>
                    <a:pt x="403" y="1081"/>
                    <a:pt x="483" y="1133"/>
                  </a:cubicBezTo>
                  <a:cubicBezTo>
                    <a:pt x="483" y="1136"/>
                    <a:pt x="486" y="1136"/>
                    <a:pt x="486" y="1136"/>
                  </a:cubicBezTo>
                  <a:cubicBezTo>
                    <a:pt x="409" y="1151"/>
                    <a:pt x="333" y="1174"/>
                    <a:pt x="262" y="1211"/>
                  </a:cubicBezTo>
                  <a:cubicBezTo>
                    <a:pt x="108" y="1290"/>
                    <a:pt x="6" y="1435"/>
                    <a:pt x="4" y="1578"/>
                  </a:cubicBezTo>
                  <a:cubicBezTo>
                    <a:pt x="1" y="1702"/>
                    <a:pt x="66" y="1812"/>
                    <a:pt x="117" y="1885"/>
                  </a:cubicBezTo>
                  <a:cubicBezTo>
                    <a:pt x="182" y="1981"/>
                    <a:pt x="258" y="2057"/>
                    <a:pt x="336" y="2109"/>
                  </a:cubicBezTo>
                  <a:cubicBezTo>
                    <a:pt x="419" y="2164"/>
                    <a:pt x="506" y="2192"/>
                    <a:pt x="589" y="2192"/>
                  </a:cubicBezTo>
                  <a:cubicBezTo>
                    <a:pt x="600" y="2192"/>
                    <a:pt x="611" y="2192"/>
                    <a:pt x="621" y="2191"/>
                  </a:cubicBezTo>
                  <a:cubicBezTo>
                    <a:pt x="743" y="2180"/>
                    <a:pt x="845" y="2116"/>
                    <a:pt x="934" y="2032"/>
                  </a:cubicBezTo>
                  <a:lnTo>
                    <a:pt x="934" y="2032"/>
                  </a:lnTo>
                  <a:cubicBezTo>
                    <a:pt x="927" y="2173"/>
                    <a:pt x="979" y="2328"/>
                    <a:pt x="1067" y="2437"/>
                  </a:cubicBezTo>
                  <a:cubicBezTo>
                    <a:pt x="1178" y="2575"/>
                    <a:pt x="1366" y="2654"/>
                    <a:pt x="1561" y="2654"/>
                  </a:cubicBezTo>
                  <a:cubicBezTo>
                    <a:pt x="1592" y="2654"/>
                    <a:pt x="1623" y="2652"/>
                    <a:pt x="1654" y="2648"/>
                  </a:cubicBezTo>
                  <a:cubicBezTo>
                    <a:pt x="1833" y="2626"/>
                    <a:pt x="1984" y="2535"/>
                    <a:pt x="2055" y="2405"/>
                  </a:cubicBezTo>
                  <a:cubicBezTo>
                    <a:pt x="2118" y="2296"/>
                    <a:pt x="2126" y="2150"/>
                    <a:pt x="2083" y="2007"/>
                  </a:cubicBezTo>
                  <a:cubicBezTo>
                    <a:pt x="2062" y="1939"/>
                    <a:pt x="2031" y="1874"/>
                    <a:pt x="1994" y="1815"/>
                  </a:cubicBezTo>
                  <a:lnTo>
                    <a:pt x="1994" y="1815"/>
                  </a:lnTo>
                  <a:cubicBezTo>
                    <a:pt x="2048" y="1836"/>
                    <a:pt x="2105" y="1856"/>
                    <a:pt x="2165" y="1864"/>
                  </a:cubicBezTo>
                  <a:cubicBezTo>
                    <a:pt x="2189" y="1867"/>
                    <a:pt x="2212" y="1869"/>
                    <a:pt x="2235" y="1869"/>
                  </a:cubicBezTo>
                  <a:cubicBezTo>
                    <a:pt x="2346" y="1869"/>
                    <a:pt x="2444" y="1830"/>
                    <a:pt x="2508" y="1759"/>
                  </a:cubicBezTo>
                  <a:cubicBezTo>
                    <a:pt x="2594" y="1661"/>
                    <a:pt x="2604" y="1530"/>
                    <a:pt x="2607" y="1392"/>
                  </a:cubicBezTo>
                  <a:cubicBezTo>
                    <a:pt x="2611" y="1298"/>
                    <a:pt x="2613" y="1181"/>
                    <a:pt x="2558" y="1081"/>
                  </a:cubicBezTo>
                  <a:cubicBezTo>
                    <a:pt x="2501" y="972"/>
                    <a:pt x="2378" y="898"/>
                    <a:pt x="2231" y="879"/>
                  </a:cubicBezTo>
                  <a:cubicBezTo>
                    <a:pt x="2187" y="872"/>
                    <a:pt x="2140" y="869"/>
                    <a:pt x="2092" y="869"/>
                  </a:cubicBezTo>
                  <a:cubicBezTo>
                    <a:pt x="2060" y="869"/>
                    <a:pt x="2027" y="870"/>
                    <a:pt x="1994" y="873"/>
                  </a:cubicBezTo>
                  <a:cubicBezTo>
                    <a:pt x="2048" y="819"/>
                    <a:pt x="2098" y="759"/>
                    <a:pt x="2137" y="689"/>
                  </a:cubicBezTo>
                  <a:cubicBezTo>
                    <a:pt x="2207" y="559"/>
                    <a:pt x="2213" y="412"/>
                    <a:pt x="2153" y="306"/>
                  </a:cubicBezTo>
                  <a:cubicBezTo>
                    <a:pt x="2101" y="215"/>
                    <a:pt x="2012" y="159"/>
                    <a:pt x="1922" y="113"/>
                  </a:cubicBezTo>
                  <a:cubicBezTo>
                    <a:pt x="1822" y="61"/>
                    <a:pt x="1699" y="7"/>
                    <a:pt x="1565" y="1"/>
                  </a:cubicBezTo>
                  <a:cubicBezTo>
                    <a:pt x="1560" y="1"/>
                    <a:pt x="1555" y="1"/>
                    <a:pt x="15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531181" y="2487609"/>
              <a:ext cx="38159" cy="39431"/>
            </a:xfrm>
            <a:custGeom>
              <a:avLst/>
              <a:gdLst/>
              <a:ahLst/>
              <a:cxnLst/>
              <a:rect l="l" t="t" r="r" b="b"/>
              <a:pathLst>
                <a:path w="1260" h="1302" extrusionOk="0">
                  <a:moveTo>
                    <a:pt x="673" y="0"/>
                  </a:moveTo>
                  <a:cubicBezTo>
                    <a:pt x="652" y="0"/>
                    <a:pt x="630" y="13"/>
                    <a:pt x="628" y="40"/>
                  </a:cubicBezTo>
                  <a:cubicBezTo>
                    <a:pt x="610" y="216"/>
                    <a:pt x="590" y="394"/>
                    <a:pt x="574" y="571"/>
                  </a:cubicBezTo>
                  <a:cubicBezTo>
                    <a:pt x="433" y="455"/>
                    <a:pt x="283" y="349"/>
                    <a:pt x="128" y="251"/>
                  </a:cubicBezTo>
                  <a:cubicBezTo>
                    <a:pt x="120" y="246"/>
                    <a:pt x="112" y="244"/>
                    <a:pt x="105" y="244"/>
                  </a:cubicBezTo>
                  <a:cubicBezTo>
                    <a:pt x="67" y="244"/>
                    <a:pt x="39" y="298"/>
                    <a:pt x="79" y="324"/>
                  </a:cubicBezTo>
                  <a:cubicBezTo>
                    <a:pt x="227" y="418"/>
                    <a:pt x="370" y="520"/>
                    <a:pt x="505" y="630"/>
                  </a:cubicBezTo>
                  <a:cubicBezTo>
                    <a:pt x="428" y="630"/>
                    <a:pt x="349" y="647"/>
                    <a:pt x="273" y="658"/>
                  </a:cubicBezTo>
                  <a:cubicBezTo>
                    <a:pt x="209" y="669"/>
                    <a:pt x="106" y="665"/>
                    <a:pt x="44" y="693"/>
                  </a:cubicBezTo>
                  <a:cubicBezTo>
                    <a:pt x="20" y="704"/>
                    <a:pt x="1" y="717"/>
                    <a:pt x="2" y="747"/>
                  </a:cubicBezTo>
                  <a:cubicBezTo>
                    <a:pt x="5" y="784"/>
                    <a:pt x="36" y="794"/>
                    <a:pt x="69" y="794"/>
                  </a:cubicBezTo>
                  <a:cubicBezTo>
                    <a:pt x="93" y="794"/>
                    <a:pt x="118" y="789"/>
                    <a:pt x="135" y="785"/>
                  </a:cubicBezTo>
                  <a:cubicBezTo>
                    <a:pt x="163" y="778"/>
                    <a:pt x="191" y="770"/>
                    <a:pt x="217" y="760"/>
                  </a:cubicBezTo>
                  <a:cubicBezTo>
                    <a:pt x="258" y="746"/>
                    <a:pt x="301" y="743"/>
                    <a:pt x="343" y="736"/>
                  </a:cubicBezTo>
                  <a:cubicBezTo>
                    <a:pt x="399" y="729"/>
                    <a:pt x="454" y="717"/>
                    <a:pt x="509" y="717"/>
                  </a:cubicBezTo>
                  <a:cubicBezTo>
                    <a:pt x="529" y="717"/>
                    <a:pt x="548" y="719"/>
                    <a:pt x="568" y="722"/>
                  </a:cubicBezTo>
                  <a:cubicBezTo>
                    <a:pt x="568" y="722"/>
                    <a:pt x="568" y="722"/>
                    <a:pt x="568" y="722"/>
                  </a:cubicBezTo>
                  <a:cubicBezTo>
                    <a:pt x="557" y="722"/>
                    <a:pt x="513" y="760"/>
                    <a:pt x="504" y="767"/>
                  </a:cubicBezTo>
                  <a:cubicBezTo>
                    <a:pt x="481" y="782"/>
                    <a:pt x="458" y="796"/>
                    <a:pt x="435" y="812"/>
                  </a:cubicBezTo>
                  <a:cubicBezTo>
                    <a:pt x="391" y="841"/>
                    <a:pt x="345" y="873"/>
                    <a:pt x="300" y="903"/>
                  </a:cubicBezTo>
                  <a:cubicBezTo>
                    <a:pt x="262" y="926"/>
                    <a:pt x="226" y="946"/>
                    <a:pt x="189" y="970"/>
                  </a:cubicBezTo>
                  <a:cubicBezTo>
                    <a:pt x="167" y="984"/>
                    <a:pt x="127" y="1012"/>
                    <a:pt x="134" y="1042"/>
                  </a:cubicBezTo>
                  <a:cubicBezTo>
                    <a:pt x="138" y="1064"/>
                    <a:pt x="158" y="1075"/>
                    <a:pt x="178" y="1075"/>
                  </a:cubicBezTo>
                  <a:cubicBezTo>
                    <a:pt x="188" y="1075"/>
                    <a:pt x="198" y="1072"/>
                    <a:pt x="206" y="1066"/>
                  </a:cubicBezTo>
                  <a:cubicBezTo>
                    <a:pt x="209" y="1066"/>
                    <a:pt x="602" y="803"/>
                    <a:pt x="602" y="803"/>
                  </a:cubicBezTo>
                  <a:cubicBezTo>
                    <a:pt x="635" y="957"/>
                    <a:pt x="663" y="1112"/>
                    <a:pt x="681" y="1267"/>
                  </a:cubicBezTo>
                  <a:cubicBezTo>
                    <a:pt x="684" y="1291"/>
                    <a:pt x="702" y="1302"/>
                    <a:pt x="720" y="1302"/>
                  </a:cubicBezTo>
                  <a:cubicBezTo>
                    <a:pt x="745" y="1302"/>
                    <a:pt x="772" y="1283"/>
                    <a:pt x="768" y="1250"/>
                  </a:cubicBezTo>
                  <a:cubicBezTo>
                    <a:pt x="747" y="1087"/>
                    <a:pt x="719" y="925"/>
                    <a:pt x="684" y="764"/>
                  </a:cubicBezTo>
                  <a:lnTo>
                    <a:pt x="684" y="764"/>
                  </a:lnTo>
                  <a:cubicBezTo>
                    <a:pt x="853" y="813"/>
                    <a:pt x="1003" y="903"/>
                    <a:pt x="1127" y="1031"/>
                  </a:cubicBezTo>
                  <a:cubicBezTo>
                    <a:pt x="1137" y="1042"/>
                    <a:pt x="1149" y="1046"/>
                    <a:pt x="1160" y="1046"/>
                  </a:cubicBezTo>
                  <a:cubicBezTo>
                    <a:pt x="1194" y="1046"/>
                    <a:pt x="1224" y="1006"/>
                    <a:pt x="1196" y="977"/>
                  </a:cubicBezTo>
                  <a:cubicBezTo>
                    <a:pt x="1077" y="852"/>
                    <a:pt x="936" y="761"/>
                    <a:pt x="776" y="704"/>
                  </a:cubicBezTo>
                  <a:cubicBezTo>
                    <a:pt x="880" y="665"/>
                    <a:pt x="988" y="645"/>
                    <a:pt x="1098" y="645"/>
                  </a:cubicBezTo>
                  <a:cubicBezTo>
                    <a:pt x="1132" y="645"/>
                    <a:pt x="1167" y="647"/>
                    <a:pt x="1201" y="651"/>
                  </a:cubicBezTo>
                  <a:cubicBezTo>
                    <a:pt x="1203" y="651"/>
                    <a:pt x="1205" y="651"/>
                    <a:pt x="1207" y="651"/>
                  </a:cubicBezTo>
                  <a:cubicBezTo>
                    <a:pt x="1257" y="651"/>
                    <a:pt x="1259" y="571"/>
                    <a:pt x="1205" y="564"/>
                  </a:cubicBezTo>
                  <a:cubicBezTo>
                    <a:pt x="1168" y="560"/>
                    <a:pt x="1131" y="558"/>
                    <a:pt x="1094" y="558"/>
                  </a:cubicBezTo>
                  <a:cubicBezTo>
                    <a:pt x="982" y="558"/>
                    <a:pt x="870" y="578"/>
                    <a:pt x="765" y="615"/>
                  </a:cubicBezTo>
                  <a:cubicBezTo>
                    <a:pt x="848" y="468"/>
                    <a:pt x="947" y="335"/>
                    <a:pt x="1064" y="215"/>
                  </a:cubicBezTo>
                  <a:cubicBezTo>
                    <a:pt x="1095" y="183"/>
                    <a:pt x="1067" y="135"/>
                    <a:pt x="1034" y="135"/>
                  </a:cubicBezTo>
                  <a:cubicBezTo>
                    <a:pt x="1025" y="135"/>
                    <a:pt x="1016" y="139"/>
                    <a:pt x="1007" y="148"/>
                  </a:cubicBezTo>
                  <a:cubicBezTo>
                    <a:pt x="870" y="288"/>
                    <a:pt x="757" y="443"/>
                    <a:pt x="665" y="615"/>
                  </a:cubicBezTo>
                  <a:cubicBezTo>
                    <a:pt x="663" y="618"/>
                    <a:pt x="661" y="619"/>
                    <a:pt x="660" y="619"/>
                  </a:cubicBezTo>
                  <a:cubicBezTo>
                    <a:pt x="658" y="619"/>
                    <a:pt x="657" y="614"/>
                    <a:pt x="658" y="608"/>
                  </a:cubicBezTo>
                  <a:cubicBezTo>
                    <a:pt x="677" y="420"/>
                    <a:pt x="695" y="232"/>
                    <a:pt x="715" y="44"/>
                  </a:cubicBezTo>
                  <a:cubicBezTo>
                    <a:pt x="718" y="15"/>
                    <a:pt x="695" y="0"/>
                    <a:pt x="6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541569" y="2502873"/>
              <a:ext cx="15143" cy="13325"/>
            </a:xfrm>
            <a:custGeom>
              <a:avLst/>
              <a:gdLst/>
              <a:ahLst/>
              <a:cxnLst/>
              <a:rect l="l" t="t" r="r" b="b"/>
              <a:pathLst>
                <a:path w="500" h="440" extrusionOk="0">
                  <a:moveTo>
                    <a:pt x="251" y="0"/>
                  </a:moveTo>
                  <a:cubicBezTo>
                    <a:pt x="180" y="0"/>
                    <a:pt x="110" y="35"/>
                    <a:pt x="69" y="98"/>
                  </a:cubicBezTo>
                  <a:cubicBezTo>
                    <a:pt x="0" y="200"/>
                    <a:pt x="28" y="336"/>
                    <a:pt x="129" y="403"/>
                  </a:cubicBezTo>
                  <a:cubicBezTo>
                    <a:pt x="166" y="427"/>
                    <a:pt x="209" y="439"/>
                    <a:pt x="250" y="439"/>
                  </a:cubicBezTo>
                  <a:cubicBezTo>
                    <a:pt x="321" y="439"/>
                    <a:pt x="391" y="405"/>
                    <a:pt x="433" y="341"/>
                  </a:cubicBezTo>
                  <a:cubicBezTo>
                    <a:pt x="499" y="239"/>
                    <a:pt x="474" y="104"/>
                    <a:pt x="372" y="37"/>
                  </a:cubicBezTo>
                  <a:cubicBezTo>
                    <a:pt x="335" y="12"/>
                    <a:pt x="293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4547808" y="2485853"/>
              <a:ext cx="7692" cy="5360"/>
            </a:xfrm>
            <a:custGeom>
              <a:avLst/>
              <a:gdLst/>
              <a:ahLst/>
              <a:cxnLst/>
              <a:rect l="l" t="t" r="r" b="b"/>
              <a:pathLst>
                <a:path w="254" h="177" extrusionOk="0">
                  <a:moveTo>
                    <a:pt x="127" y="0"/>
                  </a:moveTo>
                  <a:cubicBezTo>
                    <a:pt x="53" y="0"/>
                    <a:pt x="0" y="110"/>
                    <a:pt x="79" y="161"/>
                  </a:cubicBezTo>
                  <a:cubicBezTo>
                    <a:pt x="95" y="172"/>
                    <a:pt x="111" y="177"/>
                    <a:pt x="126" y="177"/>
                  </a:cubicBezTo>
                  <a:cubicBezTo>
                    <a:pt x="199" y="177"/>
                    <a:pt x="253" y="67"/>
                    <a:pt x="174" y="16"/>
                  </a:cubicBezTo>
                  <a:cubicBezTo>
                    <a:pt x="158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4559075" y="2489336"/>
              <a:ext cx="7632" cy="5360"/>
            </a:xfrm>
            <a:custGeom>
              <a:avLst/>
              <a:gdLst/>
              <a:ahLst/>
              <a:cxnLst/>
              <a:rect l="l" t="t" r="r" b="b"/>
              <a:pathLst>
                <a:path w="252" h="177" extrusionOk="0">
                  <a:moveTo>
                    <a:pt x="128" y="0"/>
                  </a:moveTo>
                  <a:cubicBezTo>
                    <a:pt x="53" y="0"/>
                    <a:pt x="0" y="110"/>
                    <a:pt x="79" y="161"/>
                  </a:cubicBezTo>
                  <a:cubicBezTo>
                    <a:pt x="95" y="172"/>
                    <a:pt x="111" y="176"/>
                    <a:pt x="126" y="176"/>
                  </a:cubicBezTo>
                  <a:cubicBezTo>
                    <a:pt x="199" y="176"/>
                    <a:pt x="252" y="68"/>
                    <a:pt x="175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564254" y="2502995"/>
              <a:ext cx="7692" cy="5360"/>
            </a:xfrm>
            <a:custGeom>
              <a:avLst/>
              <a:gdLst/>
              <a:ahLst/>
              <a:cxnLst/>
              <a:rect l="l" t="t" r="r" b="b"/>
              <a:pathLst>
                <a:path w="254" h="177" extrusionOk="0">
                  <a:moveTo>
                    <a:pt x="128" y="0"/>
                  </a:moveTo>
                  <a:cubicBezTo>
                    <a:pt x="54" y="0"/>
                    <a:pt x="1" y="110"/>
                    <a:pt x="78" y="161"/>
                  </a:cubicBezTo>
                  <a:cubicBezTo>
                    <a:pt x="94" y="172"/>
                    <a:pt x="111" y="177"/>
                    <a:pt x="126" y="177"/>
                  </a:cubicBezTo>
                  <a:cubicBezTo>
                    <a:pt x="200" y="177"/>
                    <a:pt x="254" y="68"/>
                    <a:pt x="175" y="16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562194" y="2515321"/>
              <a:ext cx="7692" cy="5360"/>
            </a:xfrm>
            <a:custGeom>
              <a:avLst/>
              <a:gdLst/>
              <a:ahLst/>
              <a:cxnLst/>
              <a:rect l="l" t="t" r="r" b="b"/>
              <a:pathLst>
                <a:path w="254" h="177" extrusionOk="0">
                  <a:moveTo>
                    <a:pt x="127" y="0"/>
                  </a:moveTo>
                  <a:cubicBezTo>
                    <a:pt x="53" y="0"/>
                    <a:pt x="1" y="110"/>
                    <a:pt x="79" y="161"/>
                  </a:cubicBezTo>
                  <a:cubicBezTo>
                    <a:pt x="95" y="172"/>
                    <a:pt x="112" y="176"/>
                    <a:pt x="127" y="176"/>
                  </a:cubicBezTo>
                  <a:cubicBezTo>
                    <a:pt x="200" y="176"/>
                    <a:pt x="253" y="68"/>
                    <a:pt x="174" y="15"/>
                  </a:cubicBezTo>
                  <a:cubicBezTo>
                    <a:pt x="158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4548899" y="2522832"/>
              <a:ext cx="7692" cy="5330"/>
            </a:xfrm>
            <a:custGeom>
              <a:avLst/>
              <a:gdLst/>
              <a:ahLst/>
              <a:cxnLst/>
              <a:rect l="l" t="t" r="r" b="b"/>
              <a:pathLst>
                <a:path w="254" h="176" extrusionOk="0">
                  <a:moveTo>
                    <a:pt x="128" y="1"/>
                  </a:moveTo>
                  <a:cubicBezTo>
                    <a:pt x="54" y="1"/>
                    <a:pt x="1" y="110"/>
                    <a:pt x="80" y="160"/>
                  </a:cubicBezTo>
                  <a:cubicBezTo>
                    <a:pt x="95" y="171"/>
                    <a:pt x="112" y="176"/>
                    <a:pt x="127" y="176"/>
                  </a:cubicBezTo>
                  <a:cubicBezTo>
                    <a:pt x="200" y="176"/>
                    <a:pt x="253" y="68"/>
                    <a:pt x="176" y="16"/>
                  </a:cubicBezTo>
                  <a:cubicBezTo>
                    <a:pt x="160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4531969" y="2516048"/>
              <a:ext cx="7692" cy="5360"/>
            </a:xfrm>
            <a:custGeom>
              <a:avLst/>
              <a:gdLst/>
              <a:ahLst/>
              <a:cxnLst/>
              <a:rect l="l" t="t" r="r" b="b"/>
              <a:pathLst>
                <a:path w="254" h="177" extrusionOk="0">
                  <a:moveTo>
                    <a:pt x="128" y="1"/>
                  </a:moveTo>
                  <a:cubicBezTo>
                    <a:pt x="53" y="1"/>
                    <a:pt x="1" y="111"/>
                    <a:pt x="80" y="161"/>
                  </a:cubicBezTo>
                  <a:cubicBezTo>
                    <a:pt x="96" y="171"/>
                    <a:pt x="112" y="176"/>
                    <a:pt x="127" y="176"/>
                  </a:cubicBezTo>
                  <a:cubicBezTo>
                    <a:pt x="201" y="176"/>
                    <a:pt x="253" y="69"/>
                    <a:pt x="176" y="17"/>
                  </a:cubicBezTo>
                  <a:cubicBezTo>
                    <a:pt x="160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4527910" y="2507023"/>
              <a:ext cx="7692" cy="5360"/>
            </a:xfrm>
            <a:custGeom>
              <a:avLst/>
              <a:gdLst/>
              <a:ahLst/>
              <a:cxnLst/>
              <a:rect l="l" t="t" r="r" b="b"/>
              <a:pathLst>
                <a:path w="254" h="177" extrusionOk="0">
                  <a:moveTo>
                    <a:pt x="127" y="0"/>
                  </a:moveTo>
                  <a:cubicBezTo>
                    <a:pt x="53" y="0"/>
                    <a:pt x="1" y="110"/>
                    <a:pt x="79" y="161"/>
                  </a:cubicBezTo>
                  <a:cubicBezTo>
                    <a:pt x="95" y="172"/>
                    <a:pt x="111" y="176"/>
                    <a:pt x="126" y="176"/>
                  </a:cubicBezTo>
                  <a:cubicBezTo>
                    <a:pt x="200" y="176"/>
                    <a:pt x="253" y="68"/>
                    <a:pt x="174" y="16"/>
                  </a:cubicBezTo>
                  <a:cubicBezTo>
                    <a:pt x="158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4529394" y="2492364"/>
              <a:ext cx="7662" cy="5330"/>
            </a:xfrm>
            <a:custGeom>
              <a:avLst/>
              <a:gdLst/>
              <a:ahLst/>
              <a:cxnLst/>
              <a:rect l="l" t="t" r="r" b="b"/>
              <a:pathLst>
                <a:path w="253" h="176" extrusionOk="0">
                  <a:moveTo>
                    <a:pt x="127" y="1"/>
                  </a:moveTo>
                  <a:cubicBezTo>
                    <a:pt x="53" y="1"/>
                    <a:pt x="0" y="110"/>
                    <a:pt x="79" y="160"/>
                  </a:cubicBezTo>
                  <a:cubicBezTo>
                    <a:pt x="95" y="171"/>
                    <a:pt x="112" y="176"/>
                    <a:pt x="127" y="176"/>
                  </a:cubicBezTo>
                  <a:cubicBezTo>
                    <a:pt x="201" y="176"/>
                    <a:pt x="253" y="68"/>
                    <a:pt x="174" y="16"/>
                  </a:cubicBezTo>
                  <a:cubicBezTo>
                    <a:pt x="158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3900141" y="2427946"/>
              <a:ext cx="134799" cy="117839"/>
            </a:xfrm>
            <a:custGeom>
              <a:avLst/>
              <a:gdLst/>
              <a:ahLst/>
              <a:cxnLst/>
              <a:rect l="l" t="t" r="r" b="b"/>
              <a:pathLst>
                <a:path w="4451" h="3891" extrusionOk="0">
                  <a:moveTo>
                    <a:pt x="1577" y="1"/>
                  </a:moveTo>
                  <a:cubicBezTo>
                    <a:pt x="1498" y="1"/>
                    <a:pt x="1427" y="41"/>
                    <a:pt x="1373" y="145"/>
                  </a:cubicBezTo>
                  <a:cubicBezTo>
                    <a:pt x="1310" y="272"/>
                    <a:pt x="1335" y="440"/>
                    <a:pt x="1393" y="621"/>
                  </a:cubicBezTo>
                  <a:cubicBezTo>
                    <a:pt x="1441" y="771"/>
                    <a:pt x="1523" y="927"/>
                    <a:pt x="1608" y="1070"/>
                  </a:cubicBezTo>
                  <a:cubicBezTo>
                    <a:pt x="1550" y="1000"/>
                    <a:pt x="1489" y="931"/>
                    <a:pt x="1420" y="873"/>
                  </a:cubicBezTo>
                  <a:cubicBezTo>
                    <a:pt x="1277" y="743"/>
                    <a:pt x="1115" y="652"/>
                    <a:pt x="947" y="652"/>
                  </a:cubicBezTo>
                  <a:cubicBezTo>
                    <a:pt x="943" y="652"/>
                    <a:pt x="939" y="652"/>
                    <a:pt x="936" y="652"/>
                  </a:cubicBezTo>
                  <a:cubicBezTo>
                    <a:pt x="412" y="673"/>
                    <a:pt x="877" y="1040"/>
                    <a:pt x="877" y="1040"/>
                  </a:cubicBezTo>
                  <a:cubicBezTo>
                    <a:pt x="877" y="1040"/>
                    <a:pt x="836" y="1038"/>
                    <a:pt x="773" y="1038"/>
                  </a:cubicBezTo>
                  <a:cubicBezTo>
                    <a:pt x="682" y="1038"/>
                    <a:pt x="543" y="1043"/>
                    <a:pt x="414" y="1067"/>
                  </a:cubicBezTo>
                  <a:cubicBezTo>
                    <a:pt x="196" y="1106"/>
                    <a:pt x="1" y="1200"/>
                    <a:pt x="100" y="1405"/>
                  </a:cubicBezTo>
                  <a:cubicBezTo>
                    <a:pt x="203" y="1622"/>
                    <a:pt x="631" y="1724"/>
                    <a:pt x="1019" y="1776"/>
                  </a:cubicBezTo>
                  <a:cubicBezTo>
                    <a:pt x="1026" y="1780"/>
                    <a:pt x="1036" y="1780"/>
                    <a:pt x="1043" y="1780"/>
                  </a:cubicBezTo>
                  <a:lnTo>
                    <a:pt x="1106" y="1788"/>
                  </a:lnTo>
                  <a:cubicBezTo>
                    <a:pt x="1021" y="1788"/>
                    <a:pt x="936" y="1789"/>
                    <a:pt x="849" y="1801"/>
                  </a:cubicBezTo>
                  <a:cubicBezTo>
                    <a:pt x="637" y="1823"/>
                    <a:pt x="442" y="1880"/>
                    <a:pt x="323" y="1999"/>
                  </a:cubicBezTo>
                  <a:cubicBezTo>
                    <a:pt x="146" y="2179"/>
                    <a:pt x="217" y="2244"/>
                    <a:pt x="335" y="2265"/>
                  </a:cubicBezTo>
                  <a:cubicBezTo>
                    <a:pt x="372" y="2271"/>
                    <a:pt x="413" y="2274"/>
                    <a:pt x="452" y="2274"/>
                  </a:cubicBezTo>
                  <a:cubicBezTo>
                    <a:pt x="536" y="2274"/>
                    <a:pt x="610" y="2263"/>
                    <a:pt x="610" y="2263"/>
                  </a:cubicBezTo>
                  <a:lnTo>
                    <a:pt x="610" y="2263"/>
                  </a:lnTo>
                  <a:cubicBezTo>
                    <a:pt x="610" y="2263"/>
                    <a:pt x="420" y="2418"/>
                    <a:pt x="290" y="2585"/>
                  </a:cubicBezTo>
                  <a:cubicBezTo>
                    <a:pt x="161" y="2754"/>
                    <a:pt x="93" y="2933"/>
                    <a:pt x="342" y="2997"/>
                  </a:cubicBezTo>
                  <a:cubicBezTo>
                    <a:pt x="375" y="3006"/>
                    <a:pt x="411" y="3010"/>
                    <a:pt x="449" y="3010"/>
                  </a:cubicBezTo>
                  <a:cubicBezTo>
                    <a:pt x="702" y="3010"/>
                    <a:pt x="1037" y="2823"/>
                    <a:pt x="1313" y="2622"/>
                  </a:cubicBezTo>
                  <a:cubicBezTo>
                    <a:pt x="1318" y="2620"/>
                    <a:pt x="1324" y="2616"/>
                    <a:pt x="1328" y="2612"/>
                  </a:cubicBezTo>
                  <a:lnTo>
                    <a:pt x="1328" y="2612"/>
                  </a:lnTo>
                  <a:cubicBezTo>
                    <a:pt x="1297" y="2648"/>
                    <a:pt x="1266" y="2685"/>
                    <a:pt x="1237" y="2723"/>
                  </a:cubicBezTo>
                  <a:cubicBezTo>
                    <a:pt x="1091" y="2912"/>
                    <a:pt x="982" y="3117"/>
                    <a:pt x="1022" y="3292"/>
                  </a:cubicBezTo>
                  <a:cubicBezTo>
                    <a:pt x="1056" y="3432"/>
                    <a:pt x="1110" y="3480"/>
                    <a:pt x="1168" y="3480"/>
                  </a:cubicBezTo>
                  <a:cubicBezTo>
                    <a:pt x="1203" y="3480"/>
                    <a:pt x="1240" y="3462"/>
                    <a:pt x="1275" y="3436"/>
                  </a:cubicBezTo>
                  <a:cubicBezTo>
                    <a:pt x="1369" y="3366"/>
                    <a:pt x="1448" y="3236"/>
                    <a:pt x="1448" y="3236"/>
                  </a:cubicBezTo>
                  <a:cubicBezTo>
                    <a:pt x="1448" y="3236"/>
                    <a:pt x="1475" y="3457"/>
                    <a:pt x="1553" y="3640"/>
                  </a:cubicBezTo>
                  <a:cubicBezTo>
                    <a:pt x="1603" y="3773"/>
                    <a:pt x="1682" y="3890"/>
                    <a:pt x="1805" y="3890"/>
                  </a:cubicBezTo>
                  <a:cubicBezTo>
                    <a:pt x="1852" y="3890"/>
                    <a:pt x="1905" y="3873"/>
                    <a:pt x="1965" y="3834"/>
                  </a:cubicBezTo>
                  <a:cubicBezTo>
                    <a:pt x="2142" y="3719"/>
                    <a:pt x="2217" y="3451"/>
                    <a:pt x="2223" y="3170"/>
                  </a:cubicBezTo>
                  <a:cubicBezTo>
                    <a:pt x="2224" y="3123"/>
                    <a:pt x="2224" y="3075"/>
                    <a:pt x="2224" y="3030"/>
                  </a:cubicBezTo>
                  <a:lnTo>
                    <a:pt x="2225" y="3039"/>
                  </a:lnTo>
                  <a:cubicBezTo>
                    <a:pt x="2270" y="3188"/>
                    <a:pt x="2329" y="3338"/>
                    <a:pt x="2400" y="3458"/>
                  </a:cubicBezTo>
                  <a:cubicBezTo>
                    <a:pt x="2467" y="3578"/>
                    <a:pt x="2551" y="3673"/>
                    <a:pt x="2657" y="3711"/>
                  </a:cubicBezTo>
                  <a:cubicBezTo>
                    <a:pt x="2701" y="3727"/>
                    <a:pt x="2740" y="3735"/>
                    <a:pt x="2775" y="3735"/>
                  </a:cubicBezTo>
                  <a:cubicBezTo>
                    <a:pt x="2931" y="3735"/>
                    <a:pt x="2999" y="3582"/>
                    <a:pt x="3026" y="3411"/>
                  </a:cubicBezTo>
                  <a:cubicBezTo>
                    <a:pt x="3046" y="3306"/>
                    <a:pt x="3036" y="3198"/>
                    <a:pt x="3032" y="3114"/>
                  </a:cubicBezTo>
                  <a:cubicBezTo>
                    <a:pt x="3025" y="3030"/>
                    <a:pt x="3015" y="2972"/>
                    <a:pt x="3015" y="2972"/>
                  </a:cubicBezTo>
                  <a:lnTo>
                    <a:pt x="3015" y="2972"/>
                  </a:lnTo>
                  <a:cubicBezTo>
                    <a:pt x="3015" y="2972"/>
                    <a:pt x="3130" y="3079"/>
                    <a:pt x="3241" y="3125"/>
                  </a:cubicBezTo>
                  <a:cubicBezTo>
                    <a:pt x="3271" y="3138"/>
                    <a:pt x="3301" y="3146"/>
                    <a:pt x="3328" y="3146"/>
                  </a:cubicBezTo>
                  <a:cubicBezTo>
                    <a:pt x="3400" y="3146"/>
                    <a:pt x="3455" y="3088"/>
                    <a:pt x="3444" y="2906"/>
                  </a:cubicBezTo>
                  <a:cubicBezTo>
                    <a:pt x="3431" y="2730"/>
                    <a:pt x="3293" y="2564"/>
                    <a:pt x="3118" y="2425"/>
                  </a:cubicBezTo>
                  <a:lnTo>
                    <a:pt x="3118" y="2425"/>
                  </a:lnTo>
                  <a:cubicBezTo>
                    <a:pt x="3209" y="2467"/>
                    <a:pt x="3300" y="2509"/>
                    <a:pt x="3385" y="2550"/>
                  </a:cubicBezTo>
                  <a:cubicBezTo>
                    <a:pt x="3584" y="2641"/>
                    <a:pt x="3787" y="2711"/>
                    <a:pt x="3956" y="2711"/>
                  </a:cubicBezTo>
                  <a:cubicBezTo>
                    <a:pt x="4023" y="2711"/>
                    <a:pt x="4085" y="2700"/>
                    <a:pt x="4139" y="2675"/>
                  </a:cubicBezTo>
                  <a:cubicBezTo>
                    <a:pt x="4380" y="2569"/>
                    <a:pt x="4296" y="2375"/>
                    <a:pt x="4151" y="2210"/>
                  </a:cubicBezTo>
                  <a:cubicBezTo>
                    <a:pt x="4006" y="2047"/>
                    <a:pt x="3803" y="1914"/>
                    <a:pt x="3803" y="1914"/>
                  </a:cubicBezTo>
                  <a:cubicBezTo>
                    <a:pt x="3803" y="1914"/>
                    <a:pt x="4450" y="1893"/>
                    <a:pt x="4049" y="1564"/>
                  </a:cubicBezTo>
                  <a:cubicBezTo>
                    <a:pt x="3948" y="1482"/>
                    <a:pt x="3805" y="1451"/>
                    <a:pt x="3649" y="1451"/>
                  </a:cubicBezTo>
                  <a:cubicBezTo>
                    <a:pt x="3567" y="1451"/>
                    <a:pt x="3482" y="1460"/>
                    <a:pt x="3396" y="1474"/>
                  </a:cubicBezTo>
                  <a:cubicBezTo>
                    <a:pt x="3306" y="1488"/>
                    <a:pt x="3215" y="1509"/>
                    <a:pt x="3130" y="1531"/>
                  </a:cubicBezTo>
                  <a:cubicBezTo>
                    <a:pt x="3286" y="1451"/>
                    <a:pt x="3455" y="1355"/>
                    <a:pt x="3599" y="1246"/>
                  </a:cubicBezTo>
                  <a:cubicBezTo>
                    <a:pt x="3798" y="1096"/>
                    <a:pt x="3950" y="924"/>
                    <a:pt x="3962" y="754"/>
                  </a:cubicBezTo>
                  <a:cubicBezTo>
                    <a:pt x="3976" y="564"/>
                    <a:pt x="3864" y="504"/>
                    <a:pt x="3717" y="504"/>
                  </a:cubicBezTo>
                  <a:cubicBezTo>
                    <a:pt x="3464" y="504"/>
                    <a:pt x="3106" y="683"/>
                    <a:pt x="3106" y="683"/>
                  </a:cubicBezTo>
                  <a:cubicBezTo>
                    <a:pt x="3106" y="683"/>
                    <a:pt x="3183" y="544"/>
                    <a:pt x="3197" y="428"/>
                  </a:cubicBezTo>
                  <a:cubicBezTo>
                    <a:pt x="3206" y="348"/>
                    <a:pt x="3187" y="279"/>
                    <a:pt x="3088" y="279"/>
                  </a:cubicBezTo>
                  <a:cubicBezTo>
                    <a:pt x="3047" y="279"/>
                    <a:pt x="2991" y="292"/>
                    <a:pt x="2917" y="321"/>
                  </a:cubicBezTo>
                  <a:cubicBezTo>
                    <a:pt x="2825" y="357"/>
                    <a:pt x="2745" y="426"/>
                    <a:pt x="2677" y="512"/>
                  </a:cubicBezTo>
                  <a:cubicBezTo>
                    <a:pt x="2657" y="537"/>
                    <a:pt x="2638" y="564"/>
                    <a:pt x="2621" y="589"/>
                  </a:cubicBezTo>
                  <a:cubicBezTo>
                    <a:pt x="2621" y="441"/>
                    <a:pt x="2592" y="305"/>
                    <a:pt x="2511" y="209"/>
                  </a:cubicBezTo>
                  <a:cubicBezTo>
                    <a:pt x="2435" y="118"/>
                    <a:pt x="2375" y="84"/>
                    <a:pt x="2328" y="84"/>
                  </a:cubicBezTo>
                  <a:cubicBezTo>
                    <a:pt x="2274" y="84"/>
                    <a:pt x="2237" y="128"/>
                    <a:pt x="2210" y="184"/>
                  </a:cubicBezTo>
                  <a:cubicBezTo>
                    <a:pt x="2160" y="291"/>
                    <a:pt x="2151" y="442"/>
                    <a:pt x="2151" y="442"/>
                  </a:cubicBezTo>
                  <a:cubicBezTo>
                    <a:pt x="2151" y="442"/>
                    <a:pt x="2118" y="396"/>
                    <a:pt x="2065" y="331"/>
                  </a:cubicBezTo>
                  <a:cubicBezTo>
                    <a:pt x="2013" y="266"/>
                    <a:pt x="1939" y="187"/>
                    <a:pt x="1854" y="121"/>
                  </a:cubicBezTo>
                  <a:cubicBezTo>
                    <a:pt x="1764" y="52"/>
                    <a:pt x="1666" y="1"/>
                    <a:pt x="1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3919766" y="2446178"/>
              <a:ext cx="92218" cy="80195"/>
            </a:xfrm>
            <a:custGeom>
              <a:avLst/>
              <a:gdLst/>
              <a:ahLst/>
              <a:cxnLst/>
              <a:rect l="l" t="t" r="r" b="b"/>
              <a:pathLst>
                <a:path w="3045" h="2648" extrusionOk="0">
                  <a:moveTo>
                    <a:pt x="1112" y="0"/>
                  </a:moveTo>
                  <a:cubicBezTo>
                    <a:pt x="1061" y="0"/>
                    <a:pt x="1013" y="27"/>
                    <a:pt x="975" y="96"/>
                  </a:cubicBezTo>
                  <a:cubicBezTo>
                    <a:pt x="928" y="183"/>
                    <a:pt x="939" y="297"/>
                    <a:pt x="981" y="420"/>
                  </a:cubicBezTo>
                  <a:cubicBezTo>
                    <a:pt x="1014" y="522"/>
                    <a:pt x="1070" y="628"/>
                    <a:pt x="1127" y="726"/>
                  </a:cubicBezTo>
                  <a:cubicBezTo>
                    <a:pt x="1088" y="679"/>
                    <a:pt x="1045" y="633"/>
                    <a:pt x="1000" y="592"/>
                  </a:cubicBezTo>
                  <a:cubicBezTo>
                    <a:pt x="901" y="502"/>
                    <a:pt x="789" y="438"/>
                    <a:pt x="673" y="438"/>
                  </a:cubicBezTo>
                  <a:cubicBezTo>
                    <a:pt x="672" y="438"/>
                    <a:pt x="670" y="438"/>
                    <a:pt x="669" y="438"/>
                  </a:cubicBezTo>
                  <a:cubicBezTo>
                    <a:pt x="313" y="447"/>
                    <a:pt x="631" y="703"/>
                    <a:pt x="631" y="703"/>
                  </a:cubicBezTo>
                  <a:cubicBezTo>
                    <a:pt x="631" y="703"/>
                    <a:pt x="592" y="700"/>
                    <a:pt x="535" y="700"/>
                  </a:cubicBezTo>
                  <a:cubicBezTo>
                    <a:pt x="356" y="700"/>
                    <a:pt x="0" y="726"/>
                    <a:pt x="103" y="944"/>
                  </a:cubicBezTo>
                  <a:cubicBezTo>
                    <a:pt x="173" y="1095"/>
                    <a:pt x="465" y="1168"/>
                    <a:pt x="729" y="1206"/>
                  </a:cubicBezTo>
                  <a:cubicBezTo>
                    <a:pt x="735" y="1207"/>
                    <a:pt x="739" y="1207"/>
                    <a:pt x="745" y="1208"/>
                  </a:cubicBezTo>
                  <a:lnTo>
                    <a:pt x="786" y="1214"/>
                  </a:lnTo>
                  <a:cubicBezTo>
                    <a:pt x="729" y="1214"/>
                    <a:pt x="669" y="1215"/>
                    <a:pt x="613" y="1221"/>
                  </a:cubicBezTo>
                  <a:cubicBezTo>
                    <a:pt x="469" y="1235"/>
                    <a:pt x="338" y="1273"/>
                    <a:pt x="257" y="1355"/>
                  </a:cubicBezTo>
                  <a:cubicBezTo>
                    <a:pt x="97" y="1518"/>
                    <a:pt x="236" y="1545"/>
                    <a:pt x="347" y="1545"/>
                  </a:cubicBezTo>
                  <a:cubicBezTo>
                    <a:pt x="402" y="1545"/>
                    <a:pt x="451" y="1538"/>
                    <a:pt x="451" y="1538"/>
                  </a:cubicBezTo>
                  <a:lnTo>
                    <a:pt x="451" y="1538"/>
                  </a:lnTo>
                  <a:cubicBezTo>
                    <a:pt x="451" y="1538"/>
                    <a:pt x="323" y="1646"/>
                    <a:pt x="236" y="1760"/>
                  </a:cubicBezTo>
                  <a:cubicBezTo>
                    <a:pt x="145" y="1872"/>
                    <a:pt x="100" y="1997"/>
                    <a:pt x="267" y="2041"/>
                  </a:cubicBezTo>
                  <a:cubicBezTo>
                    <a:pt x="289" y="2047"/>
                    <a:pt x="313" y="2050"/>
                    <a:pt x="339" y="2050"/>
                  </a:cubicBezTo>
                  <a:cubicBezTo>
                    <a:pt x="509" y="2050"/>
                    <a:pt x="736" y="1920"/>
                    <a:pt x="923" y="1783"/>
                  </a:cubicBezTo>
                  <a:cubicBezTo>
                    <a:pt x="928" y="1781"/>
                    <a:pt x="933" y="1776"/>
                    <a:pt x="937" y="1774"/>
                  </a:cubicBezTo>
                  <a:lnTo>
                    <a:pt x="937" y="1774"/>
                  </a:lnTo>
                  <a:cubicBezTo>
                    <a:pt x="914" y="1801"/>
                    <a:pt x="893" y="1828"/>
                    <a:pt x="875" y="1853"/>
                  </a:cubicBezTo>
                  <a:cubicBezTo>
                    <a:pt x="774" y="1983"/>
                    <a:pt x="701" y="2124"/>
                    <a:pt x="729" y="2244"/>
                  </a:cubicBezTo>
                  <a:cubicBezTo>
                    <a:pt x="752" y="2340"/>
                    <a:pt x="787" y="2373"/>
                    <a:pt x="826" y="2373"/>
                  </a:cubicBezTo>
                  <a:cubicBezTo>
                    <a:pt x="914" y="2373"/>
                    <a:pt x="1017" y="2205"/>
                    <a:pt x="1017" y="2205"/>
                  </a:cubicBezTo>
                  <a:cubicBezTo>
                    <a:pt x="1017" y="2205"/>
                    <a:pt x="1068" y="2647"/>
                    <a:pt x="1266" y="2647"/>
                  </a:cubicBezTo>
                  <a:cubicBezTo>
                    <a:pt x="1299" y="2647"/>
                    <a:pt x="1336" y="2635"/>
                    <a:pt x="1378" y="2606"/>
                  </a:cubicBezTo>
                  <a:cubicBezTo>
                    <a:pt x="1492" y="2528"/>
                    <a:pt x="1533" y="2346"/>
                    <a:pt x="1540" y="2153"/>
                  </a:cubicBezTo>
                  <a:cubicBezTo>
                    <a:pt x="1541" y="2122"/>
                    <a:pt x="1541" y="2090"/>
                    <a:pt x="1541" y="2058"/>
                  </a:cubicBezTo>
                  <a:lnTo>
                    <a:pt x="1542" y="2062"/>
                  </a:lnTo>
                  <a:cubicBezTo>
                    <a:pt x="1603" y="2268"/>
                    <a:pt x="1699" y="2463"/>
                    <a:pt x="1846" y="2514"/>
                  </a:cubicBezTo>
                  <a:cubicBezTo>
                    <a:pt x="1875" y="2524"/>
                    <a:pt x="1901" y="2528"/>
                    <a:pt x="1923" y="2528"/>
                  </a:cubicBezTo>
                  <a:cubicBezTo>
                    <a:pt x="2164" y="2528"/>
                    <a:pt x="2076" y="2012"/>
                    <a:pt x="2076" y="2012"/>
                  </a:cubicBezTo>
                  <a:lnTo>
                    <a:pt x="2076" y="2012"/>
                  </a:lnTo>
                  <a:cubicBezTo>
                    <a:pt x="2076" y="2012"/>
                    <a:pt x="2199" y="2126"/>
                    <a:pt x="2285" y="2126"/>
                  </a:cubicBezTo>
                  <a:cubicBezTo>
                    <a:pt x="2335" y="2126"/>
                    <a:pt x="2372" y="2087"/>
                    <a:pt x="2364" y="1963"/>
                  </a:cubicBezTo>
                  <a:cubicBezTo>
                    <a:pt x="2357" y="1844"/>
                    <a:pt x="2262" y="1734"/>
                    <a:pt x="2146" y="1642"/>
                  </a:cubicBezTo>
                  <a:lnTo>
                    <a:pt x="2146" y="1642"/>
                  </a:lnTo>
                  <a:cubicBezTo>
                    <a:pt x="2206" y="1670"/>
                    <a:pt x="2268" y="1698"/>
                    <a:pt x="2325" y="1724"/>
                  </a:cubicBezTo>
                  <a:cubicBezTo>
                    <a:pt x="2456" y="1783"/>
                    <a:pt x="2590" y="1828"/>
                    <a:pt x="2703" y="1828"/>
                  </a:cubicBezTo>
                  <a:cubicBezTo>
                    <a:pt x="2750" y="1828"/>
                    <a:pt x="2794" y="1820"/>
                    <a:pt x="2832" y="1802"/>
                  </a:cubicBezTo>
                  <a:cubicBezTo>
                    <a:pt x="2994" y="1730"/>
                    <a:pt x="2939" y="1600"/>
                    <a:pt x="2842" y="1492"/>
                  </a:cubicBezTo>
                  <a:cubicBezTo>
                    <a:pt x="2744" y="1383"/>
                    <a:pt x="2609" y="1296"/>
                    <a:pt x="2609" y="1296"/>
                  </a:cubicBezTo>
                  <a:cubicBezTo>
                    <a:pt x="2609" y="1296"/>
                    <a:pt x="3045" y="1278"/>
                    <a:pt x="2776" y="1062"/>
                  </a:cubicBezTo>
                  <a:cubicBezTo>
                    <a:pt x="2709" y="1008"/>
                    <a:pt x="2615" y="988"/>
                    <a:pt x="2512" y="988"/>
                  </a:cubicBezTo>
                  <a:cubicBezTo>
                    <a:pt x="2455" y="988"/>
                    <a:pt x="2396" y="995"/>
                    <a:pt x="2336" y="1004"/>
                  </a:cubicBezTo>
                  <a:cubicBezTo>
                    <a:pt x="2275" y="1014"/>
                    <a:pt x="2213" y="1028"/>
                    <a:pt x="2156" y="1042"/>
                  </a:cubicBezTo>
                  <a:cubicBezTo>
                    <a:pt x="2262" y="989"/>
                    <a:pt x="2377" y="923"/>
                    <a:pt x="2476" y="852"/>
                  </a:cubicBezTo>
                  <a:cubicBezTo>
                    <a:pt x="2610" y="751"/>
                    <a:pt x="2715" y="637"/>
                    <a:pt x="2722" y="524"/>
                  </a:cubicBezTo>
                  <a:cubicBezTo>
                    <a:pt x="2732" y="398"/>
                    <a:pt x="2656" y="358"/>
                    <a:pt x="2555" y="358"/>
                  </a:cubicBezTo>
                  <a:cubicBezTo>
                    <a:pt x="2384" y="358"/>
                    <a:pt x="2142" y="475"/>
                    <a:pt x="2142" y="475"/>
                  </a:cubicBezTo>
                  <a:cubicBezTo>
                    <a:pt x="2142" y="475"/>
                    <a:pt x="2295" y="205"/>
                    <a:pt x="2131" y="205"/>
                  </a:cubicBezTo>
                  <a:cubicBezTo>
                    <a:pt x="2103" y="205"/>
                    <a:pt x="2065" y="213"/>
                    <a:pt x="2016" y="232"/>
                  </a:cubicBezTo>
                  <a:cubicBezTo>
                    <a:pt x="1953" y="257"/>
                    <a:pt x="1897" y="300"/>
                    <a:pt x="1853" y="357"/>
                  </a:cubicBezTo>
                  <a:cubicBezTo>
                    <a:pt x="1839" y="374"/>
                    <a:pt x="1826" y="391"/>
                    <a:pt x="1814" y="409"/>
                  </a:cubicBezTo>
                  <a:cubicBezTo>
                    <a:pt x="1814" y="308"/>
                    <a:pt x="1794" y="218"/>
                    <a:pt x="1741" y="153"/>
                  </a:cubicBezTo>
                  <a:cubicBezTo>
                    <a:pt x="1689" y="92"/>
                    <a:pt x="1647" y="68"/>
                    <a:pt x="1615" y="68"/>
                  </a:cubicBezTo>
                  <a:cubicBezTo>
                    <a:pt x="1511" y="68"/>
                    <a:pt x="1496" y="307"/>
                    <a:pt x="1496" y="307"/>
                  </a:cubicBezTo>
                  <a:cubicBezTo>
                    <a:pt x="1496" y="307"/>
                    <a:pt x="1407" y="179"/>
                    <a:pt x="1298" y="88"/>
                  </a:cubicBezTo>
                  <a:cubicBezTo>
                    <a:pt x="1239" y="38"/>
                    <a:pt x="1173" y="0"/>
                    <a:pt x="1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944601" y="2469438"/>
              <a:ext cx="36191" cy="33404"/>
            </a:xfrm>
            <a:custGeom>
              <a:avLst/>
              <a:gdLst/>
              <a:ahLst/>
              <a:cxnLst/>
              <a:rect l="l" t="t" r="r" b="b"/>
              <a:pathLst>
                <a:path w="1195" h="1103" extrusionOk="0">
                  <a:moveTo>
                    <a:pt x="643" y="1"/>
                  </a:moveTo>
                  <a:cubicBezTo>
                    <a:pt x="469" y="1"/>
                    <a:pt x="301" y="83"/>
                    <a:pt x="182" y="203"/>
                  </a:cubicBezTo>
                  <a:cubicBezTo>
                    <a:pt x="80" y="306"/>
                    <a:pt x="13" y="435"/>
                    <a:pt x="4" y="568"/>
                  </a:cubicBezTo>
                  <a:cubicBezTo>
                    <a:pt x="0" y="699"/>
                    <a:pt x="41" y="839"/>
                    <a:pt x="175" y="956"/>
                  </a:cubicBezTo>
                  <a:cubicBezTo>
                    <a:pt x="290" y="1058"/>
                    <a:pt x="420" y="1102"/>
                    <a:pt x="548" y="1102"/>
                  </a:cubicBezTo>
                  <a:cubicBezTo>
                    <a:pt x="715" y="1102"/>
                    <a:pt x="878" y="1028"/>
                    <a:pt x="999" y="913"/>
                  </a:cubicBezTo>
                  <a:cubicBezTo>
                    <a:pt x="1105" y="811"/>
                    <a:pt x="1177" y="678"/>
                    <a:pt x="1189" y="540"/>
                  </a:cubicBezTo>
                  <a:cubicBezTo>
                    <a:pt x="1195" y="470"/>
                    <a:pt x="1188" y="400"/>
                    <a:pt x="1160" y="333"/>
                  </a:cubicBezTo>
                  <a:cubicBezTo>
                    <a:pt x="1128" y="264"/>
                    <a:pt x="1079" y="200"/>
                    <a:pt x="1009" y="140"/>
                  </a:cubicBezTo>
                  <a:cubicBezTo>
                    <a:pt x="893" y="42"/>
                    <a:pt x="766" y="1"/>
                    <a:pt x="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4135009" y="2427946"/>
              <a:ext cx="134738" cy="117839"/>
            </a:xfrm>
            <a:custGeom>
              <a:avLst/>
              <a:gdLst/>
              <a:ahLst/>
              <a:cxnLst/>
              <a:rect l="l" t="t" r="r" b="b"/>
              <a:pathLst>
                <a:path w="4449" h="3891" extrusionOk="0">
                  <a:moveTo>
                    <a:pt x="1576" y="1"/>
                  </a:moveTo>
                  <a:cubicBezTo>
                    <a:pt x="1497" y="1"/>
                    <a:pt x="1425" y="41"/>
                    <a:pt x="1372" y="145"/>
                  </a:cubicBezTo>
                  <a:cubicBezTo>
                    <a:pt x="1310" y="272"/>
                    <a:pt x="1335" y="440"/>
                    <a:pt x="1392" y="621"/>
                  </a:cubicBezTo>
                  <a:cubicBezTo>
                    <a:pt x="1441" y="771"/>
                    <a:pt x="1521" y="927"/>
                    <a:pt x="1607" y="1070"/>
                  </a:cubicBezTo>
                  <a:cubicBezTo>
                    <a:pt x="1549" y="1000"/>
                    <a:pt x="1488" y="931"/>
                    <a:pt x="1420" y="873"/>
                  </a:cubicBezTo>
                  <a:cubicBezTo>
                    <a:pt x="1276" y="743"/>
                    <a:pt x="1114" y="652"/>
                    <a:pt x="945" y="652"/>
                  </a:cubicBezTo>
                  <a:cubicBezTo>
                    <a:pt x="941" y="652"/>
                    <a:pt x="937" y="652"/>
                    <a:pt x="934" y="652"/>
                  </a:cubicBezTo>
                  <a:cubicBezTo>
                    <a:pt x="410" y="673"/>
                    <a:pt x="876" y="1040"/>
                    <a:pt x="876" y="1040"/>
                  </a:cubicBezTo>
                  <a:cubicBezTo>
                    <a:pt x="876" y="1040"/>
                    <a:pt x="836" y="1038"/>
                    <a:pt x="773" y="1038"/>
                  </a:cubicBezTo>
                  <a:cubicBezTo>
                    <a:pt x="681" y="1038"/>
                    <a:pt x="543" y="1043"/>
                    <a:pt x="414" y="1067"/>
                  </a:cubicBezTo>
                  <a:cubicBezTo>
                    <a:pt x="196" y="1106"/>
                    <a:pt x="0" y="1200"/>
                    <a:pt x="99" y="1405"/>
                  </a:cubicBezTo>
                  <a:cubicBezTo>
                    <a:pt x="203" y="1622"/>
                    <a:pt x="630" y="1724"/>
                    <a:pt x="1018" y="1776"/>
                  </a:cubicBezTo>
                  <a:cubicBezTo>
                    <a:pt x="1024" y="1780"/>
                    <a:pt x="1036" y="1780"/>
                    <a:pt x="1043" y="1780"/>
                  </a:cubicBezTo>
                  <a:lnTo>
                    <a:pt x="1106" y="1788"/>
                  </a:lnTo>
                  <a:cubicBezTo>
                    <a:pt x="1020" y="1788"/>
                    <a:pt x="934" y="1789"/>
                    <a:pt x="848" y="1801"/>
                  </a:cubicBezTo>
                  <a:cubicBezTo>
                    <a:pt x="636" y="1823"/>
                    <a:pt x="442" y="1880"/>
                    <a:pt x="323" y="1999"/>
                  </a:cubicBezTo>
                  <a:cubicBezTo>
                    <a:pt x="144" y="2179"/>
                    <a:pt x="217" y="2244"/>
                    <a:pt x="333" y="2265"/>
                  </a:cubicBezTo>
                  <a:cubicBezTo>
                    <a:pt x="370" y="2271"/>
                    <a:pt x="412" y="2274"/>
                    <a:pt x="451" y="2274"/>
                  </a:cubicBezTo>
                  <a:cubicBezTo>
                    <a:pt x="536" y="2274"/>
                    <a:pt x="609" y="2263"/>
                    <a:pt x="609" y="2263"/>
                  </a:cubicBezTo>
                  <a:lnTo>
                    <a:pt x="609" y="2263"/>
                  </a:lnTo>
                  <a:cubicBezTo>
                    <a:pt x="609" y="2263"/>
                    <a:pt x="419" y="2418"/>
                    <a:pt x="289" y="2585"/>
                  </a:cubicBezTo>
                  <a:cubicBezTo>
                    <a:pt x="161" y="2754"/>
                    <a:pt x="91" y="2933"/>
                    <a:pt x="338" y="2997"/>
                  </a:cubicBezTo>
                  <a:cubicBezTo>
                    <a:pt x="372" y="3006"/>
                    <a:pt x="408" y="3010"/>
                    <a:pt x="445" y="3010"/>
                  </a:cubicBezTo>
                  <a:cubicBezTo>
                    <a:pt x="699" y="3010"/>
                    <a:pt x="1035" y="2823"/>
                    <a:pt x="1310" y="2622"/>
                  </a:cubicBezTo>
                  <a:cubicBezTo>
                    <a:pt x="1317" y="2620"/>
                    <a:pt x="1324" y="2614"/>
                    <a:pt x="1331" y="2608"/>
                  </a:cubicBezTo>
                  <a:lnTo>
                    <a:pt x="1331" y="2608"/>
                  </a:lnTo>
                  <a:cubicBezTo>
                    <a:pt x="1297" y="2646"/>
                    <a:pt x="1266" y="2684"/>
                    <a:pt x="1237" y="2723"/>
                  </a:cubicBezTo>
                  <a:cubicBezTo>
                    <a:pt x="1090" y="2912"/>
                    <a:pt x="981" y="3117"/>
                    <a:pt x="1022" y="3292"/>
                  </a:cubicBezTo>
                  <a:cubicBezTo>
                    <a:pt x="1056" y="3432"/>
                    <a:pt x="1109" y="3480"/>
                    <a:pt x="1167" y="3480"/>
                  </a:cubicBezTo>
                  <a:cubicBezTo>
                    <a:pt x="1203" y="3480"/>
                    <a:pt x="1240" y="3462"/>
                    <a:pt x="1275" y="3436"/>
                  </a:cubicBezTo>
                  <a:cubicBezTo>
                    <a:pt x="1367" y="3366"/>
                    <a:pt x="1448" y="3236"/>
                    <a:pt x="1448" y="3236"/>
                  </a:cubicBezTo>
                  <a:cubicBezTo>
                    <a:pt x="1448" y="3236"/>
                    <a:pt x="1474" y="3457"/>
                    <a:pt x="1553" y="3640"/>
                  </a:cubicBezTo>
                  <a:cubicBezTo>
                    <a:pt x="1602" y="3773"/>
                    <a:pt x="1681" y="3890"/>
                    <a:pt x="1804" y="3890"/>
                  </a:cubicBezTo>
                  <a:cubicBezTo>
                    <a:pt x="1851" y="3890"/>
                    <a:pt x="1904" y="3873"/>
                    <a:pt x="1965" y="3834"/>
                  </a:cubicBezTo>
                  <a:cubicBezTo>
                    <a:pt x="2141" y="3719"/>
                    <a:pt x="2217" y="3451"/>
                    <a:pt x="2222" y="3170"/>
                  </a:cubicBezTo>
                  <a:cubicBezTo>
                    <a:pt x="2224" y="3123"/>
                    <a:pt x="2224" y="3075"/>
                    <a:pt x="2224" y="3030"/>
                  </a:cubicBezTo>
                  <a:lnTo>
                    <a:pt x="2225" y="3039"/>
                  </a:lnTo>
                  <a:cubicBezTo>
                    <a:pt x="2268" y="3188"/>
                    <a:pt x="2328" y="3338"/>
                    <a:pt x="2400" y="3458"/>
                  </a:cubicBezTo>
                  <a:cubicBezTo>
                    <a:pt x="2467" y="3578"/>
                    <a:pt x="2551" y="3673"/>
                    <a:pt x="2657" y="3711"/>
                  </a:cubicBezTo>
                  <a:cubicBezTo>
                    <a:pt x="2700" y="3727"/>
                    <a:pt x="2739" y="3735"/>
                    <a:pt x="2774" y="3735"/>
                  </a:cubicBezTo>
                  <a:cubicBezTo>
                    <a:pt x="2930" y="3735"/>
                    <a:pt x="2998" y="3582"/>
                    <a:pt x="3026" y="3411"/>
                  </a:cubicBezTo>
                  <a:cubicBezTo>
                    <a:pt x="3044" y="3306"/>
                    <a:pt x="3035" y="3198"/>
                    <a:pt x="3030" y="3114"/>
                  </a:cubicBezTo>
                  <a:cubicBezTo>
                    <a:pt x="3023" y="3030"/>
                    <a:pt x="3014" y="2972"/>
                    <a:pt x="3014" y="2972"/>
                  </a:cubicBezTo>
                  <a:lnTo>
                    <a:pt x="3014" y="2972"/>
                  </a:lnTo>
                  <a:cubicBezTo>
                    <a:pt x="3015" y="2972"/>
                    <a:pt x="3128" y="3079"/>
                    <a:pt x="3239" y="3125"/>
                  </a:cubicBezTo>
                  <a:cubicBezTo>
                    <a:pt x="3269" y="3138"/>
                    <a:pt x="3299" y="3146"/>
                    <a:pt x="3327" y="3146"/>
                  </a:cubicBezTo>
                  <a:cubicBezTo>
                    <a:pt x="3400" y="3146"/>
                    <a:pt x="3454" y="3088"/>
                    <a:pt x="3442" y="2906"/>
                  </a:cubicBezTo>
                  <a:cubicBezTo>
                    <a:pt x="3431" y="2730"/>
                    <a:pt x="3293" y="2564"/>
                    <a:pt x="3118" y="2425"/>
                  </a:cubicBezTo>
                  <a:lnTo>
                    <a:pt x="3118" y="2425"/>
                  </a:lnTo>
                  <a:cubicBezTo>
                    <a:pt x="3209" y="2467"/>
                    <a:pt x="3300" y="2509"/>
                    <a:pt x="3385" y="2550"/>
                  </a:cubicBezTo>
                  <a:cubicBezTo>
                    <a:pt x="3583" y="2641"/>
                    <a:pt x="3786" y="2711"/>
                    <a:pt x="3955" y="2711"/>
                  </a:cubicBezTo>
                  <a:cubicBezTo>
                    <a:pt x="4022" y="2711"/>
                    <a:pt x="4084" y="2700"/>
                    <a:pt x="4138" y="2675"/>
                  </a:cubicBezTo>
                  <a:cubicBezTo>
                    <a:pt x="4378" y="2569"/>
                    <a:pt x="4295" y="2375"/>
                    <a:pt x="4151" y="2210"/>
                  </a:cubicBezTo>
                  <a:cubicBezTo>
                    <a:pt x="4005" y="2047"/>
                    <a:pt x="3803" y="1914"/>
                    <a:pt x="3803" y="1914"/>
                  </a:cubicBezTo>
                  <a:cubicBezTo>
                    <a:pt x="3803" y="1914"/>
                    <a:pt x="4448" y="1893"/>
                    <a:pt x="4049" y="1564"/>
                  </a:cubicBezTo>
                  <a:cubicBezTo>
                    <a:pt x="3948" y="1482"/>
                    <a:pt x="3805" y="1451"/>
                    <a:pt x="3649" y="1451"/>
                  </a:cubicBezTo>
                  <a:cubicBezTo>
                    <a:pt x="3567" y="1451"/>
                    <a:pt x="3481" y="1460"/>
                    <a:pt x="3396" y="1474"/>
                  </a:cubicBezTo>
                  <a:cubicBezTo>
                    <a:pt x="3305" y="1488"/>
                    <a:pt x="3214" y="1509"/>
                    <a:pt x="3128" y="1531"/>
                  </a:cubicBezTo>
                  <a:cubicBezTo>
                    <a:pt x="3286" y="1451"/>
                    <a:pt x="3455" y="1355"/>
                    <a:pt x="3599" y="1246"/>
                  </a:cubicBezTo>
                  <a:cubicBezTo>
                    <a:pt x="3797" y="1096"/>
                    <a:pt x="3949" y="924"/>
                    <a:pt x="3962" y="754"/>
                  </a:cubicBezTo>
                  <a:cubicBezTo>
                    <a:pt x="3975" y="564"/>
                    <a:pt x="3863" y="504"/>
                    <a:pt x="3716" y="504"/>
                  </a:cubicBezTo>
                  <a:cubicBezTo>
                    <a:pt x="3463" y="504"/>
                    <a:pt x="3105" y="683"/>
                    <a:pt x="3105" y="683"/>
                  </a:cubicBezTo>
                  <a:cubicBezTo>
                    <a:pt x="3105" y="683"/>
                    <a:pt x="3182" y="544"/>
                    <a:pt x="3196" y="428"/>
                  </a:cubicBezTo>
                  <a:cubicBezTo>
                    <a:pt x="3206" y="348"/>
                    <a:pt x="3185" y="279"/>
                    <a:pt x="3087" y="279"/>
                  </a:cubicBezTo>
                  <a:cubicBezTo>
                    <a:pt x="3046" y="279"/>
                    <a:pt x="2990" y="292"/>
                    <a:pt x="2917" y="321"/>
                  </a:cubicBezTo>
                  <a:cubicBezTo>
                    <a:pt x="2824" y="357"/>
                    <a:pt x="2743" y="426"/>
                    <a:pt x="2676" y="512"/>
                  </a:cubicBezTo>
                  <a:cubicBezTo>
                    <a:pt x="2657" y="537"/>
                    <a:pt x="2637" y="564"/>
                    <a:pt x="2620" y="589"/>
                  </a:cubicBezTo>
                  <a:cubicBezTo>
                    <a:pt x="2620" y="441"/>
                    <a:pt x="2590" y="305"/>
                    <a:pt x="2510" y="209"/>
                  </a:cubicBezTo>
                  <a:cubicBezTo>
                    <a:pt x="2434" y="118"/>
                    <a:pt x="2375" y="84"/>
                    <a:pt x="2327" y="84"/>
                  </a:cubicBezTo>
                  <a:cubicBezTo>
                    <a:pt x="2274" y="84"/>
                    <a:pt x="2236" y="128"/>
                    <a:pt x="2210" y="184"/>
                  </a:cubicBezTo>
                  <a:cubicBezTo>
                    <a:pt x="2159" y="291"/>
                    <a:pt x="2149" y="442"/>
                    <a:pt x="2149" y="442"/>
                  </a:cubicBezTo>
                  <a:cubicBezTo>
                    <a:pt x="2149" y="442"/>
                    <a:pt x="2117" y="396"/>
                    <a:pt x="2064" y="331"/>
                  </a:cubicBezTo>
                  <a:cubicBezTo>
                    <a:pt x="2012" y="266"/>
                    <a:pt x="1938" y="187"/>
                    <a:pt x="1853" y="121"/>
                  </a:cubicBezTo>
                  <a:cubicBezTo>
                    <a:pt x="1763" y="52"/>
                    <a:pt x="1665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154544" y="2446178"/>
              <a:ext cx="92248" cy="80195"/>
            </a:xfrm>
            <a:custGeom>
              <a:avLst/>
              <a:gdLst/>
              <a:ahLst/>
              <a:cxnLst/>
              <a:rect l="l" t="t" r="r" b="b"/>
              <a:pathLst>
                <a:path w="3046" h="2648" extrusionOk="0">
                  <a:moveTo>
                    <a:pt x="1113" y="0"/>
                  </a:moveTo>
                  <a:cubicBezTo>
                    <a:pt x="1062" y="0"/>
                    <a:pt x="1014" y="27"/>
                    <a:pt x="976" y="96"/>
                  </a:cubicBezTo>
                  <a:cubicBezTo>
                    <a:pt x="929" y="183"/>
                    <a:pt x="938" y="297"/>
                    <a:pt x="980" y="420"/>
                  </a:cubicBezTo>
                  <a:cubicBezTo>
                    <a:pt x="1014" y="522"/>
                    <a:pt x="1070" y="628"/>
                    <a:pt x="1127" y="726"/>
                  </a:cubicBezTo>
                  <a:cubicBezTo>
                    <a:pt x="1089" y="679"/>
                    <a:pt x="1046" y="633"/>
                    <a:pt x="1000" y="592"/>
                  </a:cubicBezTo>
                  <a:cubicBezTo>
                    <a:pt x="902" y="502"/>
                    <a:pt x="790" y="438"/>
                    <a:pt x="674" y="438"/>
                  </a:cubicBezTo>
                  <a:cubicBezTo>
                    <a:pt x="673" y="438"/>
                    <a:pt x="671" y="438"/>
                    <a:pt x="670" y="438"/>
                  </a:cubicBezTo>
                  <a:cubicBezTo>
                    <a:pt x="314" y="447"/>
                    <a:pt x="631" y="703"/>
                    <a:pt x="631" y="703"/>
                  </a:cubicBezTo>
                  <a:cubicBezTo>
                    <a:pt x="631" y="703"/>
                    <a:pt x="592" y="700"/>
                    <a:pt x="535" y="700"/>
                  </a:cubicBezTo>
                  <a:cubicBezTo>
                    <a:pt x="356" y="700"/>
                    <a:pt x="0" y="726"/>
                    <a:pt x="104" y="944"/>
                  </a:cubicBezTo>
                  <a:cubicBezTo>
                    <a:pt x="174" y="1095"/>
                    <a:pt x="466" y="1168"/>
                    <a:pt x="729" y="1206"/>
                  </a:cubicBezTo>
                  <a:cubicBezTo>
                    <a:pt x="734" y="1207"/>
                    <a:pt x="740" y="1207"/>
                    <a:pt x="746" y="1208"/>
                  </a:cubicBezTo>
                  <a:lnTo>
                    <a:pt x="788" y="1214"/>
                  </a:lnTo>
                  <a:cubicBezTo>
                    <a:pt x="729" y="1214"/>
                    <a:pt x="670" y="1215"/>
                    <a:pt x="614" y="1221"/>
                  </a:cubicBezTo>
                  <a:cubicBezTo>
                    <a:pt x="469" y="1235"/>
                    <a:pt x="338" y="1273"/>
                    <a:pt x="258" y="1355"/>
                  </a:cubicBezTo>
                  <a:cubicBezTo>
                    <a:pt x="97" y="1518"/>
                    <a:pt x="236" y="1545"/>
                    <a:pt x="347" y="1545"/>
                  </a:cubicBezTo>
                  <a:cubicBezTo>
                    <a:pt x="403" y="1545"/>
                    <a:pt x="452" y="1538"/>
                    <a:pt x="452" y="1538"/>
                  </a:cubicBezTo>
                  <a:lnTo>
                    <a:pt x="452" y="1538"/>
                  </a:lnTo>
                  <a:cubicBezTo>
                    <a:pt x="452" y="1538"/>
                    <a:pt x="322" y="1646"/>
                    <a:pt x="237" y="1760"/>
                  </a:cubicBezTo>
                  <a:cubicBezTo>
                    <a:pt x="146" y="1872"/>
                    <a:pt x="100" y="1997"/>
                    <a:pt x="266" y="2041"/>
                  </a:cubicBezTo>
                  <a:cubicBezTo>
                    <a:pt x="289" y="2047"/>
                    <a:pt x="313" y="2050"/>
                    <a:pt x="338" y="2050"/>
                  </a:cubicBezTo>
                  <a:cubicBezTo>
                    <a:pt x="509" y="2050"/>
                    <a:pt x="736" y="1920"/>
                    <a:pt x="923" y="1783"/>
                  </a:cubicBezTo>
                  <a:cubicBezTo>
                    <a:pt x="929" y="1781"/>
                    <a:pt x="934" y="1776"/>
                    <a:pt x="937" y="1774"/>
                  </a:cubicBezTo>
                  <a:lnTo>
                    <a:pt x="937" y="1774"/>
                  </a:lnTo>
                  <a:cubicBezTo>
                    <a:pt x="915" y="1801"/>
                    <a:pt x="894" y="1828"/>
                    <a:pt x="874" y="1853"/>
                  </a:cubicBezTo>
                  <a:cubicBezTo>
                    <a:pt x="775" y="1983"/>
                    <a:pt x="701" y="2124"/>
                    <a:pt x="729" y="2244"/>
                  </a:cubicBezTo>
                  <a:cubicBezTo>
                    <a:pt x="752" y="2340"/>
                    <a:pt x="788" y="2373"/>
                    <a:pt x="827" y="2373"/>
                  </a:cubicBezTo>
                  <a:cubicBezTo>
                    <a:pt x="915" y="2373"/>
                    <a:pt x="1018" y="2205"/>
                    <a:pt x="1018" y="2205"/>
                  </a:cubicBezTo>
                  <a:cubicBezTo>
                    <a:pt x="1018" y="2205"/>
                    <a:pt x="1069" y="2647"/>
                    <a:pt x="1266" y="2647"/>
                  </a:cubicBezTo>
                  <a:cubicBezTo>
                    <a:pt x="1299" y="2647"/>
                    <a:pt x="1336" y="2635"/>
                    <a:pt x="1377" y="2606"/>
                  </a:cubicBezTo>
                  <a:cubicBezTo>
                    <a:pt x="1493" y="2528"/>
                    <a:pt x="1532" y="2346"/>
                    <a:pt x="1539" y="2153"/>
                  </a:cubicBezTo>
                  <a:cubicBezTo>
                    <a:pt x="1542" y="2122"/>
                    <a:pt x="1542" y="2090"/>
                    <a:pt x="1542" y="2058"/>
                  </a:cubicBezTo>
                  <a:lnTo>
                    <a:pt x="1544" y="2062"/>
                  </a:lnTo>
                  <a:cubicBezTo>
                    <a:pt x="1602" y="2268"/>
                    <a:pt x="1699" y="2463"/>
                    <a:pt x="1845" y="2514"/>
                  </a:cubicBezTo>
                  <a:cubicBezTo>
                    <a:pt x="1874" y="2524"/>
                    <a:pt x="1900" y="2528"/>
                    <a:pt x="1923" y="2528"/>
                  </a:cubicBezTo>
                  <a:cubicBezTo>
                    <a:pt x="2163" y="2528"/>
                    <a:pt x="2076" y="2012"/>
                    <a:pt x="2076" y="2012"/>
                  </a:cubicBezTo>
                  <a:lnTo>
                    <a:pt x="2076" y="2012"/>
                  </a:lnTo>
                  <a:cubicBezTo>
                    <a:pt x="2076" y="2012"/>
                    <a:pt x="2199" y="2126"/>
                    <a:pt x="2284" y="2126"/>
                  </a:cubicBezTo>
                  <a:cubicBezTo>
                    <a:pt x="2334" y="2126"/>
                    <a:pt x="2372" y="2087"/>
                    <a:pt x="2364" y="1963"/>
                  </a:cubicBezTo>
                  <a:cubicBezTo>
                    <a:pt x="2357" y="1844"/>
                    <a:pt x="2263" y="1734"/>
                    <a:pt x="2146" y="1642"/>
                  </a:cubicBezTo>
                  <a:lnTo>
                    <a:pt x="2146" y="1642"/>
                  </a:lnTo>
                  <a:cubicBezTo>
                    <a:pt x="2207" y="1670"/>
                    <a:pt x="2269" y="1698"/>
                    <a:pt x="2326" y="1724"/>
                  </a:cubicBezTo>
                  <a:cubicBezTo>
                    <a:pt x="2456" y="1783"/>
                    <a:pt x="2591" y="1828"/>
                    <a:pt x="2704" y="1828"/>
                  </a:cubicBezTo>
                  <a:cubicBezTo>
                    <a:pt x="2751" y="1828"/>
                    <a:pt x="2794" y="1820"/>
                    <a:pt x="2832" y="1802"/>
                  </a:cubicBezTo>
                  <a:cubicBezTo>
                    <a:pt x="2996" y="1730"/>
                    <a:pt x="2940" y="1600"/>
                    <a:pt x="2843" y="1492"/>
                  </a:cubicBezTo>
                  <a:cubicBezTo>
                    <a:pt x="2745" y="1383"/>
                    <a:pt x="2608" y="1296"/>
                    <a:pt x="2608" y="1296"/>
                  </a:cubicBezTo>
                  <a:cubicBezTo>
                    <a:pt x="2608" y="1296"/>
                    <a:pt x="3046" y="1278"/>
                    <a:pt x="2776" y="1062"/>
                  </a:cubicBezTo>
                  <a:cubicBezTo>
                    <a:pt x="2708" y="1008"/>
                    <a:pt x="2615" y="988"/>
                    <a:pt x="2511" y="988"/>
                  </a:cubicBezTo>
                  <a:cubicBezTo>
                    <a:pt x="2455" y="988"/>
                    <a:pt x="2395" y="995"/>
                    <a:pt x="2336" y="1004"/>
                  </a:cubicBezTo>
                  <a:cubicBezTo>
                    <a:pt x="2276" y="1014"/>
                    <a:pt x="2214" y="1028"/>
                    <a:pt x="2157" y="1042"/>
                  </a:cubicBezTo>
                  <a:cubicBezTo>
                    <a:pt x="2263" y="989"/>
                    <a:pt x="2376" y="923"/>
                    <a:pt x="2476" y="852"/>
                  </a:cubicBezTo>
                  <a:cubicBezTo>
                    <a:pt x="2611" y="751"/>
                    <a:pt x="2716" y="637"/>
                    <a:pt x="2723" y="524"/>
                  </a:cubicBezTo>
                  <a:cubicBezTo>
                    <a:pt x="2732" y="398"/>
                    <a:pt x="2656" y="358"/>
                    <a:pt x="2556" y="358"/>
                  </a:cubicBezTo>
                  <a:cubicBezTo>
                    <a:pt x="2384" y="358"/>
                    <a:pt x="2143" y="475"/>
                    <a:pt x="2143" y="475"/>
                  </a:cubicBezTo>
                  <a:cubicBezTo>
                    <a:pt x="2143" y="475"/>
                    <a:pt x="2296" y="205"/>
                    <a:pt x="2132" y="205"/>
                  </a:cubicBezTo>
                  <a:cubicBezTo>
                    <a:pt x="2104" y="205"/>
                    <a:pt x="2066" y="213"/>
                    <a:pt x="2017" y="232"/>
                  </a:cubicBezTo>
                  <a:cubicBezTo>
                    <a:pt x="1954" y="257"/>
                    <a:pt x="1899" y="300"/>
                    <a:pt x="1852" y="357"/>
                  </a:cubicBezTo>
                  <a:cubicBezTo>
                    <a:pt x="1838" y="374"/>
                    <a:pt x="1826" y="391"/>
                    <a:pt x="1815" y="409"/>
                  </a:cubicBezTo>
                  <a:cubicBezTo>
                    <a:pt x="1815" y="308"/>
                    <a:pt x="1795" y="218"/>
                    <a:pt x="1741" y="153"/>
                  </a:cubicBezTo>
                  <a:cubicBezTo>
                    <a:pt x="1689" y="92"/>
                    <a:pt x="1647" y="68"/>
                    <a:pt x="1615" y="68"/>
                  </a:cubicBezTo>
                  <a:cubicBezTo>
                    <a:pt x="1511" y="68"/>
                    <a:pt x="1496" y="307"/>
                    <a:pt x="1496" y="307"/>
                  </a:cubicBezTo>
                  <a:cubicBezTo>
                    <a:pt x="1496" y="307"/>
                    <a:pt x="1407" y="179"/>
                    <a:pt x="1299" y="88"/>
                  </a:cubicBezTo>
                  <a:cubicBezTo>
                    <a:pt x="1239" y="38"/>
                    <a:pt x="1174" y="0"/>
                    <a:pt x="1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179439" y="2469438"/>
              <a:ext cx="36130" cy="33404"/>
            </a:xfrm>
            <a:custGeom>
              <a:avLst/>
              <a:gdLst/>
              <a:ahLst/>
              <a:cxnLst/>
              <a:rect l="l" t="t" r="r" b="b"/>
              <a:pathLst>
                <a:path w="1193" h="1103" extrusionOk="0">
                  <a:moveTo>
                    <a:pt x="641" y="1"/>
                  </a:moveTo>
                  <a:cubicBezTo>
                    <a:pt x="466" y="1"/>
                    <a:pt x="299" y="83"/>
                    <a:pt x="179" y="203"/>
                  </a:cubicBezTo>
                  <a:cubicBezTo>
                    <a:pt x="79" y="306"/>
                    <a:pt x="10" y="435"/>
                    <a:pt x="3" y="568"/>
                  </a:cubicBezTo>
                  <a:cubicBezTo>
                    <a:pt x="0" y="699"/>
                    <a:pt x="38" y="839"/>
                    <a:pt x="172" y="956"/>
                  </a:cubicBezTo>
                  <a:cubicBezTo>
                    <a:pt x="287" y="1058"/>
                    <a:pt x="418" y="1102"/>
                    <a:pt x="546" y="1102"/>
                  </a:cubicBezTo>
                  <a:cubicBezTo>
                    <a:pt x="713" y="1102"/>
                    <a:pt x="877" y="1028"/>
                    <a:pt x="997" y="913"/>
                  </a:cubicBezTo>
                  <a:cubicBezTo>
                    <a:pt x="1104" y="811"/>
                    <a:pt x="1176" y="678"/>
                    <a:pt x="1187" y="540"/>
                  </a:cubicBezTo>
                  <a:cubicBezTo>
                    <a:pt x="1193" y="470"/>
                    <a:pt x="1186" y="400"/>
                    <a:pt x="1158" y="333"/>
                  </a:cubicBezTo>
                  <a:cubicBezTo>
                    <a:pt x="1127" y="264"/>
                    <a:pt x="1078" y="200"/>
                    <a:pt x="1008" y="140"/>
                  </a:cubicBezTo>
                  <a:cubicBezTo>
                    <a:pt x="891" y="42"/>
                    <a:pt x="764" y="1"/>
                    <a:pt x="6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4365032" y="2427946"/>
              <a:ext cx="134738" cy="117839"/>
            </a:xfrm>
            <a:custGeom>
              <a:avLst/>
              <a:gdLst/>
              <a:ahLst/>
              <a:cxnLst/>
              <a:rect l="l" t="t" r="r" b="b"/>
              <a:pathLst>
                <a:path w="4449" h="3891" extrusionOk="0">
                  <a:moveTo>
                    <a:pt x="1576" y="1"/>
                  </a:moveTo>
                  <a:cubicBezTo>
                    <a:pt x="1497" y="1"/>
                    <a:pt x="1426" y="41"/>
                    <a:pt x="1373" y="145"/>
                  </a:cubicBezTo>
                  <a:cubicBezTo>
                    <a:pt x="1310" y="272"/>
                    <a:pt x="1335" y="440"/>
                    <a:pt x="1392" y="621"/>
                  </a:cubicBezTo>
                  <a:cubicBezTo>
                    <a:pt x="1441" y="771"/>
                    <a:pt x="1521" y="927"/>
                    <a:pt x="1607" y="1070"/>
                  </a:cubicBezTo>
                  <a:cubicBezTo>
                    <a:pt x="1549" y="1000"/>
                    <a:pt x="1489" y="931"/>
                    <a:pt x="1420" y="873"/>
                  </a:cubicBezTo>
                  <a:cubicBezTo>
                    <a:pt x="1277" y="743"/>
                    <a:pt x="1114" y="652"/>
                    <a:pt x="945" y="652"/>
                  </a:cubicBezTo>
                  <a:cubicBezTo>
                    <a:pt x="941" y="652"/>
                    <a:pt x="938" y="652"/>
                    <a:pt x="934" y="652"/>
                  </a:cubicBezTo>
                  <a:cubicBezTo>
                    <a:pt x="410" y="673"/>
                    <a:pt x="877" y="1040"/>
                    <a:pt x="877" y="1040"/>
                  </a:cubicBezTo>
                  <a:cubicBezTo>
                    <a:pt x="877" y="1040"/>
                    <a:pt x="836" y="1038"/>
                    <a:pt x="773" y="1038"/>
                  </a:cubicBezTo>
                  <a:cubicBezTo>
                    <a:pt x="681" y="1038"/>
                    <a:pt x="543" y="1043"/>
                    <a:pt x="414" y="1067"/>
                  </a:cubicBezTo>
                  <a:cubicBezTo>
                    <a:pt x="196" y="1106"/>
                    <a:pt x="0" y="1200"/>
                    <a:pt x="100" y="1405"/>
                  </a:cubicBezTo>
                  <a:cubicBezTo>
                    <a:pt x="203" y="1622"/>
                    <a:pt x="631" y="1724"/>
                    <a:pt x="1018" y="1776"/>
                  </a:cubicBezTo>
                  <a:cubicBezTo>
                    <a:pt x="1025" y="1780"/>
                    <a:pt x="1036" y="1780"/>
                    <a:pt x="1043" y="1780"/>
                  </a:cubicBezTo>
                  <a:lnTo>
                    <a:pt x="1106" y="1788"/>
                  </a:lnTo>
                  <a:cubicBezTo>
                    <a:pt x="1020" y="1788"/>
                    <a:pt x="934" y="1789"/>
                    <a:pt x="849" y="1801"/>
                  </a:cubicBezTo>
                  <a:cubicBezTo>
                    <a:pt x="636" y="1823"/>
                    <a:pt x="442" y="1880"/>
                    <a:pt x="323" y="1999"/>
                  </a:cubicBezTo>
                  <a:cubicBezTo>
                    <a:pt x="144" y="2179"/>
                    <a:pt x="217" y="2244"/>
                    <a:pt x="333" y="2265"/>
                  </a:cubicBezTo>
                  <a:cubicBezTo>
                    <a:pt x="370" y="2271"/>
                    <a:pt x="412" y="2274"/>
                    <a:pt x="452" y="2274"/>
                  </a:cubicBezTo>
                  <a:cubicBezTo>
                    <a:pt x="536" y="2274"/>
                    <a:pt x="610" y="2263"/>
                    <a:pt x="610" y="2263"/>
                  </a:cubicBezTo>
                  <a:lnTo>
                    <a:pt x="610" y="2263"/>
                  </a:lnTo>
                  <a:cubicBezTo>
                    <a:pt x="610" y="2263"/>
                    <a:pt x="420" y="2418"/>
                    <a:pt x="290" y="2585"/>
                  </a:cubicBezTo>
                  <a:cubicBezTo>
                    <a:pt x="162" y="2754"/>
                    <a:pt x="93" y="2933"/>
                    <a:pt x="340" y="2997"/>
                  </a:cubicBezTo>
                  <a:cubicBezTo>
                    <a:pt x="373" y="3006"/>
                    <a:pt x="409" y="3010"/>
                    <a:pt x="447" y="3010"/>
                  </a:cubicBezTo>
                  <a:cubicBezTo>
                    <a:pt x="700" y="3010"/>
                    <a:pt x="1036" y="2823"/>
                    <a:pt x="1311" y="2622"/>
                  </a:cubicBezTo>
                  <a:cubicBezTo>
                    <a:pt x="1318" y="2620"/>
                    <a:pt x="1325" y="2614"/>
                    <a:pt x="1331" y="2608"/>
                  </a:cubicBezTo>
                  <a:lnTo>
                    <a:pt x="1331" y="2608"/>
                  </a:lnTo>
                  <a:cubicBezTo>
                    <a:pt x="1297" y="2646"/>
                    <a:pt x="1266" y="2684"/>
                    <a:pt x="1237" y="2723"/>
                  </a:cubicBezTo>
                  <a:cubicBezTo>
                    <a:pt x="1090" y="2912"/>
                    <a:pt x="981" y="3117"/>
                    <a:pt x="1022" y="3292"/>
                  </a:cubicBezTo>
                  <a:cubicBezTo>
                    <a:pt x="1056" y="3432"/>
                    <a:pt x="1110" y="3480"/>
                    <a:pt x="1168" y="3480"/>
                  </a:cubicBezTo>
                  <a:cubicBezTo>
                    <a:pt x="1203" y="3480"/>
                    <a:pt x="1240" y="3462"/>
                    <a:pt x="1275" y="3436"/>
                  </a:cubicBezTo>
                  <a:cubicBezTo>
                    <a:pt x="1367" y="3366"/>
                    <a:pt x="1448" y="3236"/>
                    <a:pt x="1448" y="3236"/>
                  </a:cubicBezTo>
                  <a:cubicBezTo>
                    <a:pt x="1448" y="3236"/>
                    <a:pt x="1475" y="3457"/>
                    <a:pt x="1553" y="3640"/>
                  </a:cubicBezTo>
                  <a:cubicBezTo>
                    <a:pt x="1603" y="3773"/>
                    <a:pt x="1681" y="3890"/>
                    <a:pt x="1804" y="3890"/>
                  </a:cubicBezTo>
                  <a:cubicBezTo>
                    <a:pt x="1851" y="3890"/>
                    <a:pt x="1904" y="3873"/>
                    <a:pt x="1965" y="3834"/>
                  </a:cubicBezTo>
                  <a:cubicBezTo>
                    <a:pt x="2141" y="3719"/>
                    <a:pt x="2217" y="3451"/>
                    <a:pt x="2222" y="3170"/>
                  </a:cubicBezTo>
                  <a:cubicBezTo>
                    <a:pt x="2224" y="3123"/>
                    <a:pt x="2224" y="3075"/>
                    <a:pt x="2224" y="3030"/>
                  </a:cubicBezTo>
                  <a:lnTo>
                    <a:pt x="2225" y="3039"/>
                  </a:lnTo>
                  <a:cubicBezTo>
                    <a:pt x="2268" y="3188"/>
                    <a:pt x="2328" y="3338"/>
                    <a:pt x="2400" y="3458"/>
                  </a:cubicBezTo>
                  <a:cubicBezTo>
                    <a:pt x="2467" y="3578"/>
                    <a:pt x="2551" y="3673"/>
                    <a:pt x="2657" y="3711"/>
                  </a:cubicBezTo>
                  <a:cubicBezTo>
                    <a:pt x="2701" y="3727"/>
                    <a:pt x="2739" y="3735"/>
                    <a:pt x="2774" y="3735"/>
                  </a:cubicBezTo>
                  <a:cubicBezTo>
                    <a:pt x="2930" y="3735"/>
                    <a:pt x="2998" y="3582"/>
                    <a:pt x="3026" y="3411"/>
                  </a:cubicBezTo>
                  <a:cubicBezTo>
                    <a:pt x="3044" y="3306"/>
                    <a:pt x="3036" y="3198"/>
                    <a:pt x="3030" y="3114"/>
                  </a:cubicBezTo>
                  <a:cubicBezTo>
                    <a:pt x="3023" y="3030"/>
                    <a:pt x="3015" y="2972"/>
                    <a:pt x="3015" y="2972"/>
                  </a:cubicBezTo>
                  <a:lnTo>
                    <a:pt x="3015" y="2972"/>
                  </a:lnTo>
                  <a:cubicBezTo>
                    <a:pt x="3015" y="2972"/>
                    <a:pt x="3128" y="3079"/>
                    <a:pt x="3240" y="3125"/>
                  </a:cubicBezTo>
                  <a:cubicBezTo>
                    <a:pt x="3270" y="3138"/>
                    <a:pt x="3299" y="3146"/>
                    <a:pt x="3327" y="3146"/>
                  </a:cubicBezTo>
                  <a:cubicBezTo>
                    <a:pt x="3400" y="3146"/>
                    <a:pt x="3454" y="3088"/>
                    <a:pt x="3442" y="2906"/>
                  </a:cubicBezTo>
                  <a:cubicBezTo>
                    <a:pt x="3431" y="2730"/>
                    <a:pt x="3293" y="2564"/>
                    <a:pt x="3118" y="2425"/>
                  </a:cubicBezTo>
                  <a:lnTo>
                    <a:pt x="3118" y="2425"/>
                  </a:lnTo>
                  <a:cubicBezTo>
                    <a:pt x="3209" y="2467"/>
                    <a:pt x="3300" y="2509"/>
                    <a:pt x="3385" y="2550"/>
                  </a:cubicBezTo>
                  <a:cubicBezTo>
                    <a:pt x="3584" y="2641"/>
                    <a:pt x="3786" y="2711"/>
                    <a:pt x="3955" y="2711"/>
                  </a:cubicBezTo>
                  <a:cubicBezTo>
                    <a:pt x="4022" y="2711"/>
                    <a:pt x="4084" y="2700"/>
                    <a:pt x="4138" y="2675"/>
                  </a:cubicBezTo>
                  <a:cubicBezTo>
                    <a:pt x="4379" y="2569"/>
                    <a:pt x="4295" y="2375"/>
                    <a:pt x="4151" y="2210"/>
                  </a:cubicBezTo>
                  <a:cubicBezTo>
                    <a:pt x="4005" y="2047"/>
                    <a:pt x="3803" y="1914"/>
                    <a:pt x="3803" y="1914"/>
                  </a:cubicBezTo>
                  <a:cubicBezTo>
                    <a:pt x="3803" y="1914"/>
                    <a:pt x="4448" y="1893"/>
                    <a:pt x="4049" y="1564"/>
                  </a:cubicBezTo>
                  <a:cubicBezTo>
                    <a:pt x="3948" y="1482"/>
                    <a:pt x="3805" y="1451"/>
                    <a:pt x="3649" y="1451"/>
                  </a:cubicBezTo>
                  <a:cubicBezTo>
                    <a:pt x="3567" y="1451"/>
                    <a:pt x="3481" y="1460"/>
                    <a:pt x="3396" y="1474"/>
                  </a:cubicBezTo>
                  <a:cubicBezTo>
                    <a:pt x="3305" y="1488"/>
                    <a:pt x="3214" y="1509"/>
                    <a:pt x="3128" y="1531"/>
                  </a:cubicBezTo>
                  <a:cubicBezTo>
                    <a:pt x="3286" y="1451"/>
                    <a:pt x="3455" y="1355"/>
                    <a:pt x="3599" y="1246"/>
                  </a:cubicBezTo>
                  <a:cubicBezTo>
                    <a:pt x="3797" y="1096"/>
                    <a:pt x="3950" y="924"/>
                    <a:pt x="3962" y="754"/>
                  </a:cubicBezTo>
                  <a:cubicBezTo>
                    <a:pt x="3975" y="564"/>
                    <a:pt x="3864" y="504"/>
                    <a:pt x="3717" y="504"/>
                  </a:cubicBezTo>
                  <a:cubicBezTo>
                    <a:pt x="3463" y="504"/>
                    <a:pt x="3105" y="683"/>
                    <a:pt x="3105" y="683"/>
                  </a:cubicBezTo>
                  <a:cubicBezTo>
                    <a:pt x="3105" y="683"/>
                    <a:pt x="3182" y="544"/>
                    <a:pt x="3196" y="428"/>
                  </a:cubicBezTo>
                  <a:cubicBezTo>
                    <a:pt x="3206" y="348"/>
                    <a:pt x="3186" y="279"/>
                    <a:pt x="3088" y="279"/>
                  </a:cubicBezTo>
                  <a:cubicBezTo>
                    <a:pt x="3046" y="279"/>
                    <a:pt x="2990" y="292"/>
                    <a:pt x="2917" y="321"/>
                  </a:cubicBezTo>
                  <a:cubicBezTo>
                    <a:pt x="2825" y="357"/>
                    <a:pt x="2744" y="426"/>
                    <a:pt x="2676" y="512"/>
                  </a:cubicBezTo>
                  <a:cubicBezTo>
                    <a:pt x="2657" y="537"/>
                    <a:pt x="2637" y="564"/>
                    <a:pt x="2621" y="589"/>
                  </a:cubicBezTo>
                  <a:cubicBezTo>
                    <a:pt x="2621" y="441"/>
                    <a:pt x="2590" y="305"/>
                    <a:pt x="2510" y="209"/>
                  </a:cubicBezTo>
                  <a:cubicBezTo>
                    <a:pt x="2435" y="118"/>
                    <a:pt x="2375" y="84"/>
                    <a:pt x="2327" y="84"/>
                  </a:cubicBezTo>
                  <a:cubicBezTo>
                    <a:pt x="2274" y="84"/>
                    <a:pt x="2236" y="128"/>
                    <a:pt x="2210" y="184"/>
                  </a:cubicBezTo>
                  <a:cubicBezTo>
                    <a:pt x="2159" y="291"/>
                    <a:pt x="2150" y="442"/>
                    <a:pt x="2150" y="442"/>
                  </a:cubicBezTo>
                  <a:cubicBezTo>
                    <a:pt x="2150" y="442"/>
                    <a:pt x="2117" y="396"/>
                    <a:pt x="2064" y="331"/>
                  </a:cubicBezTo>
                  <a:cubicBezTo>
                    <a:pt x="2013" y="266"/>
                    <a:pt x="1939" y="187"/>
                    <a:pt x="1853" y="121"/>
                  </a:cubicBezTo>
                  <a:cubicBezTo>
                    <a:pt x="1763" y="52"/>
                    <a:pt x="1665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4384687" y="2446178"/>
              <a:ext cx="92218" cy="80195"/>
            </a:xfrm>
            <a:custGeom>
              <a:avLst/>
              <a:gdLst/>
              <a:ahLst/>
              <a:cxnLst/>
              <a:rect l="l" t="t" r="r" b="b"/>
              <a:pathLst>
                <a:path w="3045" h="2648" extrusionOk="0">
                  <a:moveTo>
                    <a:pt x="1112" y="0"/>
                  </a:moveTo>
                  <a:cubicBezTo>
                    <a:pt x="1061" y="0"/>
                    <a:pt x="1013" y="27"/>
                    <a:pt x="975" y="96"/>
                  </a:cubicBezTo>
                  <a:cubicBezTo>
                    <a:pt x="928" y="183"/>
                    <a:pt x="939" y="297"/>
                    <a:pt x="981" y="420"/>
                  </a:cubicBezTo>
                  <a:cubicBezTo>
                    <a:pt x="1014" y="522"/>
                    <a:pt x="1070" y="628"/>
                    <a:pt x="1128" y="726"/>
                  </a:cubicBezTo>
                  <a:cubicBezTo>
                    <a:pt x="1088" y="679"/>
                    <a:pt x="1045" y="633"/>
                    <a:pt x="1000" y="592"/>
                  </a:cubicBezTo>
                  <a:cubicBezTo>
                    <a:pt x="901" y="502"/>
                    <a:pt x="789" y="438"/>
                    <a:pt x="673" y="438"/>
                  </a:cubicBezTo>
                  <a:cubicBezTo>
                    <a:pt x="672" y="438"/>
                    <a:pt x="670" y="438"/>
                    <a:pt x="669" y="438"/>
                  </a:cubicBezTo>
                  <a:cubicBezTo>
                    <a:pt x="313" y="447"/>
                    <a:pt x="631" y="703"/>
                    <a:pt x="631" y="703"/>
                  </a:cubicBezTo>
                  <a:cubicBezTo>
                    <a:pt x="631" y="703"/>
                    <a:pt x="592" y="700"/>
                    <a:pt x="535" y="700"/>
                  </a:cubicBezTo>
                  <a:cubicBezTo>
                    <a:pt x="356" y="700"/>
                    <a:pt x="1" y="726"/>
                    <a:pt x="103" y="944"/>
                  </a:cubicBezTo>
                  <a:cubicBezTo>
                    <a:pt x="173" y="1095"/>
                    <a:pt x="465" y="1168"/>
                    <a:pt x="729" y="1206"/>
                  </a:cubicBezTo>
                  <a:cubicBezTo>
                    <a:pt x="735" y="1207"/>
                    <a:pt x="739" y="1207"/>
                    <a:pt x="745" y="1208"/>
                  </a:cubicBezTo>
                  <a:lnTo>
                    <a:pt x="787" y="1214"/>
                  </a:lnTo>
                  <a:cubicBezTo>
                    <a:pt x="729" y="1214"/>
                    <a:pt x="669" y="1215"/>
                    <a:pt x="613" y="1221"/>
                  </a:cubicBezTo>
                  <a:cubicBezTo>
                    <a:pt x="469" y="1235"/>
                    <a:pt x="338" y="1273"/>
                    <a:pt x="257" y="1355"/>
                  </a:cubicBezTo>
                  <a:cubicBezTo>
                    <a:pt x="97" y="1518"/>
                    <a:pt x="236" y="1545"/>
                    <a:pt x="347" y="1545"/>
                  </a:cubicBezTo>
                  <a:cubicBezTo>
                    <a:pt x="402" y="1545"/>
                    <a:pt x="451" y="1538"/>
                    <a:pt x="451" y="1538"/>
                  </a:cubicBezTo>
                  <a:lnTo>
                    <a:pt x="451" y="1538"/>
                  </a:lnTo>
                  <a:cubicBezTo>
                    <a:pt x="451" y="1538"/>
                    <a:pt x="323" y="1646"/>
                    <a:pt x="236" y="1760"/>
                  </a:cubicBezTo>
                  <a:cubicBezTo>
                    <a:pt x="144" y="1872"/>
                    <a:pt x="99" y="1997"/>
                    <a:pt x="267" y="2041"/>
                  </a:cubicBezTo>
                  <a:cubicBezTo>
                    <a:pt x="289" y="2047"/>
                    <a:pt x="313" y="2050"/>
                    <a:pt x="339" y="2050"/>
                  </a:cubicBezTo>
                  <a:cubicBezTo>
                    <a:pt x="510" y="2050"/>
                    <a:pt x="736" y="1920"/>
                    <a:pt x="923" y="1783"/>
                  </a:cubicBezTo>
                  <a:cubicBezTo>
                    <a:pt x="928" y="1781"/>
                    <a:pt x="933" y="1776"/>
                    <a:pt x="937" y="1774"/>
                  </a:cubicBezTo>
                  <a:lnTo>
                    <a:pt x="937" y="1774"/>
                  </a:lnTo>
                  <a:cubicBezTo>
                    <a:pt x="914" y="1801"/>
                    <a:pt x="893" y="1828"/>
                    <a:pt x="875" y="1853"/>
                  </a:cubicBezTo>
                  <a:cubicBezTo>
                    <a:pt x="774" y="1983"/>
                    <a:pt x="701" y="2124"/>
                    <a:pt x="729" y="2244"/>
                  </a:cubicBezTo>
                  <a:cubicBezTo>
                    <a:pt x="752" y="2340"/>
                    <a:pt x="787" y="2373"/>
                    <a:pt x="826" y="2373"/>
                  </a:cubicBezTo>
                  <a:cubicBezTo>
                    <a:pt x="914" y="2373"/>
                    <a:pt x="1017" y="2205"/>
                    <a:pt x="1017" y="2205"/>
                  </a:cubicBezTo>
                  <a:cubicBezTo>
                    <a:pt x="1017" y="2205"/>
                    <a:pt x="1068" y="2647"/>
                    <a:pt x="1266" y="2647"/>
                  </a:cubicBezTo>
                  <a:cubicBezTo>
                    <a:pt x="1299" y="2647"/>
                    <a:pt x="1336" y="2635"/>
                    <a:pt x="1378" y="2606"/>
                  </a:cubicBezTo>
                  <a:cubicBezTo>
                    <a:pt x="1492" y="2528"/>
                    <a:pt x="1533" y="2346"/>
                    <a:pt x="1540" y="2153"/>
                  </a:cubicBezTo>
                  <a:cubicBezTo>
                    <a:pt x="1541" y="2122"/>
                    <a:pt x="1541" y="2090"/>
                    <a:pt x="1541" y="2058"/>
                  </a:cubicBezTo>
                  <a:lnTo>
                    <a:pt x="1543" y="2062"/>
                  </a:lnTo>
                  <a:cubicBezTo>
                    <a:pt x="1603" y="2268"/>
                    <a:pt x="1699" y="2463"/>
                    <a:pt x="1846" y="2514"/>
                  </a:cubicBezTo>
                  <a:cubicBezTo>
                    <a:pt x="1875" y="2524"/>
                    <a:pt x="1901" y="2528"/>
                    <a:pt x="1923" y="2528"/>
                  </a:cubicBezTo>
                  <a:cubicBezTo>
                    <a:pt x="2164" y="2528"/>
                    <a:pt x="2076" y="2012"/>
                    <a:pt x="2076" y="2012"/>
                  </a:cubicBezTo>
                  <a:lnTo>
                    <a:pt x="2076" y="2012"/>
                  </a:lnTo>
                  <a:cubicBezTo>
                    <a:pt x="2076" y="2012"/>
                    <a:pt x="2199" y="2126"/>
                    <a:pt x="2285" y="2126"/>
                  </a:cubicBezTo>
                  <a:cubicBezTo>
                    <a:pt x="2335" y="2126"/>
                    <a:pt x="2372" y="2087"/>
                    <a:pt x="2364" y="1963"/>
                  </a:cubicBezTo>
                  <a:cubicBezTo>
                    <a:pt x="2357" y="1844"/>
                    <a:pt x="2262" y="1734"/>
                    <a:pt x="2146" y="1642"/>
                  </a:cubicBezTo>
                  <a:lnTo>
                    <a:pt x="2146" y="1642"/>
                  </a:lnTo>
                  <a:cubicBezTo>
                    <a:pt x="2206" y="1670"/>
                    <a:pt x="2268" y="1698"/>
                    <a:pt x="2325" y="1724"/>
                  </a:cubicBezTo>
                  <a:cubicBezTo>
                    <a:pt x="2456" y="1783"/>
                    <a:pt x="2590" y="1828"/>
                    <a:pt x="2703" y="1828"/>
                  </a:cubicBezTo>
                  <a:cubicBezTo>
                    <a:pt x="2751" y="1828"/>
                    <a:pt x="2794" y="1820"/>
                    <a:pt x="2832" y="1802"/>
                  </a:cubicBezTo>
                  <a:cubicBezTo>
                    <a:pt x="2995" y="1730"/>
                    <a:pt x="2939" y="1600"/>
                    <a:pt x="2842" y="1492"/>
                  </a:cubicBezTo>
                  <a:cubicBezTo>
                    <a:pt x="2744" y="1383"/>
                    <a:pt x="2609" y="1296"/>
                    <a:pt x="2609" y="1296"/>
                  </a:cubicBezTo>
                  <a:cubicBezTo>
                    <a:pt x="2609" y="1296"/>
                    <a:pt x="3045" y="1278"/>
                    <a:pt x="2776" y="1062"/>
                  </a:cubicBezTo>
                  <a:cubicBezTo>
                    <a:pt x="2709" y="1008"/>
                    <a:pt x="2615" y="988"/>
                    <a:pt x="2512" y="988"/>
                  </a:cubicBezTo>
                  <a:cubicBezTo>
                    <a:pt x="2455" y="988"/>
                    <a:pt x="2396" y="995"/>
                    <a:pt x="2336" y="1004"/>
                  </a:cubicBezTo>
                  <a:cubicBezTo>
                    <a:pt x="2275" y="1014"/>
                    <a:pt x="2213" y="1028"/>
                    <a:pt x="2156" y="1042"/>
                  </a:cubicBezTo>
                  <a:cubicBezTo>
                    <a:pt x="2262" y="989"/>
                    <a:pt x="2377" y="923"/>
                    <a:pt x="2476" y="852"/>
                  </a:cubicBezTo>
                  <a:cubicBezTo>
                    <a:pt x="2610" y="751"/>
                    <a:pt x="2715" y="637"/>
                    <a:pt x="2722" y="524"/>
                  </a:cubicBezTo>
                  <a:cubicBezTo>
                    <a:pt x="2732" y="398"/>
                    <a:pt x="2656" y="358"/>
                    <a:pt x="2556" y="358"/>
                  </a:cubicBezTo>
                  <a:cubicBezTo>
                    <a:pt x="2384" y="358"/>
                    <a:pt x="2142" y="475"/>
                    <a:pt x="2142" y="475"/>
                  </a:cubicBezTo>
                  <a:cubicBezTo>
                    <a:pt x="2142" y="475"/>
                    <a:pt x="2295" y="205"/>
                    <a:pt x="2131" y="205"/>
                  </a:cubicBezTo>
                  <a:cubicBezTo>
                    <a:pt x="2103" y="205"/>
                    <a:pt x="2065" y="213"/>
                    <a:pt x="2016" y="232"/>
                  </a:cubicBezTo>
                  <a:cubicBezTo>
                    <a:pt x="1953" y="257"/>
                    <a:pt x="1897" y="300"/>
                    <a:pt x="1853" y="357"/>
                  </a:cubicBezTo>
                  <a:cubicBezTo>
                    <a:pt x="1839" y="374"/>
                    <a:pt x="1826" y="391"/>
                    <a:pt x="1814" y="409"/>
                  </a:cubicBezTo>
                  <a:cubicBezTo>
                    <a:pt x="1814" y="308"/>
                    <a:pt x="1794" y="218"/>
                    <a:pt x="1741" y="153"/>
                  </a:cubicBezTo>
                  <a:cubicBezTo>
                    <a:pt x="1689" y="92"/>
                    <a:pt x="1647" y="68"/>
                    <a:pt x="1615" y="68"/>
                  </a:cubicBezTo>
                  <a:cubicBezTo>
                    <a:pt x="1511" y="68"/>
                    <a:pt x="1496" y="307"/>
                    <a:pt x="1496" y="307"/>
                  </a:cubicBezTo>
                  <a:cubicBezTo>
                    <a:pt x="1496" y="307"/>
                    <a:pt x="1407" y="179"/>
                    <a:pt x="1298" y="88"/>
                  </a:cubicBezTo>
                  <a:cubicBezTo>
                    <a:pt x="1239" y="38"/>
                    <a:pt x="1173" y="0"/>
                    <a:pt x="1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4409522" y="2469438"/>
              <a:ext cx="36160" cy="33404"/>
            </a:xfrm>
            <a:custGeom>
              <a:avLst/>
              <a:gdLst/>
              <a:ahLst/>
              <a:cxnLst/>
              <a:rect l="l" t="t" r="r" b="b"/>
              <a:pathLst>
                <a:path w="1194" h="1103" extrusionOk="0">
                  <a:moveTo>
                    <a:pt x="642" y="1"/>
                  </a:moveTo>
                  <a:cubicBezTo>
                    <a:pt x="467" y="1"/>
                    <a:pt x="300" y="83"/>
                    <a:pt x="180" y="203"/>
                  </a:cubicBezTo>
                  <a:cubicBezTo>
                    <a:pt x="78" y="306"/>
                    <a:pt x="10" y="435"/>
                    <a:pt x="3" y="568"/>
                  </a:cubicBezTo>
                  <a:cubicBezTo>
                    <a:pt x="0" y="699"/>
                    <a:pt x="38" y="839"/>
                    <a:pt x="173" y="956"/>
                  </a:cubicBezTo>
                  <a:cubicBezTo>
                    <a:pt x="288" y="1058"/>
                    <a:pt x="418" y="1102"/>
                    <a:pt x="546" y="1102"/>
                  </a:cubicBezTo>
                  <a:cubicBezTo>
                    <a:pt x="713" y="1102"/>
                    <a:pt x="877" y="1028"/>
                    <a:pt x="998" y="913"/>
                  </a:cubicBezTo>
                  <a:cubicBezTo>
                    <a:pt x="1104" y="811"/>
                    <a:pt x="1175" y="678"/>
                    <a:pt x="1188" y="540"/>
                  </a:cubicBezTo>
                  <a:cubicBezTo>
                    <a:pt x="1193" y="470"/>
                    <a:pt x="1187" y="400"/>
                    <a:pt x="1159" y="333"/>
                  </a:cubicBezTo>
                  <a:cubicBezTo>
                    <a:pt x="1126" y="264"/>
                    <a:pt x="1077" y="200"/>
                    <a:pt x="1008" y="140"/>
                  </a:cubicBezTo>
                  <a:cubicBezTo>
                    <a:pt x="891" y="42"/>
                    <a:pt x="76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"/>
          <p:cNvSpPr txBox="1">
            <a:spLocks noGrp="1"/>
          </p:cNvSpPr>
          <p:nvPr>
            <p:ph type="title"/>
          </p:nvPr>
        </p:nvSpPr>
        <p:spPr>
          <a:xfrm rot="734" flipH="1">
            <a:off x="3167650" y="3958581"/>
            <a:ext cx="28086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9" name="Google Shape;319;p14"/>
          <p:cNvSpPr txBox="1">
            <a:spLocks noGrp="1"/>
          </p:cNvSpPr>
          <p:nvPr>
            <p:ph type="subTitle" idx="1"/>
          </p:nvPr>
        </p:nvSpPr>
        <p:spPr>
          <a:xfrm flipH="1">
            <a:off x="2044625" y="2344400"/>
            <a:ext cx="5055000" cy="17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4"/>
          <p:cNvSpPr/>
          <p:nvPr/>
        </p:nvSpPr>
        <p:spPr>
          <a:xfrm flipH="1">
            <a:off x="-17" y="3998423"/>
            <a:ext cx="1878794" cy="766799"/>
          </a:xfrm>
          <a:custGeom>
            <a:avLst/>
            <a:gdLst/>
            <a:ahLst/>
            <a:cxnLst/>
            <a:rect l="l" t="t" r="r" b="b"/>
            <a:pathLst>
              <a:path w="12961" h="5290" extrusionOk="0">
                <a:moveTo>
                  <a:pt x="5759" y="0"/>
                </a:moveTo>
                <a:cubicBezTo>
                  <a:pt x="4773" y="0"/>
                  <a:pt x="3753" y="873"/>
                  <a:pt x="3711" y="1943"/>
                </a:cubicBezTo>
                <a:cubicBezTo>
                  <a:pt x="3610" y="1913"/>
                  <a:pt x="3508" y="1900"/>
                  <a:pt x="3406" y="1900"/>
                </a:cubicBezTo>
                <a:cubicBezTo>
                  <a:pt x="2776" y="1900"/>
                  <a:pt x="2193" y="2440"/>
                  <a:pt x="2222" y="3097"/>
                </a:cubicBezTo>
                <a:cubicBezTo>
                  <a:pt x="2054" y="3039"/>
                  <a:pt x="1878" y="3011"/>
                  <a:pt x="1701" y="3011"/>
                </a:cubicBezTo>
                <a:cubicBezTo>
                  <a:pt x="1136" y="3011"/>
                  <a:pt x="564" y="3297"/>
                  <a:pt x="246" y="3783"/>
                </a:cubicBezTo>
                <a:cubicBezTo>
                  <a:pt x="12" y="4140"/>
                  <a:pt x="1" y="4478"/>
                  <a:pt x="127" y="4776"/>
                </a:cubicBezTo>
                <a:cubicBezTo>
                  <a:pt x="259" y="5090"/>
                  <a:pt x="574" y="5290"/>
                  <a:pt x="916" y="5290"/>
                </a:cubicBezTo>
                <a:lnTo>
                  <a:pt x="12961" y="5290"/>
                </a:lnTo>
                <a:lnTo>
                  <a:pt x="12961" y="1111"/>
                </a:lnTo>
                <a:cubicBezTo>
                  <a:pt x="12934" y="1110"/>
                  <a:pt x="12906" y="1109"/>
                  <a:pt x="12879" y="1109"/>
                </a:cubicBezTo>
                <a:cubicBezTo>
                  <a:pt x="12595" y="1109"/>
                  <a:pt x="12293" y="1195"/>
                  <a:pt x="11979" y="1397"/>
                </a:cubicBezTo>
                <a:cubicBezTo>
                  <a:pt x="11557" y="670"/>
                  <a:pt x="10870" y="151"/>
                  <a:pt x="10145" y="151"/>
                </a:cubicBezTo>
                <a:cubicBezTo>
                  <a:pt x="9722" y="151"/>
                  <a:pt x="9287" y="327"/>
                  <a:pt x="8883" y="741"/>
                </a:cubicBezTo>
                <a:cubicBezTo>
                  <a:pt x="8665" y="339"/>
                  <a:pt x="8333" y="148"/>
                  <a:pt x="7994" y="148"/>
                </a:cubicBezTo>
                <a:cubicBezTo>
                  <a:pt x="7654" y="148"/>
                  <a:pt x="7306" y="341"/>
                  <a:pt x="7062" y="705"/>
                </a:cubicBezTo>
                <a:cubicBezTo>
                  <a:pt x="6715" y="209"/>
                  <a:pt x="6241" y="0"/>
                  <a:pt x="57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6707528" y="3753515"/>
            <a:ext cx="2187282" cy="632076"/>
          </a:xfrm>
          <a:custGeom>
            <a:avLst/>
            <a:gdLst/>
            <a:ahLst/>
            <a:cxnLst/>
            <a:rect l="l" t="t" r="r" b="b"/>
            <a:pathLst>
              <a:path w="12852" h="3714" extrusionOk="0">
                <a:moveTo>
                  <a:pt x="4038" y="1"/>
                </a:moveTo>
                <a:cubicBezTo>
                  <a:pt x="3346" y="1"/>
                  <a:pt x="2631" y="613"/>
                  <a:pt x="2602" y="1363"/>
                </a:cubicBezTo>
                <a:cubicBezTo>
                  <a:pt x="2531" y="1343"/>
                  <a:pt x="2460" y="1333"/>
                  <a:pt x="2389" y="1333"/>
                </a:cubicBezTo>
                <a:cubicBezTo>
                  <a:pt x="1947" y="1333"/>
                  <a:pt x="1537" y="1711"/>
                  <a:pt x="1558" y="2174"/>
                </a:cubicBezTo>
                <a:cubicBezTo>
                  <a:pt x="1440" y="2133"/>
                  <a:pt x="1317" y="2113"/>
                  <a:pt x="1193" y="2113"/>
                </a:cubicBezTo>
                <a:cubicBezTo>
                  <a:pt x="796" y="2113"/>
                  <a:pt x="395" y="2314"/>
                  <a:pt x="171" y="2656"/>
                </a:cubicBezTo>
                <a:cubicBezTo>
                  <a:pt x="8" y="2907"/>
                  <a:pt x="1" y="3144"/>
                  <a:pt x="88" y="3353"/>
                </a:cubicBezTo>
                <a:cubicBezTo>
                  <a:pt x="181" y="3574"/>
                  <a:pt x="402" y="3714"/>
                  <a:pt x="642" y="3714"/>
                </a:cubicBezTo>
                <a:lnTo>
                  <a:pt x="12009" y="3714"/>
                </a:lnTo>
                <a:cubicBezTo>
                  <a:pt x="12635" y="3714"/>
                  <a:pt x="12852" y="2868"/>
                  <a:pt x="12294" y="2575"/>
                </a:cubicBezTo>
                <a:cubicBezTo>
                  <a:pt x="12056" y="2451"/>
                  <a:pt x="11799" y="2375"/>
                  <a:pt x="11589" y="2375"/>
                </a:cubicBezTo>
                <a:cubicBezTo>
                  <a:pt x="11575" y="2375"/>
                  <a:pt x="11561" y="2376"/>
                  <a:pt x="11547" y="2376"/>
                </a:cubicBezTo>
                <a:cubicBezTo>
                  <a:pt x="11413" y="2023"/>
                  <a:pt x="11105" y="1658"/>
                  <a:pt x="10740" y="1658"/>
                </a:cubicBezTo>
                <a:cubicBezTo>
                  <a:pt x="10619" y="1658"/>
                  <a:pt x="10493" y="1698"/>
                  <a:pt x="10364" y="1791"/>
                </a:cubicBezTo>
                <a:cubicBezTo>
                  <a:pt x="10073" y="1263"/>
                  <a:pt x="9604" y="779"/>
                  <a:pt x="9036" y="779"/>
                </a:cubicBezTo>
                <a:cubicBezTo>
                  <a:pt x="8836" y="779"/>
                  <a:pt x="8624" y="839"/>
                  <a:pt x="8402" y="979"/>
                </a:cubicBezTo>
                <a:cubicBezTo>
                  <a:pt x="8107" y="469"/>
                  <a:pt x="7625" y="105"/>
                  <a:pt x="7117" y="105"/>
                </a:cubicBezTo>
                <a:cubicBezTo>
                  <a:pt x="6821" y="105"/>
                  <a:pt x="6515" y="229"/>
                  <a:pt x="6232" y="519"/>
                </a:cubicBezTo>
                <a:cubicBezTo>
                  <a:pt x="6079" y="238"/>
                  <a:pt x="5846" y="105"/>
                  <a:pt x="5609" y="105"/>
                </a:cubicBezTo>
                <a:cubicBezTo>
                  <a:pt x="5369" y="105"/>
                  <a:pt x="5125" y="240"/>
                  <a:pt x="4954" y="495"/>
                </a:cubicBezTo>
                <a:cubicBezTo>
                  <a:pt x="4709" y="147"/>
                  <a:pt x="4376" y="1"/>
                  <a:pt x="40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2" name="Google Shape;322;p14"/>
          <p:cNvGrpSpPr/>
          <p:nvPr/>
        </p:nvGrpSpPr>
        <p:grpSpPr>
          <a:xfrm>
            <a:off x="18" y="-1066841"/>
            <a:ext cx="9144060" cy="4540835"/>
            <a:chOff x="18" y="-1066841"/>
            <a:chExt cx="9144060" cy="4540835"/>
          </a:xfrm>
        </p:grpSpPr>
        <p:sp>
          <p:nvSpPr>
            <p:cNvPr id="323" name="Google Shape;323;p14"/>
            <p:cNvSpPr/>
            <p:nvPr/>
          </p:nvSpPr>
          <p:spPr>
            <a:xfrm rot="10800000" flipH="1">
              <a:off x="436" y="149141"/>
              <a:ext cx="9143344" cy="3324852"/>
            </a:xfrm>
            <a:custGeom>
              <a:avLst/>
              <a:gdLst/>
              <a:ahLst/>
              <a:cxnLst/>
              <a:rect l="l" t="t" r="r" b="b"/>
              <a:pathLst>
                <a:path w="51073" h="18572" extrusionOk="0">
                  <a:moveTo>
                    <a:pt x="0" y="1"/>
                  </a:moveTo>
                  <a:lnTo>
                    <a:pt x="0" y="18572"/>
                  </a:lnTo>
                  <a:lnTo>
                    <a:pt x="51073" y="18572"/>
                  </a:lnTo>
                  <a:lnTo>
                    <a:pt x="51073" y="1"/>
                  </a:lnTo>
                  <a:cubicBezTo>
                    <a:pt x="49913" y="1"/>
                    <a:pt x="45529" y="1071"/>
                    <a:pt x="45532" y="5814"/>
                  </a:cubicBezTo>
                  <a:cubicBezTo>
                    <a:pt x="45168" y="5511"/>
                    <a:pt x="44678" y="5400"/>
                    <a:pt x="44186" y="5400"/>
                  </a:cubicBezTo>
                  <a:cubicBezTo>
                    <a:pt x="43480" y="5400"/>
                    <a:pt x="42769" y="5628"/>
                    <a:pt x="42416" y="5842"/>
                  </a:cubicBezTo>
                  <a:cubicBezTo>
                    <a:pt x="41598" y="6338"/>
                    <a:pt x="41169" y="7400"/>
                    <a:pt x="41352" y="8606"/>
                  </a:cubicBezTo>
                  <a:cubicBezTo>
                    <a:pt x="40975" y="8261"/>
                    <a:pt x="40487" y="8098"/>
                    <a:pt x="39994" y="8098"/>
                  </a:cubicBezTo>
                  <a:cubicBezTo>
                    <a:pt x="38886" y="8098"/>
                    <a:pt x="37757" y="8923"/>
                    <a:pt x="37829" y="10349"/>
                  </a:cubicBezTo>
                  <a:cubicBezTo>
                    <a:pt x="37420" y="9737"/>
                    <a:pt x="36589" y="9452"/>
                    <a:pt x="35729" y="9452"/>
                  </a:cubicBezTo>
                  <a:cubicBezTo>
                    <a:pt x="35091" y="9452"/>
                    <a:pt x="34437" y="9609"/>
                    <a:pt x="33926" y="9906"/>
                  </a:cubicBezTo>
                  <a:cubicBezTo>
                    <a:pt x="32311" y="10845"/>
                    <a:pt x="31840" y="12634"/>
                    <a:pt x="31840" y="13303"/>
                  </a:cubicBezTo>
                  <a:cubicBezTo>
                    <a:pt x="31579" y="12858"/>
                    <a:pt x="30824" y="12530"/>
                    <a:pt x="30073" y="12530"/>
                  </a:cubicBezTo>
                  <a:cubicBezTo>
                    <a:pt x="29807" y="12530"/>
                    <a:pt x="29543" y="12571"/>
                    <a:pt x="29301" y="12662"/>
                  </a:cubicBezTo>
                  <a:cubicBezTo>
                    <a:pt x="28521" y="12957"/>
                    <a:pt x="27889" y="13481"/>
                    <a:pt x="27536" y="14311"/>
                  </a:cubicBezTo>
                  <a:cubicBezTo>
                    <a:pt x="27589" y="13407"/>
                    <a:pt x="26511" y="12360"/>
                    <a:pt x="25762" y="12142"/>
                  </a:cubicBezTo>
                  <a:cubicBezTo>
                    <a:pt x="25496" y="12064"/>
                    <a:pt x="25214" y="12021"/>
                    <a:pt x="24932" y="12021"/>
                  </a:cubicBezTo>
                  <a:cubicBezTo>
                    <a:pt x="24297" y="12021"/>
                    <a:pt x="23658" y="12238"/>
                    <a:pt x="23184" y="12753"/>
                  </a:cubicBezTo>
                  <a:cubicBezTo>
                    <a:pt x="23100" y="11895"/>
                    <a:pt x="22053" y="11133"/>
                    <a:pt x="21283" y="10976"/>
                  </a:cubicBezTo>
                  <a:cubicBezTo>
                    <a:pt x="21093" y="10937"/>
                    <a:pt x="20885" y="10917"/>
                    <a:pt x="20671" y="10917"/>
                  </a:cubicBezTo>
                  <a:cubicBezTo>
                    <a:pt x="20094" y="10917"/>
                    <a:pt x="19473" y="11064"/>
                    <a:pt x="19039" y="11375"/>
                  </a:cubicBezTo>
                  <a:cubicBezTo>
                    <a:pt x="19028" y="10286"/>
                    <a:pt x="18113" y="8859"/>
                    <a:pt x="17194" y="8321"/>
                  </a:cubicBezTo>
                  <a:cubicBezTo>
                    <a:pt x="16639" y="7996"/>
                    <a:pt x="16036" y="7831"/>
                    <a:pt x="15401" y="7831"/>
                  </a:cubicBezTo>
                  <a:cubicBezTo>
                    <a:pt x="14607" y="7831"/>
                    <a:pt x="13763" y="8090"/>
                    <a:pt x="12900" y="8620"/>
                  </a:cubicBezTo>
                  <a:cubicBezTo>
                    <a:pt x="12897" y="7416"/>
                    <a:pt x="12706" y="5673"/>
                    <a:pt x="11104" y="4556"/>
                  </a:cubicBezTo>
                  <a:cubicBezTo>
                    <a:pt x="10346" y="4028"/>
                    <a:pt x="9602" y="3804"/>
                    <a:pt x="8931" y="3804"/>
                  </a:cubicBezTo>
                  <a:cubicBezTo>
                    <a:pt x="7899" y="3804"/>
                    <a:pt x="7040" y="4335"/>
                    <a:pt x="6568" y="5107"/>
                  </a:cubicBezTo>
                  <a:cubicBezTo>
                    <a:pt x="6568" y="1502"/>
                    <a:pt x="312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10800000" flipH="1">
              <a:off x="18" y="-1066841"/>
              <a:ext cx="9144060" cy="3345440"/>
            </a:xfrm>
            <a:custGeom>
              <a:avLst/>
              <a:gdLst/>
              <a:ahLst/>
              <a:cxnLst/>
              <a:rect l="l" t="t" r="r" b="b"/>
              <a:pathLst>
                <a:path w="51077" h="18687" extrusionOk="0">
                  <a:moveTo>
                    <a:pt x="48958" y="0"/>
                  </a:moveTo>
                  <a:cubicBezTo>
                    <a:pt x="44969" y="0"/>
                    <a:pt x="42834" y="3586"/>
                    <a:pt x="43427" y="6015"/>
                  </a:cubicBezTo>
                  <a:cubicBezTo>
                    <a:pt x="42630" y="5118"/>
                    <a:pt x="41568" y="4707"/>
                    <a:pt x="40485" y="4707"/>
                  </a:cubicBezTo>
                  <a:cubicBezTo>
                    <a:pt x="39844" y="4707"/>
                    <a:pt x="39196" y="4851"/>
                    <a:pt x="38591" y="5124"/>
                  </a:cubicBezTo>
                  <a:cubicBezTo>
                    <a:pt x="37040" y="5822"/>
                    <a:pt x="36028" y="7040"/>
                    <a:pt x="36116" y="8482"/>
                  </a:cubicBezTo>
                  <a:cubicBezTo>
                    <a:pt x="35666" y="7133"/>
                    <a:pt x="34293" y="6460"/>
                    <a:pt x="32992" y="6460"/>
                  </a:cubicBezTo>
                  <a:cubicBezTo>
                    <a:pt x="31930" y="6460"/>
                    <a:pt x="30916" y="6908"/>
                    <a:pt x="30490" y="7801"/>
                  </a:cubicBezTo>
                  <a:cubicBezTo>
                    <a:pt x="29875" y="6066"/>
                    <a:pt x="28653" y="4502"/>
                    <a:pt x="26809" y="3929"/>
                  </a:cubicBezTo>
                  <a:cubicBezTo>
                    <a:pt x="26234" y="3750"/>
                    <a:pt x="25550" y="3630"/>
                    <a:pt x="24869" y="3630"/>
                  </a:cubicBezTo>
                  <a:cubicBezTo>
                    <a:pt x="23825" y="3630"/>
                    <a:pt x="22787" y="3913"/>
                    <a:pt x="22156" y="4704"/>
                  </a:cubicBezTo>
                  <a:cubicBezTo>
                    <a:pt x="21712" y="3756"/>
                    <a:pt x="20156" y="3154"/>
                    <a:pt x="19148" y="3154"/>
                  </a:cubicBezTo>
                  <a:cubicBezTo>
                    <a:pt x="19124" y="3154"/>
                    <a:pt x="19101" y="3154"/>
                    <a:pt x="19077" y="3155"/>
                  </a:cubicBezTo>
                  <a:cubicBezTo>
                    <a:pt x="18107" y="3183"/>
                    <a:pt x="16632" y="3761"/>
                    <a:pt x="16115" y="4653"/>
                  </a:cubicBezTo>
                  <a:cubicBezTo>
                    <a:pt x="15934" y="4125"/>
                    <a:pt x="15168" y="3526"/>
                    <a:pt x="14077" y="3526"/>
                  </a:cubicBezTo>
                  <a:cubicBezTo>
                    <a:pt x="13510" y="3526"/>
                    <a:pt x="12855" y="3688"/>
                    <a:pt x="12150" y="4106"/>
                  </a:cubicBezTo>
                  <a:cubicBezTo>
                    <a:pt x="10405" y="5143"/>
                    <a:pt x="10272" y="6611"/>
                    <a:pt x="10610" y="7576"/>
                  </a:cubicBezTo>
                  <a:cubicBezTo>
                    <a:pt x="10276" y="7073"/>
                    <a:pt x="9694" y="6860"/>
                    <a:pt x="9097" y="6860"/>
                  </a:cubicBezTo>
                  <a:cubicBezTo>
                    <a:pt x="8343" y="6860"/>
                    <a:pt x="7567" y="7198"/>
                    <a:pt x="7238" y="7717"/>
                  </a:cubicBezTo>
                  <a:cubicBezTo>
                    <a:pt x="7238" y="6275"/>
                    <a:pt x="6278" y="5663"/>
                    <a:pt x="5391" y="5324"/>
                  </a:cubicBezTo>
                  <a:cubicBezTo>
                    <a:pt x="5220" y="5257"/>
                    <a:pt x="5016" y="5226"/>
                    <a:pt x="4797" y="5226"/>
                  </a:cubicBezTo>
                  <a:cubicBezTo>
                    <a:pt x="4109" y="5226"/>
                    <a:pt x="3279" y="5537"/>
                    <a:pt x="2906" y="6035"/>
                  </a:cubicBezTo>
                  <a:cubicBezTo>
                    <a:pt x="2649" y="4999"/>
                    <a:pt x="1620" y="3891"/>
                    <a:pt x="1" y="3891"/>
                  </a:cubicBezTo>
                  <a:lnTo>
                    <a:pt x="1" y="18686"/>
                  </a:lnTo>
                  <a:lnTo>
                    <a:pt x="51076" y="18686"/>
                  </a:lnTo>
                  <a:lnTo>
                    <a:pt x="51076" y="314"/>
                  </a:lnTo>
                  <a:cubicBezTo>
                    <a:pt x="50322" y="98"/>
                    <a:pt x="49615" y="0"/>
                    <a:pt x="48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10800000" flipH="1">
            <a:off x="7950577" y="-612234"/>
            <a:ext cx="615789" cy="1703101"/>
            <a:chOff x="5934183" y="1234160"/>
            <a:chExt cx="299246" cy="827632"/>
          </a:xfrm>
        </p:grpSpPr>
        <p:sp>
          <p:nvSpPr>
            <p:cNvPr id="326" name="Google Shape;326;p14"/>
            <p:cNvSpPr/>
            <p:nvPr/>
          </p:nvSpPr>
          <p:spPr>
            <a:xfrm>
              <a:off x="5934183" y="1234160"/>
              <a:ext cx="299246" cy="740287"/>
            </a:xfrm>
            <a:custGeom>
              <a:avLst/>
              <a:gdLst/>
              <a:ahLst/>
              <a:cxnLst/>
              <a:rect l="l" t="t" r="r" b="b"/>
              <a:pathLst>
                <a:path w="9881" h="24444" extrusionOk="0">
                  <a:moveTo>
                    <a:pt x="6874" y="1"/>
                  </a:moveTo>
                  <a:cubicBezTo>
                    <a:pt x="6815" y="1"/>
                    <a:pt x="6755" y="3"/>
                    <a:pt x="6695" y="7"/>
                  </a:cubicBezTo>
                  <a:cubicBezTo>
                    <a:pt x="6419" y="23"/>
                    <a:pt x="6129" y="86"/>
                    <a:pt x="5829" y="197"/>
                  </a:cubicBezTo>
                  <a:cubicBezTo>
                    <a:pt x="5535" y="309"/>
                    <a:pt x="5245" y="472"/>
                    <a:pt x="4944" y="687"/>
                  </a:cubicBezTo>
                  <a:cubicBezTo>
                    <a:pt x="4641" y="902"/>
                    <a:pt x="4408" y="1164"/>
                    <a:pt x="4218" y="1454"/>
                  </a:cubicBezTo>
                  <a:cubicBezTo>
                    <a:pt x="4023" y="1746"/>
                    <a:pt x="3872" y="2064"/>
                    <a:pt x="3772" y="2398"/>
                  </a:cubicBezTo>
                  <a:cubicBezTo>
                    <a:pt x="3551" y="3067"/>
                    <a:pt x="3492" y="3787"/>
                    <a:pt x="3456" y="4476"/>
                  </a:cubicBezTo>
                  <a:cubicBezTo>
                    <a:pt x="3394" y="5863"/>
                    <a:pt x="3503" y="7116"/>
                    <a:pt x="2735" y="7911"/>
                  </a:cubicBezTo>
                  <a:cubicBezTo>
                    <a:pt x="1986" y="8707"/>
                    <a:pt x="1441" y="9087"/>
                    <a:pt x="1031" y="9607"/>
                  </a:cubicBezTo>
                  <a:cubicBezTo>
                    <a:pt x="825" y="9869"/>
                    <a:pt x="647" y="10168"/>
                    <a:pt x="506" y="10576"/>
                  </a:cubicBezTo>
                  <a:cubicBezTo>
                    <a:pt x="358" y="10986"/>
                    <a:pt x="242" y="11508"/>
                    <a:pt x="161" y="12213"/>
                  </a:cubicBezTo>
                  <a:cubicBezTo>
                    <a:pt x="0" y="13628"/>
                    <a:pt x="678" y="14870"/>
                    <a:pt x="1248" y="15959"/>
                  </a:cubicBezTo>
                  <a:cubicBezTo>
                    <a:pt x="1826" y="17051"/>
                    <a:pt x="2288" y="18002"/>
                    <a:pt x="1726" y="18979"/>
                  </a:cubicBezTo>
                  <a:cubicBezTo>
                    <a:pt x="1157" y="19957"/>
                    <a:pt x="1385" y="21406"/>
                    <a:pt x="2058" y="22550"/>
                  </a:cubicBezTo>
                  <a:cubicBezTo>
                    <a:pt x="2695" y="23636"/>
                    <a:pt x="3717" y="24444"/>
                    <a:pt x="4766" y="24444"/>
                  </a:cubicBezTo>
                  <a:cubicBezTo>
                    <a:pt x="4827" y="24444"/>
                    <a:pt x="4888" y="24441"/>
                    <a:pt x="4948" y="24436"/>
                  </a:cubicBezTo>
                  <a:cubicBezTo>
                    <a:pt x="6062" y="24334"/>
                    <a:pt x="7001" y="23351"/>
                    <a:pt x="7532" y="22214"/>
                  </a:cubicBezTo>
                  <a:cubicBezTo>
                    <a:pt x="8061" y="21071"/>
                    <a:pt x="8189" y="19763"/>
                    <a:pt x="7592" y="18879"/>
                  </a:cubicBezTo>
                  <a:cubicBezTo>
                    <a:pt x="6991" y="17991"/>
                    <a:pt x="7467" y="17078"/>
                    <a:pt x="8087" y="16124"/>
                  </a:cubicBezTo>
                  <a:cubicBezTo>
                    <a:pt x="8713" y="15165"/>
                    <a:pt x="9496" y="14177"/>
                    <a:pt x="9545" y="12993"/>
                  </a:cubicBezTo>
                  <a:cubicBezTo>
                    <a:pt x="9570" y="12399"/>
                    <a:pt x="9554" y="11959"/>
                    <a:pt x="9499" y="11601"/>
                  </a:cubicBezTo>
                  <a:cubicBezTo>
                    <a:pt x="9437" y="11242"/>
                    <a:pt x="9339" y="10967"/>
                    <a:pt x="9205" y="10711"/>
                  </a:cubicBezTo>
                  <a:cubicBezTo>
                    <a:pt x="8930" y="10191"/>
                    <a:pt x="8515" y="9758"/>
                    <a:pt x="8051" y="8867"/>
                  </a:cubicBezTo>
                  <a:cubicBezTo>
                    <a:pt x="7604" y="7976"/>
                    <a:pt x="8164" y="6960"/>
                    <a:pt x="8780" y="6002"/>
                  </a:cubicBezTo>
                  <a:cubicBezTo>
                    <a:pt x="9095" y="5524"/>
                    <a:pt x="9406" y="5046"/>
                    <a:pt x="9622" y="4565"/>
                  </a:cubicBezTo>
                  <a:cubicBezTo>
                    <a:pt x="9721" y="4318"/>
                    <a:pt x="9805" y="4076"/>
                    <a:pt x="9842" y="3822"/>
                  </a:cubicBezTo>
                  <a:cubicBezTo>
                    <a:pt x="9880" y="3563"/>
                    <a:pt x="9870" y="3291"/>
                    <a:pt x="9821" y="3007"/>
                  </a:cubicBezTo>
                  <a:cubicBezTo>
                    <a:pt x="9770" y="2721"/>
                    <a:pt x="9684" y="2440"/>
                    <a:pt x="9587" y="2181"/>
                  </a:cubicBezTo>
                  <a:cubicBezTo>
                    <a:pt x="9492" y="1928"/>
                    <a:pt x="9373" y="1685"/>
                    <a:pt x="9234" y="1460"/>
                  </a:cubicBezTo>
                  <a:cubicBezTo>
                    <a:pt x="8958" y="1010"/>
                    <a:pt x="8599" y="629"/>
                    <a:pt x="8171" y="367"/>
                  </a:cubicBezTo>
                  <a:cubicBezTo>
                    <a:pt x="7790" y="136"/>
                    <a:pt x="7355" y="1"/>
                    <a:pt x="68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6069652" y="1330288"/>
              <a:ext cx="73108" cy="731504"/>
            </a:xfrm>
            <a:custGeom>
              <a:avLst/>
              <a:gdLst/>
              <a:ahLst/>
              <a:cxnLst/>
              <a:rect l="l" t="t" r="r" b="b"/>
              <a:pathLst>
                <a:path w="2414" h="24154" extrusionOk="0">
                  <a:moveTo>
                    <a:pt x="2298" y="1"/>
                  </a:moveTo>
                  <a:cubicBezTo>
                    <a:pt x="2256" y="1"/>
                    <a:pt x="2216" y="29"/>
                    <a:pt x="2197" y="76"/>
                  </a:cubicBezTo>
                  <a:cubicBezTo>
                    <a:pt x="2197" y="76"/>
                    <a:pt x="2165" y="166"/>
                    <a:pt x="2105" y="333"/>
                  </a:cubicBezTo>
                  <a:cubicBezTo>
                    <a:pt x="2048" y="501"/>
                    <a:pt x="1950" y="743"/>
                    <a:pt x="1848" y="1060"/>
                  </a:cubicBezTo>
                  <a:cubicBezTo>
                    <a:pt x="1648" y="1692"/>
                    <a:pt x="1364" y="2599"/>
                    <a:pt x="1121" y="3711"/>
                  </a:cubicBezTo>
                  <a:cubicBezTo>
                    <a:pt x="610" y="5927"/>
                    <a:pt x="224" y="8944"/>
                    <a:pt x="119" y="11971"/>
                  </a:cubicBezTo>
                  <a:cubicBezTo>
                    <a:pt x="0" y="15000"/>
                    <a:pt x="120" y="18028"/>
                    <a:pt x="292" y="20292"/>
                  </a:cubicBezTo>
                  <a:cubicBezTo>
                    <a:pt x="461" y="22556"/>
                    <a:pt x="674" y="24058"/>
                    <a:pt x="674" y="24058"/>
                  </a:cubicBezTo>
                  <a:cubicBezTo>
                    <a:pt x="684" y="24114"/>
                    <a:pt x="729" y="24154"/>
                    <a:pt x="783" y="24154"/>
                  </a:cubicBezTo>
                  <a:cubicBezTo>
                    <a:pt x="787" y="24154"/>
                    <a:pt x="791" y="24153"/>
                    <a:pt x="795" y="24153"/>
                  </a:cubicBezTo>
                  <a:cubicBezTo>
                    <a:pt x="853" y="24143"/>
                    <a:pt x="890" y="24087"/>
                    <a:pt x="882" y="24027"/>
                  </a:cubicBezTo>
                  <a:cubicBezTo>
                    <a:pt x="882" y="24027"/>
                    <a:pt x="670" y="22533"/>
                    <a:pt x="502" y="20275"/>
                  </a:cubicBezTo>
                  <a:cubicBezTo>
                    <a:pt x="330" y="18018"/>
                    <a:pt x="210" y="14995"/>
                    <a:pt x="329" y="11978"/>
                  </a:cubicBezTo>
                  <a:cubicBezTo>
                    <a:pt x="433" y="8963"/>
                    <a:pt x="816" y="5958"/>
                    <a:pt x="1326" y="3757"/>
                  </a:cubicBezTo>
                  <a:cubicBezTo>
                    <a:pt x="1565" y="2650"/>
                    <a:pt x="1848" y="1753"/>
                    <a:pt x="2046" y="1124"/>
                  </a:cubicBezTo>
                  <a:cubicBezTo>
                    <a:pt x="2145" y="810"/>
                    <a:pt x="2243" y="571"/>
                    <a:pt x="2300" y="405"/>
                  </a:cubicBezTo>
                  <a:cubicBezTo>
                    <a:pt x="2361" y="238"/>
                    <a:pt x="2393" y="149"/>
                    <a:pt x="2393" y="149"/>
                  </a:cubicBezTo>
                  <a:cubicBezTo>
                    <a:pt x="2414" y="92"/>
                    <a:pt x="2389" y="29"/>
                    <a:pt x="2334" y="8"/>
                  </a:cubicBezTo>
                  <a:cubicBezTo>
                    <a:pt x="2322" y="3"/>
                    <a:pt x="2310" y="1"/>
                    <a:pt x="2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6062081" y="1359605"/>
              <a:ext cx="48305" cy="86645"/>
            </a:xfrm>
            <a:custGeom>
              <a:avLst/>
              <a:gdLst/>
              <a:ahLst/>
              <a:cxnLst/>
              <a:rect l="l" t="t" r="r" b="b"/>
              <a:pathLst>
                <a:path w="1595" h="2861" extrusionOk="0">
                  <a:moveTo>
                    <a:pt x="130" y="0"/>
                  </a:moveTo>
                  <a:cubicBezTo>
                    <a:pt x="112" y="0"/>
                    <a:pt x="93" y="6"/>
                    <a:pt x="76" y="17"/>
                  </a:cubicBezTo>
                  <a:cubicBezTo>
                    <a:pt x="22" y="49"/>
                    <a:pt x="0" y="123"/>
                    <a:pt x="25" y="179"/>
                  </a:cubicBezTo>
                  <a:cubicBezTo>
                    <a:pt x="25" y="179"/>
                    <a:pt x="97" y="352"/>
                    <a:pt x="218" y="606"/>
                  </a:cubicBezTo>
                  <a:cubicBezTo>
                    <a:pt x="343" y="862"/>
                    <a:pt x="507" y="1197"/>
                    <a:pt x="677" y="1526"/>
                  </a:cubicBezTo>
                  <a:cubicBezTo>
                    <a:pt x="840" y="1854"/>
                    <a:pt x="1022" y="2176"/>
                    <a:pt x="1159" y="2415"/>
                  </a:cubicBezTo>
                  <a:cubicBezTo>
                    <a:pt x="1294" y="2652"/>
                    <a:pt x="1385" y="2809"/>
                    <a:pt x="1385" y="2809"/>
                  </a:cubicBezTo>
                  <a:cubicBezTo>
                    <a:pt x="1403" y="2835"/>
                    <a:pt x="1426" y="2853"/>
                    <a:pt x="1452" y="2859"/>
                  </a:cubicBezTo>
                  <a:cubicBezTo>
                    <a:pt x="1459" y="2860"/>
                    <a:pt x="1466" y="2861"/>
                    <a:pt x="1473" y="2861"/>
                  </a:cubicBezTo>
                  <a:cubicBezTo>
                    <a:pt x="1493" y="2861"/>
                    <a:pt x="1513" y="2856"/>
                    <a:pt x="1530" y="2842"/>
                  </a:cubicBezTo>
                  <a:cubicBezTo>
                    <a:pt x="1579" y="2810"/>
                    <a:pt x="1595" y="2742"/>
                    <a:pt x="1565" y="2688"/>
                  </a:cubicBezTo>
                  <a:cubicBezTo>
                    <a:pt x="1565" y="2688"/>
                    <a:pt x="1474" y="2532"/>
                    <a:pt x="1339" y="2294"/>
                  </a:cubicBezTo>
                  <a:cubicBezTo>
                    <a:pt x="1201" y="2055"/>
                    <a:pt x="1029" y="1735"/>
                    <a:pt x="861" y="1407"/>
                  </a:cubicBezTo>
                  <a:cubicBezTo>
                    <a:pt x="696" y="1079"/>
                    <a:pt x="524" y="743"/>
                    <a:pt x="407" y="487"/>
                  </a:cubicBezTo>
                  <a:cubicBezTo>
                    <a:pt x="294" y="232"/>
                    <a:pt x="217" y="60"/>
                    <a:pt x="217" y="60"/>
                  </a:cubicBezTo>
                  <a:cubicBezTo>
                    <a:pt x="201" y="22"/>
                    <a:pt x="167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086825" y="1477811"/>
              <a:ext cx="76772" cy="58389"/>
            </a:xfrm>
            <a:custGeom>
              <a:avLst/>
              <a:gdLst/>
              <a:ahLst/>
              <a:cxnLst/>
              <a:rect l="l" t="t" r="r" b="b"/>
              <a:pathLst>
                <a:path w="2535" h="1928" extrusionOk="0">
                  <a:moveTo>
                    <a:pt x="2414" y="0"/>
                  </a:moveTo>
                  <a:cubicBezTo>
                    <a:pt x="2394" y="0"/>
                    <a:pt x="2374" y="6"/>
                    <a:pt x="2355" y="18"/>
                  </a:cubicBezTo>
                  <a:cubicBezTo>
                    <a:pt x="2355" y="18"/>
                    <a:pt x="2210" y="117"/>
                    <a:pt x="1992" y="267"/>
                  </a:cubicBezTo>
                  <a:cubicBezTo>
                    <a:pt x="1773" y="419"/>
                    <a:pt x="1481" y="626"/>
                    <a:pt x="1197" y="840"/>
                  </a:cubicBezTo>
                  <a:cubicBezTo>
                    <a:pt x="910" y="1059"/>
                    <a:pt x="624" y="1277"/>
                    <a:pt x="410" y="1441"/>
                  </a:cubicBezTo>
                  <a:cubicBezTo>
                    <a:pt x="198" y="1611"/>
                    <a:pt x="57" y="1724"/>
                    <a:pt x="57" y="1724"/>
                  </a:cubicBezTo>
                  <a:cubicBezTo>
                    <a:pt x="12" y="1761"/>
                    <a:pt x="1" y="1832"/>
                    <a:pt x="36" y="1881"/>
                  </a:cubicBezTo>
                  <a:cubicBezTo>
                    <a:pt x="54" y="1907"/>
                    <a:pt x="78" y="1921"/>
                    <a:pt x="104" y="1927"/>
                  </a:cubicBezTo>
                  <a:cubicBezTo>
                    <a:pt x="108" y="1927"/>
                    <a:pt x="112" y="1928"/>
                    <a:pt x="115" y="1928"/>
                  </a:cubicBezTo>
                  <a:cubicBezTo>
                    <a:pt x="138" y="1928"/>
                    <a:pt x="162" y="1920"/>
                    <a:pt x="181" y="1905"/>
                  </a:cubicBezTo>
                  <a:cubicBezTo>
                    <a:pt x="181" y="1905"/>
                    <a:pt x="740" y="1445"/>
                    <a:pt x="1318" y="1019"/>
                  </a:cubicBezTo>
                  <a:cubicBezTo>
                    <a:pt x="1884" y="587"/>
                    <a:pt x="2473" y="194"/>
                    <a:pt x="2473" y="194"/>
                  </a:cubicBezTo>
                  <a:cubicBezTo>
                    <a:pt x="2520" y="161"/>
                    <a:pt x="2534" y="96"/>
                    <a:pt x="2501" y="47"/>
                  </a:cubicBezTo>
                  <a:cubicBezTo>
                    <a:pt x="2481" y="17"/>
                    <a:pt x="2448" y="0"/>
                    <a:pt x="2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6026677" y="1526754"/>
              <a:ext cx="59237" cy="79044"/>
            </a:xfrm>
            <a:custGeom>
              <a:avLst/>
              <a:gdLst/>
              <a:ahLst/>
              <a:cxnLst/>
              <a:rect l="l" t="t" r="r" b="b"/>
              <a:pathLst>
                <a:path w="1956" h="2610" extrusionOk="0">
                  <a:moveTo>
                    <a:pt x="121" y="0"/>
                  </a:moveTo>
                  <a:cubicBezTo>
                    <a:pt x="99" y="0"/>
                    <a:pt x="76" y="8"/>
                    <a:pt x="57" y="24"/>
                  </a:cubicBezTo>
                  <a:cubicBezTo>
                    <a:pt x="9" y="65"/>
                    <a:pt x="1" y="138"/>
                    <a:pt x="34" y="188"/>
                  </a:cubicBezTo>
                  <a:cubicBezTo>
                    <a:pt x="34" y="188"/>
                    <a:pt x="444" y="807"/>
                    <a:pt x="881" y="1401"/>
                  </a:cubicBezTo>
                  <a:cubicBezTo>
                    <a:pt x="1307" y="1996"/>
                    <a:pt x="1756" y="2569"/>
                    <a:pt x="1756" y="2569"/>
                  </a:cubicBezTo>
                  <a:cubicBezTo>
                    <a:pt x="1776" y="2594"/>
                    <a:pt x="1802" y="2606"/>
                    <a:pt x="1827" y="2610"/>
                  </a:cubicBezTo>
                  <a:cubicBezTo>
                    <a:pt x="1829" y="2610"/>
                    <a:pt x="1832" y="2610"/>
                    <a:pt x="1834" y="2610"/>
                  </a:cubicBezTo>
                  <a:cubicBezTo>
                    <a:pt x="1858" y="2610"/>
                    <a:pt x="1884" y="2602"/>
                    <a:pt x="1904" y="2583"/>
                  </a:cubicBezTo>
                  <a:cubicBezTo>
                    <a:pt x="1949" y="2543"/>
                    <a:pt x="1956" y="2473"/>
                    <a:pt x="1918" y="2425"/>
                  </a:cubicBezTo>
                  <a:cubicBezTo>
                    <a:pt x="1918" y="2425"/>
                    <a:pt x="1806" y="2281"/>
                    <a:pt x="1641" y="2065"/>
                  </a:cubicBezTo>
                  <a:cubicBezTo>
                    <a:pt x="1478" y="1844"/>
                    <a:pt x="1264" y="1550"/>
                    <a:pt x="1048" y="1257"/>
                  </a:cubicBezTo>
                  <a:cubicBezTo>
                    <a:pt x="828" y="961"/>
                    <a:pt x="617" y="659"/>
                    <a:pt x="463" y="430"/>
                  </a:cubicBezTo>
                  <a:cubicBezTo>
                    <a:pt x="308" y="199"/>
                    <a:pt x="203" y="45"/>
                    <a:pt x="203" y="45"/>
                  </a:cubicBezTo>
                  <a:cubicBezTo>
                    <a:pt x="183" y="16"/>
                    <a:pt x="153" y="0"/>
                    <a:pt x="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072893" y="1630544"/>
              <a:ext cx="70413" cy="66476"/>
            </a:xfrm>
            <a:custGeom>
              <a:avLst/>
              <a:gdLst/>
              <a:ahLst/>
              <a:cxnLst/>
              <a:rect l="l" t="t" r="r" b="b"/>
              <a:pathLst>
                <a:path w="2325" h="2195" extrusionOk="0">
                  <a:moveTo>
                    <a:pt x="2210" y="1"/>
                  </a:moveTo>
                  <a:cubicBezTo>
                    <a:pt x="2185" y="1"/>
                    <a:pt x="2161" y="10"/>
                    <a:pt x="2140" y="28"/>
                  </a:cubicBezTo>
                  <a:cubicBezTo>
                    <a:pt x="2140" y="28"/>
                    <a:pt x="1612" y="502"/>
                    <a:pt x="1084" y="995"/>
                  </a:cubicBezTo>
                  <a:cubicBezTo>
                    <a:pt x="565" y="1498"/>
                    <a:pt x="44" y="2001"/>
                    <a:pt x="44" y="2001"/>
                  </a:cubicBezTo>
                  <a:cubicBezTo>
                    <a:pt x="2" y="2043"/>
                    <a:pt x="1" y="2116"/>
                    <a:pt x="40" y="2161"/>
                  </a:cubicBezTo>
                  <a:cubicBezTo>
                    <a:pt x="61" y="2182"/>
                    <a:pt x="88" y="2194"/>
                    <a:pt x="113" y="2194"/>
                  </a:cubicBezTo>
                  <a:cubicBezTo>
                    <a:pt x="114" y="2194"/>
                    <a:pt x="116" y="2194"/>
                    <a:pt x="118" y="2194"/>
                  </a:cubicBezTo>
                  <a:cubicBezTo>
                    <a:pt x="143" y="2194"/>
                    <a:pt x="168" y="2185"/>
                    <a:pt x="188" y="2165"/>
                  </a:cubicBezTo>
                  <a:cubicBezTo>
                    <a:pt x="188" y="2165"/>
                    <a:pt x="705" y="1652"/>
                    <a:pt x="1224" y="1159"/>
                  </a:cubicBezTo>
                  <a:cubicBezTo>
                    <a:pt x="1746" y="664"/>
                    <a:pt x="2277" y="190"/>
                    <a:pt x="2277" y="190"/>
                  </a:cubicBezTo>
                  <a:cubicBezTo>
                    <a:pt x="2321" y="153"/>
                    <a:pt x="2325" y="84"/>
                    <a:pt x="2287" y="38"/>
                  </a:cubicBezTo>
                  <a:cubicBezTo>
                    <a:pt x="2267" y="14"/>
                    <a:pt x="2239" y="1"/>
                    <a:pt x="2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6012896" y="1693751"/>
              <a:ext cx="65628" cy="73350"/>
            </a:xfrm>
            <a:custGeom>
              <a:avLst/>
              <a:gdLst/>
              <a:ahLst/>
              <a:cxnLst/>
              <a:rect l="l" t="t" r="r" b="b"/>
              <a:pathLst>
                <a:path w="2167" h="2422" extrusionOk="0">
                  <a:moveTo>
                    <a:pt x="115" y="0"/>
                  </a:moveTo>
                  <a:cubicBezTo>
                    <a:pt x="89" y="0"/>
                    <a:pt x="64" y="11"/>
                    <a:pt x="44" y="32"/>
                  </a:cubicBezTo>
                  <a:cubicBezTo>
                    <a:pt x="2" y="75"/>
                    <a:pt x="0" y="149"/>
                    <a:pt x="38" y="194"/>
                  </a:cubicBezTo>
                  <a:cubicBezTo>
                    <a:pt x="38" y="194"/>
                    <a:pt x="510" y="760"/>
                    <a:pt x="999" y="1308"/>
                  </a:cubicBezTo>
                  <a:cubicBezTo>
                    <a:pt x="1241" y="1577"/>
                    <a:pt x="1486" y="1850"/>
                    <a:pt x="1667" y="2053"/>
                  </a:cubicBezTo>
                  <a:cubicBezTo>
                    <a:pt x="1853" y="2254"/>
                    <a:pt x="1978" y="2387"/>
                    <a:pt x="1978" y="2387"/>
                  </a:cubicBezTo>
                  <a:cubicBezTo>
                    <a:pt x="1999" y="2409"/>
                    <a:pt x="2024" y="2421"/>
                    <a:pt x="2052" y="2421"/>
                  </a:cubicBezTo>
                  <a:cubicBezTo>
                    <a:pt x="2078" y="2421"/>
                    <a:pt x="2106" y="2412"/>
                    <a:pt x="2126" y="2388"/>
                  </a:cubicBezTo>
                  <a:cubicBezTo>
                    <a:pt x="2166" y="2345"/>
                    <a:pt x="2166" y="2275"/>
                    <a:pt x="2126" y="2231"/>
                  </a:cubicBezTo>
                  <a:cubicBezTo>
                    <a:pt x="2126" y="2231"/>
                    <a:pt x="1637" y="1700"/>
                    <a:pt x="1149" y="1150"/>
                  </a:cubicBezTo>
                  <a:cubicBezTo>
                    <a:pt x="665" y="603"/>
                    <a:pt x="190" y="37"/>
                    <a:pt x="190" y="37"/>
                  </a:cubicBezTo>
                  <a:cubicBezTo>
                    <a:pt x="170" y="13"/>
                    <a:pt x="143" y="0"/>
                    <a:pt x="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6073196" y="1786911"/>
              <a:ext cx="65325" cy="71563"/>
            </a:xfrm>
            <a:custGeom>
              <a:avLst/>
              <a:gdLst/>
              <a:ahLst/>
              <a:cxnLst/>
              <a:rect l="l" t="t" r="r" b="b"/>
              <a:pathLst>
                <a:path w="2157" h="2363" extrusionOk="0">
                  <a:moveTo>
                    <a:pt x="2042" y="0"/>
                  </a:moveTo>
                  <a:cubicBezTo>
                    <a:pt x="2016" y="0"/>
                    <a:pt x="1989" y="12"/>
                    <a:pt x="1968" y="34"/>
                  </a:cubicBezTo>
                  <a:cubicBezTo>
                    <a:pt x="1968" y="34"/>
                    <a:pt x="1483" y="563"/>
                    <a:pt x="996" y="1091"/>
                  </a:cubicBezTo>
                  <a:cubicBezTo>
                    <a:pt x="515" y="1625"/>
                    <a:pt x="38" y="2175"/>
                    <a:pt x="38" y="2175"/>
                  </a:cubicBezTo>
                  <a:cubicBezTo>
                    <a:pt x="1" y="2221"/>
                    <a:pt x="2" y="2291"/>
                    <a:pt x="45" y="2335"/>
                  </a:cubicBezTo>
                  <a:cubicBezTo>
                    <a:pt x="64" y="2353"/>
                    <a:pt x="88" y="2363"/>
                    <a:pt x="114" y="2363"/>
                  </a:cubicBezTo>
                  <a:cubicBezTo>
                    <a:pt x="116" y="2363"/>
                    <a:pt x="118" y="2363"/>
                    <a:pt x="119" y="2363"/>
                  </a:cubicBezTo>
                  <a:cubicBezTo>
                    <a:pt x="145" y="2360"/>
                    <a:pt x="171" y="2350"/>
                    <a:pt x="191" y="2328"/>
                  </a:cubicBezTo>
                  <a:cubicBezTo>
                    <a:pt x="191" y="2328"/>
                    <a:pt x="664" y="1777"/>
                    <a:pt x="1147" y="1242"/>
                  </a:cubicBezTo>
                  <a:cubicBezTo>
                    <a:pt x="1626" y="707"/>
                    <a:pt x="2118" y="185"/>
                    <a:pt x="2118" y="185"/>
                  </a:cubicBezTo>
                  <a:cubicBezTo>
                    <a:pt x="2157" y="142"/>
                    <a:pt x="2156" y="74"/>
                    <a:pt x="2115" y="32"/>
                  </a:cubicBezTo>
                  <a:cubicBezTo>
                    <a:pt x="2094" y="11"/>
                    <a:pt x="2068" y="0"/>
                    <a:pt x="20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14"/>
          <p:cNvGrpSpPr/>
          <p:nvPr/>
        </p:nvGrpSpPr>
        <p:grpSpPr>
          <a:xfrm rot="7319052">
            <a:off x="3034221" y="-614018"/>
            <a:ext cx="679143" cy="1706684"/>
            <a:chOff x="6285532" y="1285889"/>
            <a:chExt cx="299852" cy="753554"/>
          </a:xfrm>
        </p:grpSpPr>
        <p:sp>
          <p:nvSpPr>
            <p:cNvPr id="335" name="Google Shape;335;p14"/>
            <p:cNvSpPr/>
            <p:nvPr/>
          </p:nvSpPr>
          <p:spPr>
            <a:xfrm>
              <a:off x="6285532" y="1285889"/>
              <a:ext cx="299852" cy="683411"/>
            </a:xfrm>
            <a:custGeom>
              <a:avLst/>
              <a:gdLst/>
              <a:ahLst/>
              <a:cxnLst/>
              <a:rect l="l" t="t" r="r" b="b"/>
              <a:pathLst>
                <a:path w="9901" h="22566" extrusionOk="0">
                  <a:moveTo>
                    <a:pt x="5448" y="0"/>
                  </a:moveTo>
                  <a:cubicBezTo>
                    <a:pt x="5186" y="0"/>
                    <a:pt x="4929" y="39"/>
                    <a:pt x="4681" y="111"/>
                  </a:cubicBezTo>
                  <a:cubicBezTo>
                    <a:pt x="4200" y="251"/>
                    <a:pt x="3751" y="515"/>
                    <a:pt x="3364" y="867"/>
                  </a:cubicBezTo>
                  <a:cubicBezTo>
                    <a:pt x="2977" y="1221"/>
                    <a:pt x="2664" y="1654"/>
                    <a:pt x="2404" y="2170"/>
                  </a:cubicBezTo>
                  <a:cubicBezTo>
                    <a:pt x="2163" y="2675"/>
                    <a:pt x="2128" y="3159"/>
                    <a:pt x="2232" y="3640"/>
                  </a:cubicBezTo>
                  <a:cubicBezTo>
                    <a:pt x="2313" y="4127"/>
                    <a:pt x="2531" y="4611"/>
                    <a:pt x="2716" y="5108"/>
                  </a:cubicBezTo>
                  <a:cubicBezTo>
                    <a:pt x="3103" y="6091"/>
                    <a:pt x="3440" y="7114"/>
                    <a:pt x="2797" y="7815"/>
                  </a:cubicBezTo>
                  <a:cubicBezTo>
                    <a:pt x="2163" y="8508"/>
                    <a:pt x="1643" y="8805"/>
                    <a:pt x="1274" y="9199"/>
                  </a:cubicBezTo>
                  <a:cubicBezTo>
                    <a:pt x="888" y="9592"/>
                    <a:pt x="644" y="10075"/>
                    <a:pt x="438" y="11118"/>
                  </a:cubicBezTo>
                  <a:cubicBezTo>
                    <a:pt x="228" y="12157"/>
                    <a:pt x="754" y="13205"/>
                    <a:pt x="1147" y="14206"/>
                  </a:cubicBezTo>
                  <a:cubicBezTo>
                    <a:pt x="1537" y="15198"/>
                    <a:pt x="1762" y="16129"/>
                    <a:pt x="979" y="16751"/>
                  </a:cubicBezTo>
                  <a:cubicBezTo>
                    <a:pt x="192" y="17370"/>
                    <a:pt x="1" y="18542"/>
                    <a:pt x="223" y="19695"/>
                  </a:cubicBezTo>
                  <a:cubicBezTo>
                    <a:pt x="449" y="20842"/>
                    <a:pt x="1089" y="21984"/>
                    <a:pt x="2126" y="22403"/>
                  </a:cubicBezTo>
                  <a:cubicBezTo>
                    <a:pt x="2401" y="22514"/>
                    <a:pt x="2692" y="22566"/>
                    <a:pt x="2990" y="22566"/>
                  </a:cubicBezTo>
                  <a:cubicBezTo>
                    <a:pt x="3816" y="22566"/>
                    <a:pt x="4690" y="22170"/>
                    <a:pt x="5382" y="21544"/>
                  </a:cubicBezTo>
                  <a:cubicBezTo>
                    <a:pt x="6324" y="20701"/>
                    <a:pt x="6913" y="19438"/>
                    <a:pt x="6606" y="18398"/>
                  </a:cubicBezTo>
                  <a:cubicBezTo>
                    <a:pt x="6298" y="17361"/>
                    <a:pt x="6988" y="16628"/>
                    <a:pt x="7801" y="15770"/>
                  </a:cubicBezTo>
                  <a:cubicBezTo>
                    <a:pt x="8615" y="14919"/>
                    <a:pt x="9576" y="13942"/>
                    <a:pt x="9741" y="12596"/>
                  </a:cubicBezTo>
                  <a:cubicBezTo>
                    <a:pt x="9900" y="11252"/>
                    <a:pt x="9763" y="10564"/>
                    <a:pt x="9484" y="9994"/>
                  </a:cubicBezTo>
                  <a:cubicBezTo>
                    <a:pt x="9189" y="9422"/>
                    <a:pt x="8761" y="8958"/>
                    <a:pt x="8193" y="8067"/>
                  </a:cubicBezTo>
                  <a:cubicBezTo>
                    <a:pt x="7632" y="7181"/>
                    <a:pt x="7997" y="6059"/>
                    <a:pt x="8247" y="4784"/>
                  </a:cubicBezTo>
                  <a:cubicBezTo>
                    <a:pt x="8381" y="4150"/>
                    <a:pt x="8462" y="3483"/>
                    <a:pt x="8420" y="2838"/>
                  </a:cubicBezTo>
                  <a:cubicBezTo>
                    <a:pt x="8352" y="2193"/>
                    <a:pt x="8163" y="1573"/>
                    <a:pt x="7692" y="1070"/>
                  </a:cubicBezTo>
                  <a:cubicBezTo>
                    <a:pt x="7241" y="567"/>
                    <a:pt x="6704" y="255"/>
                    <a:pt x="6191" y="106"/>
                  </a:cubicBezTo>
                  <a:cubicBezTo>
                    <a:pt x="5942" y="34"/>
                    <a:pt x="5693" y="0"/>
                    <a:pt x="5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6315091" y="1374960"/>
              <a:ext cx="141280" cy="664483"/>
            </a:xfrm>
            <a:custGeom>
              <a:avLst/>
              <a:gdLst/>
              <a:ahLst/>
              <a:cxnLst/>
              <a:rect l="l" t="t" r="r" b="b"/>
              <a:pathLst>
                <a:path w="4665" h="21941" extrusionOk="0">
                  <a:moveTo>
                    <a:pt x="4322" y="0"/>
                  </a:moveTo>
                  <a:cubicBezTo>
                    <a:pt x="4316" y="0"/>
                    <a:pt x="4311" y="1"/>
                    <a:pt x="4306" y="1"/>
                  </a:cubicBezTo>
                  <a:cubicBezTo>
                    <a:pt x="4248" y="11"/>
                    <a:pt x="4209" y="63"/>
                    <a:pt x="4218" y="119"/>
                  </a:cubicBezTo>
                  <a:cubicBezTo>
                    <a:pt x="4218" y="119"/>
                    <a:pt x="4230" y="204"/>
                    <a:pt x="4255" y="366"/>
                  </a:cubicBezTo>
                  <a:cubicBezTo>
                    <a:pt x="4272" y="530"/>
                    <a:pt x="4297" y="767"/>
                    <a:pt x="4329" y="1070"/>
                  </a:cubicBezTo>
                  <a:cubicBezTo>
                    <a:pt x="4395" y="1677"/>
                    <a:pt x="4444" y="2549"/>
                    <a:pt x="4452" y="3594"/>
                  </a:cubicBezTo>
                  <a:cubicBezTo>
                    <a:pt x="4459" y="5688"/>
                    <a:pt x="4179" y="8481"/>
                    <a:pt x="3575" y="11210"/>
                  </a:cubicBezTo>
                  <a:cubicBezTo>
                    <a:pt x="2988" y="13945"/>
                    <a:pt x="2130" y="16614"/>
                    <a:pt x="1381" y="18571"/>
                  </a:cubicBezTo>
                  <a:cubicBezTo>
                    <a:pt x="639" y="20533"/>
                    <a:pt x="25" y="21788"/>
                    <a:pt x="25" y="21788"/>
                  </a:cubicBezTo>
                  <a:cubicBezTo>
                    <a:pt x="0" y="21842"/>
                    <a:pt x="21" y="21904"/>
                    <a:pt x="73" y="21930"/>
                  </a:cubicBezTo>
                  <a:cubicBezTo>
                    <a:pt x="87" y="21937"/>
                    <a:pt x="102" y="21941"/>
                    <a:pt x="117" y="21941"/>
                  </a:cubicBezTo>
                  <a:cubicBezTo>
                    <a:pt x="155" y="21941"/>
                    <a:pt x="193" y="21919"/>
                    <a:pt x="213" y="21881"/>
                  </a:cubicBezTo>
                  <a:cubicBezTo>
                    <a:pt x="213" y="21881"/>
                    <a:pt x="829" y="20617"/>
                    <a:pt x="1575" y="18646"/>
                  </a:cubicBezTo>
                  <a:cubicBezTo>
                    <a:pt x="2327" y="16680"/>
                    <a:pt x="3189" y="14003"/>
                    <a:pt x="3777" y="11255"/>
                  </a:cubicBezTo>
                  <a:cubicBezTo>
                    <a:pt x="4383" y="8512"/>
                    <a:pt x="4665" y="5703"/>
                    <a:pt x="4658" y="3594"/>
                  </a:cubicBezTo>
                  <a:cubicBezTo>
                    <a:pt x="4649" y="2542"/>
                    <a:pt x="4601" y="1663"/>
                    <a:pt x="4536" y="1050"/>
                  </a:cubicBezTo>
                  <a:cubicBezTo>
                    <a:pt x="4503" y="745"/>
                    <a:pt x="4479" y="503"/>
                    <a:pt x="4461" y="340"/>
                  </a:cubicBezTo>
                  <a:cubicBezTo>
                    <a:pt x="4437" y="176"/>
                    <a:pt x="4424" y="89"/>
                    <a:pt x="4424" y="89"/>
                  </a:cubicBezTo>
                  <a:cubicBezTo>
                    <a:pt x="4417" y="36"/>
                    <a:pt x="4373" y="0"/>
                    <a:pt x="4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6387444" y="1425417"/>
              <a:ext cx="69080" cy="61206"/>
            </a:xfrm>
            <a:custGeom>
              <a:avLst/>
              <a:gdLst/>
              <a:ahLst/>
              <a:cxnLst/>
              <a:rect l="l" t="t" r="r" b="b"/>
              <a:pathLst>
                <a:path w="2281" h="2021" extrusionOk="0">
                  <a:moveTo>
                    <a:pt x="118" y="0"/>
                  </a:moveTo>
                  <a:cubicBezTo>
                    <a:pt x="89" y="0"/>
                    <a:pt x="60" y="12"/>
                    <a:pt x="39" y="33"/>
                  </a:cubicBezTo>
                  <a:cubicBezTo>
                    <a:pt x="1" y="74"/>
                    <a:pt x="4" y="134"/>
                    <a:pt x="47" y="169"/>
                  </a:cubicBezTo>
                  <a:cubicBezTo>
                    <a:pt x="47" y="169"/>
                    <a:pt x="178" y="274"/>
                    <a:pt x="374" y="432"/>
                  </a:cubicBezTo>
                  <a:cubicBezTo>
                    <a:pt x="568" y="592"/>
                    <a:pt x="836" y="812"/>
                    <a:pt x="1085" y="1039"/>
                  </a:cubicBezTo>
                  <a:cubicBezTo>
                    <a:pt x="1337" y="1269"/>
                    <a:pt x="1590" y="1505"/>
                    <a:pt x="1780" y="1685"/>
                  </a:cubicBezTo>
                  <a:cubicBezTo>
                    <a:pt x="1973" y="1864"/>
                    <a:pt x="2091" y="1988"/>
                    <a:pt x="2091" y="1988"/>
                  </a:cubicBezTo>
                  <a:cubicBezTo>
                    <a:pt x="2111" y="2009"/>
                    <a:pt x="2136" y="2021"/>
                    <a:pt x="2163" y="2021"/>
                  </a:cubicBezTo>
                  <a:cubicBezTo>
                    <a:pt x="2189" y="2021"/>
                    <a:pt x="2217" y="2009"/>
                    <a:pt x="2237" y="1990"/>
                  </a:cubicBezTo>
                  <a:cubicBezTo>
                    <a:pt x="2276" y="1951"/>
                    <a:pt x="2280" y="1884"/>
                    <a:pt x="2238" y="1843"/>
                  </a:cubicBezTo>
                  <a:cubicBezTo>
                    <a:pt x="2238" y="1843"/>
                    <a:pt x="1731" y="1350"/>
                    <a:pt x="1228" y="896"/>
                  </a:cubicBezTo>
                  <a:cubicBezTo>
                    <a:pt x="709" y="437"/>
                    <a:pt x="185" y="24"/>
                    <a:pt x="185" y="24"/>
                  </a:cubicBezTo>
                  <a:cubicBezTo>
                    <a:pt x="166" y="8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6445472" y="1506826"/>
              <a:ext cx="70473" cy="64386"/>
            </a:xfrm>
            <a:custGeom>
              <a:avLst/>
              <a:gdLst/>
              <a:ahLst/>
              <a:cxnLst/>
              <a:rect l="l" t="t" r="r" b="b"/>
              <a:pathLst>
                <a:path w="2327" h="2126" extrusionOk="0">
                  <a:moveTo>
                    <a:pt x="2210" y="1"/>
                  </a:moveTo>
                  <a:cubicBezTo>
                    <a:pt x="2184" y="1"/>
                    <a:pt x="2159" y="11"/>
                    <a:pt x="2139" y="31"/>
                  </a:cubicBezTo>
                  <a:lnTo>
                    <a:pt x="1823" y="347"/>
                  </a:lnTo>
                  <a:cubicBezTo>
                    <a:pt x="1627" y="530"/>
                    <a:pt x="1369" y="775"/>
                    <a:pt x="1107" y="1018"/>
                  </a:cubicBezTo>
                  <a:cubicBezTo>
                    <a:pt x="852" y="1257"/>
                    <a:pt x="586" y="1489"/>
                    <a:pt x="384" y="1659"/>
                  </a:cubicBezTo>
                  <a:cubicBezTo>
                    <a:pt x="182" y="1828"/>
                    <a:pt x="50" y="1940"/>
                    <a:pt x="50" y="1940"/>
                  </a:cubicBezTo>
                  <a:cubicBezTo>
                    <a:pt x="6" y="1976"/>
                    <a:pt x="1" y="2041"/>
                    <a:pt x="37" y="2085"/>
                  </a:cubicBezTo>
                  <a:cubicBezTo>
                    <a:pt x="58" y="2109"/>
                    <a:pt x="85" y="2122"/>
                    <a:pt x="111" y="2125"/>
                  </a:cubicBezTo>
                  <a:cubicBezTo>
                    <a:pt x="115" y="2125"/>
                    <a:pt x="118" y="2125"/>
                    <a:pt x="122" y="2125"/>
                  </a:cubicBezTo>
                  <a:cubicBezTo>
                    <a:pt x="144" y="2125"/>
                    <a:pt x="167" y="2118"/>
                    <a:pt x="185" y="2101"/>
                  </a:cubicBezTo>
                  <a:cubicBezTo>
                    <a:pt x="185" y="2101"/>
                    <a:pt x="318" y="1988"/>
                    <a:pt x="519" y="1820"/>
                  </a:cubicBezTo>
                  <a:cubicBezTo>
                    <a:pt x="716" y="1648"/>
                    <a:pt x="993" y="1418"/>
                    <a:pt x="1247" y="1179"/>
                  </a:cubicBezTo>
                  <a:cubicBezTo>
                    <a:pt x="1509" y="934"/>
                    <a:pt x="1768" y="691"/>
                    <a:pt x="1963" y="508"/>
                  </a:cubicBezTo>
                  <a:cubicBezTo>
                    <a:pt x="2160" y="321"/>
                    <a:pt x="2284" y="192"/>
                    <a:pt x="2284" y="192"/>
                  </a:cubicBezTo>
                  <a:cubicBezTo>
                    <a:pt x="2326" y="150"/>
                    <a:pt x="2326" y="80"/>
                    <a:pt x="2286" y="34"/>
                  </a:cubicBezTo>
                  <a:cubicBezTo>
                    <a:pt x="2265" y="12"/>
                    <a:pt x="2237" y="1"/>
                    <a:pt x="2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6385385" y="1564793"/>
              <a:ext cx="59661" cy="70867"/>
            </a:xfrm>
            <a:custGeom>
              <a:avLst/>
              <a:gdLst/>
              <a:ahLst/>
              <a:cxnLst/>
              <a:rect l="l" t="t" r="r" b="b"/>
              <a:pathLst>
                <a:path w="1970" h="2340" extrusionOk="0">
                  <a:moveTo>
                    <a:pt x="115" y="1"/>
                  </a:moveTo>
                  <a:cubicBezTo>
                    <a:pt x="92" y="1"/>
                    <a:pt x="68" y="8"/>
                    <a:pt x="49" y="22"/>
                  </a:cubicBezTo>
                  <a:cubicBezTo>
                    <a:pt x="6" y="57"/>
                    <a:pt x="0" y="118"/>
                    <a:pt x="38" y="160"/>
                  </a:cubicBezTo>
                  <a:cubicBezTo>
                    <a:pt x="38" y="160"/>
                    <a:pt x="153" y="286"/>
                    <a:pt x="316" y="480"/>
                  </a:cubicBezTo>
                  <a:cubicBezTo>
                    <a:pt x="481" y="677"/>
                    <a:pt x="699" y="940"/>
                    <a:pt x="918" y="1203"/>
                  </a:cubicBezTo>
                  <a:cubicBezTo>
                    <a:pt x="1352" y="1735"/>
                    <a:pt x="1768" y="2297"/>
                    <a:pt x="1768" y="2297"/>
                  </a:cubicBezTo>
                  <a:cubicBezTo>
                    <a:pt x="1785" y="2321"/>
                    <a:pt x="1810" y="2335"/>
                    <a:pt x="1837" y="2339"/>
                  </a:cubicBezTo>
                  <a:cubicBezTo>
                    <a:pt x="1841" y="2339"/>
                    <a:pt x="1846" y="2340"/>
                    <a:pt x="1851" y="2340"/>
                  </a:cubicBezTo>
                  <a:cubicBezTo>
                    <a:pt x="1872" y="2340"/>
                    <a:pt x="1894" y="2334"/>
                    <a:pt x="1913" y="2319"/>
                  </a:cubicBezTo>
                  <a:cubicBezTo>
                    <a:pt x="1958" y="2284"/>
                    <a:pt x="1969" y="2220"/>
                    <a:pt x="1934" y="2174"/>
                  </a:cubicBezTo>
                  <a:cubicBezTo>
                    <a:pt x="1934" y="2174"/>
                    <a:pt x="1830" y="2037"/>
                    <a:pt x="1670" y="1827"/>
                  </a:cubicBezTo>
                  <a:cubicBezTo>
                    <a:pt x="1512" y="1621"/>
                    <a:pt x="1301" y="1347"/>
                    <a:pt x="1079" y="1080"/>
                  </a:cubicBezTo>
                  <a:cubicBezTo>
                    <a:pt x="861" y="816"/>
                    <a:pt x="642" y="553"/>
                    <a:pt x="477" y="356"/>
                  </a:cubicBezTo>
                  <a:cubicBezTo>
                    <a:pt x="308" y="165"/>
                    <a:pt x="196" y="36"/>
                    <a:pt x="196" y="36"/>
                  </a:cubicBezTo>
                  <a:cubicBezTo>
                    <a:pt x="176" y="12"/>
                    <a:pt x="145" y="1"/>
                    <a:pt x="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422667" y="1663980"/>
              <a:ext cx="77590" cy="54998"/>
            </a:xfrm>
            <a:custGeom>
              <a:avLst/>
              <a:gdLst/>
              <a:ahLst/>
              <a:cxnLst/>
              <a:rect l="l" t="t" r="r" b="b"/>
              <a:pathLst>
                <a:path w="2562" h="1816" extrusionOk="0">
                  <a:moveTo>
                    <a:pt x="2445" y="0"/>
                  </a:moveTo>
                  <a:cubicBezTo>
                    <a:pt x="2424" y="0"/>
                    <a:pt x="2402" y="7"/>
                    <a:pt x="2383" y="21"/>
                  </a:cubicBezTo>
                  <a:cubicBezTo>
                    <a:pt x="2383" y="21"/>
                    <a:pt x="2241" y="126"/>
                    <a:pt x="2025" y="285"/>
                  </a:cubicBezTo>
                  <a:cubicBezTo>
                    <a:pt x="1812" y="442"/>
                    <a:pt x="1522" y="649"/>
                    <a:pt x="1230" y="847"/>
                  </a:cubicBezTo>
                  <a:cubicBezTo>
                    <a:pt x="652" y="1250"/>
                    <a:pt x="63" y="1624"/>
                    <a:pt x="63" y="1624"/>
                  </a:cubicBezTo>
                  <a:cubicBezTo>
                    <a:pt x="14" y="1656"/>
                    <a:pt x="0" y="1719"/>
                    <a:pt x="33" y="1768"/>
                  </a:cubicBezTo>
                  <a:cubicBezTo>
                    <a:pt x="47" y="1792"/>
                    <a:pt x="70" y="1807"/>
                    <a:pt x="97" y="1813"/>
                  </a:cubicBezTo>
                  <a:cubicBezTo>
                    <a:pt x="105" y="1814"/>
                    <a:pt x="113" y="1815"/>
                    <a:pt x="121" y="1815"/>
                  </a:cubicBezTo>
                  <a:cubicBezTo>
                    <a:pt x="140" y="1815"/>
                    <a:pt x="159" y="1810"/>
                    <a:pt x="175" y="1799"/>
                  </a:cubicBezTo>
                  <a:cubicBezTo>
                    <a:pt x="175" y="1799"/>
                    <a:pt x="769" y="1426"/>
                    <a:pt x="1346" y="1023"/>
                  </a:cubicBezTo>
                  <a:cubicBezTo>
                    <a:pt x="1930" y="625"/>
                    <a:pt x="2502" y="197"/>
                    <a:pt x="2502" y="197"/>
                  </a:cubicBezTo>
                  <a:cubicBezTo>
                    <a:pt x="2549" y="162"/>
                    <a:pt x="2562" y="94"/>
                    <a:pt x="2528" y="45"/>
                  </a:cubicBezTo>
                  <a:cubicBezTo>
                    <a:pt x="2508" y="16"/>
                    <a:pt x="2477" y="0"/>
                    <a:pt x="2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6363003" y="1705108"/>
              <a:ext cx="51696" cy="77015"/>
            </a:xfrm>
            <a:custGeom>
              <a:avLst/>
              <a:gdLst/>
              <a:ahLst/>
              <a:cxnLst/>
              <a:rect l="l" t="t" r="r" b="b"/>
              <a:pathLst>
                <a:path w="1707" h="2543" extrusionOk="0">
                  <a:moveTo>
                    <a:pt x="116" y="1"/>
                  </a:moveTo>
                  <a:cubicBezTo>
                    <a:pt x="97" y="1"/>
                    <a:pt x="78" y="6"/>
                    <a:pt x="62" y="16"/>
                  </a:cubicBezTo>
                  <a:cubicBezTo>
                    <a:pt x="14" y="47"/>
                    <a:pt x="0" y="107"/>
                    <a:pt x="32" y="153"/>
                  </a:cubicBezTo>
                  <a:cubicBezTo>
                    <a:pt x="32" y="153"/>
                    <a:pt x="127" y="295"/>
                    <a:pt x="271" y="509"/>
                  </a:cubicBezTo>
                  <a:cubicBezTo>
                    <a:pt x="410" y="726"/>
                    <a:pt x="594" y="1015"/>
                    <a:pt x="780" y="1304"/>
                  </a:cubicBezTo>
                  <a:cubicBezTo>
                    <a:pt x="966" y="1598"/>
                    <a:pt x="1143" y="1893"/>
                    <a:pt x="1277" y="2116"/>
                  </a:cubicBezTo>
                  <a:cubicBezTo>
                    <a:pt x="1410" y="2341"/>
                    <a:pt x="1500" y="2489"/>
                    <a:pt x="1500" y="2489"/>
                  </a:cubicBezTo>
                  <a:cubicBezTo>
                    <a:pt x="1513" y="2515"/>
                    <a:pt x="1536" y="2533"/>
                    <a:pt x="1562" y="2540"/>
                  </a:cubicBezTo>
                  <a:cubicBezTo>
                    <a:pt x="1570" y="2542"/>
                    <a:pt x="1579" y="2542"/>
                    <a:pt x="1587" y="2542"/>
                  </a:cubicBezTo>
                  <a:cubicBezTo>
                    <a:pt x="1605" y="2542"/>
                    <a:pt x="1623" y="2538"/>
                    <a:pt x="1641" y="2529"/>
                  </a:cubicBezTo>
                  <a:cubicBezTo>
                    <a:pt x="1690" y="2501"/>
                    <a:pt x="1706" y="2436"/>
                    <a:pt x="1677" y="2387"/>
                  </a:cubicBezTo>
                  <a:cubicBezTo>
                    <a:pt x="1677" y="2387"/>
                    <a:pt x="1328" y="1784"/>
                    <a:pt x="956" y="1200"/>
                  </a:cubicBezTo>
                  <a:cubicBezTo>
                    <a:pt x="593" y="614"/>
                    <a:pt x="204" y="48"/>
                    <a:pt x="204" y="48"/>
                  </a:cubicBezTo>
                  <a:cubicBezTo>
                    <a:pt x="184" y="17"/>
                    <a:pt x="150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6383689" y="1816107"/>
              <a:ext cx="82133" cy="47275"/>
            </a:xfrm>
            <a:custGeom>
              <a:avLst/>
              <a:gdLst/>
              <a:ahLst/>
              <a:cxnLst/>
              <a:rect l="l" t="t" r="r" b="b"/>
              <a:pathLst>
                <a:path w="2712" h="1561" extrusionOk="0">
                  <a:moveTo>
                    <a:pt x="2595" y="1"/>
                  </a:moveTo>
                  <a:cubicBezTo>
                    <a:pt x="2577" y="1"/>
                    <a:pt x="2559" y="5"/>
                    <a:pt x="2542" y="15"/>
                  </a:cubicBezTo>
                  <a:cubicBezTo>
                    <a:pt x="2542" y="15"/>
                    <a:pt x="1930" y="374"/>
                    <a:pt x="1310" y="710"/>
                  </a:cubicBezTo>
                  <a:cubicBezTo>
                    <a:pt x="695" y="1049"/>
                    <a:pt x="72" y="1364"/>
                    <a:pt x="72" y="1364"/>
                  </a:cubicBezTo>
                  <a:cubicBezTo>
                    <a:pt x="21" y="1390"/>
                    <a:pt x="0" y="1453"/>
                    <a:pt x="28" y="1503"/>
                  </a:cubicBezTo>
                  <a:cubicBezTo>
                    <a:pt x="38" y="1530"/>
                    <a:pt x="62" y="1547"/>
                    <a:pt x="86" y="1555"/>
                  </a:cubicBezTo>
                  <a:cubicBezTo>
                    <a:pt x="96" y="1559"/>
                    <a:pt x="106" y="1561"/>
                    <a:pt x="117" y="1561"/>
                  </a:cubicBezTo>
                  <a:cubicBezTo>
                    <a:pt x="133" y="1561"/>
                    <a:pt x="150" y="1557"/>
                    <a:pt x="164" y="1548"/>
                  </a:cubicBezTo>
                  <a:cubicBezTo>
                    <a:pt x="164" y="1548"/>
                    <a:pt x="789" y="1234"/>
                    <a:pt x="1406" y="895"/>
                  </a:cubicBezTo>
                  <a:cubicBezTo>
                    <a:pt x="2027" y="560"/>
                    <a:pt x="2642" y="202"/>
                    <a:pt x="2642" y="202"/>
                  </a:cubicBezTo>
                  <a:cubicBezTo>
                    <a:pt x="2692" y="172"/>
                    <a:pt x="2711" y="107"/>
                    <a:pt x="2684" y="56"/>
                  </a:cubicBezTo>
                  <a:cubicBezTo>
                    <a:pt x="2665" y="20"/>
                    <a:pt x="2630" y="1"/>
                    <a:pt x="2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14"/>
          <p:cNvGrpSpPr/>
          <p:nvPr/>
        </p:nvGrpSpPr>
        <p:grpSpPr>
          <a:xfrm>
            <a:off x="1144010" y="1655931"/>
            <a:ext cx="651249" cy="619422"/>
            <a:chOff x="5743835" y="2167031"/>
            <a:chExt cx="651249" cy="619422"/>
          </a:xfrm>
        </p:grpSpPr>
        <p:sp>
          <p:nvSpPr>
            <p:cNvPr id="344" name="Google Shape;344;p14"/>
            <p:cNvSpPr/>
            <p:nvPr/>
          </p:nvSpPr>
          <p:spPr>
            <a:xfrm>
              <a:off x="5743835" y="2167031"/>
              <a:ext cx="651249" cy="534530"/>
            </a:xfrm>
            <a:custGeom>
              <a:avLst/>
              <a:gdLst/>
              <a:ahLst/>
              <a:cxnLst/>
              <a:rect l="l" t="t" r="r" b="b"/>
              <a:pathLst>
                <a:path w="21504" h="17650" extrusionOk="0">
                  <a:moveTo>
                    <a:pt x="4382" y="0"/>
                  </a:moveTo>
                  <a:lnTo>
                    <a:pt x="4382" y="0"/>
                  </a:lnTo>
                  <a:cubicBezTo>
                    <a:pt x="5437" y="6329"/>
                    <a:pt x="1" y="13955"/>
                    <a:pt x="4220" y="16714"/>
                  </a:cubicBezTo>
                  <a:cubicBezTo>
                    <a:pt x="5259" y="17394"/>
                    <a:pt x="6259" y="17650"/>
                    <a:pt x="7176" y="17650"/>
                  </a:cubicBezTo>
                  <a:cubicBezTo>
                    <a:pt x="9981" y="17650"/>
                    <a:pt x="12009" y="15254"/>
                    <a:pt x="12009" y="15254"/>
                  </a:cubicBezTo>
                  <a:cubicBezTo>
                    <a:pt x="21098" y="14524"/>
                    <a:pt x="21503" y="10954"/>
                    <a:pt x="18419" y="6735"/>
                  </a:cubicBezTo>
                  <a:cubicBezTo>
                    <a:pt x="14564" y="1459"/>
                    <a:pt x="4382" y="0"/>
                    <a:pt x="4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944541" y="2255557"/>
              <a:ext cx="189433" cy="530896"/>
            </a:xfrm>
            <a:custGeom>
              <a:avLst/>
              <a:gdLst/>
              <a:ahLst/>
              <a:cxnLst/>
              <a:rect l="l" t="t" r="r" b="b"/>
              <a:pathLst>
                <a:path w="6255" h="17530" extrusionOk="0">
                  <a:moveTo>
                    <a:pt x="272" y="1"/>
                  </a:moveTo>
                  <a:cubicBezTo>
                    <a:pt x="217" y="1"/>
                    <a:pt x="161" y="20"/>
                    <a:pt x="115" y="58"/>
                  </a:cubicBezTo>
                  <a:cubicBezTo>
                    <a:pt x="12" y="143"/>
                    <a:pt x="0" y="297"/>
                    <a:pt x="86" y="401"/>
                  </a:cubicBezTo>
                  <a:cubicBezTo>
                    <a:pt x="5304" y="6584"/>
                    <a:pt x="5765" y="13627"/>
                    <a:pt x="5573" y="17275"/>
                  </a:cubicBezTo>
                  <a:cubicBezTo>
                    <a:pt x="5566" y="17408"/>
                    <a:pt x="5670" y="17522"/>
                    <a:pt x="5804" y="17529"/>
                  </a:cubicBezTo>
                  <a:lnTo>
                    <a:pt x="5817" y="17529"/>
                  </a:lnTo>
                  <a:cubicBezTo>
                    <a:pt x="5944" y="17529"/>
                    <a:pt x="6053" y="17429"/>
                    <a:pt x="6060" y="17303"/>
                  </a:cubicBezTo>
                  <a:cubicBezTo>
                    <a:pt x="6254" y="13581"/>
                    <a:pt x="5782" y="6400"/>
                    <a:pt x="457" y="88"/>
                  </a:cubicBezTo>
                  <a:cubicBezTo>
                    <a:pt x="410" y="30"/>
                    <a:pt x="342" y="1"/>
                    <a:pt x="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6099060" y="2420102"/>
              <a:ext cx="126622" cy="159784"/>
            </a:xfrm>
            <a:custGeom>
              <a:avLst/>
              <a:gdLst/>
              <a:ahLst/>
              <a:cxnLst/>
              <a:rect l="l" t="t" r="r" b="b"/>
              <a:pathLst>
                <a:path w="4181" h="5276" extrusionOk="0">
                  <a:moveTo>
                    <a:pt x="3768" y="1"/>
                  </a:moveTo>
                  <a:cubicBezTo>
                    <a:pt x="3763" y="1"/>
                    <a:pt x="3758" y="1"/>
                    <a:pt x="3753" y="1"/>
                  </a:cubicBezTo>
                  <a:cubicBezTo>
                    <a:pt x="3620" y="10"/>
                    <a:pt x="3517" y="126"/>
                    <a:pt x="3525" y="260"/>
                  </a:cubicBezTo>
                  <a:cubicBezTo>
                    <a:pt x="3676" y="2677"/>
                    <a:pt x="189" y="4801"/>
                    <a:pt x="154" y="4822"/>
                  </a:cubicBezTo>
                  <a:cubicBezTo>
                    <a:pt x="38" y="4891"/>
                    <a:pt x="1" y="5040"/>
                    <a:pt x="70" y="5156"/>
                  </a:cubicBezTo>
                  <a:cubicBezTo>
                    <a:pt x="118" y="5233"/>
                    <a:pt x="198" y="5275"/>
                    <a:pt x="280" y="5275"/>
                  </a:cubicBezTo>
                  <a:cubicBezTo>
                    <a:pt x="323" y="5275"/>
                    <a:pt x="365" y="5264"/>
                    <a:pt x="403" y="5240"/>
                  </a:cubicBezTo>
                  <a:cubicBezTo>
                    <a:pt x="559" y="5148"/>
                    <a:pt x="4180" y="2941"/>
                    <a:pt x="4011" y="229"/>
                  </a:cubicBezTo>
                  <a:cubicBezTo>
                    <a:pt x="4002" y="101"/>
                    <a:pt x="3898" y="1"/>
                    <a:pt x="3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941876" y="2461866"/>
              <a:ext cx="151455" cy="54119"/>
            </a:xfrm>
            <a:custGeom>
              <a:avLst/>
              <a:gdLst/>
              <a:ahLst/>
              <a:cxnLst/>
              <a:rect l="l" t="t" r="r" b="b"/>
              <a:pathLst>
                <a:path w="5001" h="1787" extrusionOk="0">
                  <a:moveTo>
                    <a:pt x="278" y="1"/>
                  </a:moveTo>
                  <a:cubicBezTo>
                    <a:pt x="199" y="1"/>
                    <a:pt x="123" y="38"/>
                    <a:pt x="76" y="108"/>
                  </a:cubicBezTo>
                  <a:cubicBezTo>
                    <a:pt x="0" y="219"/>
                    <a:pt x="28" y="370"/>
                    <a:pt x="140" y="446"/>
                  </a:cubicBezTo>
                  <a:cubicBezTo>
                    <a:pt x="1593" y="1437"/>
                    <a:pt x="3754" y="1708"/>
                    <a:pt x="4689" y="1780"/>
                  </a:cubicBezTo>
                  <a:cubicBezTo>
                    <a:pt x="4704" y="1785"/>
                    <a:pt x="4722" y="1786"/>
                    <a:pt x="4739" y="1786"/>
                  </a:cubicBezTo>
                  <a:cubicBezTo>
                    <a:pt x="4870" y="1786"/>
                    <a:pt x="4993" y="1683"/>
                    <a:pt x="4996" y="1550"/>
                  </a:cubicBezTo>
                  <a:cubicBezTo>
                    <a:pt x="5000" y="1479"/>
                    <a:pt x="4979" y="1312"/>
                    <a:pt x="4722" y="1293"/>
                  </a:cubicBezTo>
                  <a:cubicBezTo>
                    <a:pt x="3885" y="1230"/>
                    <a:pt x="1791" y="981"/>
                    <a:pt x="414" y="42"/>
                  </a:cubicBezTo>
                  <a:cubicBezTo>
                    <a:pt x="372" y="14"/>
                    <a:pt x="325" y="1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6025586" y="2262826"/>
              <a:ext cx="55391" cy="115537"/>
            </a:xfrm>
            <a:custGeom>
              <a:avLst/>
              <a:gdLst/>
              <a:ahLst/>
              <a:cxnLst/>
              <a:rect l="l" t="t" r="r" b="b"/>
              <a:pathLst>
                <a:path w="1829" h="3815" extrusionOk="0">
                  <a:moveTo>
                    <a:pt x="1168" y="0"/>
                  </a:moveTo>
                  <a:cubicBezTo>
                    <a:pt x="1150" y="0"/>
                    <a:pt x="1131" y="3"/>
                    <a:pt x="1113" y="7"/>
                  </a:cubicBezTo>
                  <a:cubicBezTo>
                    <a:pt x="980" y="36"/>
                    <a:pt x="898" y="165"/>
                    <a:pt x="926" y="296"/>
                  </a:cubicBezTo>
                  <a:cubicBezTo>
                    <a:pt x="1300" y="2014"/>
                    <a:pt x="101" y="3396"/>
                    <a:pt x="89" y="3410"/>
                  </a:cubicBezTo>
                  <a:cubicBezTo>
                    <a:pt x="1" y="3510"/>
                    <a:pt x="10" y="3664"/>
                    <a:pt x="110" y="3753"/>
                  </a:cubicBezTo>
                  <a:cubicBezTo>
                    <a:pt x="157" y="3794"/>
                    <a:pt x="214" y="3815"/>
                    <a:pt x="273" y="3815"/>
                  </a:cubicBezTo>
                  <a:cubicBezTo>
                    <a:pt x="339" y="3815"/>
                    <a:pt x="406" y="3787"/>
                    <a:pt x="455" y="3734"/>
                  </a:cubicBezTo>
                  <a:cubicBezTo>
                    <a:pt x="511" y="3671"/>
                    <a:pt x="1828" y="2159"/>
                    <a:pt x="1402" y="193"/>
                  </a:cubicBezTo>
                  <a:cubicBezTo>
                    <a:pt x="1377" y="79"/>
                    <a:pt x="1279" y="0"/>
                    <a:pt x="1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TWO_COLUMNS_1_1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5"/>
          <p:cNvSpPr txBox="1">
            <a:spLocks noGrp="1"/>
          </p:cNvSpPr>
          <p:nvPr>
            <p:ph type="subTitle" idx="1"/>
          </p:nvPr>
        </p:nvSpPr>
        <p:spPr>
          <a:xfrm>
            <a:off x="1500875" y="2607450"/>
            <a:ext cx="2907600" cy="9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5"/>
          <p:cNvSpPr txBox="1">
            <a:spLocks noGrp="1"/>
          </p:cNvSpPr>
          <p:nvPr>
            <p:ph type="title"/>
          </p:nvPr>
        </p:nvSpPr>
        <p:spPr>
          <a:xfrm>
            <a:off x="1028675" y="1540650"/>
            <a:ext cx="38520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5"/>
          <p:cNvSpPr/>
          <p:nvPr/>
        </p:nvSpPr>
        <p:spPr>
          <a:xfrm>
            <a:off x="2075041" y="423438"/>
            <a:ext cx="2377941" cy="687201"/>
          </a:xfrm>
          <a:custGeom>
            <a:avLst/>
            <a:gdLst/>
            <a:ahLst/>
            <a:cxnLst/>
            <a:rect l="l" t="t" r="r" b="b"/>
            <a:pathLst>
              <a:path w="12852" h="3714" extrusionOk="0">
                <a:moveTo>
                  <a:pt x="4038" y="1"/>
                </a:moveTo>
                <a:cubicBezTo>
                  <a:pt x="3346" y="1"/>
                  <a:pt x="2631" y="613"/>
                  <a:pt x="2602" y="1363"/>
                </a:cubicBezTo>
                <a:cubicBezTo>
                  <a:pt x="2531" y="1343"/>
                  <a:pt x="2460" y="1333"/>
                  <a:pt x="2389" y="1333"/>
                </a:cubicBezTo>
                <a:cubicBezTo>
                  <a:pt x="1947" y="1333"/>
                  <a:pt x="1537" y="1711"/>
                  <a:pt x="1558" y="2174"/>
                </a:cubicBezTo>
                <a:cubicBezTo>
                  <a:pt x="1440" y="2133"/>
                  <a:pt x="1317" y="2113"/>
                  <a:pt x="1193" y="2113"/>
                </a:cubicBezTo>
                <a:cubicBezTo>
                  <a:pt x="796" y="2113"/>
                  <a:pt x="395" y="2314"/>
                  <a:pt x="171" y="2656"/>
                </a:cubicBezTo>
                <a:cubicBezTo>
                  <a:pt x="8" y="2907"/>
                  <a:pt x="1" y="3144"/>
                  <a:pt x="88" y="3353"/>
                </a:cubicBezTo>
                <a:cubicBezTo>
                  <a:pt x="181" y="3574"/>
                  <a:pt x="402" y="3714"/>
                  <a:pt x="642" y="3714"/>
                </a:cubicBezTo>
                <a:lnTo>
                  <a:pt x="12009" y="3714"/>
                </a:lnTo>
                <a:cubicBezTo>
                  <a:pt x="12635" y="3714"/>
                  <a:pt x="12852" y="2868"/>
                  <a:pt x="12294" y="2575"/>
                </a:cubicBezTo>
                <a:cubicBezTo>
                  <a:pt x="12056" y="2451"/>
                  <a:pt x="11799" y="2375"/>
                  <a:pt x="11589" y="2375"/>
                </a:cubicBezTo>
                <a:cubicBezTo>
                  <a:pt x="11575" y="2375"/>
                  <a:pt x="11561" y="2376"/>
                  <a:pt x="11547" y="2376"/>
                </a:cubicBezTo>
                <a:cubicBezTo>
                  <a:pt x="11413" y="2023"/>
                  <a:pt x="11105" y="1658"/>
                  <a:pt x="10740" y="1658"/>
                </a:cubicBezTo>
                <a:cubicBezTo>
                  <a:pt x="10619" y="1658"/>
                  <a:pt x="10493" y="1698"/>
                  <a:pt x="10364" y="1791"/>
                </a:cubicBezTo>
                <a:cubicBezTo>
                  <a:pt x="10073" y="1263"/>
                  <a:pt x="9604" y="779"/>
                  <a:pt x="9036" y="779"/>
                </a:cubicBezTo>
                <a:cubicBezTo>
                  <a:pt x="8836" y="779"/>
                  <a:pt x="8624" y="839"/>
                  <a:pt x="8402" y="979"/>
                </a:cubicBezTo>
                <a:cubicBezTo>
                  <a:pt x="8107" y="469"/>
                  <a:pt x="7625" y="105"/>
                  <a:pt x="7117" y="105"/>
                </a:cubicBezTo>
                <a:cubicBezTo>
                  <a:pt x="6821" y="105"/>
                  <a:pt x="6515" y="229"/>
                  <a:pt x="6232" y="519"/>
                </a:cubicBezTo>
                <a:cubicBezTo>
                  <a:pt x="6079" y="238"/>
                  <a:pt x="5846" y="105"/>
                  <a:pt x="5609" y="105"/>
                </a:cubicBezTo>
                <a:cubicBezTo>
                  <a:pt x="5369" y="105"/>
                  <a:pt x="5125" y="240"/>
                  <a:pt x="4954" y="495"/>
                </a:cubicBezTo>
                <a:cubicBezTo>
                  <a:pt x="4709" y="147"/>
                  <a:pt x="4376" y="1"/>
                  <a:pt x="40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5"/>
          <p:cNvSpPr/>
          <p:nvPr/>
        </p:nvSpPr>
        <p:spPr>
          <a:xfrm flipH="1">
            <a:off x="-3" y="4093945"/>
            <a:ext cx="1632082" cy="666130"/>
          </a:xfrm>
          <a:custGeom>
            <a:avLst/>
            <a:gdLst/>
            <a:ahLst/>
            <a:cxnLst/>
            <a:rect l="l" t="t" r="r" b="b"/>
            <a:pathLst>
              <a:path w="12961" h="5290" extrusionOk="0">
                <a:moveTo>
                  <a:pt x="5759" y="0"/>
                </a:moveTo>
                <a:cubicBezTo>
                  <a:pt x="4773" y="0"/>
                  <a:pt x="3753" y="873"/>
                  <a:pt x="3711" y="1943"/>
                </a:cubicBezTo>
                <a:cubicBezTo>
                  <a:pt x="3610" y="1913"/>
                  <a:pt x="3508" y="1900"/>
                  <a:pt x="3406" y="1900"/>
                </a:cubicBezTo>
                <a:cubicBezTo>
                  <a:pt x="2776" y="1900"/>
                  <a:pt x="2193" y="2440"/>
                  <a:pt x="2222" y="3097"/>
                </a:cubicBezTo>
                <a:cubicBezTo>
                  <a:pt x="2054" y="3039"/>
                  <a:pt x="1878" y="3011"/>
                  <a:pt x="1701" y="3011"/>
                </a:cubicBezTo>
                <a:cubicBezTo>
                  <a:pt x="1136" y="3011"/>
                  <a:pt x="564" y="3297"/>
                  <a:pt x="246" y="3783"/>
                </a:cubicBezTo>
                <a:cubicBezTo>
                  <a:pt x="12" y="4140"/>
                  <a:pt x="1" y="4478"/>
                  <a:pt x="127" y="4776"/>
                </a:cubicBezTo>
                <a:cubicBezTo>
                  <a:pt x="259" y="5090"/>
                  <a:pt x="574" y="5290"/>
                  <a:pt x="916" y="5290"/>
                </a:cubicBezTo>
                <a:lnTo>
                  <a:pt x="12961" y="5290"/>
                </a:lnTo>
                <a:lnTo>
                  <a:pt x="12961" y="1111"/>
                </a:lnTo>
                <a:cubicBezTo>
                  <a:pt x="12934" y="1110"/>
                  <a:pt x="12906" y="1109"/>
                  <a:pt x="12879" y="1109"/>
                </a:cubicBezTo>
                <a:cubicBezTo>
                  <a:pt x="12595" y="1109"/>
                  <a:pt x="12293" y="1195"/>
                  <a:pt x="11979" y="1397"/>
                </a:cubicBezTo>
                <a:cubicBezTo>
                  <a:pt x="11557" y="670"/>
                  <a:pt x="10870" y="151"/>
                  <a:pt x="10145" y="151"/>
                </a:cubicBezTo>
                <a:cubicBezTo>
                  <a:pt x="9722" y="151"/>
                  <a:pt x="9287" y="327"/>
                  <a:pt x="8883" y="741"/>
                </a:cubicBezTo>
                <a:cubicBezTo>
                  <a:pt x="8665" y="339"/>
                  <a:pt x="8333" y="148"/>
                  <a:pt x="7994" y="148"/>
                </a:cubicBezTo>
                <a:cubicBezTo>
                  <a:pt x="7654" y="148"/>
                  <a:pt x="7306" y="341"/>
                  <a:pt x="7062" y="705"/>
                </a:cubicBezTo>
                <a:cubicBezTo>
                  <a:pt x="6715" y="209"/>
                  <a:pt x="6241" y="0"/>
                  <a:pt x="57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5"/>
          <p:cNvSpPr/>
          <p:nvPr/>
        </p:nvSpPr>
        <p:spPr>
          <a:xfrm>
            <a:off x="3536949" y="3930176"/>
            <a:ext cx="916026" cy="264725"/>
          </a:xfrm>
          <a:custGeom>
            <a:avLst/>
            <a:gdLst/>
            <a:ahLst/>
            <a:cxnLst/>
            <a:rect l="l" t="t" r="r" b="b"/>
            <a:pathLst>
              <a:path w="12852" h="3714" extrusionOk="0">
                <a:moveTo>
                  <a:pt x="4038" y="1"/>
                </a:moveTo>
                <a:cubicBezTo>
                  <a:pt x="3346" y="1"/>
                  <a:pt x="2631" y="613"/>
                  <a:pt x="2602" y="1363"/>
                </a:cubicBezTo>
                <a:cubicBezTo>
                  <a:pt x="2531" y="1343"/>
                  <a:pt x="2460" y="1333"/>
                  <a:pt x="2389" y="1333"/>
                </a:cubicBezTo>
                <a:cubicBezTo>
                  <a:pt x="1947" y="1333"/>
                  <a:pt x="1537" y="1711"/>
                  <a:pt x="1558" y="2174"/>
                </a:cubicBezTo>
                <a:cubicBezTo>
                  <a:pt x="1440" y="2133"/>
                  <a:pt x="1317" y="2113"/>
                  <a:pt x="1193" y="2113"/>
                </a:cubicBezTo>
                <a:cubicBezTo>
                  <a:pt x="796" y="2113"/>
                  <a:pt x="395" y="2314"/>
                  <a:pt x="171" y="2656"/>
                </a:cubicBezTo>
                <a:cubicBezTo>
                  <a:pt x="8" y="2907"/>
                  <a:pt x="1" y="3144"/>
                  <a:pt x="88" y="3353"/>
                </a:cubicBezTo>
                <a:cubicBezTo>
                  <a:pt x="181" y="3574"/>
                  <a:pt x="402" y="3714"/>
                  <a:pt x="642" y="3714"/>
                </a:cubicBezTo>
                <a:lnTo>
                  <a:pt x="12009" y="3714"/>
                </a:lnTo>
                <a:cubicBezTo>
                  <a:pt x="12635" y="3714"/>
                  <a:pt x="12852" y="2868"/>
                  <a:pt x="12294" y="2575"/>
                </a:cubicBezTo>
                <a:cubicBezTo>
                  <a:pt x="12056" y="2451"/>
                  <a:pt x="11799" y="2375"/>
                  <a:pt x="11589" y="2375"/>
                </a:cubicBezTo>
                <a:cubicBezTo>
                  <a:pt x="11575" y="2375"/>
                  <a:pt x="11561" y="2376"/>
                  <a:pt x="11547" y="2376"/>
                </a:cubicBezTo>
                <a:cubicBezTo>
                  <a:pt x="11413" y="2023"/>
                  <a:pt x="11105" y="1658"/>
                  <a:pt x="10740" y="1658"/>
                </a:cubicBezTo>
                <a:cubicBezTo>
                  <a:pt x="10619" y="1658"/>
                  <a:pt x="10493" y="1698"/>
                  <a:pt x="10364" y="1791"/>
                </a:cubicBezTo>
                <a:cubicBezTo>
                  <a:pt x="10073" y="1263"/>
                  <a:pt x="9604" y="779"/>
                  <a:pt x="9036" y="779"/>
                </a:cubicBezTo>
                <a:cubicBezTo>
                  <a:pt x="8836" y="779"/>
                  <a:pt x="8624" y="839"/>
                  <a:pt x="8402" y="979"/>
                </a:cubicBezTo>
                <a:cubicBezTo>
                  <a:pt x="8107" y="469"/>
                  <a:pt x="7625" y="105"/>
                  <a:pt x="7117" y="105"/>
                </a:cubicBezTo>
                <a:cubicBezTo>
                  <a:pt x="6821" y="105"/>
                  <a:pt x="6515" y="229"/>
                  <a:pt x="6232" y="519"/>
                </a:cubicBezTo>
                <a:cubicBezTo>
                  <a:pt x="6079" y="238"/>
                  <a:pt x="5846" y="105"/>
                  <a:pt x="5609" y="105"/>
                </a:cubicBezTo>
                <a:cubicBezTo>
                  <a:pt x="5369" y="105"/>
                  <a:pt x="5125" y="240"/>
                  <a:pt x="4954" y="495"/>
                </a:cubicBezTo>
                <a:cubicBezTo>
                  <a:pt x="4709" y="147"/>
                  <a:pt x="4376" y="1"/>
                  <a:pt x="40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5"/>
          <p:cNvSpPr/>
          <p:nvPr/>
        </p:nvSpPr>
        <p:spPr>
          <a:xfrm>
            <a:off x="222449" y="2503176"/>
            <a:ext cx="916026" cy="264725"/>
          </a:xfrm>
          <a:custGeom>
            <a:avLst/>
            <a:gdLst/>
            <a:ahLst/>
            <a:cxnLst/>
            <a:rect l="l" t="t" r="r" b="b"/>
            <a:pathLst>
              <a:path w="12852" h="3714" extrusionOk="0">
                <a:moveTo>
                  <a:pt x="4038" y="1"/>
                </a:moveTo>
                <a:cubicBezTo>
                  <a:pt x="3346" y="1"/>
                  <a:pt x="2631" y="613"/>
                  <a:pt x="2602" y="1363"/>
                </a:cubicBezTo>
                <a:cubicBezTo>
                  <a:pt x="2531" y="1343"/>
                  <a:pt x="2460" y="1333"/>
                  <a:pt x="2389" y="1333"/>
                </a:cubicBezTo>
                <a:cubicBezTo>
                  <a:pt x="1947" y="1333"/>
                  <a:pt x="1537" y="1711"/>
                  <a:pt x="1558" y="2174"/>
                </a:cubicBezTo>
                <a:cubicBezTo>
                  <a:pt x="1440" y="2133"/>
                  <a:pt x="1317" y="2113"/>
                  <a:pt x="1193" y="2113"/>
                </a:cubicBezTo>
                <a:cubicBezTo>
                  <a:pt x="796" y="2113"/>
                  <a:pt x="395" y="2314"/>
                  <a:pt x="171" y="2656"/>
                </a:cubicBezTo>
                <a:cubicBezTo>
                  <a:pt x="8" y="2907"/>
                  <a:pt x="1" y="3144"/>
                  <a:pt x="88" y="3353"/>
                </a:cubicBezTo>
                <a:cubicBezTo>
                  <a:pt x="181" y="3574"/>
                  <a:pt x="402" y="3714"/>
                  <a:pt x="642" y="3714"/>
                </a:cubicBezTo>
                <a:lnTo>
                  <a:pt x="12009" y="3714"/>
                </a:lnTo>
                <a:cubicBezTo>
                  <a:pt x="12635" y="3714"/>
                  <a:pt x="12852" y="2868"/>
                  <a:pt x="12294" y="2575"/>
                </a:cubicBezTo>
                <a:cubicBezTo>
                  <a:pt x="12056" y="2451"/>
                  <a:pt x="11799" y="2375"/>
                  <a:pt x="11589" y="2375"/>
                </a:cubicBezTo>
                <a:cubicBezTo>
                  <a:pt x="11575" y="2375"/>
                  <a:pt x="11561" y="2376"/>
                  <a:pt x="11547" y="2376"/>
                </a:cubicBezTo>
                <a:cubicBezTo>
                  <a:pt x="11413" y="2023"/>
                  <a:pt x="11105" y="1658"/>
                  <a:pt x="10740" y="1658"/>
                </a:cubicBezTo>
                <a:cubicBezTo>
                  <a:pt x="10619" y="1658"/>
                  <a:pt x="10493" y="1698"/>
                  <a:pt x="10364" y="1791"/>
                </a:cubicBezTo>
                <a:cubicBezTo>
                  <a:pt x="10073" y="1263"/>
                  <a:pt x="9604" y="779"/>
                  <a:pt x="9036" y="779"/>
                </a:cubicBezTo>
                <a:cubicBezTo>
                  <a:pt x="8836" y="779"/>
                  <a:pt x="8624" y="839"/>
                  <a:pt x="8402" y="979"/>
                </a:cubicBezTo>
                <a:cubicBezTo>
                  <a:pt x="8107" y="469"/>
                  <a:pt x="7625" y="105"/>
                  <a:pt x="7117" y="105"/>
                </a:cubicBezTo>
                <a:cubicBezTo>
                  <a:pt x="6821" y="105"/>
                  <a:pt x="6515" y="229"/>
                  <a:pt x="6232" y="519"/>
                </a:cubicBezTo>
                <a:cubicBezTo>
                  <a:pt x="6079" y="238"/>
                  <a:pt x="5846" y="105"/>
                  <a:pt x="5609" y="105"/>
                </a:cubicBezTo>
                <a:cubicBezTo>
                  <a:pt x="5369" y="105"/>
                  <a:pt x="5125" y="240"/>
                  <a:pt x="4954" y="495"/>
                </a:cubicBezTo>
                <a:cubicBezTo>
                  <a:pt x="4709" y="147"/>
                  <a:pt x="4376" y="1"/>
                  <a:pt x="40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1_1_1_2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6"/>
          <p:cNvSpPr txBox="1">
            <a:spLocks noGrp="1"/>
          </p:cNvSpPr>
          <p:nvPr>
            <p:ph type="subTitle" idx="1"/>
          </p:nvPr>
        </p:nvSpPr>
        <p:spPr>
          <a:xfrm>
            <a:off x="4705775" y="2380400"/>
            <a:ext cx="2714400" cy="9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grpSp>
        <p:nvGrpSpPr>
          <p:cNvPr id="359" name="Google Shape;359;p16"/>
          <p:cNvGrpSpPr/>
          <p:nvPr/>
        </p:nvGrpSpPr>
        <p:grpSpPr>
          <a:xfrm>
            <a:off x="-8" y="-120600"/>
            <a:ext cx="9144018" cy="5757527"/>
            <a:chOff x="-8" y="-120600"/>
            <a:chExt cx="9144018" cy="5757527"/>
          </a:xfrm>
        </p:grpSpPr>
        <p:sp>
          <p:nvSpPr>
            <p:cNvPr id="360" name="Google Shape;360;p16"/>
            <p:cNvSpPr/>
            <p:nvPr/>
          </p:nvSpPr>
          <p:spPr>
            <a:xfrm rot="-5400000" flipH="1">
              <a:off x="5205380" y="1638969"/>
              <a:ext cx="5387435" cy="1868297"/>
            </a:xfrm>
            <a:custGeom>
              <a:avLst/>
              <a:gdLst/>
              <a:ahLst/>
              <a:cxnLst/>
              <a:rect l="l" t="t" r="r" b="b"/>
              <a:pathLst>
                <a:path w="51073" h="18572" extrusionOk="0">
                  <a:moveTo>
                    <a:pt x="0" y="1"/>
                  </a:moveTo>
                  <a:lnTo>
                    <a:pt x="0" y="18572"/>
                  </a:lnTo>
                  <a:lnTo>
                    <a:pt x="51073" y="18572"/>
                  </a:lnTo>
                  <a:lnTo>
                    <a:pt x="51073" y="1"/>
                  </a:lnTo>
                  <a:cubicBezTo>
                    <a:pt x="49913" y="1"/>
                    <a:pt x="45529" y="1071"/>
                    <a:pt x="45532" y="5814"/>
                  </a:cubicBezTo>
                  <a:cubicBezTo>
                    <a:pt x="45168" y="5511"/>
                    <a:pt x="44678" y="5400"/>
                    <a:pt x="44186" y="5400"/>
                  </a:cubicBezTo>
                  <a:cubicBezTo>
                    <a:pt x="43480" y="5400"/>
                    <a:pt x="42769" y="5628"/>
                    <a:pt x="42416" y="5842"/>
                  </a:cubicBezTo>
                  <a:cubicBezTo>
                    <a:pt x="41598" y="6338"/>
                    <a:pt x="41169" y="7400"/>
                    <a:pt x="41352" y="8606"/>
                  </a:cubicBezTo>
                  <a:cubicBezTo>
                    <a:pt x="40975" y="8261"/>
                    <a:pt x="40487" y="8098"/>
                    <a:pt x="39994" y="8098"/>
                  </a:cubicBezTo>
                  <a:cubicBezTo>
                    <a:pt x="38886" y="8098"/>
                    <a:pt x="37757" y="8923"/>
                    <a:pt x="37829" y="10349"/>
                  </a:cubicBezTo>
                  <a:cubicBezTo>
                    <a:pt x="37420" y="9737"/>
                    <a:pt x="36589" y="9452"/>
                    <a:pt x="35729" y="9452"/>
                  </a:cubicBezTo>
                  <a:cubicBezTo>
                    <a:pt x="35091" y="9452"/>
                    <a:pt x="34437" y="9609"/>
                    <a:pt x="33926" y="9906"/>
                  </a:cubicBezTo>
                  <a:cubicBezTo>
                    <a:pt x="32311" y="10845"/>
                    <a:pt x="31840" y="12634"/>
                    <a:pt x="31840" y="13303"/>
                  </a:cubicBezTo>
                  <a:cubicBezTo>
                    <a:pt x="31579" y="12858"/>
                    <a:pt x="30824" y="12530"/>
                    <a:pt x="30073" y="12530"/>
                  </a:cubicBezTo>
                  <a:cubicBezTo>
                    <a:pt x="29807" y="12530"/>
                    <a:pt x="29543" y="12571"/>
                    <a:pt x="29301" y="12662"/>
                  </a:cubicBezTo>
                  <a:cubicBezTo>
                    <a:pt x="28521" y="12957"/>
                    <a:pt x="27889" y="13481"/>
                    <a:pt x="27536" y="14311"/>
                  </a:cubicBezTo>
                  <a:cubicBezTo>
                    <a:pt x="27589" y="13407"/>
                    <a:pt x="26511" y="12360"/>
                    <a:pt x="25762" y="12142"/>
                  </a:cubicBezTo>
                  <a:cubicBezTo>
                    <a:pt x="25496" y="12064"/>
                    <a:pt x="25214" y="12021"/>
                    <a:pt x="24932" y="12021"/>
                  </a:cubicBezTo>
                  <a:cubicBezTo>
                    <a:pt x="24297" y="12021"/>
                    <a:pt x="23658" y="12238"/>
                    <a:pt x="23184" y="12753"/>
                  </a:cubicBezTo>
                  <a:cubicBezTo>
                    <a:pt x="23100" y="11895"/>
                    <a:pt x="22053" y="11133"/>
                    <a:pt x="21283" y="10976"/>
                  </a:cubicBezTo>
                  <a:cubicBezTo>
                    <a:pt x="21093" y="10937"/>
                    <a:pt x="20885" y="10917"/>
                    <a:pt x="20671" y="10917"/>
                  </a:cubicBezTo>
                  <a:cubicBezTo>
                    <a:pt x="20094" y="10917"/>
                    <a:pt x="19473" y="11064"/>
                    <a:pt x="19039" y="11375"/>
                  </a:cubicBezTo>
                  <a:cubicBezTo>
                    <a:pt x="19028" y="10286"/>
                    <a:pt x="18113" y="8859"/>
                    <a:pt x="17194" y="8321"/>
                  </a:cubicBezTo>
                  <a:cubicBezTo>
                    <a:pt x="16639" y="7996"/>
                    <a:pt x="16036" y="7831"/>
                    <a:pt x="15401" y="7831"/>
                  </a:cubicBezTo>
                  <a:cubicBezTo>
                    <a:pt x="14607" y="7831"/>
                    <a:pt x="13763" y="8090"/>
                    <a:pt x="12900" y="8620"/>
                  </a:cubicBezTo>
                  <a:cubicBezTo>
                    <a:pt x="12897" y="7416"/>
                    <a:pt x="12706" y="5673"/>
                    <a:pt x="11104" y="4556"/>
                  </a:cubicBezTo>
                  <a:cubicBezTo>
                    <a:pt x="10346" y="4028"/>
                    <a:pt x="9602" y="3804"/>
                    <a:pt x="8931" y="3804"/>
                  </a:cubicBezTo>
                  <a:cubicBezTo>
                    <a:pt x="7899" y="3804"/>
                    <a:pt x="7040" y="4335"/>
                    <a:pt x="6568" y="5107"/>
                  </a:cubicBezTo>
                  <a:cubicBezTo>
                    <a:pt x="6568" y="1502"/>
                    <a:pt x="312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 rot="-5400000" flipH="1">
              <a:off x="5577792" y="2070708"/>
              <a:ext cx="5636927" cy="1495510"/>
            </a:xfrm>
            <a:custGeom>
              <a:avLst/>
              <a:gdLst/>
              <a:ahLst/>
              <a:cxnLst/>
              <a:rect l="l" t="t" r="r" b="b"/>
              <a:pathLst>
                <a:path w="51073" h="18572" extrusionOk="0">
                  <a:moveTo>
                    <a:pt x="0" y="1"/>
                  </a:moveTo>
                  <a:lnTo>
                    <a:pt x="0" y="18572"/>
                  </a:lnTo>
                  <a:lnTo>
                    <a:pt x="51073" y="18572"/>
                  </a:lnTo>
                  <a:lnTo>
                    <a:pt x="51073" y="1"/>
                  </a:lnTo>
                  <a:cubicBezTo>
                    <a:pt x="49913" y="1"/>
                    <a:pt x="45529" y="1071"/>
                    <a:pt x="45532" y="5814"/>
                  </a:cubicBezTo>
                  <a:cubicBezTo>
                    <a:pt x="45168" y="5511"/>
                    <a:pt x="44678" y="5400"/>
                    <a:pt x="44186" y="5400"/>
                  </a:cubicBezTo>
                  <a:cubicBezTo>
                    <a:pt x="43480" y="5400"/>
                    <a:pt x="42769" y="5628"/>
                    <a:pt x="42416" y="5842"/>
                  </a:cubicBezTo>
                  <a:cubicBezTo>
                    <a:pt x="41598" y="6338"/>
                    <a:pt x="41169" y="7400"/>
                    <a:pt x="41352" y="8606"/>
                  </a:cubicBezTo>
                  <a:cubicBezTo>
                    <a:pt x="40975" y="8261"/>
                    <a:pt x="40487" y="8098"/>
                    <a:pt x="39994" y="8098"/>
                  </a:cubicBezTo>
                  <a:cubicBezTo>
                    <a:pt x="38886" y="8098"/>
                    <a:pt x="37757" y="8923"/>
                    <a:pt x="37829" y="10349"/>
                  </a:cubicBezTo>
                  <a:cubicBezTo>
                    <a:pt x="37420" y="9737"/>
                    <a:pt x="36589" y="9452"/>
                    <a:pt x="35729" y="9452"/>
                  </a:cubicBezTo>
                  <a:cubicBezTo>
                    <a:pt x="35091" y="9452"/>
                    <a:pt x="34437" y="9609"/>
                    <a:pt x="33926" y="9906"/>
                  </a:cubicBezTo>
                  <a:cubicBezTo>
                    <a:pt x="32311" y="10845"/>
                    <a:pt x="31840" y="12634"/>
                    <a:pt x="31840" y="13303"/>
                  </a:cubicBezTo>
                  <a:cubicBezTo>
                    <a:pt x="31579" y="12858"/>
                    <a:pt x="30824" y="12530"/>
                    <a:pt x="30073" y="12530"/>
                  </a:cubicBezTo>
                  <a:cubicBezTo>
                    <a:pt x="29807" y="12530"/>
                    <a:pt x="29543" y="12571"/>
                    <a:pt x="29301" y="12662"/>
                  </a:cubicBezTo>
                  <a:cubicBezTo>
                    <a:pt x="28521" y="12957"/>
                    <a:pt x="27889" y="13481"/>
                    <a:pt x="27536" y="14311"/>
                  </a:cubicBezTo>
                  <a:cubicBezTo>
                    <a:pt x="27589" y="13407"/>
                    <a:pt x="26511" y="12360"/>
                    <a:pt x="25762" y="12142"/>
                  </a:cubicBezTo>
                  <a:cubicBezTo>
                    <a:pt x="25496" y="12064"/>
                    <a:pt x="25214" y="12021"/>
                    <a:pt x="24932" y="12021"/>
                  </a:cubicBezTo>
                  <a:cubicBezTo>
                    <a:pt x="24297" y="12021"/>
                    <a:pt x="23658" y="12238"/>
                    <a:pt x="23184" y="12753"/>
                  </a:cubicBezTo>
                  <a:cubicBezTo>
                    <a:pt x="23100" y="11895"/>
                    <a:pt x="22053" y="11133"/>
                    <a:pt x="21283" y="10976"/>
                  </a:cubicBezTo>
                  <a:cubicBezTo>
                    <a:pt x="21093" y="10937"/>
                    <a:pt x="20885" y="10917"/>
                    <a:pt x="20671" y="10917"/>
                  </a:cubicBezTo>
                  <a:cubicBezTo>
                    <a:pt x="20094" y="10917"/>
                    <a:pt x="19473" y="11064"/>
                    <a:pt x="19039" y="11375"/>
                  </a:cubicBezTo>
                  <a:cubicBezTo>
                    <a:pt x="19028" y="10286"/>
                    <a:pt x="18113" y="8859"/>
                    <a:pt x="17194" y="8321"/>
                  </a:cubicBezTo>
                  <a:cubicBezTo>
                    <a:pt x="16639" y="7996"/>
                    <a:pt x="16036" y="7831"/>
                    <a:pt x="15401" y="7831"/>
                  </a:cubicBezTo>
                  <a:cubicBezTo>
                    <a:pt x="14607" y="7831"/>
                    <a:pt x="13763" y="8090"/>
                    <a:pt x="12900" y="8620"/>
                  </a:cubicBezTo>
                  <a:cubicBezTo>
                    <a:pt x="12897" y="7416"/>
                    <a:pt x="12706" y="5673"/>
                    <a:pt x="11104" y="4556"/>
                  </a:cubicBezTo>
                  <a:cubicBezTo>
                    <a:pt x="10346" y="4028"/>
                    <a:pt x="9602" y="3804"/>
                    <a:pt x="8931" y="3804"/>
                  </a:cubicBezTo>
                  <a:cubicBezTo>
                    <a:pt x="7899" y="3804"/>
                    <a:pt x="7040" y="4335"/>
                    <a:pt x="6568" y="5107"/>
                  </a:cubicBezTo>
                  <a:cubicBezTo>
                    <a:pt x="6568" y="1502"/>
                    <a:pt x="3126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 flipH="1">
              <a:off x="-8" y="3935530"/>
              <a:ext cx="887504" cy="362233"/>
            </a:xfrm>
            <a:custGeom>
              <a:avLst/>
              <a:gdLst/>
              <a:ahLst/>
              <a:cxnLst/>
              <a:rect l="l" t="t" r="r" b="b"/>
              <a:pathLst>
                <a:path w="12961" h="5290" extrusionOk="0">
                  <a:moveTo>
                    <a:pt x="5759" y="0"/>
                  </a:moveTo>
                  <a:cubicBezTo>
                    <a:pt x="4773" y="0"/>
                    <a:pt x="3753" y="873"/>
                    <a:pt x="3711" y="1943"/>
                  </a:cubicBezTo>
                  <a:cubicBezTo>
                    <a:pt x="3610" y="1913"/>
                    <a:pt x="3508" y="1900"/>
                    <a:pt x="3406" y="1900"/>
                  </a:cubicBezTo>
                  <a:cubicBezTo>
                    <a:pt x="2776" y="1900"/>
                    <a:pt x="2193" y="2440"/>
                    <a:pt x="2222" y="3097"/>
                  </a:cubicBezTo>
                  <a:cubicBezTo>
                    <a:pt x="2054" y="3039"/>
                    <a:pt x="1878" y="3011"/>
                    <a:pt x="1701" y="3011"/>
                  </a:cubicBezTo>
                  <a:cubicBezTo>
                    <a:pt x="1136" y="3011"/>
                    <a:pt x="564" y="3297"/>
                    <a:pt x="246" y="3783"/>
                  </a:cubicBezTo>
                  <a:cubicBezTo>
                    <a:pt x="12" y="4140"/>
                    <a:pt x="1" y="4478"/>
                    <a:pt x="127" y="4776"/>
                  </a:cubicBezTo>
                  <a:cubicBezTo>
                    <a:pt x="259" y="5090"/>
                    <a:pt x="574" y="5290"/>
                    <a:pt x="916" y="5290"/>
                  </a:cubicBezTo>
                  <a:lnTo>
                    <a:pt x="12961" y="5290"/>
                  </a:lnTo>
                  <a:lnTo>
                    <a:pt x="12961" y="1111"/>
                  </a:lnTo>
                  <a:cubicBezTo>
                    <a:pt x="12934" y="1110"/>
                    <a:pt x="12906" y="1109"/>
                    <a:pt x="12879" y="1109"/>
                  </a:cubicBezTo>
                  <a:cubicBezTo>
                    <a:pt x="12595" y="1109"/>
                    <a:pt x="12293" y="1195"/>
                    <a:pt x="11979" y="1397"/>
                  </a:cubicBezTo>
                  <a:cubicBezTo>
                    <a:pt x="11557" y="670"/>
                    <a:pt x="10870" y="151"/>
                    <a:pt x="10145" y="151"/>
                  </a:cubicBezTo>
                  <a:cubicBezTo>
                    <a:pt x="9722" y="151"/>
                    <a:pt x="9287" y="327"/>
                    <a:pt x="8883" y="741"/>
                  </a:cubicBezTo>
                  <a:cubicBezTo>
                    <a:pt x="8665" y="339"/>
                    <a:pt x="8333" y="148"/>
                    <a:pt x="7994" y="148"/>
                  </a:cubicBezTo>
                  <a:cubicBezTo>
                    <a:pt x="7654" y="148"/>
                    <a:pt x="7306" y="341"/>
                    <a:pt x="7062" y="705"/>
                  </a:cubicBezTo>
                  <a:cubicBezTo>
                    <a:pt x="6715" y="209"/>
                    <a:pt x="6241" y="0"/>
                    <a:pt x="5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4870623" y="4105438"/>
              <a:ext cx="880041" cy="254316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6287623" y="1803013"/>
              <a:ext cx="880041" cy="254316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7"/>
          <p:cNvSpPr txBox="1">
            <a:spLocks noGrp="1"/>
          </p:cNvSpPr>
          <p:nvPr>
            <p:ph type="title" idx="2"/>
          </p:nvPr>
        </p:nvSpPr>
        <p:spPr>
          <a:xfrm>
            <a:off x="720000" y="27328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17"/>
          <p:cNvSpPr txBox="1">
            <a:spLocks noGrp="1"/>
          </p:cNvSpPr>
          <p:nvPr>
            <p:ph type="subTitle" idx="1"/>
          </p:nvPr>
        </p:nvSpPr>
        <p:spPr>
          <a:xfrm>
            <a:off x="720000" y="310812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17"/>
          <p:cNvSpPr txBox="1">
            <a:spLocks noGrp="1"/>
          </p:cNvSpPr>
          <p:nvPr>
            <p:ph type="title" idx="3"/>
          </p:nvPr>
        </p:nvSpPr>
        <p:spPr>
          <a:xfrm>
            <a:off x="3403800" y="2732825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0" name="Google Shape;370;p17"/>
          <p:cNvSpPr txBox="1">
            <a:spLocks noGrp="1"/>
          </p:cNvSpPr>
          <p:nvPr>
            <p:ph type="subTitle" idx="4"/>
          </p:nvPr>
        </p:nvSpPr>
        <p:spPr>
          <a:xfrm>
            <a:off x="3403800" y="3108141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7"/>
          <p:cNvSpPr txBox="1">
            <a:spLocks noGrp="1"/>
          </p:cNvSpPr>
          <p:nvPr>
            <p:ph type="title" idx="5"/>
          </p:nvPr>
        </p:nvSpPr>
        <p:spPr>
          <a:xfrm>
            <a:off x="6087600" y="27328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2" name="Google Shape;372;p17"/>
          <p:cNvSpPr txBox="1">
            <a:spLocks noGrp="1"/>
          </p:cNvSpPr>
          <p:nvPr>
            <p:ph type="subTitle" idx="6"/>
          </p:nvPr>
        </p:nvSpPr>
        <p:spPr>
          <a:xfrm>
            <a:off x="6087600" y="3108128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grpSp>
        <p:nvGrpSpPr>
          <p:cNvPr id="373" name="Google Shape;373;p17"/>
          <p:cNvGrpSpPr/>
          <p:nvPr/>
        </p:nvGrpSpPr>
        <p:grpSpPr>
          <a:xfrm>
            <a:off x="-22591" y="307665"/>
            <a:ext cx="9198712" cy="6512215"/>
            <a:chOff x="-22591" y="307665"/>
            <a:chExt cx="9198712" cy="6512215"/>
          </a:xfrm>
        </p:grpSpPr>
        <p:sp>
          <p:nvSpPr>
            <p:cNvPr id="374" name="Google Shape;374;p17"/>
            <p:cNvSpPr/>
            <p:nvPr/>
          </p:nvSpPr>
          <p:spPr>
            <a:xfrm>
              <a:off x="-22591" y="3414301"/>
              <a:ext cx="9198712" cy="3365435"/>
            </a:xfrm>
            <a:custGeom>
              <a:avLst/>
              <a:gdLst/>
              <a:ahLst/>
              <a:cxnLst/>
              <a:rect l="l" t="t" r="r" b="b"/>
              <a:pathLst>
                <a:path w="51077" h="18687" extrusionOk="0">
                  <a:moveTo>
                    <a:pt x="48958" y="0"/>
                  </a:moveTo>
                  <a:cubicBezTo>
                    <a:pt x="44969" y="0"/>
                    <a:pt x="42834" y="3586"/>
                    <a:pt x="43427" y="6015"/>
                  </a:cubicBezTo>
                  <a:cubicBezTo>
                    <a:pt x="42630" y="5118"/>
                    <a:pt x="41568" y="4707"/>
                    <a:pt x="40485" y="4707"/>
                  </a:cubicBezTo>
                  <a:cubicBezTo>
                    <a:pt x="39844" y="4707"/>
                    <a:pt x="39196" y="4851"/>
                    <a:pt x="38591" y="5124"/>
                  </a:cubicBezTo>
                  <a:cubicBezTo>
                    <a:pt x="37040" y="5822"/>
                    <a:pt x="36028" y="7040"/>
                    <a:pt x="36116" y="8482"/>
                  </a:cubicBezTo>
                  <a:cubicBezTo>
                    <a:pt x="35666" y="7133"/>
                    <a:pt x="34293" y="6460"/>
                    <a:pt x="32992" y="6460"/>
                  </a:cubicBezTo>
                  <a:cubicBezTo>
                    <a:pt x="31930" y="6460"/>
                    <a:pt x="30916" y="6908"/>
                    <a:pt x="30490" y="7801"/>
                  </a:cubicBezTo>
                  <a:cubicBezTo>
                    <a:pt x="29875" y="6066"/>
                    <a:pt x="28653" y="4502"/>
                    <a:pt x="26809" y="3929"/>
                  </a:cubicBezTo>
                  <a:cubicBezTo>
                    <a:pt x="26234" y="3750"/>
                    <a:pt x="25550" y="3630"/>
                    <a:pt x="24869" y="3630"/>
                  </a:cubicBezTo>
                  <a:cubicBezTo>
                    <a:pt x="23825" y="3630"/>
                    <a:pt x="22787" y="3913"/>
                    <a:pt x="22156" y="4704"/>
                  </a:cubicBezTo>
                  <a:cubicBezTo>
                    <a:pt x="21712" y="3756"/>
                    <a:pt x="20156" y="3154"/>
                    <a:pt x="19148" y="3154"/>
                  </a:cubicBezTo>
                  <a:cubicBezTo>
                    <a:pt x="19124" y="3154"/>
                    <a:pt x="19101" y="3154"/>
                    <a:pt x="19077" y="3155"/>
                  </a:cubicBezTo>
                  <a:cubicBezTo>
                    <a:pt x="18107" y="3183"/>
                    <a:pt x="16632" y="3761"/>
                    <a:pt x="16115" y="4653"/>
                  </a:cubicBezTo>
                  <a:cubicBezTo>
                    <a:pt x="15934" y="4125"/>
                    <a:pt x="15168" y="3526"/>
                    <a:pt x="14077" y="3526"/>
                  </a:cubicBezTo>
                  <a:cubicBezTo>
                    <a:pt x="13510" y="3526"/>
                    <a:pt x="12855" y="3688"/>
                    <a:pt x="12150" y="4106"/>
                  </a:cubicBezTo>
                  <a:cubicBezTo>
                    <a:pt x="10405" y="5143"/>
                    <a:pt x="10272" y="6611"/>
                    <a:pt x="10610" y="7576"/>
                  </a:cubicBezTo>
                  <a:cubicBezTo>
                    <a:pt x="10276" y="7073"/>
                    <a:pt x="9694" y="6860"/>
                    <a:pt x="9097" y="6860"/>
                  </a:cubicBezTo>
                  <a:cubicBezTo>
                    <a:pt x="8343" y="6860"/>
                    <a:pt x="7567" y="7198"/>
                    <a:pt x="7238" y="7717"/>
                  </a:cubicBezTo>
                  <a:cubicBezTo>
                    <a:pt x="7238" y="6275"/>
                    <a:pt x="6278" y="5663"/>
                    <a:pt x="5391" y="5324"/>
                  </a:cubicBezTo>
                  <a:cubicBezTo>
                    <a:pt x="5220" y="5257"/>
                    <a:pt x="5016" y="5226"/>
                    <a:pt x="4797" y="5226"/>
                  </a:cubicBezTo>
                  <a:cubicBezTo>
                    <a:pt x="4109" y="5226"/>
                    <a:pt x="3279" y="5537"/>
                    <a:pt x="2906" y="6035"/>
                  </a:cubicBezTo>
                  <a:cubicBezTo>
                    <a:pt x="2649" y="4999"/>
                    <a:pt x="1620" y="3891"/>
                    <a:pt x="1" y="3891"/>
                  </a:cubicBezTo>
                  <a:lnTo>
                    <a:pt x="1" y="18686"/>
                  </a:lnTo>
                  <a:lnTo>
                    <a:pt x="51076" y="18686"/>
                  </a:lnTo>
                  <a:lnTo>
                    <a:pt x="51076" y="314"/>
                  </a:lnTo>
                  <a:cubicBezTo>
                    <a:pt x="50322" y="98"/>
                    <a:pt x="49615" y="0"/>
                    <a:pt x="48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8148334" y="1054358"/>
              <a:ext cx="995664" cy="406378"/>
            </a:xfrm>
            <a:custGeom>
              <a:avLst/>
              <a:gdLst/>
              <a:ahLst/>
              <a:cxnLst/>
              <a:rect l="l" t="t" r="r" b="b"/>
              <a:pathLst>
                <a:path w="12961" h="5290" extrusionOk="0">
                  <a:moveTo>
                    <a:pt x="5759" y="0"/>
                  </a:moveTo>
                  <a:cubicBezTo>
                    <a:pt x="4773" y="0"/>
                    <a:pt x="3753" y="873"/>
                    <a:pt x="3711" y="1943"/>
                  </a:cubicBezTo>
                  <a:cubicBezTo>
                    <a:pt x="3610" y="1913"/>
                    <a:pt x="3508" y="1900"/>
                    <a:pt x="3406" y="1900"/>
                  </a:cubicBezTo>
                  <a:cubicBezTo>
                    <a:pt x="2776" y="1900"/>
                    <a:pt x="2193" y="2440"/>
                    <a:pt x="2222" y="3097"/>
                  </a:cubicBezTo>
                  <a:cubicBezTo>
                    <a:pt x="2054" y="3039"/>
                    <a:pt x="1878" y="3011"/>
                    <a:pt x="1701" y="3011"/>
                  </a:cubicBezTo>
                  <a:cubicBezTo>
                    <a:pt x="1136" y="3011"/>
                    <a:pt x="564" y="3297"/>
                    <a:pt x="246" y="3783"/>
                  </a:cubicBezTo>
                  <a:cubicBezTo>
                    <a:pt x="12" y="4140"/>
                    <a:pt x="1" y="4478"/>
                    <a:pt x="127" y="4776"/>
                  </a:cubicBezTo>
                  <a:cubicBezTo>
                    <a:pt x="259" y="5090"/>
                    <a:pt x="574" y="5290"/>
                    <a:pt x="916" y="5290"/>
                  </a:cubicBezTo>
                  <a:lnTo>
                    <a:pt x="12961" y="5290"/>
                  </a:lnTo>
                  <a:lnTo>
                    <a:pt x="12961" y="1111"/>
                  </a:lnTo>
                  <a:cubicBezTo>
                    <a:pt x="12934" y="1110"/>
                    <a:pt x="12906" y="1109"/>
                    <a:pt x="12879" y="1109"/>
                  </a:cubicBezTo>
                  <a:cubicBezTo>
                    <a:pt x="12595" y="1109"/>
                    <a:pt x="12293" y="1195"/>
                    <a:pt x="11979" y="1397"/>
                  </a:cubicBezTo>
                  <a:cubicBezTo>
                    <a:pt x="11557" y="670"/>
                    <a:pt x="10870" y="151"/>
                    <a:pt x="10145" y="151"/>
                  </a:cubicBezTo>
                  <a:cubicBezTo>
                    <a:pt x="9722" y="151"/>
                    <a:pt x="9287" y="327"/>
                    <a:pt x="8883" y="741"/>
                  </a:cubicBezTo>
                  <a:cubicBezTo>
                    <a:pt x="8665" y="339"/>
                    <a:pt x="8333" y="148"/>
                    <a:pt x="7994" y="148"/>
                  </a:cubicBezTo>
                  <a:cubicBezTo>
                    <a:pt x="7654" y="148"/>
                    <a:pt x="7306" y="341"/>
                    <a:pt x="7062" y="705"/>
                  </a:cubicBezTo>
                  <a:cubicBezTo>
                    <a:pt x="6715" y="209"/>
                    <a:pt x="6241" y="0"/>
                    <a:pt x="5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5172868" y="307665"/>
              <a:ext cx="1607978" cy="464677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-23" y="3494796"/>
              <a:ext cx="9143982" cy="3325084"/>
            </a:xfrm>
            <a:custGeom>
              <a:avLst/>
              <a:gdLst/>
              <a:ahLst/>
              <a:cxnLst/>
              <a:rect l="l" t="t" r="r" b="b"/>
              <a:pathLst>
                <a:path w="51073" h="18572" extrusionOk="0">
                  <a:moveTo>
                    <a:pt x="0" y="1"/>
                  </a:moveTo>
                  <a:lnTo>
                    <a:pt x="0" y="18572"/>
                  </a:lnTo>
                  <a:lnTo>
                    <a:pt x="51073" y="18572"/>
                  </a:lnTo>
                  <a:lnTo>
                    <a:pt x="51073" y="1"/>
                  </a:lnTo>
                  <a:cubicBezTo>
                    <a:pt x="49913" y="1"/>
                    <a:pt x="45529" y="1071"/>
                    <a:pt x="45532" y="5814"/>
                  </a:cubicBezTo>
                  <a:cubicBezTo>
                    <a:pt x="45168" y="5511"/>
                    <a:pt x="44678" y="5400"/>
                    <a:pt x="44186" y="5400"/>
                  </a:cubicBezTo>
                  <a:cubicBezTo>
                    <a:pt x="43480" y="5400"/>
                    <a:pt x="42769" y="5628"/>
                    <a:pt x="42416" y="5842"/>
                  </a:cubicBezTo>
                  <a:cubicBezTo>
                    <a:pt x="41598" y="6338"/>
                    <a:pt x="41169" y="7400"/>
                    <a:pt x="41352" y="8606"/>
                  </a:cubicBezTo>
                  <a:cubicBezTo>
                    <a:pt x="40975" y="8261"/>
                    <a:pt x="40487" y="8098"/>
                    <a:pt x="39994" y="8098"/>
                  </a:cubicBezTo>
                  <a:cubicBezTo>
                    <a:pt x="38886" y="8098"/>
                    <a:pt x="37757" y="8923"/>
                    <a:pt x="37829" y="10349"/>
                  </a:cubicBezTo>
                  <a:cubicBezTo>
                    <a:pt x="37420" y="9737"/>
                    <a:pt x="36589" y="9452"/>
                    <a:pt x="35729" y="9452"/>
                  </a:cubicBezTo>
                  <a:cubicBezTo>
                    <a:pt x="35091" y="9452"/>
                    <a:pt x="34437" y="9609"/>
                    <a:pt x="33926" y="9906"/>
                  </a:cubicBezTo>
                  <a:cubicBezTo>
                    <a:pt x="32311" y="10845"/>
                    <a:pt x="31840" y="12634"/>
                    <a:pt x="31840" y="13303"/>
                  </a:cubicBezTo>
                  <a:cubicBezTo>
                    <a:pt x="31579" y="12858"/>
                    <a:pt x="30824" y="12530"/>
                    <a:pt x="30073" y="12530"/>
                  </a:cubicBezTo>
                  <a:cubicBezTo>
                    <a:pt x="29807" y="12530"/>
                    <a:pt x="29543" y="12571"/>
                    <a:pt x="29301" y="12662"/>
                  </a:cubicBezTo>
                  <a:cubicBezTo>
                    <a:pt x="28521" y="12957"/>
                    <a:pt x="27889" y="13481"/>
                    <a:pt x="27536" y="14311"/>
                  </a:cubicBezTo>
                  <a:cubicBezTo>
                    <a:pt x="27589" y="13407"/>
                    <a:pt x="26511" y="12360"/>
                    <a:pt x="25762" y="12142"/>
                  </a:cubicBezTo>
                  <a:cubicBezTo>
                    <a:pt x="25496" y="12064"/>
                    <a:pt x="25214" y="12021"/>
                    <a:pt x="24932" y="12021"/>
                  </a:cubicBezTo>
                  <a:cubicBezTo>
                    <a:pt x="24297" y="12021"/>
                    <a:pt x="23658" y="12238"/>
                    <a:pt x="23184" y="12753"/>
                  </a:cubicBezTo>
                  <a:cubicBezTo>
                    <a:pt x="23100" y="11895"/>
                    <a:pt x="22053" y="11133"/>
                    <a:pt x="21283" y="10976"/>
                  </a:cubicBezTo>
                  <a:cubicBezTo>
                    <a:pt x="21093" y="10937"/>
                    <a:pt x="20885" y="10917"/>
                    <a:pt x="20671" y="10917"/>
                  </a:cubicBezTo>
                  <a:cubicBezTo>
                    <a:pt x="20094" y="10917"/>
                    <a:pt x="19473" y="11064"/>
                    <a:pt x="19039" y="11375"/>
                  </a:cubicBezTo>
                  <a:cubicBezTo>
                    <a:pt x="19028" y="10286"/>
                    <a:pt x="18113" y="8859"/>
                    <a:pt x="17194" y="8321"/>
                  </a:cubicBezTo>
                  <a:cubicBezTo>
                    <a:pt x="16639" y="7996"/>
                    <a:pt x="16036" y="7831"/>
                    <a:pt x="15401" y="7831"/>
                  </a:cubicBezTo>
                  <a:cubicBezTo>
                    <a:pt x="14607" y="7831"/>
                    <a:pt x="13763" y="8090"/>
                    <a:pt x="12900" y="8620"/>
                  </a:cubicBezTo>
                  <a:cubicBezTo>
                    <a:pt x="12897" y="7416"/>
                    <a:pt x="12706" y="5673"/>
                    <a:pt x="11104" y="4556"/>
                  </a:cubicBezTo>
                  <a:cubicBezTo>
                    <a:pt x="10346" y="4028"/>
                    <a:pt x="9602" y="3804"/>
                    <a:pt x="8931" y="3804"/>
                  </a:cubicBezTo>
                  <a:cubicBezTo>
                    <a:pt x="7899" y="3804"/>
                    <a:pt x="7040" y="4335"/>
                    <a:pt x="6568" y="5107"/>
                  </a:cubicBezTo>
                  <a:cubicBezTo>
                    <a:pt x="6568" y="1502"/>
                    <a:pt x="3126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17"/>
          <p:cNvGrpSpPr/>
          <p:nvPr/>
        </p:nvGrpSpPr>
        <p:grpSpPr>
          <a:xfrm>
            <a:off x="182535" y="4201281"/>
            <a:ext cx="651249" cy="619422"/>
            <a:chOff x="5743835" y="2167031"/>
            <a:chExt cx="651249" cy="619422"/>
          </a:xfrm>
        </p:grpSpPr>
        <p:sp>
          <p:nvSpPr>
            <p:cNvPr id="379" name="Google Shape;379;p17"/>
            <p:cNvSpPr/>
            <p:nvPr/>
          </p:nvSpPr>
          <p:spPr>
            <a:xfrm>
              <a:off x="5743835" y="2167031"/>
              <a:ext cx="651249" cy="534530"/>
            </a:xfrm>
            <a:custGeom>
              <a:avLst/>
              <a:gdLst/>
              <a:ahLst/>
              <a:cxnLst/>
              <a:rect l="l" t="t" r="r" b="b"/>
              <a:pathLst>
                <a:path w="21504" h="17650" extrusionOk="0">
                  <a:moveTo>
                    <a:pt x="4382" y="0"/>
                  </a:moveTo>
                  <a:lnTo>
                    <a:pt x="4382" y="0"/>
                  </a:lnTo>
                  <a:cubicBezTo>
                    <a:pt x="5437" y="6329"/>
                    <a:pt x="1" y="13955"/>
                    <a:pt x="4220" y="16714"/>
                  </a:cubicBezTo>
                  <a:cubicBezTo>
                    <a:pt x="5259" y="17394"/>
                    <a:pt x="6259" y="17650"/>
                    <a:pt x="7176" y="17650"/>
                  </a:cubicBezTo>
                  <a:cubicBezTo>
                    <a:pt x="9981" y="17650"/>
                    <a:pt x="12009" y="15254"/>
                    <a:pt x="12009" y="15254"/>
                  </a:cubicBezTo>
                  <a:cubicBezTo>
                    <a:pt x="21098" y="14524"/>
                    <a:pt x="21503" y="10954"/>
                    <a:pt x="18419" y="6735"/>
                  </a:cubicBezTo>
                  <a:cubicBezTo>
                    <a:pt x="14564" y="1459"/>
                    <a:pt x="4382" y="0"/>
                    <a:pt x="4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5944541" y="2255557"/>
              <a:ext cx="189433" cy="530896"/>
            </a:xfrm>
            <a:custGeom>
              <a:avLst/>
              <a:gdLst/>
              <a:ahLst/>
              <a:cxnLst/>
              <a:rect l="l" t="t" r="r" b="b"/>
              <a:pathLst>
                <a:path w="6255" h="17530" extrusionOk="0">
                  <a:moveTo>
                    <a:pt x="272" y="1"/>
                  </a:moveTo>
                  <a:cubicBezTo>
                    <a:pt x="217" y="1"/>
                    <a:pt x="161" y="20"/>
                    <a:pt x="115" y="58"/>
                  </a:cubicBezTo>
                  <a:cubicBezTo>
                    <a:pt x="12" y="143"/>
                    <a:pt x="0" y="297"/>
                    <a:pt x="86" y="401"/>
                  </a:cubicBezTo>
                  <a:cubicBezTo>
                    <a:pt x="5304" y="6584"/>
                    <a:pt x="5765" y="13627"/>
                    <a:pt x="5573" y="17275"/>
                  </a:cubicBezTo>
                  <a:cubicBezTo>
                    <a:pt x="5566" y="17408"/>
                    <a:pt x="5670" y="17522"/>
                    <a:pt x="5804" y="17529"/>
                  </a:cubicBezTo>
                  <a:lnTo>
                    <a:pt x="5817" y="17529"/>
                  </a:lnTo>
                  <a:cubicBezTo>
                    <a:pt x="5944" y="17529"/>
                    <a:pt x="6053" y="17429"/>
                    <a:pt x="6060" y="17303"/>
                  </a:cubicBezTo>
                  <a:cubicBezTo>
                    <a:pt x="6254" y="13581"/>
                    <a:pt x="5782" y="6400"/>
                    <a:pt x="457" y="88"/>
                  </a:cubicBezTo>
                  <a:cubicBezTo>
                    <a:pt x="410" y="30"/>
                    <a:pt x="342" y="1"/>
                    <a:pt x="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6099060" y="2420102"/>
              <a:ext cx="126622" cy="159784"/>
            </a:xfrm>
            <a:custGeom>
              <a:avLst/>
              <a:gdLst/>
              <a:ahLst/>
              <a:cxnLst/>
              <a:rect l="l" t="t" r="r" b="b"/>
              <a:pathLst>
                <a:path w="4181" h="5276" extrusionOk="0">
                  <a:moveTo>
                    <a:pt x="3768" y="1"/>
                  </a:moveTo>
                  <a:cubicBezTo>
                    <a:pt x="3763" y="1"/>
                    <a:pt x="3758" y="1"/>
                    <a:pt x="3753" y="1"/>
                  </a:cubicBezTo>
                  <a:cubicBezTo>
                    <a:pt x="3620" y="10"/>
                    <a:pt x="3517" y="126"/>
                    <a:pt x="3525" y="260"/>
                  </a:cubicBezTo>
                  <a:cubicBezTo>
                    <a:pt x="3676" y="2677"/>
                    <a:pt x="189" y="4801"/>
                    <a:pt x="154" y="4822"/>
                  </a:cubicBezTo>
                  <a:cubicBezTo>
                    <a:pt x="38" y="4891"/>
                    <a:pt x="1" y="5040"/>
                    <a:pt x="70" y="5156"/>
                  </a:cubicBezTo>
                  <a:cubicBezTo>
                    <a:pt x="118" y="5233"/>
                    <a:pt x="198" y="5275"/>
                    <a:pt x="280" y="5275"/>
                  </a:cubicBezTo>
                  <a:cubicBezTo>
                    <a:pt x="323" y="5275"/>
                    <a:pt x="365" y="5264"/>
                    <a:pt x="403" y="5240"/>
                  </a:cubicBezTo>
                  <a:cubicBezTo>
                    <a:pt x="559" y="5148"/>
                    <a:pt x="4180" y="2941"/>
                    <a:pt x="4011" y="229"/>
                  </a:cubicBezTo>
                  <a:cubicBezTo>
                    <a:pt x="4002" y="101"/>
                    <a:pt x="3898" y="1"/>
                    <a:pt x="3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5941876" y="2461866"/>
              <a:ext cx="151455" cy="54119"/>
            </a:xfrm>
            <a:custGeom>
              <a:avLst/>
              <a:gdLst/>
              <a:ahLst/>
              <a:cxnLst/>
              <a:rect l="l" t="t" r="r" b="b"/>
              <a:pathLst>
                <a:path w="5001" h="1787" extrusionOk="0">
                  <a:moveTo>
                    <a:pt x="278" y="1"/>
                  </a:moveTo>
                  <a:cubicBezTo>
                    <a:pt x="199" y="1"/>
                    <a:pt x="123" y="38"/>
                    <a:pt x="76" y="108"/>
                  </a:cubicBezTo>
                  <a:cubicBezTo>
                    <a:pt x="0" y="219"/>
                    <a:pt x="28" y="370"/>
                    <a:pt x="140" y="446"/>
                  </a:cubicBezTo>
                  <a:cubicBezTo>
                    <a:pt x="1593" y="1437"/>
                    <a:pt x="3754" y="1708"/>
                    <a:pt x="4689" y="1780"/>
                  </a:cubicBezTo>
                  <a:cubicBezTo>
                    <a:pt x="4704" y="1785"/>
                    <a:pt x="4722" y="1786"/>
                    <a:pt x="4739" y="1786"/>
                  </a:cubicBezTo>
                  <a:cubicBezTo>
                    <a:pt x="4870" y="1786"/>
                    <a:pt x="4993" y="1683"/>
                    <a:pt x="4996" y="1550"/>
                  </a:cubicBezTo>
                  <a:cubicBezTo>
                    <a:pt x="5000" y="1479"/>
                    <a:pt x="4979" y="1312"/>
                    <a:pt x="4722" y="1293"/>
                  </a:cubicBezTo>
                  <a:cubicBezTo>
                    <a:pt x="3885" y="1230"/>
                    <a:pt x="1791" y="981"/>
                    <a:pt x="414" y="42"/>
                  </a:cubicBezTo>
                  <a:cubicBezTo>
                    <a:pt x="372" y="14"/>
                    <a:pt x="325" y="1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6025586" y="2262826"/>
              <a:ext cx="55391" cy="115537"/>
            </a:xfrm>
            <a:custGeom>
              <a:avLst/>
              <a:gdLst/>
              <a:ahLst/>
              <a:cxnLst/>
              <a:rect l="l" t="t" r="r" b="b"/>
              <a:pathLst>
                <a:path w="1829" h="3815" extrusionOk="0">
                  <a:moveTo>
                    <a:pt x="1168" y="0"/>
                  </a:moveTo>
                  <a:cubicBezTo>
                    <a:pt x="1150" y="0"/>
                    <a:pt x="1131" y="3"/>
                    <a:pt x="1113" y="7"/>
                  </a:cubicBezTo>
                  <a:cubicBezTo>
                    <a:pt x="980" y="36"/>
                    <a:pt x="898" y="165"/>
                    <a:pt x="926" y="296"/>
                  </a:cubicBezTo>
                  <a:cubicBezTo>
                    <a:pt x="1300" y="2014"/>
                    <a:pt x="101" y="3396"/>
                    <a:pt x="89" y="3410"/>
                  </a:cubicBezTo>
                  <a:cubicBezTo>
                    <a:pt x="1" y="3510"/>
                    <a:pt x="10" y="3664"/>
                    <a:pt x="110" y="3753"/>
                  </a:cubicBezTo>
                  <a:cubicBezTo>
                    <a:pt x="157" y="3794"/>
                    <a:pt x="214" y="3815"/>
                    <a:pt x="273" y="3815"/>
                  </a:cubicBezTo>
                  <a:cubicBezTo>
                    <a:pt x="339" y="3815"/>
                    <a:pt x="406" y="3787"/>
                    <a:pt x="455" y="3734"/>
                  </a:cubicBezTo>
                  <a:cubicBezTo>
                    <a:pt x="511" y="3671"/>
                    <a:pt x="1828" y="2159"/>
                    <a:pt x="1402" y="193"/>
                  </a:cubicBezTo>
                  <a:cubicBezTo>
                    <a:pt x="1377" y="79"/>
                    <a:pt x="1279" y="0"/>
                    <a:pt x="1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17"/>
          <p:cNvGrpSpPr/>
          <p:nvPr/>
        </p:nvGrpSpPr>
        <p:grpSpPr>
          <a:xfrm rot="4061664">
            <a:off x="7981501" y="4699471"/>
            <a:ext cx="441147" cy="419589"/>
            <a:chOff x="5743835" y="2167031"/>
            <a:chExt cx="651249" cy="619422"/>
          </a:xfrm>
        </p:grpSpPr>
        <p:sp>
          <p:nvSpPr>
            <p:cNvPr id="385" name="Google Shape;385;p17"/>
            <p:cNvSpPr/>
            <p:nvPr/>
          </p:nvSpPr>
          <p:spPr>
            <a:xfrm>
              <a:off x="5743835" y="2167031"/>
              <a:ext cx="651249" cy="534530"/>
            </a:xfrm>
            <a:custGeom>
              <a:avLst/>
              <a:gdLst/>
              <a:ahLst/>
              <a:cxnLst/>
              <a:rect l="l" t="t" r="r" b="b"/>
              <a:pathLst>
                <a:path w="21504" h="17650" extrusionOk="0">
                  <a:moveTo>
                    <a:pt x="4382" y="0"/>
                  </a:moveTo>
                  <a:lnTo>
                    <a:pt x="4382" y="0"/>
                  </a:lnTo>
                  <a:cubicBezTo>
                    <a:pt x="5437" y="6329"/>
                    <a:pt x="1" y="13955"/>
                    <a:pt x="4220" y="16714"/>
                  </a:cubicBezTo>
                  <a:cubicBezTo>
                    <a:pt x="5259" y="17394"/>
                    <a:pt x="6259" y="17650"/>
                    <a:pt x="7176" y="17650"/>
                  </a:cubicBezTo>
                  <a:cubicBezTo>
                    <a:pt x="9981" y="17650"/>
                    <a:pt x="12009" y="15254"/>
                    <a:pt x="12009" y="15254"/>
                  </a:cubicBezTo>
                  <a:cubicBezTo>
                    <a:pt x="21098" y="14524"/>
                    <a:pt x="21503" y="10954"/>
                    <a:pt x="18419" y="6735"/>
                  </a:cubicBezTo>
                  <a:cubicBezTo>
                    <a:pt x="14564" y="1459"/>
                    <a:pt x="4382" y="0"/>
                    <a:pt x="4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5944541" y="2255557"/>
              <a:ext cx="189433" cy="530896"/>
            </a:xfrm>
            <a:custGeom>
              <a:avLst/>
              <a:gdLst/>
              <a:ahLst/>
              <a:cxnLst/>
              <a:rect l="l" t="t" r="r" b="b"/>
              <a:pathLst>
                <a:path w="6255" h="17530" extrusionOk="0">
                  <a:moveTo>
                    <a:pt x="272" y="1"/>
                  </a:moveTo>
                  <a:cubicBezTo>
                    <a:pt x="217" y="1"/>
                    <a:pt x="161" y="20"/>
                    <a:pt x="115" y="58"/>
                  </a:cubicBezTo>
                  <a:cubicBezTo>
                    <a:pt x="12" y="143"/>
                    <a:pt x="0" y="297"/>
                    <a:pt x="86" y="401"/>
                  </a:cubicBezTo>
                  <a:cubicBezTo>
                    <a:pt x="5304" y="6584"/>
                    <a:pt x="5765" y="13627"/>
                    <a:pt x="5573" y="17275"/>
                  </a:cubicBezTo>
                  <a:cubicBezTo>
                    <a:pt x="5566" y="17408"/>
                    <a:pt x="5670" y="17522"/>
                    <a:pt x="5804" y="17529"/>
                  </a:cubicBezTo>
                  <a:lnTo>
                    <a:pt x="5817" y="17529"/>
                  </a:lnTo>
                  <a:cubicBezTo>
                    <a:pt x="5944" y="17529"/>
                    <a:pt x="6053" y="17429"/>
                    <a:pt x="6060" y="17303"/>
                  </a:cubicBezTo>
                  <a:cubicBezTo>
                    <a:pt x="6254" y="13581"/>
                    <a:pt x="5782" y="6400"/>
                    <a:pt x="457" y="88"/>
                  </a:cubicBezTo>
                  <a:cubicBezTo>
                    <a:pt x="410" y="30"/>
                    <a:pt x="342" y="1"/>
                    <a:pt x="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6099060" y="2420102"/>
              <a:ext cx="126622" cy="159784"/>
            </a:xfrm>
            <a:custGeom>
              <a:avLst/>
              <a:gdLst/>
              <a:ahLst/>
              <a:cxnLst/>
              <a:rect l="l" t="t" r="r" b="b"/>
              <a:pathLst>
                <a:path w="4181" h="5276" extrusionOk="0">
                  <a:moveTo>
                    <a:pt x="3768" y="1"/>
                  </a:moveTo>
                  <a:cubicBezTo>
                    <a:pt x="3763" y="1"/>
                    <a:pt x="3758" y="1"/>
                    <a:pt x="3753" y="1"/>
                  </a:cubicBezTo>
                  <a:cubicBezTo>
                    <a:pt x="3620" y="10"/>
                    <a:pt x="3517" y="126"/>
                    <a:pt x="3525" y="260"/>
                  </a:cubicBezTo>
                  <a:cubicBezTo>
                    <a:pt x="3676" y="2677"/>
                    <a:pt x="189" y="4801"/>
                    <a:pt x="154" y="4822"/>
                  </a:cubicBezTo>
                  <a:cubicBezTo>
                    <a:pt x="38" y="4891"/>
                    <a:pt x="1" y="5040"/>
                    <a:pt x="70" y="5156"/>
                  </a:cubicBezTo>
                  <a:cubicBezTo>
                    <a:pt x="118" y="5233"/>
                    <a:pt x="198" y="5275"/>
                    <a:pt x="280" y="5275"/>
                  </a:cubicBezTo>
                  <a:cubicBezTo>
                    <a:pt x="323" y="5275"/>
                    <a:pt x="365" y="5264"/>
                    <a:pt x="403" y="5240"/>
                  </a:cubicBezTo>
                  <a:cubicBezTo>
                    <a:pt x="559" y="5148"/>
                    <a:pt x="4180" y="2941"/>
                    <a:pt x="4011" y="229"/>
                  </a:cubicBezTo>
                  <a:cubicBezTo>
                    <a:pt x="4002" y="101"/>
                    <a:pt x="3898" y="1"/>
                    <a:pt x="3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5941876" y="2461866"/>
              <a:ext cx="151455" cy="54119"/>
            </a:xfrm>
            <a:custGeom>
              <a:avLst/>
              <a:gdLst/>
              <a:ahLst/>
              <a:cxnLst/>
              <a:rect l="l" t="t" r="r" b="b"/>
              <a:pathLst>
                <a:path w="5001" h="1787" extrusionOk="0">
                  <a:moveTo>
                    <a:pt x="278" y="1"/>
                  </a:moveTo>
                  <a:cubicBezTo>
                    <a:pt x="199" y="1"/>
                    <a:pt x="123" y="38"/>
                    <a:pt x="76" y="108"/>
                  </a:cubicBezTo>
                  <a:cubicBezTo>
                    <a:pt x="0" y="219"/>
                    <a:pt x="28" y="370"/>
                    <a:pt x="140" y="446"/>
                  </a:cubicBezTo>
                  <a:cubicBezTo>
                    <a:pt x="1593" y="1437"/>
                    <a:pt x="3754" y="1708"/>
                    <a:pt x="4689" y="1780"/>
                  </a:cubicBezTo>
                  <a:cubicBezTo>
                    <a:pt x="4704" y="1785"/>
                    <a:pt x="4722" y="1786"/>
                    <a:pt x="4739" y="1786"/>
                  </a:cubicBezTo>
                  <a:cubicBezTo>
                    <a:pt x="4870" y="1786"/>
                    <a:pt x="4993" y="1683"/>
                    <a:pt x="4996" y="1550"/>
                  </a:cubicBezTo>
                  <a:cubicBezTo>
                    <a:pt x="5000" y="1479"/>
                    <a:pt x="4979" y="1312"/>
                    <a:pt x="4722" y="1293"/>
                  </a:cubicBezTo>
                  <a:cubicBezTo>
                    <a:pt x="3885" y="1230"/>
                    <a:pt x="1791" y="981"/>
                    <a:pt x="414" y="42"/>
                  </a:cubicBezTo>
                  <a:cubicBezTo>
                    <a:pt x="372" y="14"/>
                    <a:pt x="325" y="1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6025586" y="2262826"/>
              <a:ext cx="55391" cy="115537"/>
            </a:xfrm>
            <a:custGeom>
              <a:avLst/>
              <a:gdLst/>
              <a:ahLst/>
              <a:cxnLst/>
              <a:rect l="l" t="t" r="r" b="b"/>
              <a:pathLst>
                <a:path w="1829" h="3815" extrusionOk="0">
                  <a:moveTo>
                    <a:pt x="1168" y="0"/>
                  </a:moveTo>
                  <a:cubicBezTo>
                    <a:pt x="1150" y="0"/>
                    <a:pt x="1131" y="3"/>
                    <a:pt x="1113" y="7"/>
                  </a:cubicBezTo>
                  <a:cubicBezTo>
                    <a:pt x="980" y="36"/>
                    <a:pt x="898" y="165"/>
                    <a:pt x="926" y="296"/>
                  </a:cubicBezTo>
                  <a:cubicBezTo>
                    <a:pt x="1300" y="2014"/>
                    <a:pt x="101" y="3396"/>
                    <a:pt x="89" y="3410"/>
                  </a:cubicBezTo>
                  <a:cubicBezTo>
                    <a:pt x="1" y="3510"/>
                    <a:pt x="10" y="3664"/>
                    <a:pt x="110" y="3753"/>
                  </a:cubicBezTo>
                  <a:cubicBezTo>
                    <a:pt x="157" y="3794"/>
                    <a:pt x="214" y="3815"/>
                    <a:pt x="273" y="3815"/>
                  </a:cubicBezTo>
                  <a:cubicBezTo>
                    <a:pt x="339" y="3815"/>
                    <a:pt x="406" y="3787"/>
                    <a:pt x="455" y="3734"/>
                  </a:cubicBezTo>
                  <a:cubicBezTo>
                    <a:pt x="511" y="3671"/>
                    <a:pt x="1828" y="2159"/>
                    <a:pt x="1402" y="193"/>
                  </a:cubicBezTo>
                  <a:cubicBezTo>
                    <a:pt x="1377" y="79"/>
                    <a:pt x="1279" y="0"/>
                    <a:pt x="1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17"/>
          <p:cNvGrpSpPr/>
          <p:nvPr/>
        </p:nvGrpSpPr>
        <p:grpSpPr>
          <a:xfrm rot="-2508949">
            <a:off x="8506405" y="4119182"/>
            <a:ext cx="302603" cy="287815"/>
            <a:chOff x="5743835" y="2167031"/>
            <a:chExt cx="651249" cy="619422"/>
          </a:xfrm>
        </p:grpSpPr>
        <p:sp>
          <p:nvSpPr>
            <p:cNvPr id="391" name="Google Shape;391;p17"/>
            <p:cNvSpPr/>
            <p:nvPr/>
          </p:nvSpPr>
          <p:spPr>
            <a:xfrm>
              <a:off x="5743835" y="2167031"/>
              <a:ext cx="651249" cy="534530"/>
            </a:xfrm>
            <a:custGeom>
              <a:avLst/>
              <a:gdLst/>
              <a:ahLst/>
              <a:cxnLst/>
              <a:rect l="l" t="t" r="r" b="b"/>
              <a:pathLst>
                <a:path w="21504" h="17650" extrusionOk="0">
                  <a:moveTo>
                    <a:pt x="4382" y="0"/>
                  </a:moveTo>
                  <a:lnTo>
                    <a:pt x="4382" y="0"/>
                  </a:lnTo>
                  <a:cubicBezTo>
                    <a:pt x="5437" y="6329"/>
                    <a:pt x="1" y="13955"/>
                    <a:pt x="4220" y="16714"/>
                  </a:cubicBezTo>
                  <a:cubicBezTo>
                    <a:pt x="5259" y="17394"/>
                    <a:pt x="6259" y="17650"/>
                    <a:pt x="7176" y="17650"/>
                  </a:cubicBezTo>
                  <a:cubicBezTo>
                    <a:pt x="9981" y="17650"/>
                    <a:pt x="12009" y="15254"/>
                    <a:pt x="12009" y="15254"/>
                  </a:cubicBezTo>
                  <a:cubicBezTo>
                    <a:pt x="21098" y="14524"/>
                    <a:pt x="21503" y="10954"/>
                    <a:pt x="18419" y="6735"/>
                  </a:cubicBezTo>
                  <a:cubicBezTo>
                    <a:pt x="14564" y="1459"/>
                    <a:pt x="4382" y="0"/>
                    <a:pt x="4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5944541" y="2255557"/>
              <a:ext cx="189433" cy="530896"/>
            </a:xfrm>
            <a:custGeom>
              <a:avLst/>
              <a:gdLst/>
              <a:ahLst/>
              <a:cxnLst/>
              <a:rect l="l" t="t" r="r" b="b"/>
              <a:pathLst>
                <a:path w="6255" h="17530" extrusionOk="0">
                  <a:moveTo>
                    <a:pt x="272" y="1"/>
                  </a:moveTo>
                  <a:cubicBezTo>
                    <a:pt x="217" y="1"/>
                    <a:pt x="161" y="20"/>
                    <a:pt x="115" y="58"/>
                  </a:cubicBezTo>
                  <a:cubicBezTo>
                    <a:pt x="12" y="143"/>
                    <a:pt x="0" y="297"/>
                    <a:pt x="86" y="401"/>
                  </a:cubicBezTo>
                  <a:cubicBezTo>
                    <a:pt x="5304" y="6584"/>
                    <a:pt x="5765" y="13627"/>
                    <a:pt x="5573" y="17275"/>
                  </a:cubicBezTo>
                  <a:cubicBezTo>
                    <a:pt x="5566" y="17408"/>
                    <a:pt x="5670" y="17522"/>
                    <a:pt x="5804" y="17529"/>
                  </a:cubicBezTo>
                  <a:lnTo>
                    <a:pt x="5817" y="17529"/>
                  </a:lnTo>
                  <a:cubicBezTo>
                    <a:pt x="5944" y="17529"/>
                    <a:pt x="6053" y="17429"/>
                    <a:pt x="6060" y="17303"/>
                  </a:cubicBezTo>
                  <a:cubicBezTo>
                    <a:pt x="6254" y="13581"/>
                    <a:pt x="5782" y="6400"/>
                    <a:pt x="457" y="88"/>
                  </a:cubicBezTo>
                  <a:cubicBezTo>
                    <a:pt x="410" y="30"/>
                    <a:pt x="342" y="1"/>
                    <a:pt x="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6099060" y="2420102"/>
              <a:ext cx="126622" cy="159784"/>
            </a:xfrm>
            <a:custGeom>
              <a:avLst/>
              <a:gdLst/>
              <a:ahLst/>
              <a:cxnLst/>
              <a:rect l="l" t="t" r="r" b="b"/>
              <a:pathLst>
                <a:path w="4181" h="5276" extrusionOk="0">
                  <a:moveTo>
                    <a:pt x="3768" y="1"/>
                  </a:moveTo>
                  <a:cubicBezTo>
                    <a:pt x="3763" y="1"/>
                    <a:pt x="3758" y="1"/>
                    <a:pt x="3753" y="1"/>
                  </a:cubicBezTo>
                  <a:cubicBezTo>
                    <a:pt x="3620" y="10"/>
                    <a:pt x="3517" y="126"/>
                    <a:pt x="3525" y="260"/>
                  </a:cubicBezTo>
                  <a:cubicBezTo>
                    <a:pt x="3676" y="2677"/>
                    <a:pt x="189" y="4801"/>
                    <a:pt x="154" y="4822"/>
                  </a:cubicBezTo>
                  <a:cubicBezTo>
                    <a:pt x="38" y="4891"/>
                    <a:pt x="1" y="5040"/>
                    <a:pt x="70" y="5156"/>
                  </a:cubicBezTo>
                  <a:cubicBezTo>
                    <a:pt x="118" y="5233"/>
                    <a:pt x="198" y="5275"/>
                    <a:pt x="280" y="5275"/>
                  </a:cubicBezTo>
                  <a:cubicBezTo>
                    <a:pt x="323" y="5275"/>
                    <a:pt x="365" y="5264"/>
                    <a:pt x="403" y="5240"/>
                  </a:cubicBezTo>
                  <a:cubicBezTo>
                    <a:pt x="559" y="5148"/>
                    <a:pt x="4180" y="2941"/>
                    <a:pt x="4011" y="229"/>
                  </a:cubicBezTo>
                  <a:cubicBezTo>
                    <a:pt x="4002" y="101"/>
                    <a:pt x="3898" y="1"/>
                    <a:pt x="3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5941876" y="2461866"/>
              <a:ext cx="151455" cy="54119"/>
            </a:xfrm>
            <a:custGeom>
              <a:avLst/>
              <a:gdLst/>
              <a:ahLst/>
              <a:cxnLst/>
              <a:rect l="l" t="t" r="r" b="b"/>
              <a:pathLst>
                <a:path w="5001" h="1787" extrusionOk="0">
                  <a:moveTo>
                    <a:pt x="278" y="1"/>
                  </a:moveTo>
                  <a:cubicBezTo>
                    <a:pt x="199" y="1"/>
                    <a:pt x="123" y="38"/>
                    <a:pt x="76" y="108"/>
                  </a:cubicBezTo>
                  <a:cubicBezTo>
                    <a:pt x="0" y="219"/>
                    <a:pt x="28" y="370"/>
                    <a:pt x="140" y="446"/>
                  </a:cubicBezTo>
                  <a:cubicBezTo>
                    <a:pt x="1593" y="1437"/>
                    <a:pt x="3754" y="1708"/>
                    <a:pt x="4689" y="1780"/>
                  </a:cubicBezTo>
                  <a:cubicBezTo>
                    <a:pt x="4704" y="1785"/>
                    <a:pt x="4722" y="1786"/>
                    <a:pt x="4739" y="1786"/>
                  </a:cubicBezTo>
                  <a:cubicBezTo>
                    <a:pt x="4870" y="1786"/>
                    <a:pt x="4993" y="1683"/>
                    <a:pt x="4996" y="1550"/>
                  </a:cubicBezTo>
                  <a:cubicBezTo>
                    <a:pt x="5000" y="1479"/>
                    <a:pt x="4979" y="1312"/>
                    <a:pt x="4722" y="1293"/>
                  </a:cubicBezTo>
                  <a:cubicBezTo>
                    <a:pt x="3885" y="1230"/>
                    <a:pt x="1791" y="981"/>
                    <a:pt x="414" y="42"/>
                  </a:cubicBezTo>
                  <a:cubicBezTo>
                    <a:pt x="372" y="14"/>
                    <a:pt x="325" y="1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6025586" y="2262826"/>
              <a:ext cx="55391" cy="115537"/>
            </a:xfrm>
            <a:custGeom>
              <a:avLst/>
              <a:gdLst/>
              <a:ahLst/>
              <a:cxnLst/>
              <a:rect l="l" t="t" r="r" b="b"/>
              <a:pathLst>
                <a:path w="1829" h="3815" extrusionOk="0">
                  <a:moveTo>
                    <a:pt x="1168" y="0"/>
                  </a:moveTo>
                  <a:cubicBezTo>
                    <a:pt x="1150" y="0"/>
                    <a:pt x="1131" y="3"/>
                    <a:pt x="1113" y="7"/>
                  </a:cubicBezTo>
                  <a:cubicBezTo>
                    <a:pt x="980" y="36"/>
                    <a:pt x="898" y="165"/>
                    <a:pt x="926" y="296"/>
                  </a:cubicBezTo>
                  <a:cubicBezTo>
                    <a:pt x="1300" y="2014"/>
                    <a:pt x="101" y="3396"/>
                    <a:pt x="89" y="3410"/>
                  </a:cubicBezTo>
                  <a:cubicBezTo>
                    <a:pt x="1" y="3510"/>
                    <a:pt x="10" y="3664"/>
                    <a:pt x="110" y="3753"/>
                  </a:cubicBezTo>
                  <a:cubicBezTo>
                    <a:pt x="157" y="3794"/>
                    <a:pt x="214" y="3815"/>
                    <a:pt x="273" y="3815"/>
                  </a:cubicBezTo>
                  <a:cubicBezTo>
                    <a:pt x="339" y="3815"/>
                    <a:pt x="406" y="3787"/>
                    <a:pt x="455" y="3734"/>
                  </a:cubicBezTo>
                  <a:cubicBezTo>
                    <a:pt x="511" y="3671"/>
                    <a:pt x="1828" y="2159"/>
                    <a:pt x="1402" y="193"/>
                  </a:cubicBezTo>
                  <a:cubicBezTo>
                    <a:pt x="1377" y="79"/>
                    <a:pt x="1279" y="0"/>
                    <a:pt x="1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8"/>
          <p:cNvSpPr txBox="1">
            <a:spLocks noGrp="1"/>
          </p:cNvSpPr>
          <p:nvPr>
            <p:ph type="title" idx="2"/>
          </p:nvPr>
        </p:nvSpPr>
        <p:spPr>
          <a:xfrm>
            <a:off x="1827972" y="1655313"/>
            <a:ext cx="2478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9" name="Google Shape;399;p18"/>
          <p:cNvSpPr txBox="1">
            <a:spLocks noGrp="1"/>
          </p:cNvSpPr>
          <p:nvPr>
            <p:ph type="subTitle" idx="1"/>
          </p:nvPr>
        </p:nvSpPr>
        <p:spPr>
          <a:xfrm>
            <a:off x="1827972" y="2059532"/>
            <a:ext cx="24780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8"/>
          <p:cNvSpPr txBox="1">
            <a:spLocks noGrp="1"/>
          </p:cNvSpPr>
          <p:nvPr>
            <p:ph type="title" idx="3"/>
          </p:nvPr>
        </p:nvSpPr>
        <p:spPr>
          <a:xfrm>
            <a:off x="5679897" y="1655313"/>
            <a:ext cx="2478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1" name="Google Shape;401;p18"/>
          <p:cNvSpPr txBox="1">
            <a:spLocks noGrp="1"/>
          </p:cNvSpPr>
          <p:nvPr>
            <p:ph type="subTitle" idx="4"/>
          </p:nvPr>
        </p:nvSpPr>
        <p:spPr>
          <a:xfrm>
            <a:off x="5679896" y="2059532"/>
            <a:ext cx="24780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8"/>
          <p:cNvSpPr txBox="1">
            <a:spLocks noGrp="1"/>
          </p:cNvSpPr>
          <p:nvPr>
            <p:ph type="title" idx="5"/>
          </p:nvPr>
        </p:nvSpPr>
        <p:spPr>
          <a:xfrm>
            <a:off x="1908600" y="3264200"/>
            <a:ext cx="2478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3" name="Google Shape;403;p18"/>
          <p:cNvSpPr txBox="1">
            <a:spLocks noGrp="1"/>
          </p:cNvSpPr>
          <p:nvPr>
            <p:ph type="subTitle" idx="6"/>
          </p:nvPr>
        </p:nvSpPr>
        <p:spPr>
          <a:xfrm>
            <a:off x="1908622" y="3668344"/>
            <a:ext cx="24780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8"/>
          <p:cNvSpPr txBox="1">
            <a:spLocks noGrp="1"/>
          </p:cNvSpPr>
          <p:nvPr>
            <p:ph type="title" idx="7"/>
          </p:nvPr>
        </p:nvSpPr>
        <p:spPr>
          <a:xfrm>
            <a:off x="5679875" y="3264200"/>
            <a:ext cx="2478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5" name="Google Shape;405;p18"/>
          <p:cNvSpPr txBox="1">
            <a:spLocks noGrp="1"/>
          </p:cNvSpPr>
          <p:nvPr>
            <p:ph type="subTitle" idx="8"/>
          </p:nvPr>
        </p:nvSpPr>
        <p:spPr>
          <a:xfrm>
            <a:off x="5679896" y="3668344"/>
            <a:ext cx="24780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grpSp>
        <p:nvGrpSpPr>
          <p:cNvPr id="406" name="Google Shape;406;p18"/>
          <p:cNvGrpSpPr/>
          <p:nvPr/>
        </p:nvGrpSpPr>
        <p:grpSpPr>
          <a:xfrm>
            <a:off x="-8" y="-120600"/>
            <a:ext cx="9486768" cy="5757527"/>
            <a:chOff x="-8" y="-120600"/>
            <a:chExt cx="9486768" cy="5757527"/>
          </a:xfrm>
        </p:grpSpPr>
        <p:sp>
          <p:nvSpPr>
            <p:cNvPr id="407" name="Google Shape;407;p18"/>
            <p:cNvSpPr/>
            <p:nvPr/>
          </p:nvSpPr>
          <p:spPr>
            <a:xfrm rot="-5400000" flipH="1">
              <a:off x="5548130" y="1638969"/>
              <a:ext cx="5387435" cy="1868297"/>
            </a:xfrm>
            <a:custGeom>
              <a:avLst/>
              <a:gdLst/>
              <a:ahLst/>
              <a:cxnLst/>
              <a:rect l="l" t="t" r="r" b="b"/>
              <a:pathLst>
                <a:path w="51073" h="18572" extrusionOk="0">
                  <a:moveTo>
                    <a:pt x="0" y="1"/>
                  </a:moveTo>
                  <a:lnTo>
                    <a:pt x="0" y="18572"/>
                  </a:lnTo>
                  <a:lnTo>
                    <a:pt x="51073" y="18572"/>
                  </a:lnTo>
                  <a:lnTo>
                    <a:pt x="51073" y="1"/>
                  </a:lnTo>
                  <a:cubicBezTo>
                    <a:pt x="49913" y="1"/>
                    <a:pt x="45529" y="1071"/>
                    <a:pt x="45532" y="5814"/>
                  </a:cubicBezTo>
                  <a:cubicBezTo>
                    <a:pt x="45168" y="5511"/>
                    <a:pt x="44678" y="5400"/>
                    <a:pt x="44186" y="5400"/>
                  </a:cubicBezTo>
                  <a:cubicBezTo>
                    <a:pt x="43480" y="5400"/>
                    <a:pt x="42769" y="5628"/>
                    <a:pt x="42416" y="5842"/>
                  </a:cubicBezTo>
                  <a:cubicBezTo>
                    <a:pt x="41598" y="6338"/>
                    <a:pt x="41169" y="7400"/>
                    <a:pt x="41352" y="8606"/>
                  </a:cubicBezTo>
                  <a:cubicBezTo>
                    <a:pt x="40975" y="8261"/>
                    <a:pt x="40487" y="8098"/>
                    <a:pt x="39994" y="8098"/>
                  </a:cubicBezTo>
                  <a:cubicBezTo>
                    <a:pt x="38886" y="8098"/>
                    <a:pt x="37757" y="8923"/>
                    <a:pt x="37829" y="10349"/>
                  </a:cubicBezTo>
                  <a:cubicBezTo>
                    <a:pt x="37420" y="9737"/>
                    <a:pt x="36589" y="9452"/>
                    <a:pt x="35729" y="9452"/>
                  </a:cubicBezTo>
                  <a:cubicBezTo>
                    <a:pt x="35091" y="9452"/>
                    <a:pt x="34437" y="9609"/>
                    <a:pt x="33926" y="9906"/>
                  </a:cubicBezTo>
                  <a:cubicBezTo>
                    <a:pt x="32311" y="10845"/>
                    <a:pt x="31840" y="12634"/>
                    <a:pt x="31840" y="13303"/>
                  </a:cubicBezTo>
                  <a:cubicBezTo>
                    <a:pt x="31579" y="12858"/>
                    <a:pt x="30824" y="12530"/>
                    <a:pt x="30073" y="12530"/>
                  </a:cubicBezTo>
                  <a:cubicBezTo>
                    <a:pt x="29807" y="12530"/>
                    <a:pt x="29543" y="12571"/>
                    <a:pt x="29301" y="12662"/>
                  </a:cubicBezTo>
                  <a:cubicBezTo>
                    <a:pt x="28521" y="12957"/>
                    <a:pt x="27889" y="13481"/>
                    <a:pt x="27536" y="14311"/>
                  </a:cubicBezTo>
                  <a:cubicBezTo>
                    <a:pt x="27589" y="13407"/>
                    <a:pt x="26511" y="12360"/>
                    <a:pt x="25762" y="12142"/>
                  </a:cubicBezTo>
                  <a:cubicBezTo>
                    <a:pt x="25496" y="12064"/>
                    <a:pt x="25214" y="12021"/>
                    <a:pt x="24932" y="12021"/>
                  </a:cubicBezTo>
                  <a:cubicBezTo>
                    <a:pt x="24297" y="12021"/>
                    <a:pt x="23658" y="12238"/>
                    <a:pt x="23184" y="12753"/>
                  </a:cubicBezTo>
                  <a:cubicBezTo>
                    <a:pt x="23100" y="11895"/>
                    <a:pt x="22053" y="11133"/>
                    <a:pt x="21283" y="10976"/>
                  </a:cubicBezTo>
                  <a:cubicBezTo>
                    <a:pt x="21093" y="10937"/>
                    <a:pt x="20885" y="10917"/>
                    <a:pt x="20671" y="10917"/>
                  </a:cubicBezTo>
                  <a:cubicBezTo>
                    <a:pt x="20094" y="10917"/>
                    <a:pt x="19473" y="11064"/>
                    <a:pt x="19039" y="11375"/>
                  </a:cubicBezTo>
                  <a:cubicBezTo>
                    <a:pt x="19028" y="10286"/>
                    <a:pt x="18113" y="8859"/>
                    <a:pt x="17194" y="8321"/>
                  </a:cubicBezTo>
                  <a:cubicBezTo>
                    <a:pt x="16639" y="7996"/>
                    <a:pt x="16036" y="7831"/>
                    <a:pt x="15401" y="7831"/>
                  </a:cubicBezTo>
                  <a:cubicBezTo>
                    <a:pt x="14607" y="7831"/>
                    <a:pt x="13763" y="8090"/>
                    <a:pt x="12900" y="8620"/>
                  </a:cubicBezTo>
                  <a:cubicBezTo>
                    <a:pt x="12897" y="7416"/>
                    <a:pt x="12706" y="5673"/>
                    <a:pt x="11104" y="4556"/>
                  </a:cubicBezTo>
                  <a:cubicBezTo>
                    <a:pt x="10346" y="4028"/>
                    <a:pt x="9602" y="3804"/>
                    <a:pt x="8931" y="3804"/>
                  </a:cubicBezTo>
                  <a:cubicBezTo>
                    <a:pt x="7899" y="3804"/>
                    <a:pt x="7040" y="4335"/>
                    <a:pt x="6568" y="5107"/>
                  </a:cubicBezTo>
                  <a:cubicBezTo>
                    <a:pt x="6568" y="1502"/>
                    <a:pt x="312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 rot="-5400000" flipH="1">
              <a:off x="5920542" y="2070708"/>
              <a:ext cx="5636927" cy="1495510"/>
            </a:xfrm>
            <a:custGeom>
              <a:avLst/>
              <a:gdLst/>
              <a:ahLst/>
              <a:cxnLst/>
              <a:rect l="l" t="t" r="r" b="b"/>
              <a:pathLst>
                <a:path w="51073" h="18572" extrusionOk="0">
                  <a:moveTo>
                    <a:pt x="0" y="1"/>
                  </a:moveTo>
                  <a:lnTo>
                    <a:pt x="0" y="18572"/>
                  </a:lnTo>
                  <a:lnTo>
                    <a:pt x="51073" y="18572"/>
                  </a:lnTo>
                  <a:lnTo>
                    <a:pt x="51073" y="1"/>
                  </a:lnTo>
                  <a:cubicBezTo>
                    <a:pt x="49913" y="1"/>
                    <a:pt x="45529" y="1071"/>
                    <a:pt x="45532" y="5814"/>
                  </a:cubicBezTo>
                  <a:cubicBezTo>
                    <a:pt x="45168" y="5511"/>
                    <a:pt x="44678" y="5400"/>
                    <a:pt x="44186" y="5400"/>
                  </a:cubicBezTo>
                  <a:cubicBezTo>
                    <a:pt x="43480" y="5400"/>
                    <a:pt x="42769" y="5628"/>
                    <a:pt x="42416" y="5842"/>
                  </a:cubicBezTo>
                  <a:cubicBezTo>
                    <a:pt x="41598" y="6338"/>
                    <a:pt x="41169" y="7400"/>
                    <a:pt x="41352" y="8606"/>
                  </a:cubicBezTo>
                  <a:cubicBezTo>
                    <a:pt x="40975" y="8261"/>
                    <a:pt x="40487" y="8098"/>
                    <a:pt x="39994" y="8098"/>
                  </a:cubicBezTo>
                  <a:cubicBezTo>
                    <a:pt x="38886" y="8098"/>
                    <a:pt x="37757" y="8923"/>
                    <a:pt x="37829" y="10349"/>
                  </a:cubicBezTo>
                  <a:cubicBezTo>
                    <a:pt x="37420" y="9737"/>
                    <a:pt x="36589" y="9452"/>
                    <a:pt x="35729" y="9452"/>
                  </a:cubicBezTo>
                  <a:cubicBezTo>
                    <a:pt x="35091" y="9452"/>
                    <a:pt x="34437" y="9609"/>
                    <a:pt x="33926" y="9906"/>
                  </a:cubicBezTo>
                  <a:cubicBezTo>
                    <a:pt x="32311" y="10845"/>
                    <a:pt x="31840" y="12634"/>
                    <a:pt x="31840" y="13303"/>
                  </a:cubicBezTo>
                  <a:cubicBezTo>
                    <a:pt x="31579" y="12858"/>
                    <a:pt x="30824" y="12530"/>
                    <a:pt x="30073" y="12530"/>
                  </a:cubicBezTo>
                  <a:cubicBezTo>
                    <a:pt x="29807" y="12530"/>
                    <a:pt x="29543" y="12571"/>
                    <a:pt x="29301" y="12662"/>
                  </a:cubicBezTo>
                  <a:cubicBezTo>
                    <a:pt x="28521" y="12957"/>
                    <a:pt x="27889" y="13481"/>
                    <a:pt x="27536" y="14311"/>
                  </a:cubicBezTo>
                  <a:cubicBezTo>
                    <a:pt x="27589" y="13407"/>
                    <a:pt x="26511" y="12360"/>
                    <a:pt x="25762" y="12142"/>
                  </a:cubicBezTo>
                  <a:cubicBezTo>
                    <a:pt x="25496" y="12064"/>
                    <a:pt x="25214" y="12021"/>
                    <a:pt x="24932" y="12021"/>
                  </a:cubicBezTo>
                  <a:cubicBezTo>
                    <a:pt x="24297" y="12021"/>
                    <a:pt x="23658" y="12238"/>
                    <a:pt x="23184" y="12753"/>
                  </a:cubicBezTo>
                  <a:cubicBezTo>
                    <a:pt x="23100" y="11895"/>
                    <a:pt x="22053" y="11133"/>
                    <a:pt x="21283" y="10976"/>
                  </a:cubicBezTo>
                  <a:cubicBezTo>
                    <a:pt x="21093" y="10937"/>
                    <a:pt x="20885" y="10917"/>
                    <a:pt x="20671" y="10917"/>
                  </a:cubicBezTo>
                  <a:cubicBezTo>
                    <a:pt x="20094" y="10917"/>
                    <a:pt x="19473" y="11064"/>
                    <a:pt x="19039" y="11375"/>
                  </a:cubicBezTo>
                  <a:cubicBezTo>
                    <a:pt x="19028" y="10286"/>
                    <a:pt x="18113" y="8859"/>
                    <a:pt x="17194" y="8321"/>
                  </a:cubicBezTo>
                  <a:cubicBezTo>
                    <a:pt x="16639" y="7996"/>
                    <a:pt x="16036" y="7831"/>
                    <a:pt x="15401" y="7831"/>
                  </a:cubicBezTo>
                  <a:cubicBezTo>
                    <a:pt x="14607" y="7831"/>
                    <a:pt x="13763" y="8090"/>
                    <a:pt x="12900" y="8620"/>
                  </a:cubicBezTo>
                  <a:cubicBezTo>
                    <a:pt x="12897" y="7416"/>
                    <a:pt x="12706" y="5673"/>
                    <a:pt x="11104" y="4556"/>
                  </a:cubicBezTo>
                  <a:cubicBezTo>
                    <a:pt x="10346" y="4028"/>
                    <a:pt x="9602" y="3804"/>
                    <a:pt x="8931" y="3804"/>
                  </a:cubicBezTo>
                  <a:cubicBezTo>
                    <a:pt x="7899" y="3804"/>
                    <a:pt x="7040" y="4335"/>
                    <a:pt x="6568" y="5107"/>
                  </a:cubicBezTo>
                  <a:cubicBezTo>
                    <a:pt x="6568" y="1502"/>
                    <a:pt x="3126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 flipH="1">
              <a:off x="-8" y="4603505"/>
              <a:ext cx="887504" cy="362233"/>
            </a:xfrm>
            <a:custGeom>
              <a:avLst/>
              <a:gdLst/>
              <a:ahLst/>
              <a:cxnLst/>
              <a:rect l="l" t="t" r="r" b="b"/>
              <a:pathLst>
                <a:path w="12961" h="5290" extrusionOk="0">
                  <a:moveTo>
                    <a:pt x="5759" y="0"/>
                  </a:moveTo>
                  <a:cubicBezTo>
                    <a:pt x="4773" y="0"/>
                    <a:pt x="3753" y="873"/>
                    <a:pt x="3711" y="1943"/>
                  </a:cubicBezTo>
                  <a:cubicBezTo>
                    <a:pt x="3610" y="1913"/>
                    <a:pt x="3508" y="1900"/>
                    <a:pt x="3406" y="1900"/>
                  </a:cubicBezTo>
                  <a:cubicBezTo>
                    <a:pt x="2776" y="1900"/>
                    <a:pt x="2193" y="2440"/>
                    <a:pt x="2222" y="3097"/>
                  </a:cubicBezTo>
                  <a:cubicBezTo>
                    <a:pt x="2054" y="3039"/>
                    <a:pt x="1878" y="3011"/>
                    <a:pt x="1701" y="3011"/>
                  </a:cubicBezTo>
                  <a:cubicBezTo>
                    <a:pt x="1136" y="3011"/>
                    <a:pt x="564" y="3297"/>
                    <a:pt x="246" y="3783"/>
                  </a:cubicBezTo>
                  <a:cubicBezTo>
                    <a:pt x="12" y="4140"/>
                    <a:pt x="1" y="4478"/>
                    <a:pt x="127" y="4776"/>
                  </a:cubicBezTo>
                  <a:cubicBezTo>
                    <a:pt x="259" y="5090"/>
                    <a:pt x="574" y="5290"/>
                    <a:pt x="916" y="5290"/>
                  </a:cubicBezTo>
                  <a:lnTo>
                    <a:pt x="12961" y="5290"/>
                  </a:lnTo>
                  <a:lnTo>
                    <a:pt x="12961" y="1111"/>
                  </a:lnTo>
                  <a:cubicBezTo>
                    <a:pt x="12934" y="1110"/>
                    <a:pt x="12906" y="1109"/>
                    <a:pt x="12879" y="1109"/>
                  </a:cubicBezTo>
                  <a:cubicBezTo>
                    <a:pt x="12595" y="1109"/>
                    <a:pt x="12293" y="1195"/>
                    <a:pt x="11979" y="1397"/>
                  </a:cubicBezTo>
                  <a:cubicBezTo>
                    <a:pt x="11557" y="670"/>
                    <a:pt x="10870" y="151"/>
                    <a:pt x="10145" y="151"/>
                  </a:cubicBezTo>
                  <a:cubicBezTo>
                    <a:pt x="9722" y="151"/>
                    <a:pt x="9287" y="327"/>
                    <a:pt x="8883" y="741"/>
                  </a:cubicBezTo>
                  <a:cubicBezTo>
                    <a:pt x="8665" y="339"/>
                    <a:pt x="8333" y="148"/>
                    <a:pt x="7994" y="148"/>
                  </a:cubicBezTo>
                  <a:cubicBezTo>
                    <a:pt x="7654" y="148"/>
                    <a:pt x="7306" y="341"/>
                    <a:pt x="7062" y="705"/>
                  </a:cubicBezTo>
                  <a:cubicBezTo>
                    <a:pt x="6715" y="209"/>
                    <a:pt x="6241" y="0"/>
                    <a:pt x="5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5487973" y="441763"/>
              <a:ext cx="880041" cy="254316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3914323" y="998413"/>
              <a:ext cx="880041" cy="254316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9"/>
          <p:cNvSpPr txBox="1">
            <a:spLocks noGrp="1"/>
          </p:cNvSpPr>
          <p:nvPr>
            <p:ph type="title" idx="2"/>
          </p:nvPr>
        </p:nvSpPr>
        <p:spPr>
          <a:xfrm>
            <a:off x="720000" y="194430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5" name="Google Shape;415;p19"/>
          <p:cNvSpPr txBox="1">
            <a:spLocks noGrp="1"/>
          </p:cNvSpPr>
          <p:nvPr>
            <p:ph type="subTitle" idx="1"/>
          </p:nvPr>
        </p:nvSpPr>
        <p:spPr>
          <a:xfrm>
            <a:off x="720000" y="2277950"/>
            <a:ext cx="2305500" cy="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9"/>
          <p:cNvSpPr txBox="1">
            <a:spLocks noGrp="1"/>
          </p:cNvSpPr>
          <p:nvPr>
            <p:ph type="title" idx="3"/>
          </p:nvPr>
        </p:nvSpPr>
        <p:spPr>
          <a:xfrm>
            <a:off x="3419269" y="194430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7" name="Google Shape;417;p19"/>
          <p:cNvSpPr txBox="1">
            <a:spLocks noGrp="1"/>
          </p:cNvSpPr>
          <p:nvPr>
            <p:ph type="subTitle" idx="4"/>
          </p:nvPr>
        </p:nvSpPr>
        <p:spPr>
          <a:xfrm>
            <a:off x="3419271" y="2277950"/>
            <a:ext cx="2305500" cy="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9"/>
          <p:cNvSpPr txBox="1">
            <a:spLocks noGrp="1"/>
          </p:cNvSpPr>
          <p:nvPr>
            <p:ph type="title" idx="5"/>
          </p:nvPr>
        </p:nvSpPr>
        <p:spPr>
          <a:xfrm>
            <a:off x="720000" y="363875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9" name="Google Shape;419;p19"/>
          <p:cNvSpPr txBox="1">
            <a:spLocks noGrp="1"/>
          </p:cNvSpPr>
          <p:nvPr>
            <p:ph type="subTitle" idx="6"/>
          </p:nvPr>
        </p:nvSpPr>
        <p:spPr>
          <a:xfrm>
            <a:off x="720000" y="3972375"/>
            <a:ext cx="2305500" cy="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9"/>
          <p:cNvSpPr txBox="1">
            <a:spLocks noGrp="1"/>
          </p:cNvSpPr>
          <p:nvPr>
            <p:ph type="title" idx="7"/>
          </p:nvPr>
        </p:nvSpPr>
        <p:spPr>
          <a:xfrm>
            <a:off x="3419269" y="363875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1" name="Google Shape;421;p19"/>
          <p:cNvSpPr txBox="1">
            <a:spLocks noGrp="1"/>
          </p:cNvSpPr>
          <p:nvPr>
            <p:ph type="subTitle" idx="8"/>
          </p:nvPr>
        </p:nvSpPr>
        <p:spPr>
          <a:xfrm>
            <a:off x="3419271" y="3972375"/>
            <a:ext cx="2305500" cy="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9"/>
          <p:cNvSpPr txBox="1">
            <a:spLocks noGrp="1"/>
          </p:cNvSpPr>
          <p:nvPr>
            <p:ph type="title" idx="9"/>
          </p:nvPr>
        </p:nvSpPr>
        <p:spPr>
          <a:xfrm>
            <a:off x="6118545" y="194430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3" name="Google Shape;423;p19"/>
          <p:cNvSpPr txBox="1">
            <a:spLocks noGrp="1"/>
          </p:cNvSpPr>
          <p:nvPr>
            <p:ph type="subTitle" idx="13"/>
          </p:nvPr>
        </p:nvSpPr>
        <p:spPr>
          <a:xfrm>
            <a:off x="6118550" y="2277950"/>
            <a:ext cx="2305500" cy="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9"/>
          <p:cNvSpPr txBox="1">
            <a:spLocks noGrp="1"/>
          </p:cNvSpPr>
          <p:nvPr>
            <p:ph type="title" idx="14"/>
          </p:nvPr>
        </p:nvSpPr>
        <p:spPr>
          <a:xfrm>
            <a:off x="6118545" y="363875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5" name="Google Shape;425;p19"/>
          <p:cNvSpPr txBox="1">
            <a:spLocks noGrp="1"/>
          </p:cNvSpPr>
          <p:nvPr>
            <p:ph type="subTitle" idx="15"/>
          </p:nvPr>
        </p:nvSpPr>
        <p:spPr>
          <a:xfrm>
            <a:off x="6118550" y="3972375"/>
            <a:ext cx="2305500" cy="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19"/>
          <p:cNvGrpSpPr/>
          <p:nvPr/>
        </p:nvGrpSpPr>
        <p:grpSpPr>
          <a:xfrm>
            <a:off x="10" y="385374"/>
            <a:ext cx="9143997" cy="4828070"/>
            <a:chOff x="10" y="385374"/>
            <a:chExt cx="9143997" cy="4828070"/>
          </a:xfrm>
        </p:grpSpPr>
        <p:sp>
          <p:nvSpPr>
            <p:cNvPr id="427" name="Google Shape;427;p19"/>
            <p:cNvSpPr/>
            <p:nvPr/>
          </p:nvSpPr>
          <p:spPr>
            <a:xfrm>
              <a:off x="8222285" y="3032801"/>
              <a:ext cx="921722" cy="376198"/>
            </a:xfrm>
            <a:custGeom>
              <a:avLst/>
              <a:gdLst/>
              <a:ahLst/>
              <a:cxnLst/>
              <a:rect l="l" t="t" r="r" b="b"/>
              <a:pathLst>
                <a:path w="12961" h="5290" extrusionOk="0">
                  <a:moveTo>
                    <a:pt x="5759" y="0"/>
                  </a:moveTo>
                  <a:cubicBezTo>
                    <a:pt x="4773" y="0"/>
                    <a:pt x="3753" y="873"/>
                    <a:pt x="3711" y="1943"/>
                  </a:cubicBezTo>
                  <a:cubicBezTo>
                    <a:pt x="3610" y="1913"/>
                    <a:pt x="3508" y="1900"/>
                    <a:pt x="3406" y="1900"/>
                  </a:cubicBezTo>
                  <a:cubicBezTo>
                    <a:pt x="2776" y="1900"/>
                    <a:pt x="2193" y="2440"/>
                    <a:pt x="2222" y="3097"/>
                  </a:cubicBezTo>
                  <a:cubicBezTo>
                    <a:pt x="2054" y="3039"/>
                    <a:pt x="1878" y="3011"/>
                    <a:pt x="1701" y="3011"/>
                  </a:cubicBezTo>
                  <a:cubicBezTo>
                    <a:pt x="1136" y="3011"/>
                    <a:pt x="564" y="3297"/>
                    <a:pt x="246" y="3783"/>
                  </a:cubicBezTo>
                  <a:cubicBezTo>
                    <a:pt x="12" y="4140"/>
                    <a:pt x="1" y="4478"/>
                    <a:pt x="127" y="4776"/>
                  </a:cubicBezTo>
                  <a:cubicBezTo>
                    <a:pt x="259" y="5090"/>
                    <a:pt x="574" y="5290"/>
                    <a:pt x="916" y="5290"/>
                  </a:cubicBezTo>
                  <a:lnTo>
                    <a:pt x="12961" y="5290"/>
                  </a:lnTo>
                  <a:lnTo>
                    <a:pt x="12961" y="1111"/>
                  </a:lnTo>
                  <a:cubicBezTo>
                    <a:pt x="12934" y="1110"/>
                    <a:pt x="12906" y="1109"/>
                    <a:pt x="12879" y="1109"/>
                  </a:cubicBezTo>
                  <a:cubicBezTo>
                    <a:pt x="12595" y="1109"/>
                    <a:pt x="12293" y="1195"/>
                    <a:pt x="11979" y="1397"/>
                  </a:cubicBezTo>
                  <a:cubicBezTo>
                    <a:pt x="11557" y="670"/>
                    <a:pt x="10870" y="151"/>
                    <a:pt x="10145" y="151"/>
                  </a:cubicBezTo>
                  <a:cubicBezTo>
                    <a:pt x="9722" y="151"/>
                    <a:pt x="9287" y="327"/>
                    <a:pt x="8883" y="741"/>
                  </a:cubicBezTo>
                  <a:cubicBezTo>
                    <a:pt x="8665" y="339"/>
                    <a:pt x="8333" y="148"/>
                    <a:pt x="7994" y="148"/>
                  </a:cubicBezTo>
                  <a:cubicBezTo>
                    <a:pt x="7654" y="148"/>
                    <a:pt x="7306" y="341"/>
                    <a:pt x="7062" y="705"/>
                  </a:cubicBezTo>
                  <a:cubicBezTo>
                    <a:pt x="6715" y="209"/>
                    <a:pt x="6241" y="0"/>
                    <a:pt x="5759" y="0"/>
                  </a:cubicBezTo>
                  <a:close/>
                </a:path>
              </a:pathLst>
            </a:custGeom>
            <a:solidFill>
              <a:srgbClr val="8C9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2526443" y="4808451"/>
              <a:ext cx="1401446" cy="404993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rgbClr val="8C9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 flipH="1">
              <a:off x="10" y="1297126"/>
              <a:ext cx="921722" cy="376198"/>
            </a:xfrm>
            <a:custGeom>
              <a:avLst/>
              <a:gdLst/>
              <a:ahLst/>
              <a:cxnLst/>
              <a:rect l="l" t="t" r="r" b="b"/>
              <a:pathLst>
                <a:path w="12961" h="5290" extrusionOk="0">
                  <a:moveTo>
                    <a:pt x="5759" y="0"/>
                  </a:moveTo>
                  <a:cubicBezTo>
                    <a:pt x="4773" y="0"/>
                    <a:pt x="3753" y="873"/>
                    <a:pt x="3711" y="1943"/>
                  </a:cubicBezTo>
                  <a:cubicBezTo>
                    <a:pt x="3610" y="1913"/>
                    <a:pt x="3508" y="1900"/>
                    <a:pt x="3406" y="1900"/>
                  </a:cubicBezTo>
                  <a:cubicBezTo>
                    <a:pt x="2776" y="1900"/>
                    <a:pt x="2193" y="2440"/>
                    <a:pt x="2222" y="3097"/>
                  </a:cubicBezTo>
                  <a:cubicBezTo>
                    <a:pt x="2054" y="3039"/>
                    <a:pt x="1878" y="3011"/>
                    <a:pt x="1701" y="3011"/>
                  </a:cubicBezTo>
                  <a:cubicBezTo>
                    <a:pt x="1136" y="3011"/>
                    <a:pt x="564" y="3297"/>
                    <a:pt x="246" y="3783"/>
                  </a:cubicBezTo>
                  <a:cubicBezTo>
                    <a:pt x="12" y="4140"/>
                    <a:pt x="1" y="4478"/>
                    <a:pt x="127" y="4776"/>
                  </a:cubicBezTo>
                  <a:cubicBezTo>
                    <a:pt x="259" y="5090"/>
                    <a:pt x="574" y="5290"/>
                    <a:pt x="916" y="5290"/>
                  </a:cubicBezTo>
                  <a:lnTo>
                    <a:pt x="12961" y="5290"/>
                  </a:lnTo>
                  <a:lnTo>
                    <a:pt x="12961" y="1111"/>
                  </a:lnTo>
                  <a:cubicBezTo>
                    <a:pt x="12934" y="1110"/>
                    <a:pt x="12906" y="1109"/>
                    <a:pt x="12879" y="1109"/>
                  </a:cubicBezTo>
                  <a:cubicBezTo>
                    <a:pt x="12595" y="1109"/>
                    <a:pt x="12293" y="1195"/>
                    <a:pt x="11979" y="1397"/>
                  </a:cubicBezTo>
                  <a:cubicBezTo>
                    <a:pt x="11557" y="670"/>
                    <a:pt x="10870" y="151"/>
                    <a:pt x="10145" y="151"/>
                  </a:cubicBezTo>
                  <a:cubicBezTo>
                    <a:pt x="9722" y="151"/>
                    <a:pt x="9287" y="327"/>
                    <a:pt x="8883" y="741"/>
                  </a:cubicBezTo>
                  <a:cubicBezTo>
                    <a:pt x="8665" y="339"/>
                    <a:pt x="8333" y="148"/>
                    <a:pt x="7994" y="148"/>
                  </a:cubicBezTo>
                  <a:cubicBezTo>
                    <a:pt x="7654" y="148"/>
                    <a:pt x="7306" y="341"/>
                    <a:pt x="7062" y="705"/>
                  </a:cubicBezTo>
                  <a:cubicBezTo>
                    <a:pt x="6715" y="209"/>
                    <a:pt x="6241" y="0"/>
                    <a:pt x="5759" y="0"/>
                  </a:cubicBezTo>
                  <a:close/>
                </a:path>
              </a:pathLst>
            </a:custGeom>
            <a:solidFill>
              <a:srgbClr val="8C9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5627374" y="3111483"/>
              <a:ext cx="777642" cy="224725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8632518" y="385374"/>
              <a:ext cx="511473" cy="208743"/>
            </a:xfrm>
            <a:custGeom>
              <a:avLst/>
              <a:gdLst/>
              <a:ahLst/>
              <a:cxnLst/>
              <a:rect l="l" t="t" r="r" b="b"/>
              <a:pathLst>
                <a:path w="12961" h="5290" extrusionOk="0">
                  <a:moveTo>
                    <a:pt x="5759" y="0"/>
                  </a:moveTo>
                  <a:cubicBezTo>
                    <a:pt x="4773" y="0"/>
                    <a:pt x="3753" y="873"/>
                    <a:pt x="3711" y="1943"/>
                  </a:cubicBezTo>
                  <a:cubicBezTo>
                    <a:pt x="3610" y="1913"/>
                    <a:pt x="3508" y="1900"/>
                    <a:pt x="3406" y="1900"/>
                  </a:cubicBezTo>
                  <a:cubicBezTo>
                    <a:pt x="2776" y="1900"/>
                    <a:pt x="2193" y="2440"/>
                    <a:pt x="2222" y="3097"/>
                  </a:cubicBezTo>
                  <a:cubicBezTo>
                    <a:pt x="2054" y="3039"/>
                    <a:pt x="1878" y="3011"/>
                    <a:pt x="1701" y="3011"/>
                  </a:cubicBezTo>
                  <a:cubicBezTo>
                    <a:pt x="1136" y="3011"/>
                    <a:pt x="564" y="3297"/>
                    <a:pt x="246" y="3783"/>
                  </a:cubicBezTo>
                  <a:cubicBezTo>
                    <a:pt x="12" y="4140"/>
                    <a:pt x="1" y="4478"/>
                    <a:pt x="127" y="4776"/>
                  </a:cubicBezTo>
                  <a:cubicBezTo>
                    <a:pt x="259" y="5090"/>
                    <a:pt x="574" y="5290"/>
                    <a:pt x="916" y="5290"/>
                  </a:cubicBezTo>
                  <a:lnTo>
                    <a:pt x="12961" y="5290"/>
                  </a:lnTo>
                  <a:lnTo>
                    <a:pt x="12961" y="1111"/>
                  </a:lnTo>
                  <a:cubicBezTo>
                    <a:pt x="12934" y="1110"/>
                    <a:pt x="12906" y="1109"/>
                    <a:pt x="12879" y="1109"/>
                  </a:cubicBezTo>
                  <a:cubicBezTo>
                    <a:pt x="12595" y="1109"/>
                    <a:pt x="12293" y="1195"/>
                    <a:pt x="11979" y="1397"/>
                  </a:cubicBezTo>
                  <a:cubicBezTo>
                    <a:pt x="11557" y="670"/>
                    <a:pt x="10870" y="151"/>
                    <a:pt x="10145" y="151"/>
                  </a:cubicBezTo>
                  <a:cubicBezTo>
                    <a:pt x="9722" y="151"/>
                    <a:pt x="9287" y="327"/>
                    <a:pt x="8883" y="741"/>
                  </a:cubicBezTo>
                  <a:cubicBezTo>
                    <a:pt x="8665" y="339"/>
                    <a:pt x="8333" y="148"/>
                    <a:pt x="7994" y="148"/>
                  </a:cubicBezTo>
                  <a:cubicBezTo>
                    <a:pt x="7654" y="148"/>
                    <a:pt x="7306" y="341"/>
                    <a:pt x="7062" y="705"/>
                  </a:cubicBezTo>
                  <a:cubicBezTo>
                    <a:pt x="6715" y="209"/>
                    <a:pt x="6241" y="0"/>
                    <a:pt x="5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2794211" y="1746296"/>
              <a:ext cx="777642" cy="224725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188136" y="3493446"/>
              <a:ext cx="777642" cy="224725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"/>
          <p:cNvSpPr txBox="1">
            <a:spLocks noGrp="1"/>
          </p:cNvSpPr>
          <p:nvPr>
            <p:ph type="title" hasCustomPrompt="1"/>
          </p:nvPr>
        </p:nvSpPr>
        <p:spPr>
          <a:xfrm rot="-350">
            <a:off x="912300" y="1126750"/>
            <a:ext cx="29436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36" name="Google Shape;436;p20"/>
          <p:cNvSpPr txBox="1">
            <a:spLocks noGrp="1"/>
          </p:cNvSpPr>
          <p:nvPr>
            <p:ph type="subTitle" idx="1"/>
          </p:nvPr>
        </p:nvSpPr>
        <p:spPr>
          <a:xfrm>
            <a:off x="912318" y="2198800"/>
            <a:ext cx="2943600" cy="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0"/>
          <p:cNvSpPr txBox="1">
            <a:spLocks noGrp="1"/>
          </p:cNvSpPr>
          <p:nvPr>
            <p:ph type="title" idx="2" hasCustomPrompt="1"/>
          </p:nvPr>
        </p:nvSpPr>
        <p:spPr>
          <a:xfrm>
            <a:off x="4397999" y="1126700"/>
            <a:ext cx="38337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38" name="Google Shape;438;p20"/>
          <p:cNvSpPr txBox="1">
            <a:spLocks noGrp="1"/>
          </p:cNvSpPr>
          <p:nvPr>
            <p:ph type="subTitle" idx="3"/>
          </p:nvPr>
        </p:nvSpPr>
        <p:spPr>
          <a:xfrm>
            <a:off x="4397975" y="2198801"/>
            <a:ext cx="3833700" cy="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20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440" name="Google Shape;440;p20"/>
          <p:cNvGrpSpPr/>
          <p:nvPr/>
        </p:nvGrpSpPr>
        <p:grpSpPr>
          <a:xfrm>
            <a:off x="-119" y="455501"/>
            <a:ext cx="9144060" cy="6451359"/>
            <a:chOff x="-119" y="455501"/>
            <a:chExt cx="9144060" cy="6451359"/>
          </a:xfrm>
        </p:grpSpPr>
        <p:sp>
          <p:nvSpPr>
            <p:cNvPr id="441" name="Google Shape;441;p20"/>
            <p:cNvSpPr/>
            <p:nvPr/>
          </p:nvSpPr>
          <p:spPr>
            <a:xfrm>
              <a:off x="299" y="2422550"/>
              <a:ext cx="9143344" cy="3324852"/>
            </a:xfrm>
            <a:custGeom>
              <a:avLst/>
              <a:gdLst/>
              <a:ahLst/>
              <a:cxnLst/>
              <a:rect l="l" t="t" r="r" b="b"/>
              <a:pathLst>
                <a:path w="51073" h="18572" extrusionOk="0">
                  <a:moveTo>
                    <a:pt x="0" y="1"/>
                  </a:moveTo>
                  <a:lnTo>
                    <a:pt x="0" y="18572"/>
                  </a:lnTo>
                  <a:lnTo>
                    <a:pt x="51073" y="18572"/>
                  </a:lnTo>
                  <a:lnTo>
                    <a:pt x="51073" y="1"/>
                  </a:lnTo>
                  <a:cubicBezTo>
                    <a:pt x="49913" y="1"/>
                    <a:pt x="45529" y="1071"/>
                    <a:pt x="45532" y="5814"/>
                  </a:cubicBezTo>
                  <a:cubicBezTo>
                    <a:pt x="45168" y="5511"/>
                    <a:pt x="44678" y="5400"/>
                    <a:pt x="44186" y="5400"/>
                  </a:cubicBezTo>
                  <a:cubicBezTo>
                    <a:pt x="43480" y="5400"/>
                    <a:pt x="42769" y="5628"/>
                    <a:pt x="42416" y="5842"/>
                  </a:cubicBezTo>
                  <a:cubicBezTo>
                    <a:pt x="41598" y="6338"/>
                    <a:pt x="41169" y="7400"/>
                    <a:pt x="41352" y="8606"/>
                  </a:cubicBezTo>
                  <a:cubicBezTo>
                    <a:pt x="40975" y="8261"/>
                    <a:pt x="40487" y="8098"/>
                    <a:pt x="39994" y="8098"/>
                  </a:cubicBezTo>
                  <a:cubicBezTo>
                    <a:pt x="38886" y="8098"/>
                    <a:pt x="37757" y="8923"/>
                    <a:pt x="37829" y="10349"/>
                  </a:cubicBezTo>
                  <a:cubicBezTo>
                    <a:pt x="37420" y="9737"/>
                    <a:pt x="36589" y="9452"/>
                    <a:pt x="35729" y="9452"/>
                  </a:cubicBezTo>
                  <a:cubicBezTo>
                    <a:pt x="35091" y="9452"/>
                    <a:pt x="34437" y="9609"/>
                    <a:pt x="33926" y="9906"/>
                  </a:cubicBezTo>
                  <a:cubicBezTo>
                    <a:pt x="32311" y="10845"/>
                    <a:pt x="31840" y="12634"/>
                    <a:pt x="31840" y="13303"/>
                  </a:cubicBezTo>
                  <a:cubicBezTo>
                    <a:pt x="31579" y="12858"/>
                    <a:pt x="30824" y="12530"/>
                    <a:pt x="30073" y="12530"/>
                  </a:cubicBezTo>
                  <a:cubicBezTo>
                    <a:pt x="29807" y="12530"/>
                    <a:pt x="29543" y="12571"/>
                    <a:pt x="29301" y="12662"/>
                  </a:cubicBezTo>
                  <a:cubicBezTo>
                    <a:pt x="28521" y="12957"/>
                    <a:pt x="27889" y="13481"/>
                    <a:pt x="27536" y="14311"/>
                  </a:cubicBezTo>
                  <a:cubicBezTo>
                    <a:pt x="27589" y="13407"/>
                    <a:pt x="26511" y="12360"/>
                    <a:pt x="25762" y="12142"/>
                  </a:cubicBezTo>
                  <a:cubicBezTo>
                    <a:pt x="25496" y="12064"/>
                    <a:pt x="25214" y="12021"/>
                    <a:pt x="24932" y="12021"/>
                  </a:cubicBezTo>
                  <a:cubicBezTo>
                    <a:pt x="24297" y="12021"/>
                    <a:pt x="23658" y="12238"/>
                    <a:pt x="23184" y="12753"/>
                  </a:cubicBezTo>
                  <a:cubicBezTo>
                    <a:pt x="23100" y="11895"/>
                    <a:pt x="22053" y="11133"/>
                    <a:pt x="21283" y="10976"/>
                  </a:cubicBezTo>
                  <a:cubicBezTo>
                    <a:pt x="21093" y="10937"/>
                    <a:pt x="20885" y="10917"/>
                    <a:pt x="20671" y="10917"/>
                  </a:cubicBezTo>
                  <a:cubicBezTo>
                    <a:pt x="20094" y="10917"/>
                    <a:pt x="19473" y="11064"/>
                    <a:pt x="19039" y="11375"/>
                  </a:cubicBezTo>
                  <a:cubicBezTo>
                    <a:pt x="19028" y="10286"/>
                    <a:pt x="18113" y="8859"/>
                    <a:pt x="17194" y="8321"/>
                  </a:cubicBezTo>
                  <a:cubicBezTo>
                    <a:pt x="16639" y="7996"/>
                    <a:pt x="16036" y="7831"/>
                    <a:pt x="15401" y="7831"/>
                  </a:cubicBezTo>
                  <a:cubicBezTo>
                    <a:pt x="14607" y="7831"/>
                    <a:pt x="13763" y="8090"/>
                    <a:pt x="12900" y="8620"/>
                  </a:cubicBezTo>
                  <a:cubicBezTo>
                    <a:pt x="12897" y="7416"/>
                    <a:pt x="12706" y="5673"/>
                    <a:pt x="11104" y="4556"/>
                  </a:cubicBezTo>
                  <a:cubicBezTo>
                    <a:pt x="10346" y="4028"/>
                    <a:pt x="9602" y="3804"/>
                    <a:pt x="8931" y="3804"/>
                  </a:cubicBezTo>
                  <a:cubicBezTo>
                    <a:pt x="7899" y="3804"/>
                    <a:pt x="7040" y="4335"/>
                    <a:pt x="6568" y="5107"/>
                  </a:cubicBezTo>
                  <a:cubicBezTo>
                    <a:pt x="6568" y="1502"/>
                    <a:pt x="312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119" y="3561419"/>
              <a:ext cx="9144060" cy="3345440"/>
            </a:xfrm>
            <a:custGeom>
              <a:avLst/>
              <a:gdLst/>
              <a:ahLst/>
              <a:cxnLst/>
              <a:rect l="l" t="t" r="r" b="b"/>
              <a:pathLst>
                <a:path w="51077" h="18687" extrusionOk="0">
                  <a:moveTo>
                    <a:pt x="48958" y="0"/>
                  </a:moveTo>
                  <a:cubicBezTo>
                    <a:pt x="44969" y="0"/>
                    <a:pt x="42834" y="3586"/>
                    <a:pt x="43427" y="6015"/>
                  </a:cubicBezTo>
                  <a:cubicBezTo>
                    <a:pt x="42630" y="5118"/>
                    <a:pt x="41568" y="4707"/>
                    <a:pt x="40485" y="4707"/>
                  </a:cubicBezTo>
                  <a:cubicBezTo>
                    <a:pt x="39844" y="4707"/>
                    <a:pt x="39196" y="4851"/>
                    <a:pt x="38591" y="5124"/>
                  </a:cubicBezTo>
                  <a:cubicBezTo>
                    <a:pt x="37040" y="5822"/>
                    <a:pt x="36028" y="7040"/>
                    <a:pt x="36116" y="8482"/>
                  </a:cubicBezTo>
                  <a:cubicBezTo>
                    <a:pt x="35666" y="7133"/>
                    <a:pt x="34293" y="6460"/>
                    <a:pt x="32992" y="6460"/>
                  </a:cubicBezTo>
                  <a:cubicBezTo>
                    <a:pt x="31930" y="6460"/>
                    <a:pt x="30916" y="6908"/>
                    <a:pt x="30490" y="7801"/>
                  </a:cubicBezTo>
                  <a:cubicBezTo>
                    <a:pt x="29875" y="6066"/>
                    <a:pt x="28653" y="4502"/>
                    <a:pt x="26809" y="3929"/>
                  </a:cubicBezTo>
                  <a:cubicBezTo>
                    <a:pt x="26234" y="3750"/>
                    <a:pt x="25550" y="3630"/>
                    <a:pt x="24869" y="3630"/>
                  </a:cubicBezTo>
                  <a:cubicBezTo>
                    <a:pt x="23825" y="3630"/>
                    <a:pt x="22787" y="3913"/>
                    <a:pt x="22156" y="4704"/>
                  </a:cubicBezTo>
                  <a:cubicBezTo>
                    <a:pt x="21712" y="3756"/>
                    <a:pt x="20156" y="3154"/>
                    <a:pt x="19148" y="3154"/>
                  </a:cubicBezTo>
                  <a:cubicBezTo>
                    <a:pt x="19124" y="3154"/>
                    <a:pt x="19101" y="3154"/>
                    <a:pt x="19077" y="3155"/>
                  </a:cubicBezTo>
                  <a:cubicBezTo>
                    <a:pt x="18107" y="3183"/>
                    <a:pt x="16632" y="3761"/>
                    <a:pt x="16115" y="4653"/>
                  </a:cubicBezTo>
                  <a:cubicBezTo>
                    <a:pt x="15934" y="4125"/>
                    <a:pt x="15168" y="3526"/>
                    <a:pt x="14077" y="3526"/>
                  </a:cubicBezTo>
                  <a:cubicBezTo>
                    <a:pt x="13510" y="3526"/>
                    <a:pt x="12855" y="3688"/>
                    <a:pt x="12150" y="4106"/>
                  </a:cubicBezTo>
                  <a:cubicBezTo>
                    <a:pt x="10405" y="5143"/>
                    <a:pt x="10272" y="6611"/>
                    <a:pt x="10610" y="7576"/>
                  </a:cubicBezTo>
                  <a:cubicBezTo>
                    <a:pt x="10276" y="7073"/>
                    <a:pt x="9694" y="6860"/>
                    <a:pt x="9097" y="6860"/>
                  </a:cubicBezTo>
                  <a:cubicBezTo>
                    <a:pt x="8343" y="6860"/>
                    <a:pt x="7567" y="7198"/>
                    <a:pt x="7238" y="7717"/>
                  </a:cubicBezTo>
                  <a:cubicBezTo>
                    <a:pt x="7238" y="6275"/>
                    <a:pt x="6278" y="5663"/>
                    <a:pt x="5391" y="5324"/>
                  </a:cubicBezTo>
                  <a:cubicBezTo>
                    <a:pt x="5220" y="5257"/>
                    <a:pt x="5016" y="5226"/>
                    <a:pt x="4797" y="5226"/>
                  </a:cubicBezTo>
                  <a:cubicBezTo>
                    <a:pt x="4109" y="5226"/>
                    <a:pt x="3279" y="5537"/>
                    <a:pt x="2906" y="6035"/>
                  </a:cubicBezTo>
                  <a:cubicBezTo>
                    <a:pt x="2649" y="4999"/>
                    <a:pt x="1620" y="3891"/>
                    <a:pt x="1" y="3891"/>
                  </a:cubicBezTo>
                  <a:lnTo>
                    <a:pt x="1" y="18686"/>
                  </a:lnTo>
                  <a:lnTo>
                    <a:pt x="51076" y="18686"/>
                  </a:lnTo>
                  <a:lnTo>
                    <a:pt x="51076" y="314"/>
                  </a:lnTo>
                  <a:cubicBezTo>
                    <a:pt x="50322" y="98"/>
                    <a:pt x="49615" y="0"/>
                    <a:pt x="48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8751119" y="1101952"/>
              <a:ext cx="392524" cy="160208"/>
            </a:xfrm>
            <a:custGeom>
              <a:avLst/>
              <a:gdLst/>
              <a:ahLst/>
              <a:cxnLst/>
              <a:rect l="l" t="t" r="r" b="b"/>
              <a:pathLst>
                <a:path w="12961" h="5290" extrusionOk="0">
                  <a:moveTo>
                    <a:pt x="5759" y="0"/>
                  </a:moveTo>
                  <a:cubicBezTo>
                    <a:pt x="4773" y="0"/>
                    <a:pt x="3753" y="873"/>
                    <a:pt x="3711" y="1943"/>
                  </a:cubicBezTo>
                  <a:cubicBezTo>
                    <a:pt x="3610" y="1913"/>
                    <a:pt x="3508" y="1900"/>
                    <a:pt x="3406" y="1900"/>
                  </a:cubicBezTo>
                  <a:cubicBezTo>
                    <a:pt x="2776" y="1900"/>
                    <a:pt x="2193" y="2440"/>
                    <a:pt x="2222" y="3097"/>
                  </a:cubicBezTo>
                  <a:cubicBezTo>
                    <a:pt x="2054" y="3039"/>
                    <a:pt x="1878" y="3011"/>
                    <a:pt x="1701" y="3011"/>
                  </a:cubicBezTo>
                  <a:cubicBezTo>
                    <a:pt x="1136" y="3011"/>
                    <a:pt x="564" y="3297"/>
                    <a:pt x="246" y="3783"/>
                  </a:cubicBezTo>
                  <a:cubicBezTo>
                    <a:pt x="12" y="4140"/>
                    <a:pt x="1" y="4478"/>
                    <a:pt x="127" y="4776"/>
                  </a:cubicBezTo>
                  <a:cubicBezTo>
                    <a:pt x="259" y="5090"/>
                    <a:pt x="574" y="5290"/>
                    <a:pt x="916" y="5290"/>
                  </a:cubicBezTo>
                  <a:lnTo>
                    <a:pt x="12961" y="5290"/>
                  </a:lnTo>
                  <a:lnTo>
                    <a:pt x="12961" y="1111"/>
                  </a:lnTo>
                  <a:cubicBezTo>
                    <a:pt x="12934" y="1110"/>
                    <a:pt x="12906" y="1109"/>
                    <a:pt x="12879" y="1109"/>
                  </a:cubicBezTo>
                  <a:cubicBezTo>
                    <a:pt x="12595" y="1109"/>
                    <a:pt x="12293" y="1195"/>
                    <a:pt x="11979" y="1397"/>
                  </a:cubicBezTo>
                  <a:cubicBezTo>
                    <a:pt x="11557" y="670"/>
                    <a:pt x="10870" y="151"/>
                    <a:pt x="10145" y="151"/>
                  </a:cubicBezTo>
                  <a:cubicBezTo>
                    <a:pt x="9722" y="151"/>
                    <a:pt x="9287" y="327"/>
                    <a:pt x="8883" y="741"/>
                  </a:cubicBezTo>
                  <a:cubicBezTo>
                    <a:pt x="8665" y="339"/>
                    <a:pt x="8333" y="148"/>
                    <a:pt x="7994" y="148"/>
                  </a:cubicBezTo>
                  <a:cubicBezTo>
                    <a:pt x="7654" y="148"/>
                    <a:pt x="7306" y="341"/>
                    <a:pt x="7062" y="705"/>
                  </a:cubicBezTo>
                  <a:cubicBezTo>
                    <a:pt x="6715" y="209"/>
                    <a:pt x="6241" y="0"/>
                    <a:pt x="5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4427891" y="3037388"/>
              <a:ext cx="2368110" cy="684351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3091971" y="3066626"/>
              <a:ext cx="738701" cy="213471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7317321" y="455501"/>
              <a:ext cx="738701" cy="213471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3090950" y="3250500"/>
            <a:ext cx="4587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1466025" y="3082200"/>
            <a:ext cx="1550100" cy="1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 rot="450">
            <a:off x="3090973" y="4016400"/>
            <a:ext cx="45870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6089450" y="1159725"/>
            <a:ext cx="3054551" cy="1246694"/>
          </a:xfrm>
          <a:custGeom>
            <a:avLst/>
            <a:gdLst/>
            <a:ahLst/>
            <a:cxnLst/>
            <a:rect l="l" t="t" r="r" b="b"/>
            <a:pathLst>
              <a:path w="12961" h="5290" extrusionOk="0">
                <a:moveTo>
                  <a:pt x="5759" y="0"/>
                </a:moveTo>
                <a:cubicBezTo>
                  <a:pt x="4773" y="0"/>
                  <a:pt x="3753" y="873"/>
                  <a:pt x="3711" y="1943"/>
                </a:cubicBezTo>
                <a:cubicBezTo>
                  <a:pt x="3610" y="1913"/>
                  <a:pt x="3508" y="1900"/>
                  <a:pt x="3406" y="1900"/>
                </a:cubicBezTo>
                <a:cubicBezTo>
                  <a:pt x="2776" y="1900"/>
                  <a:pt x="2193" y="2440"/>
                  <a:pt x="2222" y="3097"/>
                </a:cubicBezTo>
                <a:cubicBezTo>
                  <a:pt x="2054" y="3039"/>
                  <a:pt x="1878" y="3011"/>
                  <a:pt x="1701" y="3011"/>
                </a:cubicBezTo>
                <a:cubicBezTo>
                  <a:pt x="1136" y="3011"/>
                  <a:pt x="564" y="3297"/>
                  <a:pt x="246" y="3783"/>
                </a:cubicBezTo>
                <a:cubicBezTo>
                  <a:pt x="12" y="4140"/>
                  <a:pt x="1" y="4478"/>
                  <a:pt x="127" y="4776"/>
                </a:cubicBezTo>
                <a:cubicBezTo>
                  <a:pt x="259" y="5090"/>
                  <a:pt x="574" y="5290"/>
                  <a:pt x="916" y="5290"/>
                </a:cubicBezTo>
                <a:lnTo>
                  <a:pt x="12961" y="5290"/>
                </a:lnTo>
                <a:lnTo>
                  <a:pt x="12961" y="1111"/>
                </a:lnTo>
                <a:cubicBezTo>
                  <a:pt x="12934" y="1110"/>
                  <a:pt x="12906" y="1109"/>
                  <a:pt x="12879" y="1109"/>
                </a:cubicBezTo>
                <a:cubicBezTo>
                  <a:pt x="12595" y="1109"/>
                  <a:pt x="12293" y="1195"/>
                  <a:pt x="11979" y="1397"/>
                </a:cubicBezTo>
                <a:cubicBezTo>
                  <a:pt x="11557" y="670"/>
                  <a:pt x="10870" y="151"/>
                  <a:pt x="10145" y="151"/>
                </a:cubicBezTo>
                <a:cubicBezTo>
                  <a:pt x="9722" y="151"/>
                  <a:pt x="9287" y="327"/>
                  <a:pt x="8883" y="741"/>
                </a:cubicBezTo>
                <a:cubicBezTo>
                  <a:pt x="8665" y="339"/>
                  <a:pt x="8333" y="148"/>
                  <a:pt x="7994" y="148"/>
                </a:cubicBezTo>
                <a:cubicBezTo>
                  <a:pt x="7654" y="148"/>
                  <a:pt x="7306" y="341"/>
                  <a:pt x="7062" y="705"/>
                </a:cubicBezTo>
                <a:cubicBezTo>
                  <a:pt x="6715" y="209"/>
                  <a:pt x="6241" y="0"/>
                  <a:pt x="57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1854902" y="1045234"/>
            <a:ext cx="5434201" cy="1884956"/>
          </a:xfrm>
          <a:custGeom>
            <a:avLst/>
            <a:gdLst/>
            <a:ahLst/>
            <a:cxnLst/>
            <a:rect l="l" t="t" r="r" b="b"/>
            <a:pathLst>
              <a:path w="18242" h="6327" extrusionOk="0">
                <a:moveTo>
                  <a:pt x="6612" y="0"/>
                </a:moveTo>
                <a:cubicBezTo>
                  <a:pt x="4577" y="0"/>
                  <a:pt x="2926" y="1652"/>
                  <a:pt x="2926" y="3687"/>
                </a:cubicBezTo>
                <a:cubicBezTo>
                  <a:pt x="1405" y="3687"/>
                  <a:pt x="152" y="4843"/>
                  <a:pt x="0" y="6324"/>
                </a:cubicBezTo>
                <a:lnTo>
                  <a:pt x="18241" y="6324"/>
                </a:lnTo>
                <a:cubicBezTo>
                  <a:pt x="18087" y="4844"/>
                  <a:pt x="16836" y="3688"/>
                  <a:pt x="15315" y="3688"/>
                </a:cubicBezTo>
                <a:cubicBezTo>
                  <a:pt x="15007" y="3688"/>
                  <a:pt x="14713" y="3736"/>
                  <a:pt x="14434" y="3822"/>
                </a:cubicBezTo>
                <a:cubicBezTo>
                  <a:pt x="13801" y="3117"/>
                  <a:pt x="12885" y="2674"/>
                  <a:pt x="11865" y="2674"/>
                </a:cubicBezTo>
                <a:cubicBezTo>
                  <a:pt x="11279" y="2674"/>
                  <a:pt x="10730" y="2821"/>
                  <a:pt x="10248" y="3075"/>
                </a:cubicBezTo>
                <a:cubicBezTo>
                  <a:pt x="9956" y="1331"/>
                  <a:pt x="8439" y="0"/>
                  <a:pt x="6612" y="0"/>
                </a:cubicBezTo>
                <a:close/>
                <a:moveTo>
                  <a:pt x="18241" y="6324"/>
                </a:moveTo>
                <a:cubicBezTo>
                  <a:pt x="18241" y="6325"/>
                  <a:pt x="18241" y="6326"/>
                  <a:pt x="18241" y="6327"/>
                </a:cubicBezTo>
                <a:lnTo>
                  <a:pt x="18241" y="63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2" y="1389517"/>
            <a:ext cx="3760463" cy="1086679"/>
          </a:xfrm>
          <a:custGeom>
            <a:avLst/>
            <a:gdLst/>
            <a:ahLst/>
            <a:cxnLst/>
            <a:rect l="l" t="t" r="r" b="b"/>
            <a:pathLst>
              <a:path w="12852" h="3714" extrusionOk="0">
                <a:moveTo>
                  <a:pt x="4038" y="1"/>
                </a:moveTo>
                <a:cubicBezTo>
                  <a:pt x="3346" y="1"/>
                  <a:pt x="2631" y="613"/>
                  <a:pt x="2602" y="1363"/>
                </a:cubicBezTo>
                <a:cubicBezTo>
                  <a:pt x="2531" y="1343"/>
                  <a:pt x="2460" y="1333"/>
                  <a:pt x="2389" y="1333"/>
                </a:cubicBezTo>
                <a:cubicBezTo>
                  <a:pt x="1947" y="1333"/>
                  <a:pt x="1537" y="1711"/>
                  <a:pt x="1558" y="2174"/>
                </a:cubicBezTo>
                <a:cubicBezTo>
                  <a:pt x="1440" y="2133"/>
                  <a:pt x="1317" y="2113"/>
                  <a:pt x="1193" y="2113"/>
                </a:cubicBezTo>
                <a:cubicBezTo>
                  <a:pt x="796" y="2113"/>
                  <a:pt x="395" y="2314"/>
                  <a:pt x="171" y="2656"/>
                </a:cubicBezTo>
                <a:cubicBezTo>
                  <a:pt x="8" y="2907"/>
                  <a:pt x="1" y="3144"/>
                  <a:pt x="88" y="3353"/>
                </a:cubicBezTo>
                <a:cubicBezTo>
                  <a:pt x="181" y="3574"/>
                  <a:pt x="402" y="3714"/>
                  <a:pt x="642" y="3714"/>
                </a:cubicBezTo>
                <a:lnTo>
                  <a:pt x="12009" y="3714"/>
                </a:lnTo>
                <a:cubicBezTo>
                  <a:pt x="12635" y="3714"/>
                  <a:pt x="12852" y="2868"/>
                  <a:pt x="12294" y="2575"/>
                </a:cubicBezTo>
                <a:cubicBezTo>
                  <a:pt x="12056" y="2451"/>
                  <a:pt x="11799" y="2375"/>
                  <a:pt x="11589" y="2375"/>
                </a:cubicBezTo>
                <a:cubicBezTo>
                  <a:pt x="11575" y="2375"/>
                  <a:pt x="11561" y="2376"/>
                  <a:pt x="11547" y="2376"/>
                </a:cubicBezTo>
                <a:cubicBezTo>
                  <a:pt x="11413" y="2023"/>
                  <a:pt x="11105" y="1658"/>
                  <a:pt x="10740" y="1658"/>
                </a:cubicBezTo>
                <a:cubicBezTo>
                  <a:pt x="10619" y="1658"/>
                  <a:pt x="10493" y="1698"/>
                  <a:pt x="10364" y="1791"/>
                </a:cubicBezTo>
                <a:cubicBezTo>
                  <a:pt x="10073" y="1263"/>
                  <a:pt x="9604" y="779"/>
                  <a:pt x="9036" y="779"/>
                </a:cubicBezTo>
                <a:cubicBezTo>
                  <a:pt x="8836" y="779"/>
                  <a:pt x="8624" y="839"/>
                  <a:pt x="8402" y="979"/>
                </a:cubicBezTo>
                <a:cubicBezTo>
                  <a:pt x="8107" y="469"/>
                  <a:pt x="7625" y="105"/>
                  <a:pt x="7117" y="105"/>
                </a:cubicBezTo>
                <a:cubicBezTo>
                  <a:pt x="6821" y="105"/>
                  <a:pt x="6515" y="229"/>
                  <a:pt x="6232" y="519"/>
                </a:cubicBezTo>
                <a:cubicBezTo>
                  <a:pt x="6079" y="238"/>
                  <a:pt x="5846" y="105"/>
                  <a:pt x="5609" y="105"/>
                </a:cubicBezTo>
                <a:cubicBezTo>
                  <a:pt x="5369" y="105"/>
                  <a:pt x="5125" y="240"/>
                  <a:pt x="4954" y="495"/>
                </a:cubicBezTo>
                <a:cubicBezTo>
                  <a:pt x="4709" y="147"/>
                  <a:pt x="4376" y="1"/>
                  <a:pt x="40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AND_TWO_COLUMNS_1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1"/>
          <p:cNvSpPr txBox="1">
            <a:spLocks noGrp="1"/>
          </p:cNvSpPr>
          <p:nvPr>
            <p:ph type="subTitle" idx="1"/>
          </p:nvPr>
        </p:nvSpPr>
        <p:spPr>
          <a:xfrm>
            <a:off x="6710750" y="4075700"/>
            <a:ext cx="1713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21"/>
          <p:cNvSpPr txBox="1">
            <a:spLocks noGrp="1"/>
          </p:cNvSpPr>
          <p:nvPr>
            <p:ph type="title" hasCustomPrompt="1"/>
          </p:nvPr>
        </p:nvSpPr>
        <p:spPr>
          <a:xfrm>
            <a:off x="6710750" y="3497126"/>
            <a:ext cx="1713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50" name="Google Shape;450;p21"/>
          <p:cNvSpPr txBox="1">
            <a:spLocks noGrp="1"/>
          </p:cNvSpPr>
          <p:nvPr>
            <p:ph type="title" idx="2"/>
          </p:nvPr>
        </p:nvSpPr>
        <p:spPr>
          <a:xfrm>
            <a:off x="4708200" y="2988675"/>
            <a:ext cx="3715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1" name="Google Shape;451;p21"/>
          <p:cNvSpPr txBox="1">
            <a:spLocks noGrp="1"/>
          </p:cNvSpPr>
          <p:nvPr>
            <p:ph type="subTitle" idx="3"/>
          </p:nvPr>
        </p:nvSpPr>
        <p:spPr>
          <a:xfrm>
            <a:off x="6710750" y="2361300"/>
            <a:ext cx="1713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21"/>
          <p:cNvSpPr txBox="1">
            <a:spLocks noGrp="1"/>
          </p:cNvSpPr>
          <p:nvPr>
            <p:ph type="title" idx="4" hasCustomPrompt="1"/>
          </p:nvPr>
        </p:nvSpPr>
        <p:spPr>
          <a:xfrm>
            <a:off x="6710750" y="1782626"/>
            <a:ext cx="1713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53" name="Google Shape;453;p21"/>
          <p:cNvSpPr txBox="1">
            <a:spLocks noGrp="1"/>
          </p:cNvSpPr>
          <p:nvPr>
            <p:ph type="title" idx="5"/>
          </p:nvPr>
        </p:nvSpPr>
        <p:spPr>
          <a:xfrm>
            <a:off x="4748675" y="1274175"/>
            <a:ext cx="3715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4" name="Google Shape;454;p21"/>
          <p:cNvSpPr txBox="1">
            <a:spLocks noGrp="1"/>
          </p:cNvSpPr>
          <p:nvPr>
            <p:ph type="subTitle" idx="6"/>
          </p:nvPr>
        </p:nvSpPr>
        <p:spPr>
          <a:xfrm>
            <a:off x="1879225" y="1759325"/>
            <a:ext cx="2556600" cy="11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21"/>
          <p:cNvSpPr txBox="1">
            <a:spLocks noGrp="1"/>
          </p:cNvSpPr>
          <p:nvPr>
            <p:ph type="title" idx="7"/>
          </p:nvPr>
        </p:nvSpPr>
        <p:spPr>
          <a:xfrm>
            <a:off x="720000" y="1274175"/>
            <a:ext cx="3715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" name="Google Shape;456;p21"/>
          <p:cNvSpPr txBox="1">
            <a:spLocks noGrp="1"/>
          </p:cNvSpPr>
          <p:nvPr>
            <p:ph type="subTitle" idx="8"/>
          </p:nvPr>
        </p:nvSpPr>
        <p:spPr>
          <a:xfrm>
            <a:off x="4716775" y="4075700"/>
            <a:ext cx="1713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21"/>
          <p:cNvSpPr txBox="1">
            <a:spLocks noGrp="1"/>
          </p:cNvSpPr>
          <p:nvPr>
            <p:ph type="title" idx="9" hasCustomPrompt="1"/>
          </p:nvPr>
        </p:nvSpPr>
        <p:spPr>
          <a:xfrm>
            <a:off x="4716775" y="3497126"/>
            <a:ext cx="1713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58" name="Google Shape;458;p21"/>
          <p:cNvSpPr txBox="1">
            <a:spLocks noGrp="1"/>
          </p:cNvSpPr>
          <p:nvPr>
            <p:ph type="subTitle" idx="13"/>
          </p:nvPr>
        </p:nvSpPr>
        <p:spPr>
          <a:xfrm>
            <a:off x="4716775" y="2361300"/>
            <a:ext cx="1713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21"/>
          <p:cNvSpPr txBox="1">
            <a:spLocks noGrp="1"/>
          </p:cNvSpPr>
          <p:nvPr>
            <p:ph type="title" idx="14" hasCustomPrompt="1"/>
          </p:nvPr>
        </p:nvSpPr>
        <p:spPr>
          <a:xfrm>
            <a:off x="4716775" y="1782626"/>
            <a:ext cx="1713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60" name="Google Shape;460;p21"/>
          <p:cNvSpPr txBox="1">
            <a:spLocks noGrp="1"/>
          </p:cNvSpPr>
          <p:nvPr>
            <p:ph type="subTitle" idx="15"/>
          </p:nvPr>
        </p:nvSpPr>
        <p:spPr>
          <a:xfrm>
            <a:off x="2722550" y="4075700"/>
            <a:ext cx="1713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21"/>
          <p:cNvSpPr txBox="1">
            <a:spLocks noGrp="1"/>
          </p:cNvSpPr>
          <p:nvPr>
            <p:ph type="title" idx="16" hasCustomPrompt="1"/>
          </p:nvPr>
        </p:nvSpPr>
        <p:spPr>
          <a:xfrm>
            <a:off x="2722550" y="3497126"/>
            <a:ext cx="1713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62" name="Google Shape;462;p21"/>
          <p:cNvSpPr txBox="1">
            <a:spLocks noGrp="1"/>
          </p:cNvSpPr>
          <p:nvPr>
            <p:ph type="title" idx="17"/>
          </p:nvPr>
        </p:nvSpPr>
        <p:spPr>
          <a:xfrm>
            <a:off x="760475" y="2988675"/>
            <a:ext cx="3715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3" name="Google Shape;463;p21"/>
          <p:cNvSpPr txBox="1">
            <a:spLocks noGrp="1"/>
          </p:cNvSpPr>
          <p:nvPr>
            <p:ph type="subTitle" idx="18"/>
          </p:nvPr>
        </p:nvSpPr>
        <p:spPr>
          <a:xfrm>
            <a:off x="728575" y="4075700"/>
            <a:ext cx="1713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21"/>
          <p:cNvSpPr txBox="1">
            <a:spLocks noGrp="1"/>
          </p:cNvSpPr>
          <p:nvPr>
            <p:ph type="title" idx="19" hasCustomPrompt="1"/>
          </p:nvPr>
        </p:nvSpPr>
        <p:spPr>
          <a:xfrm>
            <a:off x="728575" y="3497126"/>
            <a:ext cx="1713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65" name="Google Shape;465;p21"/>
          <p:cNvSpPr txBox="1">
            <a:spLocks noGrp="1"/>
          </p:cNvSpPr>
          <p:nvPr>
            <p:ph type="title" idx="20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466" name="Google Shape;466;p21"/>
          <p:cNvGrpSpPr/>
          <p:nvPr/>
        </p:nvGrpSpPr>
        <p:grpSpPr>
          <a:xfrm>
            <a:off x="-5" y="66653"/>
            <a:ext cx="9144015" cy="3461973"/>
            <a:chOff x="-5" y="66653"/>
            <a:chExt cx="9144015" cy="3461973"/>
          </a:xfrm>
        </p:grpSpPr>
        <p:sp>
          <p:nvSpPr>
            <p:cNvPr id="467" name="Google Shape;467;p21"/>
            <p:cNvSpPr/>
            <p:nvPr/>
          </p:nvSpPr>
          <p:spPr>
            <a:xfrm>
              <a:off x="7226408" y="273775"/>
              <a:ext cx="1917580" cy="782669"/>
            </a:xfrm>
            <a:custGeom>
              <a:avLst/>
              <a:gdLst/>
              <a:ahLst/>
              <a:cxnLst/>
              <a:rect l="l" t="t" r="r" b="b"/>
              <a:pathLst>
                <a:path w="12961" h="5290" extrusionOk="0">
                  <a:moveTo>
                    <a:pt x="5759" y="0"/>
                  </a:moveTo>
                  <a:cubicBezTo>
                    <a:pt x="4773" y="0"/>
                    <a:pt x="3753" y="873"/>
                    <a:pt x="3711" y="1943"/>
                  </a:cubicBezTo>
                  <a:cubicBezTo>
                    <a:pt x="3610" y="1913"/>
                    <a:pt x="3508" y="1900"/>
                    <a:pt x="3406" y="1900"/>
                  </a:cubicBezTo>
                  <a:cubicBezTo>
                    <a:pt x="2776" y="1900"/>
                    <a:pt x="2193" y="2440"/>
                    <a:pt x="2222" y="3097"/>
                  </a:cubicBezTo>
                  <a:cubicBezTo>
                    <a:pt x="2054" y="3039"/>
                    <a:pt x="1878" y="3011"/>
                    <a:pt x="1701" y="3011"/>
                  </a:cubicBezTo>
                  <a:cubicBezTo>
                    <a:pt x="1136" y="3011"/>
                    <a:pt x="564" y="3297"/>
                    <a:pt x="246" y="3783"/>
                  </a:cubicBezTo>
                  <a:cubicBezTo>
                    <a:pt x="12" y="4140"/>
                    <a:pt x="1" y="4478"/>
                    <a:pt x="127" y="4776"/>
                  </a:cubicBezTo>
                  <a:cubicBezTo>
                    <a:pt x="259" y="5090"/>
                    <a:pt x="574" y="5290"/>
                    <a:pt x="916" y="5290"/>
                  </a:cubicBezTo>
                  <a:lnTo>
                    <a:pt x="12961" y="5290"/>
                  </a:lnTo>
                  <a:lnTo>
                    <a:pt x="12961" y="1111"/>
                  </a:lnTo>
                  <a:cubicBezTo>
                    <a:pt x="12934" y="1110"/>
                    <a:pt x="12906" y="1109"/>
                    <a:pt x="12879" y="1109"/>
                  </a:cubicBezTo>
                  <a:cubicBezTo>
                    <a:pt x="12595" y="1109"/>
                    <a:pt x="12293" y="1195"/>
                    <a:pt x="11979" y="1397"/>
                  </a:cubicBezTo>
                  <a:cubicBezTo>
                    <a:pt x="11557" y="670"/>
                    <a:pt x="10870" y="151"/>
                    <a:pt x="10145" y="151"/>
                  </a:cubicBezTo>
                  <a:cubicBezTo>
                    <a:pt x="9722" y="151"/>
                    <a:pt x="9287" y="327"/>
                    <a:pt x="8883" y="741"/>
                  </a:cubicBezTo>
                  <a:cubicBezTo>
                    <a:pt x="8665" y="339"/>
                    <a:pt x="8333" y="148"/>
                    <a:pt x="7994" y="148"/>
                  </a:cubicBezTo>
                  <a:cubicBezTo>
                    <a:pt x="7654" y="148"/>
                    <a:pt x="7306" y="341"/>
                    <a:pt x="7062" y="705"/>
                  </a:cubicBezTo>
                  <a:cubicBezTo>
                    <a:pt x="6715" y="209"/>
                    <a:pt x="6241" y="0"/>
                    <a:pt x="5759" y="0"/>
                  </a:cubicBezTo>
                  <a:close/>
                </a:path>
              </a:pathLst>
            </a:custGeom>
            <a:solidFill>
              <a:srgbClr val="8C9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1"/>
            <p:cNvSpPr/>
            <p:nvPr/>
          </p:nvSpPr>
          <p:spPr>
            <a:xfrm>
              <a:off x="4660552" y="284850"/>
              <a:ext cx="1301843" cy="376228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8092095" y="3099303"/>
              <a:ext cx="1051915" cy="429323"/>
            </a:xfrm>
            <a:custGeom>
              <a:avLst/>
              <a:gdLst/>
              <a:ahLst/>
              <a:cxnLst/>
              <a:rect l="l" t="t" r="r" b="b"/>
              <a:pathLst>
                <a:path w="12961" h="5290" extrusionOk="0">
                  <a:moveTo>
                    <a:pt x="5759" y="0"/>
                  </a:moveTo>
                  <a:cubicBezTo>
                    <a:pt x="4773" y="0"/>
                    <a:pt x="3753" y="873"/>
                    <a:pt x="3711" y="1943"/>
                  </a:cubicBezTo>
                  <a:cubicBezTo>
                    <a:pt x="3610" y="1913"/>
                    <a:pt x="3508" y="1900"/>
                    <a:pt x="3406" y="1900"/>
                  </a:cubicBezTo>
                  <a:cubicBezTo>
                    <a:pt x="2776" y="1900"/>
                    <a:pt x="2193" y="2440"/>
                    <a:pt x="2222" y="3097"/>
                  </a:cubicBezTo>
                  <a:cubicBezTo>
                    <a:pt x="2054" y="3039"/>
                    <a:pt x="1878" y="3011"/>
                    <a:pt x="1701" y="3011"/>
                  </a:cubicBezTo>
                  <a:cubicBezTo>
                    <a:pt x="1136" y="3011"/>
                    <a:pt x="564" y="3297"/>
                    <a:pt x="246" y="3783"/>
                  </a:cubicBezTo>
                  <a:cubicBezTo>
                    <a:pt x="12" y="4140"/>
                    <a:pt x="1" y="4478"/>
                    <a:pt x="127" y="4776"/>
                  </a:cubicBezTo>
                  <a:cubicBezTo>
                    <a:pt x="259" y="5090"/>
                    <a:pt x="574" y="5290"/>
                    <a:pt x="916" y="5290"/>
                  </a:cubicBezTo>
                  <a:lnTo>
                    <a:pt x="12961" y="5290"/>
                  </a:lnTo>
                  <a:lnTo>
                    <a:pt x="12961" y="1111"/>
                  </a:lnTo>
                  <a:cubicBezTo>
                    <a:pt x="12934" y="1110"/>
                    <a:pt x="12906" y="1109"/>
                    <a:pt x="12879" y="1109"/>
                  </a:cubicBezTo>
                  <a:cubicBezTo>
                    <a:pt x="12595" y="1109"/>
                    <a:pt x="12293" y="1195"/>
                    <a:pt x="11979" y="1397"/>
                  </a:cubicBezTo>
                  <a:cubicBezTo>
                    <a:pt x="11557" y="670"/>
                    <a:pt x="10870" y="151"/>
                    <a:pt x="10145" y="151"/>
                  </a:cubicBezTo>
                  <a:cubicBezTo>
                    <a:pt x="9722" y="151"/>
                    <a:pt x="9287" y="327"/>
                    <a:pt x="8883" y="741"/>
                  </a:cubicBezTo>
                  <a:cubicBezTo>
                    <a:pt x="8665" y="339"/>
                    <a:pt x="8333" y="148"/>
                    <a:pt x="7994" y="148"/>
                  </a:cubicBezTo>
                  <a:cubicBezTo>
                    <a:pt x="7654" y="148"/>
                    <a:pt x="7306" y="341"/>
                    <a:pt x="7062" y="705"/>
                  </a:cubicBezTo>
                  <a:cubicBezTo>
                    <a:pt x="6715" y="209"/>
                    <a:pt x="6241" y="0"/>
                    <a:pt x="5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1"/>
            <p:cNvSpPr/>
            <p:nvPr/>
          </p:nvSpPr>
          <p:spPr>
            <a:xfrm flipH="1">
              <a:off x="-5" y="66653"/>
              <a:ext cx="1051915" cy="429323"/>
            </a:xfrm>
            <a:custGeom>
              <a:avLst/>
              <a:gdLst/>
              <a:ahLst/>
              <a:cxnLst/>
              <a:rect l="l" t="t" r="r" b="b"/>
              <a:pathLst>
                <a:path w="12961" h="5290" extrusionOk="0">
                  <a:moveTo>
                    <a:pt x="5759" y="0"/>
                  </a:moveTo>
                  <a:cubicBezTo>
                    <a:pt x="4773" y="0"/>
                    <a:pt x="3753" y="873"/>
                    <a:pt x="3711" y="1943"/>
                  </a:cubicBezTo>
                  <a:cubicBezTo>
                    <a:pt x="3610" y="1913"/>
                    <a:pt x="3508" y="1900"/>
                    <a:pt x="3406" y="1900"/>
                  </a:cubicBezTo>
                  <a:cubicBezTo>
                    <a:pt x="2776" y="1900"/>
                    <a:pt x="2193" y="2440"/>
                    <a:pt x="2222" y="3097"/>
                  </a:cubicBezTo>
                  <a:cubicBezTo>
                    <a:pt x="2054" y="3039"/>
                    <a:pt x="1878" y="3011"/>
                    <a:pt x="1701" y="3011"/>
                  </a:cubicBezTo>
                  <a:cubicBezTo>
                    <a:pt x="1136" y="3011"/>
                    <a:pt x="564" y="3297"/>
                    <a:pt x="246" y="3783"/>
                  </a:cubicBezTo>
                  <a:cubicBezTo>
                    <a:pt x="12" y="4140"/>
                    <a:pt x="1" y="4478"/>
                    <a:pt x="127" y="4776"/>
                  </a:cubicBezTo>
                  <a:cubicBezTo>
                    <a:pt x="259" y="5090"/>
                    <a:pt x="574" y="5290"/>
                    <a:pt x="916" y="5290"/>
                  </a:cubicBezTo>
                  <a:lnTo>
                    <a:pt x="12961" y="5290"/>
                  </a:lnTo>
                  <a:lnTo>
                    <a:pt x="12961" y="1111"/>
                  </a:lnTo>
                  <a:cubicBezTo>
                    <a:pt x="12934" y="1110"/>
                    <a:pt x="12906" y="1109"/>
                    <a:pt x="12879" y="1109"/>
                  </a:cubicBezTo>
                  <a:cubicBezTo>
                    <a:pt x="12595" y="1109"/>
                    <a:pt x="12293" y="1195"/>
                    <a:pt x="11979" y="1397"/>
                  </a:cubicBezTo>
                  <a:cubicBezTo>
                    <a:pt x="11557" y="670"/>
                    <a:pt x="10870" y="151"/>
                    <a:pt x="10145" y="151"/>
                  </a:cubicBezTo>
                  <a:cubicBezTo>
                    <a:pt x="9722" y="151"/>
                    <a:pt x="9287" y="327"/>
                    <a:pt x="8883" y="741"/>
                  </a:cubicBezTo>
                  <a:cubicBezTo>
                    <a:pt x="8665" y="339"/>
                    <a:pt x="8333" y="148"/>
                    <a:pt x="7994" y="148"/>
                  </a:cubicBezTo>
                  <a:cubicBezTo>
                    <a:pt x="7654" y="148"/>
                    <a:pt x="7306" y="341"/>
                    <a:pt x="7062" y="705"/>
                  </a:cubicBezTo>
                  <a:cubicBezTo>
                    <a:pt x="6715" y="209"/>
                    <a:pt x="6241" y="0"/>
                    <a:pt x="5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1"/>
            <p:cNvSpPr/>
            <p:nvPr/>
          </p:nvSpPr>
          <p:spPr>
            <a:xfrm flipH="1">
              <a:off x="-5" y="3037865"/>
              <a:ext cx="1051915" cy="429323"/>
            </a:xfrm>
            <a:custGeom>
              <a:avLst/>
              <a:gdLst/>
              <a:ahLst/>
              <a:cxnLst/>
              <a:rect l="l" t="t" r="r" b="b"/>
              <a:pathLst>
                <a:path w="12961" h="5290" extrusionOk="0">
                  <a:moveTo>
                    <a:pt x="5759" y="0"/>
                  </a:moveTo>
                  <a:cubicBezTo>
                    <a:pt x="4773" y="0"/>
                    <a:pt x="3753" y="873"/>
                    <a:pt x="3711" y="1943"/>
                  </a:cubicBezTo>
                  <a:cubicBezTo>
                    <a:pt x="3610" y="1913"/>
                    <a:pt x="3508" y="1900"/>
                    <a:pt x="3406" y="1900"/>
                  </a:cubicBezTo>
                  <a:cubicBezTo>
                    <a:pt x="2776" y="1900"/>
                    <a:pt x="2193" y="2440"/>
                    <a:pt x="2222" y="3097"/>
                  </a:cubicBezTo>
                  <a:cubicBezTo>
                    <a:pt x="2054" y="3039"/>
                    <a:pt x="1878" y="3011"/>
                    <a:pt x="1701" y="3011"/>
                  </a:cubicBezTo>
                  <a:cubicBezTo>
                    <a:pt x="1136" y="3011"/>
                    <a:pt x="564" y="3297"/>
                    <a:pt x="246" y="3783"/>
                  </a:cubicBezTo>
                  <a:cubicBezTo>
                    <a:pt x="12" y="4140"/>
                    <a:pt x="1" y="4478"/>
                    <a:pt x="127" y="4776"/>
                  </a:cubicBezTo>
                  <a:cubicBezTo>
                    <a:pt x="259" y="5090"/>
                    <a:pt x="574" y="5290"/>
                    <a:pt x="916" y="5290"/>
                  </a:cubicBezTo>
                  <a:lnTo>
                    <a:pt x="12961" y="5290"/>
                  </a:lnTo>
                  <a:lnTo>
                    <a:pt x="12961" y="1111"/>
                  </a:lnTo>
                  <a:cubicBezTo>
                    <a:pt x="12934" y="1110"/>
                    <a:pt x="12906" y="1109"/>
                    <a:pt x="12879" y="1109"/>
                  </a:cubicBezTo>
                  <a:cubicBezTo>
                    <a:pt x="12595" y="1109"/>
                    <a:pt x="12293" y="1195"/>
                    <a:pt x="11979" y="1397"/>
                  </a:cubicBezTo>
                  <a:cubicBezTo>
                    <a:pt x="11557" y="670"/>
                    <a:pt x="10870" y="151"/>
                    <a:pt x="10145" y="151"/>
                  </a:cubicBezTo>
                  <a:cubicBezTo>
                    <a:pt x="9722" y="151"/>
                    <a:pt x="9287" y="327"/>
                    <a:pt x="8883" y="741"/>
                  </a:cubicBezTo>
                  <a:cubicBezTo>
                    <a:pt x="8665" y="339"/>
                    <a:pt x="8333" y="148"/>
                    <a:pt x="7994" y="148"/>
                  </a:cubicBezTo>
                  <a:cubicBezTo>
                    <a:pt x="7654" y="148"/>
                    <a:pt x="7306" y="341"/>
                    <a:pt x="7062" y="705"/>
                  </a:cubicBezTo>
                  <a:cubicBezTo>
                    <a:pt x="6715" y="209"/>
                    <a:pt x="6241" y="0"/>
                    <a:pt x="5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2"/>
          <p:cNvSpPr txBox="1">
            <a:spLocks noGrp="1"/>
          </p:cNvSpPr>
          <p:nvPr>
            <p:ph type="ctrTitle"/>
          </p:nvPr>
        </p:nvSpPr>
        <p:spPr>
          <a:xfrm>
            <a:off x="2679351" y="1379300"/>
            <a:ext cx="3785400" cy="1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4" name="Google Shape;474;p22"/>
          <p:cNvSpPr txBox="1">
            <a:spLocks noGrp="1"/>
          </p:cNvSpPr>
          <p:nvPr>
            <p:ph type="subTitle" idx="1"/>
          </p:nvPr>
        </p:nvSpPr>
        <p:spPr>
          <a:xfrm>
            <a:off x="2679300" y="2452563"/>
            <a:ext cx="37854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22"/>
          <p:cNvSpPr txBox="1">
            <a:spLocks noGrp="1"/>
          </p:cNvSpPr>
          <p:nvPr>
            <p:ph type="subTitle" idx="2"/>
          </p:nvPr>
        </p:nvSpPr>
        <p:spPr>
          <a:xfrm rot="-1090">
            <a:off x="2679300" y="4143965"/>
            <a:ext cx="37854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76" name="Google Shape;476;p22"/>
          <p:cNvGrpSpPr/>
          <p:nvPr/>
        </p:nvGrpSpPr>
        <p:grpSpPr>
          <a:xfrm>
            <a:off x="-1117372" y="-1144190"/>
            <a:ext cx="10288144" cy="4097990"/>
            <a:chOff x="-1117372" y="-1144190"/>
            <a:chExt cx="10288144" cy="4097990"/>
          </a:xfrm>
        </p:grpSpPr>
        <p:grpSp>
          <p:nvGrpSpPr>
            <p:cNvPr id="477" name="Google Shape;477;p22"/>
            <p:cNvGrpSpPr/>
            <p:nvPr/>
          </p:nvGrpSpPr>
          <p:grpSpPr>
            <a:xfrm>
              <a:off x="-1117372" y="-1144190"/>
              <a:ext cx="10288144" cy="4097990"/>
              <a:chOff x="-1117372" y="-1144190"/>
              <a:chExt cx="10288144" cy="4097990"/>
            </a:xfrm>
          </p:grpSpPr>
          <p:sp>
            <p:nvSpPr>
              <p:cNvPr id="478" name="Google Shape;478;p22"/>
              <p:cNvSpPr/>
              <p:nvPr/>
            </p:nvSpPr>
            <p:spPr>
              <a:xfrm rot="10800000" flipH="1">
                <a:off x="-1117372" y="-1144190"/>
                <a:ext cx="9424217" cy="3447938"/>
              </a:xfrm>
              <a:custGeom>
                <a:avLst/>
                <a:gdLst/>
                <a:ahLst/>
                <a:cxnLst/>
                <a:rect l="l" t="t" r="r" b="b"/>
                <a:pathLst>
                  <a:path w="51077" h="18687" extrusionOk="0">
                    <a:moveTo>
                      <a:pt x="48958" y="0"/>
                    </a:moveTo>
                    <a:cubicBezTo>
                      <a:pt x="44969" y="0"/>
                      <a:pt x="42834" y="3586"/>
                      <a:pt x="43427" y="6015"/>
                    </a:cubicBezTo>
                    <a:cubicBezTo>
                      <a:pt x="42630" y="5118"/>
                      <a:pt x="41568" y="4707"/>
                      <a:pt x="40485" y="4707"/>
                    </a:cubicBezTo>
                    <a:cubicBezTo>
                      <a:pt x="39844" y="4707"/>
                      <a:pt x="39196" y="4851"/>
                      <a:pt x="38591" y="5124"/>
                    </a:cubicBezTo>
                    <a:cubicBezTo>
                      <a:pt x="37040" y="5822"/>
                      <a:pt x="36028" y="7040"/>
                      <a:pt x="36116" y="8482"/>
                    </a:cubicBezTo>
                    <a:cubicBezTo>
                      <a:pt x="35666" y="7133"/>
                      <a:pt x="34293" y="6460"/>
                      <a:pt x="32992" y="6460"/>
                    </a:cubicBezTo>
                    <a:cubicBezTo>
                      <a:pt x="31930" y="6460"/>
                      <a:pt x="30916" y="6908"/>
                      <a:pt x="30490" y="7801"/>
                    </a:cubicBezTo>
                    <a:cubicBezTo>
                      <a:pt x="29875" y="6066"/>
                      <a:pt x="28653" y="4502"/>
                      <a:pt x="26809" y="3929"/>
                    </a:cubicBezTo>
                    <a:cubicBezTo>
                      <a:pt x="26234" y="3750"/>
                      <a:pt x="25550" y="3630"/>
                      <a:pt x="24869" y="3630"/>
                    </a:cubicBezTo>
                    <a:cubicBezTo>
                      <a:pt x="23825" y="3630"/>
                      <a:pt x="22787" y="3913"/>
                      <a:pt x="22156" y="4704"/>
                    </a:cubicBezTo>
                    <a:cubicBezTo>
                      <a:pt x="21712" y="3756"/>
                      <a:pt x="20156" y="3154"/>
                      <a:pt x="19148" y="3154"/>
                    </a:cubicBezTo>
                    <a:cubicBezTo>
                      <a:pt x="19124" y="3154"/>
                      <a:pt x="19101" y="3154"/>
                      <a:pt x="19077" y="3155"/>
                    </a:cubicBezTo>
                    <a:cubicBezTo>
                      <a:pt x="18107" y="3183"/>
                      <a:pt x="16632" y="3761"/>
                      <a:pt x="16115" y="4653"/>
                    </a:cubicBezTo>
                    <a:cubicBezTo>
                      <a:pt x="15934" y="4125"/>
                      <a:pt x="15168" y="3526"/>
                      <a:pt x="14077" y="3526"/>
                    </a:cubicBezTo>
                    <a:cubicBezTo>
                      <a:pt x="13510" y="3526"/>
                      <a:pt x="12855" y="3688"/>
                      <a:pt x="12150" y="4106"/>
                    </a:cubicBezTo>
                    <a:cubicBezTo>
                      <a:pt x="10405" y="5143"/>
                      <a:pt x="10272" y="6611"/>
                      <a:pt x="10610" y="7576"/>
                    </a:cubicBezTo>
                    <a:cubicBezTo>
                      <a:pt x="10276" y="7073"/>
                      <a:pt x="9694" y="6860"/>
                      <a:pt x="9097" y="6860"/>
                    </a:cubicBezTo>
                    <a:cubicBezTo>
                      <a:pt x="8343" y="6860"/>
                      <a:pt x="7567" y="7198"/>
                      <a:pt x="7238" y="7717"/>
                    </a:cubicBezTo>
                    <a:cubicBezTo>
                      <a:pt x="7238" y="6275"/>
                      <a:pt x="6278" y="5663"/>
                      <a:pt x="5391" y="5324"/>
                    </a:cubicBezTo>
                    <a:cubicBezTo>
                      <a:pt x="5220" y="5257"/>
                      <a:pt x="5016" y="5226"/>
                      <a:pt x="4797" y="5226"/>
                    </a:cubicBezTo>
                    <a:cubicBezTo>
                      <a:pt x="4109" y="5226"/>
                      <a:pt x="3279" y="5537"/>
                      <a:pt x="2906" y="6035"/>
                    </a:cubicBezTo>
                    <a:cubicBezTo>
                      <a:pt x="2649" y="4999"/>
                      <a:pt x="1620" y="3891"/>
                      <a:pt x="1" y="3891"/>
                    </a:cubicBezTo>
                    <a:lnTo>
                      <a:pt x="1" y="18686"/>
                    </a:lnTo>
                    <a:lnTo>
                      <a:pt x="51076" y="18686"/>
                    </a:lnTo>
                    <a:lnTo>
                      <a:pt x="51076" y="314"/>
                    </a:lnTo>
                    <a:cubicBezTo>
                      <a:pt x="50322" y="98"/>
                      <a:pt x="49615" y="0"/>
                      <a:pt x="489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2"/>
              <p:cNvSpPr/>
              <p:nvPr/>
            </p:nvSpPr>
            <p:spPr>
              <a:xfrm rot="10800000" flipH="1">
                <a:off x="-23" y="-381035"/>
                <a:ext cx="9170796" cy="3334835"/>
              </a:xfrm>
              <a:custGeom>
                <a:avLst/>
                <a:gdLst/>
                <a:ahLst/>
                <a:cxnLst/>
                <a:rect l="l" t="t" r="r" b="b"/>
                <a:pathLst>
                  <a:path w="51073" h="18572" extrusionOk="0">
                    <a:moveTo>
                      <a:pt x="0" y="1"/>
                    </a:moveTo>
                    <a:lnTo>
                      <a:pt x="0" y="18572"/>
                    </a:lnTo>
                    <a:lnTo>
                      <a:pt x="51073" y="18572"/>
                    </a:lnTo>
                    <a:lnTo>
                      <a:pt x="51073" y="1"/>
                    </a:lnTo>
                    <a:cubicBezTo>
                      <a:pt x="49913" y="1"/>
                      <a:pt x="45529" y="1071"/>
                      <a:pt x="45532" y="5814"/>
                    </a:cubicBezTo>
                    <a:cubicBezTo>
                      <a:pt x="45168" y="5511"/>
                      <a:pt x="44678" y="5400"/>
                      <a:pt x="44186" y="5400"/>
                    </a:cubicBezTo>
                    <a:cubicBezTo>
                      <a:pt x="43480" y="5400"/>
                      <a:pt x="42769" y="5628"/>
                      <a:pt x="42416" y="5842"/>
                    </a:cubicBezTo>
                    <a:cubicBezTo>
                      <a:pt x="41598" y="6338"/>
                      <a:pt x="41169" y="7400"/>
                      <a:pt x="41352" y="8606"/>
                    </a:cubicBezTo>
                    <a:cubicBezTo>
                      <a:pt x="40975" y="8261"/>
                      <a:pt x="40487" y="8098"/>
                      <a:pt x="39994" y="8098"/>
                    </a:cubicBezTo>
                    <a:cubicBezTo>
                      <a:pt x="38886" y="8098"/>
                      <a:pt x="37757" y="8923"/>
                      <a:pt x="37829" y="10349"/>
                    </a:cubicBezTo>
                    <a:cubicBezTo>
                      <a:pt x="37420" y="9737"/>
                      <a:pt x="36589" y="9452"/>
                      <a:pt x="35729" y="9452"/>
                    </a:cubicBezTo>
                    <a:cubicBezTo>
                      <a:pt x="35091" y="9452"/>
                      <a:pt x="34437" y="9609"/>
                      <a:pt x="33926" y="9906"/>
                    </a:cubicBezTo>
                    <a:cubicBezTo>
                      <a:pt x="32311" y="10845"/>
                      <a:pt x="31840" y="12634"/>
                      <a:pt x="31840" y="13303"/>
                    </a:cubicBezTo>
                    <a:cubicBezTo>
                      <a:pt x="31579" y="12858"/>
                      <a:pt x="30824" y="12530"/>
                      <a:pt x="30073" y="12530"/>
                    </a:cubicBezTo>
                    <a:cubicBezTo>
                      <a:pt x="29807" y="12530"/>
                      <a:pt x="29543" y="12571"/>
                      <a:pt x="29301" y="12662"/>
                    </a:cubicBezTo>
                    <a:cubicBezTo>
                      <a:pt x="28521" y="12957"/>
                      <a:pt x="27889" y="13481"/>
                      <a:pt x="27536" y="14311"/>
                    </a:cubicBezTo>
                    <a:cubicBezTo>
                      <a:pt x="27589" y="13407"/>
                      <a:pt x="26511" y="12360"/>
                      <a:pt x="25762" y="12142"/>
                    </a:cubicBezTo>
                    <a:cubicBezTo>
                      <a:pt x="25496" y="12064"/>
                      <a:pt x="25214" y="12021"/>
                      <a:pt x="24932" y="12021"/>
                    </a:cubicBezTo>
                    <a:cubicBezTo>
                      <a:pt x="24297" y="12021"/>
                      <a:pt x="23658" y="12238"/>
                      <a:pt x="23184" y="12753"/>
                    </a:cubicBezTo>
                    <a:cubicBezTo>
                      <a:pt x="23100" y="11895"/>
                      <a:pt x="22053" y="11133"/>
                      <a:pt x="21283" y="10976"/>
                    </a:cubicBezTo>
                    <a:cubicBezTo>
                      <a:pt x="21093" y="10937"/>
                      <a:pt x="20885" y="10917"/>
                      <a:pt x="20671" y="10917"/>
                    </a:cubicBezTo>
                    <a:cubicBezTo>
                      <a:pt x="20094" y="10917"/>
                      <a:pt x="19473" y="11064"/>
                      <a:pt x="19039" y="11375"/>
                    </a:cubicBezTo>
                    <a:cubicBezTo>
                      <a:pt x="19028" y="10286"/>
                      <a:pt x="18113" y="8859"/>
                      <a:pt x="17194" y="8321"/>
                    </a:cubicBezTo>
                    <a:cubicBezTo>
                      <a:pt x="16639" y="7996"/>
                      <a:pt x="16036" y="7831"/>
                      <a:pt x="15401" y="7831"/>
                    </a:cubicBezTo>
                    <a:cubicBezTo>
                      <a:pt x="14607" y="7831"/>
                      <a:pt x="13763" y="8090"/>
                      <a:pt x="12900" y="8620"/>
                    </a:cubicBezTo>
                    <a:cubicBezTo>
                      <a:pt x="12897" y="7416"/>
                      <a:pt x="12706" y="5673"/>
                      <a:pt x="11104" y="4556"/>
                    </a:cubicBezTo>
                    <a:cubicBezTo>
                      <a:pt x="10346" y="4028"/>
                      <a:pt x="9602" y="3804"/>
                      <a:pt x="8931" y="3804"/>
                    </a:cubicBezTo>
                    <a:cubicBezTo>
                      <a:pt x="7899" y="3804"/>
                      <a:pt x="7040" y="4335"/>
                      <a:pt x="6568" y="5107"/>
                    </a:cubicBezTo>
                    <a:cubicBezTo>
                      <a:pt x="6568" y="1502"/>
                      <a:pt x="3126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0" name="Google Shape;480;p22"/>
            <p:cNvSpPr/>
            <p:nvPr/>
          </p:nvSpPr>
          <p:spPr>
            <a:xfrm>
              <a:off x="502641" y="1833144"/>
              <a:ext cx="2143071" cy="619421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1" name="Google Shape;481;p22"/>
            <p:cNvGrpSpPr/>
            <p:nvPr/>
          </p:nvGrpSpPr>
          <p:grpSpPr>
            <a:xfrm>
              <a:off x="7707635" y="431856"/>
              <a:ext cx="651249" cy="619422"/>
              <a:chOff x="5743835" y="2167031"/>
              <a:chExt cx="651249" cy="619422"/>
            </a:xfrm>
          </p:grpSpPr>
          <p:sp>
            <p:nvSpPr>
              <p:cNvPr id="482" name="Google Shape;482;p22"/>
              <p:cNvSpPr/>
              <p:nvPr/>
            </p:nvSpPr>
            <p:spPr>
              <a:xfrm>
                <a:off x="5743835" y="2167031"/>
                <a:ext cx="651249" cy="534530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7650" extrusionOk="0">
                    <a:moveTo>
                      <a:pt x="4382" y="0"/>
                    </a:moveTo>
                    <a:lnTo>
                      <a:pt x="4382" y="0"/>
                    </a:lnTo>
                    <a:cubicBezTo>
                      <a:pt x="5437" y="6329"/>
                      <a:pt x="1" y="13955"/>
                      <a:pt x="4220" y="16714"/>
                    </a:cubicBezTo>
                    <a:cubicBezTo>
                      <a:pt x="5259" y="17394"/>
                      <a:pt x="6259" y="17650"/>
                      <a:pt x="7176" y="17650"/>
                    </a:cubicBezTo>
                    <a:cubicBezTo>
                      <a:pt x="9981" y="17650"/>
                      <a:pt x="12009" y="15254"/>
                      <a:pt x="12009" y="15254"/>
                    </a:cubicBezTo>
                    <a:cubicBezTo>
                      <a:pt x="21098" y="14524"/>
                      <a:pt x="21503" y="10954"/>
                      <a:pt x="18419" y="6735"/>
                    </a:cubicBezTo>
                    <a:cubicBezTo>
                      <a:pt x="14564" y="1459"/>
                      <a:pt x="4382" y="0"/>
                      <a:pt x="43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2"/>
              <p:cNvSpPr/>
              <p:nvPr/>
            </p:nvSpPr>
            <p:spPr>
              <a:xfrm>
                <a:off x="5944541" y="2255557"/>
                <a:ext cx="189433" cy="530896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7530" extrusionOk="0">
                    <a:moveTo>
                      <a:pt x="272" y="1"/>
                    </a:moveTo>
                    <a:cubicBezTo>
                      <a:pt x="217" y="1"/>
                      <a:pt x="161" y="20"/>
                      <a:pt x="115" y="58"/>
                    </a:cubicBezTo>
                    <a:cubicBezTo>
                      <a:pt x="12" y="143"/>
                      <a:pt x="0" y="297"/>
                      <a:pt x="86" y="401"/>
                    </a:cubicBezTo>
                    <a:cubicBezTo>
                      <a:pt x="5304" y="6584"/>
                      <a:pt x="5765" y="13627"/>
                      <a:pt x="5573" y="17275"/>
                    </a:cubicBezTo>
                    <a:cubicBezTo>
                      <a:pt x="5566" y="17408"/>
                      <a:pt x="5670" y="17522"/>
                      <a:pt x="5804" y="17529"/>
                    </a:cubicBezTo>
                    <a:lnTo>
                      <a:pt x="5817" y="17529"/>
                    </a:lnTo>
                    <a:cubicBezTo>
                      <a:pt x="5944" y="17529"/>
                      <a:pt x="6053" y="17429"/>
                      <a:pt x="6060" y="17303"/>
                    </a:cubicBezTo>
                    <a:cubicBezTo>
                      <a:pt x="6254" y="13581"/>
                      <a:pt x="5782" y="6400"/>
                      <a:pt x="457" y="88"/>
                    </a:cubicBezTo>
                    <a:cubicBezTo>
                      <a:pt x="410" y="30"/>
                      <a:pt x="342" y="1"/>
                      <a:pt x="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2"/>
              <p:cNvSpPr/>
              <p:nvPr/>
            </p:nvSpPr>
            <p:spPr>
              <a:xfrm>
                <a:off x="6099060" y="2420102"/>
                <a:ext cx="126622" cy="159784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5276" extrusionOk="0">
                    <a:moveTo>
                      <a:pt x="3768" y="1"/>
                    </a:moveTo>
                    <a:cubicBezTo>
                      <a:pt x="3763" y="1"/>
                      <a:pt x="3758" y="1"/>
                      <a:pt x="3753" y="1"/>
                    </a:cubicBezTo>
                    <a:cubicBezTo>
                      <a:pt x="3620" y="10"/>
                      <a:pt x="3517" y="126"/>
                      <a:pt x="3525" y="260"/>
                    </a:cubicBezTo>
                    <a:cubicBezTo>
                      <a:pt x="3676" y="2677"/>
                      <a:pt x="189" y="4801"/>
                      <a:pt x="154" y="4822"/>
                    </a:cubicBezTo>
                    <a:cubicBezTo>
                      <a:pt x="38" y="4891"/>
                      <a:pt x="1" y="5040"/>
                      <a:pt x="70" y="5156"/>
                    </a:cubicBezTo>
                    <a:cubicBezTo>
                      <a:pt x="118" y="5233"/>
                      <a:pt x="198" y="5275"/>
                      <a:pt x="280" y="5275"/>
                    </a:cubicBezTo>
                    <a:cubicBezTo>
                      <a:pt x="323" y="5275"/>
                      <a:pt x="365" y="5264"/>
                      <a:pt x="403" y="5240"/>
                    </a:cubicBezTo>
                    <a:cubicBezTo>
                      <a:pt x="559" y="5148"/>
                      <a:pt x="4180" y="2941"/>
                      <a:pt x="4011" y="229"/>
                    </a:cubicBezTo>
                    <a:cubicBezTo>
                      <a:pt x="4002" y="101"/>
                      <a:pt x="3898" y="1"/>
                      <a:pt x="3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2"/>
              <p:cNvSpPr/>
              <p:nvPr/>
            </p:nvSpPr>
            <p:spPr>
              <a:xfrm>
                <a:off x="5941876" y="2461866"/>
                <a:ext cx="151455" cy="54119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1787" extrusionOk="0">
                    <a:moveTo>
                      <a:pt x="278" y="1"/>
                    </a:moveTo>
                    <a:cubicBezTo>
                      <a:pt x="199" y="1"/>
                      <a:pt x="123" y="38"/>
                      <a:pt x="76" y="108"/>
                    </a:cubicBezTo>
                    <a:cubicBezTo>
                      <a:pt x="0" y="219"/>
                      <a:pt x="28" y="370"/>
                      <a:pt x="140" y="446"/>
                    </a:cubicBezTo>
                    <a:cubicBezTo>
                      <a:pt x="1593" y="1437"/>
                      <a:pt x="3754" y="1708"/>
                      <a:pt x="4689" y="1780"/>
                    </a:cubicBezTo>
                    <a:cubicBezTo>
                      <a:pt x="4704" y="1785"/>
                      <a:pt x="4722" y="1786"/>
                      <a:pt x="4739" y="1786"/>
                    </a:cubicBezTo>
                    <a:cubicBezTo>
                      <a:pt x="4870" y="1786"/>
                      <a:pt x="4993" y="1683"/>
                      <a:pt x="4996" y="1550"/>
                    </a:cubicBezTo>
                    <a:cubicBezTo>
                      <a:pt x="5000" y="1479"/>
                      <a:pt x="4979" y="1312"/>
                      <a:pt x="4722" y="1293"/>
                    </a:cubicBezTo>
                    <a:cubicBezTo>
                      <a:pt x="3885" y="1230"/>
                      <a:pt x="1791" y="981"/>
                      <a:pt x="414" y="42"/>
                    </a:cubicBezTo>
                    <a:cubicBezTo>
                      <a:pt x="372" y="14"/>
                      <a:pt x="325" y="1"/>
                      <a:pt x="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2"/>
              <p:cNvSpPr/>
              <p:nvPr/>
            </p:nvSpPr>
            <p:spPr>
              <a:xfrm>
                <a:off x="6025586" y="2262826"/>
                <a:ext cx="55391" cy="115537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3815" extrusionOk="0">
                    <a:moveTo>
                      <a:pt x="1168" y="0"/>
                    </a:moveTo>
                    <a:cubicBezTo>
                      <a:pt x="1150" y="0"/>
                      <a:pt x="1131" y="3"/>
                      <a:pt x="1113" y="7"/>
                    </a:cubicBezTo>
                    <a:cubicBezTo>
                      <a:pt x="980" y="36"/>
                      <a:pt x="898" y="165"/>
                      <a:pt x="926" y="296"/>
                    </a:cubicBezTo>
                    <a:cubicBezTo>
                      <a:pt x="1300" y="2014"/>
                      <a:pt x="101" y="3396"/>
                      <a:pt x="89" y="3410"/>
                    </a:cubicBezTo>
                    <a:cubicBezTo>
                      <a:pt x="1" y="3510"/>
                      <a:pt x="10" y="3664"/>
                      <a:pt x="110" y="3753"/>
                    </a:cubicBezTo>
                    <a:cubicBezTo>
                      <a:pt x="157" y="3794"/>
                      <a:pt x="214" y="3815"/>
                      <a:pt x="273" y="3815"/>
                    </a:cubicBezTo>
                    <a:cubicBezTo>
                      <a:pt x="339" y="3815"/>
                      <a:pt x="406" y="3787"/>
                      <a:pt x="455" y="3734"/>
                    </a:cubicBezTo>
                    <a:cubicBezTo>
                      <a:pt x="511" y="3671"/>
                      <a:pt x="1828" y="2159"/>
                      <a:pt x="1402" y="193"/>
                    </a:cubicBezTo>
                    <a:cubicBezTo>
                      <a:pt x="1377" y="79"/>
                      <a:pt x="1279" y="0"/>
                      <a:pt x="1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7" name="Google Shape;487;p22"/>
            <p:cNvGrpSpPr/>
            <p:nvPr/>
          </p:nvGrpSpPr>
          <p:grpSpPr>
            <a:xfrm flipH="1">
              <a:off x="1346460" y="540006"/>
              <a:ext cx="651249" cy="619422"/>
              <a:chOff x="5743835" y="2167031"/>
              <a:chExt cx="651249" cy="619422"/>
            </a:xfrm>
          </p:grpSpPr>
          <p:sp>
            <p:nvSpPr>
              <p:cNvPr id="488" name="Google Shape;488;p22"/>
              <p:cNvSpPr/>
              <p:nvPr/>
            </p:nvSpPr>
            <p:spPr>
              <a:xfrm>
                <a:off x="5743835" y="2167031"/>
                <a:ext cx="651249" cy="534530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7650" extrusionOk="0">
                    <a:moveTo>
                      <a:pt x="4382" y="0"/>
                    </a:moveTo>
                    <a:lnTo>
                      <a:pt x="4382" y="0"/>
                    </a:lnTo>
                    <a:cubicBezTo>
                      <a:pt x="5437" y="6329"/>
                      <a:pt x="1" y="13955"/>
                      <a:pt x="4220" y="16714"/>
                    </a:cubicBezTo>
                    <a:cubicBezTo>
                      <a:pt x="5259" y="17394"/>
                      <a:pt x="6259" y="17650"/>
                      <a:pt x="7176" y="17650"/>
                    </a:cubicBezTo>
                    <a:cubicBezTo>
                      <a:pt x="9981" y="17650"/>
                      <a:pt x="12009" y="15254"/>
                      <a:pt x="12009" y="15254"/>
                    </a:cubicBezTo>
                    <a:cubicBezTo>
                      <a:pt x="21098" y="14524"/>
                      <a:pt x="21503" y="10954"/>
                      <a:pt x="18419" y="6735"/>
                    </a:cubicBezTo>
                    <a:cubicBezTo>
                      <a:pt x="14564" y="1459"/>
                      <a:pt x="4382" y="0"/>
                      <a:pt x="43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2"/>
              <p:cNvSpPr/>
              <p:nvPr/>
            </p:nvSpPr>
            <p:spPr>
              <a:xfrm>
                <a:off x="5944541" y="2255557"/>
                <a:ext cx="189433" cy="530896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7530" extrusionOk="0">
                    <a:moveTo>
                      <a:pt x="272" y="1"/>
                    </a:moveTo>
                    <a:cubicBezTo>
                      <a:pt x="217" y="1"/>
                      <a:pt x="161" y="20"/>
                      <a:pt x="115" y="58"/>
                    </a:cubicBezTo>
                    <a:cubicBezTo>
                      <a:pt x="12" y="143"/>
                      <a:pt x="0" y="297"/>
                      <a:pt x="86" y="401"/>
                    </a:cubicBezTo>
                    <a:cubicBezTo>
                      <a:pt x="5304" y="6584"/>
                      <a:pt x="5765" y="13627"/>
                      <a:pt x="5573" y="17275"/>
                    </a:cubicBezTo>
                    <a:cubicBezTo>
                      <a:pt x="5566" y="17408"/>
                      <a:pt x="5670" y="17522"/>
                      <a:pt x="5804" y="17529"/>
                    </a:cubicBezTo>
                    <a:lnTo>
                      <a:pt x="5817" y="17529"/>
                    </a:lnTo>
                    <a:cubicBezTo>
                      <a:pt x="5944" y="17529"/>
                      <a:pt x="6053" y="17429"/>
                      <a:pt x="6060" y="17303"/>
                    </a:cubicBezTo>
                    <a:cubicBezTo>
                      <a:pt x="6254" y="13581"/>
                      <a:pt x="5782" y="6400"/>
                      <a:pt x="457" y="88"/>
                    </a:cubicBezTo>
                    <a:cubicBezTo>
                      <a:pt x="410" y="30"/>
                      <a:pt x="342" y="1"/>
                      <a:pt x="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2"/>
              <p:cNvSpPr/>
              <p:nvPr/>
            </p:nvSpPr>
            <p:spPr>
              <a:xfrm>
                <a:off x="6099060" y="2420102"/>
                <a:ext cx="126622" cy="159784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5276" extrusionOk="0">
                    <a:moveTo>
                      <a:pt x="3768" y="1"/>
                    </a:moveTo>
                    <a:cubicBezTo>
                      <a:pt x="3763" y="1"/>
                      <a:pt x="3758" y="1"/>
                      <a:pt x="3753" y="1"/>
                    </a:cubicBezTo>
                    <a:cubicBezTo>
                      <a:pt x="3620" y="10"/>
                      <a:pt x="3517" y="126"/>
                      <a:pt x="3525" y="260"/>
                    </a:cubicBezTo>
                    <a:cubicBezTo>
                      <a:pt x="3676" y="2677"/>
                      <a:pt x="189" y="4801"/>
                      <a:pt x="154" y="4822"/>
                    </a:cubicBezTo>
                    <a:cubicBezTo>
                      <a:pt x="38" y="4891"/>
                      <a:pt x="1" y="5040"/>
                      <a:pt x="70" y="5156"/>
                    </a:cubicBezTo>
                    <a:cubicBezTo>
                      <a:pt x="118" y="5233"/>
                      <a:pt x="198" y="5275"/>
                      <a:pt x="280" y="5275"/>
                    </a:cubicBezTo>
                    <a:cubicBezTo>
                      <a:pt x="323" y="5275"/>
                      <a:pt x="365" y="5264"/>
                      <a:pt x="403" y="5240"/>
                    </a:cubicBezTo>
                    <a:cubicBezTo>
                      <a:pt x="559" y="5148"/>
                      <a:pt x="4180" y="2941"/>
                      <a:pt x="4011" y="229"/>
                    </a:cubicBezTo>
                    <a:cubicBezTo>
                      <a:pt x="4002" y="101"/>
                      <a:pt x="3898" y="1"/>
                      <a:pt x="3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2"/>
              <p:cNvSpPr/>
              <p:nvPr/>
            </p:nvSpPr>
            <p:spPr>
              <a:xfrm>
                <a:off x="5941876" y="2461866"/>
                <a:ext cx="151455" cy="54119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1787" extrusionOk="0">
                    <a:moveTo>
                      <a:pt x="278" y="1"/>
                    </a:moveTo>
                    <a:cubicBezTo>
                      <a:pt x="199" y="1"/>
                      <a:pt x="123" y="38"/>
                      <a:pt x="76" y="108"/>
                    </a:cubicBezTo>
                    <a:cubicBezTo>
                      <a:pt x="0" y="219"/>
                      <a:pt x="28" y="370"/>
                      <a:pt x="140" y="446"/>
                    </a:cubicBezTo>
                    <a:cubicBezTo>
                      <a:pt x="1593" y="1437"/>
                      <a:pt x="3754" y="1708"/>
                      <a:pt x="4689" y="1780"/>
                    </a:cubicBezTo>
                    <a:cubicBezTo>
                      <a:pt x="4704" y="1785"/>
                      <a:pt x="4722" y="1786"/>
                      <a:pt x="4739" y="1786"/>
                    </a:cubicBezTo>
                    <a:cubicBezTo>
                      <a:pt x="4870" y="1786"/>
                      <a:pt x="4993" y="1683"/>
                      <a:pt x="4996" y="1550"/>
                    </a:cubicBezTo>
                    <a:cubicBezTo>
                      <a:pt x="5000" y="1479"/>
                      <a:pt x="4979" y="1312"/>
                      <a:pt x="4722" y="1293"/>
                    </a:cubicBezTo>
                    <a:cubicBezTo>
                      <a:pt x="3885" y="1230"/>
                      <a:pt x="1791" y="981"/>
                      <a:pt x="414" y="42"/>
                    </a:cubicBezTo>
                    <a:cubicBezTo>
                      <a:pt x="372" y="14"/>
                      <a:pt x="325" y="1"/>
                      <a:pt x="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2"/>
              <p:cNvSpPr/>
              <p:nvPr/>
            </p:nvSpPr>
            <p:spPr>
              <a:xfrm>
                <a:off x="6025586" y="2262826"/>
                <a:ext cx="55391" cy="115537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3815" extrusionOk="0">
                    <a:moveTo>
                      <a:pt x="1168" y="0"/>
                    </a:moveTo>
                    <a:cubicBezTo>
                      <a:pt x="1150" y="0"/>
                      <a:pt x="1131" y="3"/>
                      <a:pt x="1113" y="7"/>
                    </a:cubicBezTo>
                    <a:cubicBezTo>
                      <a:pt x="980" y="36"/>
                      <a:pt x="898" y="165"/>
                      <a:pt x="926" y="296"/>
                    </a:cubicBezTo>
                    <a:cubicBezTo>
                      <a:pt x="1300" y="2014"/>
                      <a:pt x="101" y="3396"/>
                      <a:pt x="89" y="3410"/>
                    </a:cubicBezTo>
                    <a:cubicBezTo>
                      <a:pt x="1" y="3510"/>
                      <a:pt x="10" y="3664"/>
                      <a:pt x="110" y="3753"/>
                    </a:cubicBezTo>
                    <a:cubicBezTo>
                      <a:pt x="157" y="3794"/>
                      <a:pt x="214" y="3815"/>
                      <a:pt x="273" y="3815"/>
                    </a:cubicBezTo>
                    <a:cubicBezTo>
                      <a:pt x="339" y="3815"/>
                      <a:pt x="406" y="3787"/>
                      <a:pt x="455" y="3734"/>
                    </a:cubicBezTo>
                    <a:cubicBezTo>
                      <a:pt x="511" y="3671"/>
                      <a:pt x="1828" y="2159"/>
                      <a:pt x="1402" y="193"/>
                    </a:cubicBezTo>
                    <a:cubicBezTo>
                      <a:pt x="1377" y="79"/>
                      <a:pt x="1279" y="0"/>
                      <a:pt x="1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3" name="Google Shape;493;p22"/>
          <p:cNvSpPr txBox="1"/>
          <p:nvPr/>
        </p:nvSpPr>
        <p:spPr>
          <a:xfrm>
            <a:off x="1898700" y="3627227"/>
            <a:ext cx="5346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CREDITS:</a:t>
            </a:r>
            <a:r>
              <a:rPr lang="en" sz="11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This presentation template was created by </a:t>
            </a:r>
            <a:r>
              <a:rPr lang="en" sz="1100" b="1">
                <a:solidFill>
                  <a:schemeClr val="accent6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" sz="11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including icons by </a:t>
            </a:r>
            <a:r>
              <a:rPr lang="en" sz="1100" b="1">
                <a:solidFill>
                  <a:schemeClr val="accent6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" sz="11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and infographics &amp; images by </a:t>
            </a:r>
            <a:r>
              <a:rPr lang="en" sz="1100" b="1">
                <a:solidFill>
                  <a:schemeClr val="accent6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3"/>
          <p:cNvSpPr/>
          <p:nvPr/>
        </p:nvSpPr>
        <p:spPr>
          <a:xfrm rot="-5400000" flipH="1">
            <a:off x="5767608" y="1858467"/>
            <a:ext cx="5387435" cy="1429301"/>
          </a:xfrm>
          <a:custGeom>
            <a:avLst/>
            <a:gdLst/>
            <a:ahLst/>
            <a:cxnLst/>
            <a:rect l="l" t="t" r="r" b="b"/>
            <a:pathLst>
              <a:path w="51073" h="18572" extrusionOk="0">
                <a:moveTo>
                  <a:pt x="0" y="1"/>
                </a:moveTo>
                <a:lnTo>
                  <a:pt x="0" y="18572"/>
                </a:lnTo>
                <a:lnTo>
                  <a:pt x="51073" y="18572"/>
                </a:lnTo>
                <a:lnTo>
                  <a:pt x="51073" y="1"/>
                </a:lnTo>
                <a:cubicBezTo>
                  <a:pt x="49913" y="1"/>
                  <a:pt x="45529" y="1071"/>
                  <a:pt x="45532" y="5814"/>
                </a:cubicBezTo>
                <a:cubicBezTo>
                  <a:pt x="45168" y="5511"/>
                  <a:pt x="44678" y="5400"/>
                  <a:pt x="44186" y="5400"/>
                </a:cubicBezTo>
                <a:cubicBezTo>
                  <a:pt x="43480" y="5400"/>
                  <a:pt x="42769" y="5628"/>
                  <a:pt x="42416" y="5842"/>
                </a:cubicBezTo>
                <a:cubicBezTo>
                  <a:pt x="41598" y="6338"/>
                  <a:pt x="41169" y="7400"/>
                  <a:pt x="41352" y="8606"/>
                </a:cubicBezTo>
                <a:cubicBezTo>
                  <a:pt x="40975" y="8261"/>
                  <a:pt x="40487" y="8098"/>
                  <a:pt x="39994" y="8098"/>
                </a:cubicBezTo>
                <a:cubicBezTo>
                  <a:pt x="38886" y="8098"/>
                  <a:pt x="37757" y="8923"/>
                  <a:pt x="37829" y="10349"/>
                </a:cubicBezTo>
                <a:cubicBezTo>
                  <a:pt x="37420" y="9737"/>
                  <a:pt x="36589" y="9452"/>
                  <a:pt x="35729" y="9452"/>
                </a:cubicBezTo>
                <a:cubicBezTo>
                  <a:pt x="35091" y="9452"/>
                  <a:pt x="34437" y="9609"/>
                  <a:pt x="33926" y="9906"/>
                </a:cubicBezTo>
                <a:cubicBezTo>
                  <a:pt x="32311" y="10845"/>
                  <a:pt x="31840" y="12634"/>
                  <a:pt x="31840" y="13303"/>
                </a:cubicBezTo>
                <a:cubicBezTo>
                  <a:pt x="31579" y="12858"/>
                  <a:pt x="30824" y="12530"/>
                  <a:pt x="30073" y="12530"/>
                </a:cubicBezTo>
                <a:cubicBezTo>
                  <a:pt x="29807" y="12530"/>
                  <a:pt x="29543" y="12571"/>
                  <a:pt x="29301" y="12662"/>
                </a:cubicBezTo>
                <a:cubicBezTo>
                  <a:pt x="28521" y="12957"/>
                  <a:pt x="27889" y="13481"/>
                  <a:pt x="27536" y="14311"/>
                </a:cubicBezTo>
                <a:cubicBezTo>
                  <a:pt x="27589" y="13407"/>
                  <a:pt x="26511" y="12360"/>
                  <a:pt x="25762" y="12142"/>
                </a:cubicBezTo>
                <a:cubicBezTo>
                  <a:pt x="25496" y="12064"/>
                  <a:pt x="25214" y="12021"/>
                  <a:pt x="24932" y="12021"/>
                </a:cubicBezTo>
                <a:cubicBezTo>
                  <a:pt x="24297" y="12021"/>
                  <a:pt x="23658" y="12238"/>
                  <a:pt x="23184" y="12753"/>
                </a:cubicBezTo>
                <a:cubicBezTo>
                  <a:pt x="23100" y="11895"/>
                  <a:pt x="22053" y="11133"/>
                  <a:pt x="21283" y="10976"/>
                </a:cubicBezTo>
                <a:cubicBezTo>
                  <a:pt x="21093" y="10937"/>
                  <a:pt x="20885" y="10917"/>
                  <a:pt x="20671" y="10917"/>
                </a:cubicBezTo>
                <a:cubicBezTo>
                  <a:pt x="20094" y="10917"/>
                  <a:pt x="19473" y="11064"/>
                  <a:pt x="19039" y="11375"/>
                </a:cubicBezTo>
                <a:cubicBezTo>
                  <a:pt x="19028" y="10286"/>
                  <a:pt x="18113" y="8859"/>
                  <a:pt x="17194" y="8321"/>
                </a:cubicBezTo>
                <a:cubicBezTo>
                  <a:pt x="16639" y="7996"/>
                  <a:pt x="16036" y="7831"/>
                  <a:pt x="15401" y="7831"/>
                </a:cubicBezTo>
                <a:cubicBezTo>
                  <a:pt x="14607" y="7831"/>
                  <a:pt x="13763" y="8090"/>
                  <a:pt x="12900" y="8620"/>
                </a:cubicBezTo>
                <a:cubicBezTo>
                  <a:pt x="12897" y="7416"/>
                  <a:pt x="12706" y="5673"/>
                  <a:pt x="11104" y="4556"/>
                </a:cubicBezTo>
                <a:cubicBezTo>
                  <a:pt x="10346" y="4028"/>
                  <a:pt x="9602" y="3804"/>
                  <a:pt x="8931" y="3804"/>
                </a:cubicBezTo>
                <a:cubicBezTo>
                  <a:pt x="7899" y="3804"/>
                  <a:pt x="7040" y="4335"/>
                  <a:pt x="6568" y="5107"/>
                </a:cubicBezTo>
                <a:cubicBezTo>
                  <a:pt x="6568" y="1502"/>
                  <a:pt x="3126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3"/>
          <p:cNvSpPr/>
          <p:nvPr/>
        </p:nvSpPr>
        <p:spPr>
          <a:xfrm rot="-5400000" flipH="1">
            <a:off x="5920542" y="2070708"/>
            <a:ext cx="5636927" cy="1495510"/>
          </a:xfrm>
          <a:custGeom>
            <a:avLst/>
            <a:gdLst/>
            <a:ahLst/>
            <a:cxnLst/>
            <a:rect l="l" t="t" r="r" b="b"/>
            <a:pathLst>
              <a:path w="51073" h="18572" extrusionOk="0">
                <a:moveTo>
                  <a:pt x="0" y="1"/>
                </a:moveTo>
                <a:lnTo>
                  <a:pt x="0" y="18572"/>
                </a:lnTo>
                <a:lnTo>
                  <a:pt x="51073" y="18572"/>
                </a:lnTo>
                <a:lnTo>
                  <a:pt x="51073" y="1"/>
                </a:lnTo>
                <a:cubicBezTo>
                  <a:pt x="49913" y="1"/>
                  <a:pt x="45529" y="1071"/>
                  <a:pt x="45532" y="5814"/>
                </a:cubicBezTo>
                <a:cubicBezTo>
                  <a:pt x="45168" y="5511"/>
                  <a:pt x="44678" y="5400"/>
                  <a:pt x="44186" y="5400"/>
                </a:cubicBezTo>
                <a:cubicBezTo>
                  <a:pt x="43480" y="5400"/>
                  <a:pt x="42769" y="5628"/>
                  <a:pt x="42416" y="5842"/>
                </a:cubicBezTo>
                <a:cubicBezTo>
                  <a:pt x="41598" y="6338"/>
                  <a:pt x="41169" y="7400"/>
                  <a:pt x="41352" y="8606"/>
                </a:cubicBezTo>
                <a:cubicBezTo>
                  <a:pt x="40975" y="8261"/>
                  <a:pt x="40487" y="8098"/>
                  <a:pt x="39994" y="8098"/>
                </a:cubicBezTo>
                <a:cubicBezTo>
                  <a:pt x="38886" y="8098"/>
                  <a:pt x="37757" y="8923"/>
                  <a:pt x="37829" y="10349"/>
                </a:cubicBezTo>
                <a:cubicBezTo>
                  <a:pt x="37420" y="9737"/>
                  <a:pt x="36589" y="9452"/>
                  <a:pt x="35729" y="9452"/>
                </a:cubicBezTo>
                <a:cubicBezTo>
                  <a:pt x="35091" y="9452"/>
                  <a:pt x="34437" y="9609"/>
                  <a:pt x="33926" y="9906"/>
                </a:cubicBezTo>
                <a:cubicBezTo>
                  <a:pt x="32311" y="10845"/>
                  <a:pt x="31840" y="12634"/>
                  <a:pt x="31840" y="13303"/>
                </a:cubicBezTo>
                <a:cubicBezTo>
                  <a:pt x="31579" y="12858"/>
                  <a:pt x="30824" y="12530"/>
                  <a:pt x="30073" y="12530"/>
                </a:cubicBezTo>
                <a:cubicBezTo>
                  <a:pt x="29807" y="12530"/>
                  <a:pt x="29543" y="12571"/>
                  <a:pt x="29301" y="12662"/>
                </a:cubicBezTo>
                <a:cubicBezTo>
                  <a:pt x="28521" y="12957"/>
                  <a:pt x="27889" y="13481"/>
                  <a:pt x="27536" y="14311"/>
                </a:cubicBezTo>
                <a:cubicBezTo>
                  <a:pt x="27589" y="13407"/>
                  <a:pt x="26511" y="12360"/>
                  <a:pt x="25762" y="12142"/>
                </a:cubicBezTo>
                <a:cubicBezTo>
                  <a:pt x="25496" y="12064"/>
                  <a:pt x="25214" y="12021"/>
                  <a:pt x="24932" y="12021"/>
                </a:cubicBezTo>
                <a:cubicBezTo>
                  <a:pt x="24297" y="12021"/>
                  <a:pt x="23658" y="12238"/>
                  <a:pt x="23184" y="12753"/>
                </a:cubicBezTo>
                <a:cubicBezTo>
                  <a:pt x="23100" y="11895"/>
                  <a:pt x="22053" y="11133"/>
                  <a:pt x="21283" y="10976"/>
                </a:cubicBezTo>
                <a:cubicBezTo>
                  <a:pt x="21093" y="10937"/>
                  <a:pt x="20885" y="10917"/>
                  <a:pt x="20671" y="10917"/>
                </a:cubicBezTo>
                <a:cubicBezTo>
                  <a:pt x="20094" y="10917"/>
                  <a:pt x="19473" y="11064"/>
                  <a:pt x="19039" y="11375"/>
                </a:cubicBezTo>
                <a:cubicBezTo>
                  <a:pt x="19028" y="10286"/>
                  <a:pt x="18113" y="8859"/>
                  <a:pt x="17194" y="8321"/>
                </a:cubicBezTo>
                <a:cubicBezTo>
                  <a:pt x="16639" y="7996"/>
                  <a:pt x="16036" y="7831"/>
                  <a:pt x="15401" y="7831"/>
                </a:cubicBezTo>
                <a:cubicBezTo>
                  <a:pt x="14607" y="7831"/>
                  <a:pt x="13763" y="8090"/>
                  <a:pt x="12900" y="8620"/>
                </a:cubicBezTo>
                <a:cubicBezTo>
                  <a:pt x="12897" y="7416"/>
                  <a:pt x="12706" y="5673"/>
                  <a:pt x="11104" y="4556"/>
                </a:cubicBezTo>
                <a:cubicBezTo>
                  <a:pt x="10346" y="4028"/>
                  <a:pt x="9602" y="3804"/>
                  <a:pt x="8931" y="3804"/>
                </a:cubicBezTo>
                <a:cubicBezTo>
                  <a:pt x="7899" y="3804"/>
                  <a:pt x="7040" y="4335"/>
                  <a:pt x="6568" y="5107"/>
                </a:cubicBezTo>
                <a:cubicBezTo>
                  <a:pt x="6568" y="1502"/>
                  <a:pt x="3126" y="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24"/>
          <p:cNvGrpSpPr/>
          <p:nvPr/>
        </p:nvGrpSpPr>
        <p:grpSpPr>
          <a:xfrm>
            <a:off x="-543455" y="211967"/>
            <a:ext cx="10328828" cy="4784686"/>
            <a:chOff x="-543455" y="211967"/>
            <a:chExt cx="10328828" cy="4784686"/>
          </a:xfrm>
        </p:grpSpPr>
        <p:sp>
          <p:nvSpPr>
            <p:cNvPr id="499" name="Google Shape;499;p24"/>
            <p:cNvSpPr/>
            <p:nvPr/>
          </p:nvSpPr>
          <p:spPr>
            <a:xfrm>
              <a:off x="6785614" y="211967"/>
              <a:ext cx="2358384" cy="962529"/>
            </a:xfrm>
            <a:custGeom>
              <a:avLst/>
              <a:gdLst/>
              <a:ahLst/>
              <a:cxnLst/>
              <a:rect l="l" t="t" r="r" b="b"/>
              <a:pathLst>
                <a:path w="12961" h="5290" extrusionOk="0">
                  <a:moveTo>
                    <a:pt x="5759" y="0"/>
                  </a:moveTo>
                  <a:cubicBezTo>
                    <a:pt x="4773" y="0"/>
                    <a:pt x="3753" y="873"/>
                    <a:pt x="3711" y="1943"/>
                  </a:cubicBezTo>
                  <a:cubicBezTo>
                    <a:pt x="3610" y="1913"/>
                    <a:pt x="3508" y="1900"/>
                    <a:pt x="3406" y="1900"/>
                  </a:cubicBezTo>
                  <a:cubicBezTo>
                    <a:pt x="2776" y="1900"/>
                    <a:pt x="2193" y="2440"/>
                    <a:pt x="2222" y="3097"/>
                  </a:cubicBezTo>
                  <a:cubicBezTo>
                    <a:pt x="2054" y="3039"/>
                    <a:pt x="1878" y="3011"/>
                    <a:pt x="1701" y="3011"/>
                  </a:cubicBezTo>
                  <a:cubicBezTo>
                    <a:pt x="1136" y="3011"/>
                    <a:pt x="564" y="3297"/>
                    <a:pt x="246" y="3783"/>
                  </a:cubicBezTo>
                  <a:cubicBezTo>
                    <a:pt x="12" y="4140"/>
                    <a:pt x="1" y="4478"/>
                    <a:pt x="127" y="4776"/>
                  </a:cubicBezTo>
                  <a:cubicBezTo>
                    <a:pt x="259" y="5090"/>
                    <a:pt x="574" y="5290"/>
                    <a:pt x="916" y="5290"/>
                  </a:cubicBezTo>
                  <a:lnTo>
                    <a:pt x="12961" y="5290"/>
                  </a:lnTo>
                  <a:lnTo>
                    <a:pt x="12961" y="1111"/>
                  </a:lnTo>
                  <a:cubicBezTo>
                    <a:pt x="12934" y="1110"/>
                    <a:pt x="12906" y="1109"/>
                    <a:pt x="12879" y="1109"/>
                  </a:cubicBezTo>
                  <a:cubicBezTo>
                    <a:pt x="12595" y="1109"/>
                    <a:pt x="12293" y="1195"/>
                    <a:pt x="11979" y="1397"/>
                  </a:cubicBezTo>
                  <a:cubicBezTo>
                    <a:pt x="11557" y="670"/>
                    <a:pt x="10870" y="151"/>
                    <a:pt x="10145" y="151"/>
                  </a:cubicBezTo>
                  <a:cubicBezTo>
                    <a:pt x="9722" y="151"/>
                    <a:pt x="9287" y="327"/>
                    <a:pt x="8883" y="741"/>
                  </a:cubicBezTo>
                  <a:cubicBezTo>
                    <a:pt x="8665" y="339"/>
                    <a:pt x="8333" y="148"/>
                    <a:pt x="7994" y="148"/>
                  </a:cubicBezTo>
                  <a:cubicBezTo>
                    <a:pt x="7654" y="148"/>
                    <a:pt x="7306" y="341"/>
                    <a:pt x="7062" y="705"/>
                  </a:cubicBezTo>
                  <a:cubicBezTo>
                    <a:pt x="6715" y="209"/>
                    <a:pt x="6241" y="0"/>
                    <a:pt x="5759" y="0"/>
                  </a:cubicBezTo>
                  <a:close/>
                </a:path>
              </a:pathLst>
            </a:custGeom>
            <a:solidFill>
              <a:srgbClr val="8C9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714720" y="292205"/>
              <a:ext cx="1714553" cy="495596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 flipH="1">
              <a:off x="8" y="4272849"/>
              <a:ext cx="1773389" cy="723804"/>
            </a:xfrm>
            <a:custGeom>
              <a:avLst/>
              <a:gdLst/>
              <a:ahLst/>
              <a:cxnLst/>
              <a:rect l="l" t="t" r="r" b="b"/>
              <a:pathLst>
                <a:path w="12961" h="5290" extrusionOk="0">
                  <a:moveTo>
                    <a:pt x="5759" y="0"/>
                  </a:moveTo>
                  <a:cubicBezTo>
                    <a:pt x="4773" y="0"/>
                    <a:pt x="3753" y="873"/>
                    <a:pt x="3711" y="1943"/>
                  </a:cubicBezTo>
                  <a:cubicBezTo>
                    <a:pt x="3610" y="1913"/>
                    <a:pt x="3508" y="1900"/>
                    <a:pt x="3406" y="1900"/>
                  </a:cubicBezTo>
                  <a:cubicBezTo>
                    <a:pt x="2776" y="1900"/>
                    <a:pt x="2193" y="2440"/>
                    <a:pt x="2222" y="3097"/>
                  </a:cubicBezTo>
                  <a:cubicBezTo>
                    <a:pt x="2054" y="3039"/>
                    <a:pt x="1878" y="3011"/>
                    <a:pt x="1701" y="3011"/>
                  </a:cubicBezTo>
                  <a:cubicBezTo>
                    <a:pt x="1136" y="3011"/>
                    <a:pt x="564" y="3297"/>
                    <a:pt x="246" y="3783"/>
                  </a:cubicBezTo>
                  <a:cubicBezTo>
                    <a:pt x="12" y="4140"/>
                    <a:pt x="1" y="4478"/>
                    <a:pt x="127" y="4776"/>
                  </a:cubicBezTo>
                  <a:cubicBezTo>
                    <a:pt x="259" y="5090"/>
                    <a:pt x="574" y="5290"/>
                    <a:pt x="916" y="5290"/>
                  </a:cubicBezTo>
                  <a:lnTo>
                    <a:pt x="12961" y="5290"/>
                  </a:lnTo>
                  <a:lnTo>
                    <a:pt x="12961" y="1111"/>
                  </a:lnTo>
                  <a:cubicBezTo>
                    <a:pt x="12934" y="1110"/>
                    <a:pt x="12906" y="1109"/>
                    <a:pt x="12879" y="1109"/>
                  </a:cubicBezTo>
                  <a:cubicBezTo>
                    <a:pt x="12595" y="1109"/>
                    <a:pt x="12293" y="1195"/>
                    <a:pt x="11979" y="1397"/>
                  </a:cubicBezTo>
                  <a:cubicBezTo>
                    <a:pt x="11557" y="670"/>
                    <a:pt x="10870" y="151"/>
                    <a:pt x="10145" y="151"/>
                  </a:cubicBezTo>
                  <a:cubicBezTo>
                    <a:pt x="9722" y="151"/>
                    <a:pt x="9287" y="327"/>
                    <a:pt x="8883" y="741"/>
                  </a:cubicBezTo>
                  <a:cubicBezTo>
                    <a:pt x="8665" y="339"/>
                    <a:pt x="8333" y="148"/>
                    <a:pt x="7994" y="148"/>
                  </a:cubicBezTo>
                  <a:cubicBezTo>
                    <a:pt x="7654" y="148"/>
                    <a:pt x="7306" y="341"/>
                    <a:pt x="7062" y="705"/>
                  </a:cubicBezTo>
                  <a:cubicBezTo>
                    <a:pt x="6715" y="209"/>
                    <a:pt x="6241" y="0"/>
                    <a:pt x="5759" y="0"/>
                  </a:cubicBezTo>
                  <a:close/>
                </a:path>
              </a:pathLst>
            </a:custGeom>
            <a:solidFill>
              <a:srgbClr val="8C9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8070820" y="2778105"/>
              <a:ext cx="1714553" cy="495596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-543455" y="2778093"/>
              <a:ext cx="1714553" cy="495596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5"/>
          <p:cNvSpPr/>
          <p:nvPr/>
        </p:nvSpPr>
        <p:spPr>
          <a:xfrm rot="5400000">
            <a:off x="-2402633" y="1858467"/>
            <a:ext cx="5387435" cy="1429301"/>
          </a:xfrm>
          <a:custGeom>
            <a:avLst/>
            <a:gdLst/>
            <a:ahLst/>
            <a:cxnLst/>
            <a:rect l="l" t="t" r="r" b="b"/>
            <a:pathLst>
              <a:path w="51073" h="18572" extrusionOk="0">
                <a:moveTo>
                  <a:pt x="0" y="1"/>
                </a:moveTo>
                <a:lnTo>
                  <a:pt x="0" y="18572"/>
                </a:lnTo>
                <a:lnTo>
                  <a:pt x="51073" y="18572"/>
                </a:lnTo>
                <a:lnTo>
                  <a:pt x="51073" y="1"/>
                </a:lnTo>
                <a:cubicBezTo>
                  <a:pt x="49913" y="1"/>
                  <a:pt x="45529" y="1071"/>
                  <a:pt x="45532" y="5814"/>
                </a:cubicBezTo>
                <a:cubicBezTo>
                  <a:pt x="45168" y="5511"/>
                  <a:pt x="44678" y="5400"/>
                  <a:pt x="44186" y="5400"/>
                </a:cubicBezTo>
                <a:cubicBezTo>
                  <a:pt x="43480" y="5400"/>
                  <a:pt x="42769" y="5628"/>
                  <a:pt x="42416" y="5842"/>
                </a:cubicBezTo>
                <a:cubicBezTo>
                  <a:pt x="41598" y="6338"/>
                  <a:pt x="41169" y="7400"/>
                  <a:pt x="41352" y="8606"/>
                </a:cubicBezTo>
                <a:cubicBezTo>
                  <a:pt x="40975" y="8261"/>
                  <a:pt x="40487" y="8098"/>
                  <a:pt x="39994" y="8098"/>
                </a:cubicBezTo>
                <a:cubicBezTo>
                  <a:pt x="38886" y="8098"/>
                  <a:pt x="37757" y="8923"/>
                  <a:pt x="37829" y="10349"/>
                </a:cubicBezTo>
                <a:cubicBezTo>
                  <a:pt x="37420" y="9737"/>
                  <a:pt x="36589" y="9452"/>
                  <a:pt x="35729" y="9452"/>
                </a:cubicBezTo>
                <a:cubicBezTo>
                  <a:pt x="35091" y="9452"/>
                  <a:pt x="34437" y="9609"/>
                  <a:pt x="33926" y="9906"/>
                </a:cubicBezTo>
                <a:cubicBezTo>
                  <a:pt x="32311" y="10845"/>
                  <a:pt x="31840" y="12634"/>
                  <a:pt x="31840" y="13303"/>
                </a:cubicBezTo>
                <a:cubicBezTo>
                  <a:pt x="31579" y="12858"/>
                  <a:pt x="30824" y="12530"/>
                  <a:pt x="30073" y="12530"/>
                </a:cubicBezTo>
                <a:cubicBezTo>
                  <a:pt x="29807" y="12530"/>
                  <a:pt x="29543" y="12571"/>
                  <a:pt x="29301" y="12662"/>
                </a:cubicBezTo>
                <a:cubicBezTo>
                  <a:pt x="28521" y="12957"/>
                  <a:pt x="27889" y="13481"/>
                  <a:pt x="27536" y="14311"/>
                </a:cubicBezTo>
                <a:cubicBezTo>
                  <a:pt x="27589" y="13407"/>
                  <a:pt x="26511" y="12360"/>
                  <a:pt x="25762" y="12142"/>
                </a:cubicBezTo>
                <a:cubicBezTo>
                  <a:pt x="25496" y="12064"/>
                  <a:pt x="25214" y="12021"/>
                  <a:pt x="24932" y="12021"/>
                </a:cubicBezTo>
                <a:cubicBezTo>
                  <a:pt x="24297" y="12021"/>
                  <a:pt x="23658" y="12238"/>
                  <a:pt x="23184" y="12753"/>
                </a:cubicBezTo>
                <a:cubicBezTo>
                  <a:pt x="23100" y="11895"/>
                  <a:pt x="22053" y="11133"/>
                  <a:pt x="21283" y="10976"/>
                </a:cubicBezTo>
                <a:cubicBezTo>
                  <a:pt x="21093" y="10937"/>
                  <a:pt x="20885" y="10917"/>
                  <a:pt x="20671" y="10917"/>
                </a:cubicBezTo>
                <a:cubicBezTo>
                  <a:pt x="20094" y="10917"/>
                  <a:pt x="19473" y="11064"/>
                  <a:pt x="19039" y="11375"/>
                </a:cubicBezTo>
                <a:cubicBezTo>
                  <a:pt x="19028" y="10286"/>
                  <a:pt x="18113" y="8859"/>
                  <a:pt x="17194" y="8321"/>
                </a:cubicBezTo>
                <a:cubicBezTo>
                  <a:pt x="16639" y="7996"/>
                  <a:pt x="16036" y="7831"/>
                  <a:pt x="15401" y="7831"/>
                </a:cubicBezTo>
                <a:cubicBezTo>
                  <a:pt x="14607" y="7831"/>
                  <a:pt x="13763" y="8090"/>
                  <a:pt x="12900" y="8620"/>
                </a:cubicBezTo>
                <a:cubicBezTo>
                  <a:pt x="12897" y="7416"/>
                  <a:pt x="12706" y="5673"/>
                  <a:pt x="11104" y="4556"/>
                </a:cubicBezTo>
                <a:cubicBezTo>
                  <a:pt x="10346" y="4028"/>
                  <a:pt x="9602" y="3804"/>
                  <a:pt x="8931" y="3804"/>
                </a:cubicBezTo>
                <a:cubicBezTo>
                  <a:pt x="7899" y="3804"/>
                  <a:pt x="7040" y="4335"/>
                  <a:pt x="6568" y="5107"/>
                </a:cubicBezTo>
                <a:cubicBezTo>
                  <a:pt x="6568" y="1502"/>
                  <a:pt x="3126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5"/>
          <p:cNvSpPr/>
          <p:nvPr/>
        </p:nvSpPr>
        <p:spPr>
          <a:xfrm rot="5400000">
            <a:off x="-2691823" y="1627238"/>
            <a:ext cx="5163374" cy="1889022"/>
          </a:xfrm>
          <a:custGeom>
            <a:avLst/>
            <a:gdLst/>
            <a:ahLst/>
            <a:cxnLst/>
            <a:rect l="l" t="t" r="r" b="b"/>
            <a:pathLst>
              <a:path w="51077" h="18687" extrusionOk="0">
                <a:moveTo>
                  <a:pt x="48958" y="0"/>
                </a:moveTo>
                <a:cubicBezTo>
                  <a:pt x="44969" y="0"/>
                  <a:pt x="42834" y="3586"/>
                  <a:pt x="43427" y="6015"/>
                </a:cubicBezTo>
                <a:cubicBezTo>
                  <a:pt x="42630" y="5118"/>
                  <a:pt x="41568" y="4707"/>
                  <a:pt x="40485" y="4707"/>
                </a:cubicBezTo>
                <a:cubicBezTo>
                  <a:pt x="39844" y="4707"/>
                  <a:pt x="39196" y="4851"/>
                  <a:pt x="38591" y="5124"/>
                </a:cubicBezTo>
                <a:cubicBezTo>
                  <a:pt x="37040" y="5822"/>
                  <a:pt x="36028" y="7040"/>
                  <a:pt x="36116" y="8482"/>
                </a:cubicBezTo>
                <a:cubicBezTo>
                  <a:pt x="35666" y="7133"/>
                  <a:pt x="34293" y="6460"/>
                  <a:pt x="32992" y="6460"/>
                </a:cubicBezTo>
                <a:cubicBezTo>
                  <a:pt x="31930" y="6460"/>
                  <a:pt x="30916" y="6908"/>
                  <a:pt x="30490" y="7801"/>
                </a:cubicBezTo>
                <a:cubicBezTo>
                  <a:pt x="29875" y="6066"/>
                  <a:pt x="28653" y="4502"/>
                  <a:pt x="26809" y="3929"/>
                </a:cubicBezTo>
                <a:cubicBezTo>
                  <a:pt x="26234" y="3750"/>
                  <a:pt x="25550" y="3630"/>
                  <a:pt x="24869" y="3630"/>
                </a:cubicBezTo>
                <a:cubicBezTo>
                  <a:pt x="23825" y="3630"/>
                  <a:pt x="22787" y="3913"/>
                  <a:pt x="22156" y="4704"/>
                </a:cubicBezTo>
                <a:cubicBezTo>
                  <a:pt x="21712" y="3756"/>
                  <a:pt x="20156" y="3154"/>
                  <a:pt x="19148" y="3154"/>
                </a:cubicBezTo>
                <a:cubicBezTo>
                  <a:pt x="19124" y="3154"/>
                  <a:pt x="19101" y="3154"/>
                  <a:pt x="19077" y="3155"/>
                </a:cubicBezTo>
                <a:cubicBezTo>
                  <a:pt x="18107" y="3183"/>
                  <a:pt x="16632" y="3761"/>
                  <a:pt x="16115" y="4653"/>
                </a:cubicBezTo>
                <a:cubicBezTo>
                  <a:pt x="15934" y="4125"/>
                  <a:pt x="15168" y="3526"/>
                  <a:pt x="14077" y="3526"/>
                </a:cubicBezTo>
                <a:cubicBezTo>
                  <a:pt x="13510" y="3526"/>
                  <a:pt x="12855" y="3688"/>
                  <a:pt x="12150" y="4106"/>
                </a:cubicBezTo>
                <a:cubicBezTo>
                  <a:pt x="10405" y="5143"/>
                  <a:pt x="10272" y="6611"/>
                  <a:pt x="10610" y="7576"/>
                </a:cubicBezTo>
                <a:cubicBezTo>
                  <a:pt x="10276" y="7073"/>
                  <a:pt x="9694" y="6860"/>
                  <a:pt x="9097" y="6860"/>
                </a:cubicBezTo>
                <a:cubicBezTo>
                  <a:pt x="8343" y="6860"/>
                  <a:pt x="7567" y="7198"/>
                  <a:pt x="7238" y="7717"/>
                </a:cubicBezTo>
                <a:cubicBezTo>
                  <a:pt x="7238" y="6275"/>
                  <a:pt x="6278" y="5663"/>
                  <a:pt x="5391" y="5324"/>
                </a:cubicBezTo>
                <a:cubicBezTo>
                  <a:pt x="5220" y="5257"/>
                  <a:pt x="5016" y="5226"/>
                  <a:pt x="4797" y="5226"/>
                </a:cubicBezTo>
                <a:cubicBezTo>
                  <a:pt x="4109" y="5226"/>
                  <a:pt x="3279" y="5537"/>
                  <a:pt x="2906" y="6035"/>
                </a:cubicBezTo>
                <a:cubicBezTo>
                  <a:pt x="2649" y="4999"/>
                  <a:pt x="1620" y="3891"/>
                  <a:pt x="1" y="3891"/>
                </a:cubicBezTo>
                <a:lnTo>
                  <a:pt x="1" y="18686"/>
                </a:lnTo>
                <a:lnTo>
                  <a:pt x="51076" y="18686"/>
                </a:lnTo>
                <a:lnTo>
                  <a:pt x="51076" y="314"/>
                </a:lnTo>
                <a:cubicBezTo>
                  <a:pt x="50322" y="98"/>
                  <a:pt x="49615" y="0"/>
                  <a:pt x="48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5"/>
          <p:cNvSpPr/>
          <p:nvPr/>
        </p:nvSpPr>
        <p:spPr>
          <a:xfrm rot="-5400000" flipH="1">
            <a:off x="6291475" y="1858467"/>
            <a:ext cx="5387435" cy="1429301"/>
          </a:xfrm>
          <a:custGeom>
            <a:avLst/>
            <a:gdLst/>
            <a:ahLst/>
            <a:cxnLst/>
            <a:rect l="l" t="t" r="r" b="b"/>
            <a:pathLst>
              <a:path w="51073" h="18572" extrusionOk="0">
                <a:moveTo>
                  <a:pt x="0" y="1"/>
                </a:moveTo>
                <a:lnTo>
                  <a:pt x="0" y="18572"/>
                </a:lnTo>
                <a:lnTo>
                  <a:pt x="51073" y="18572"/>
                </a:lnTo>
                <a:lnTo>
                  <a:pt x="51073" y="1"/>
                </a:lnTo>
                <a:cubicBezTo>
                  <a:pt x="49913" y="1"/>
                  <a:pt x="45529" y="1071"/>
                  <a:pt x="45532" y="5814"/>
                </a:cubicBezTo>
                <a:cubicBezTo>
                  <a:pt x="45168" y="5511"/>
                  <a:pt x="44678" y="5400"/>
                  <a:pt x="44186" y="5400"/>
                </a:cubicBezTo>
                <a:cubicBezTo>
                  <a:pt x="43480" y="5400"/>
                  <a:pt x="42769" y="5628"/>
                  <a:pt x="42416" y="5842"/>
                </a:cubicBezTo>
                <a:cubicBezTo>
                  <a:pt x="41598" y="6338"/>
                  <a:pt x="41169" y="7400"/>
                  <a:pt x="41352" y="8606"/>
                </a:cubicBezTo>
                <a:cubicBezTo>
                  <a:pt x="40975" y="8261"/>
                  <a:pt x="40487" y="8098"/>
                  <a:pt x="39994" y="8098"/>
                </a:cubicBezTo>
                <a:cubicBezTo>
                  <a:pt x="38886" y="8098"/>
                  <a:pt x="37757" y="8923"/>
                  <a:pt x="37829" y="10349"/>
                </a:cubicBezTo>
                <a:cubicBezTo>
                  <a:pt x="37420" y="9737"/>
                  <a:pt x="36589" y="9452"/>
                  <a:pt x="35729" y="9452"/>
                </a:cubicBezTo>
                <a:cubicBezTo>
                  <a:pt x="35091" y="9452"/>
                  <a:pt x="34437" y="9609"/>
                  <a:pt x="33926" y="9906"/>
                </a:cubicBezTo>
                <a:cubicBezTo>
                  <a:pt x="32311" y="10845"/>
                  <a:pt x="31840" y="12634"/>
                  <a:pt x="31840" y="13303"/>
                </a:cubicBezTo>
                <a:cubicBezTo>
                  <a:pt x="31579" y="12858"/>
                  <a:pt x="30824" y="12530"/>
                  <a:pt x="30073" y="12530"/>
                </a:cubicBezTo>
                <a:cubicBezTo>
                  <a:pt x="29807" y="12530"/>
                  <a:pt x="29543" y="12571"/>
                  <a:pt x="29301" y="12662"/>
                </a:cubicBezTo>
                <a:cubicBezTo>
                  <a:pt x="28521" y="12957"/>
                  <a:pt x="27889" y="13481"/>
                  <a:pt x="27536" y="14311"/>
                </a:cubicBezTo>
                <a:cubicBezTo>
                  <a:pt x="27589" y="13407"/>
                  <a:pt x="26511" y="12360"/>
                  <a:pt x="25762" y="12142"/>
                </a:cubicBezTo>
                <a:cubicBezTo>
                  <a:pt x="25496" y="12064"/>
                  <a:pt x="25214" y="12021"/>
                  <a:pt x="24932" y="12021"/>
                </a:cubicBezTo>
                <a:cubicBezTo>
                  <a:pt x="24297" y="12021"/>
                  <a:pt x="23658" y="12238"/>
                  <a:pt x="23184" y="12753"/>
                </a:cubicBezTo>
                <a:cubicBezTo>
                  <a:pt x="23100" y="11895"/>
                  <a:pt x="22053" y="11133"/>
                  <a:pt x="21283" y="10976"/>
                </a:cubicBezTo>
                <a:cubicBezTo>
                  <a:pt x="21093" y="10937"/>
                  <a:pt x="20885" y="10917"/>
                  <a:pt x="20671" y="10917"/>
                </a:cubicBezTo>
                <a:cubicBezTo>
                  <a:pt x="20094" y="10917"/>
                  <a:pt x="19473" y="11064"/>
                  <a:pt x="19039" y="11375"/>
                </a:cubicBezTo>
                <a:cubicBezTo>
                  <a:pt x="19028" y="10286"/>
                  <a:pt x="18113" y="8859"/>
                  <a:pt x="17194" y="8321"/>
                </a:cubicBezTo>
                <a:cubicBezTo>
                  <a:pt x="16639" y="7996"/>
                  <a:pt x="16036" y="7831"/>
                  <a:pt x="15401" y="7831"/>
                </a:cubicBezTo>
                <a:cubicBezTo>
                  <a:pt x="14607" y="7831"/>
                  <a:pt x="13763" y="8090"/>
                  <a:pt x="12900" y="8620"/>
                </a:cubicBezTo>
                <a:cubicBezTo>
                  <a:pt x="12897" y="7416"/>
                  <a:pt x="12706" y="5673"/>
                  <a:pt x="11104" y="4556"/>
                </a:cubicBezTo>
                <a:cubicBezTo>
                  <a:pt x="10346" y="4028"/>
                  <a:pt x="9602" y="3804"/>
                  <a:pt x="8931" y="3804"/>
                </a:cubicBezTo>
                <a:cubicBezTo>
                  <a:pt x="7899" y="3804"/>
                  <a:pt x="7040" y="4335"/>
                  <a:pt x="6568" y="5107"/>
                </a:cubicBezTo>
                <a:cubicBezTo>
                  <a:pt x="6568" y="1502"/>
                  <a:pt x="3126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5"/>
          <p:cNvSpPr/>
          <p:nvPr/>
        </p:nvSpPr>
        <p:spPr>
          <a:xfrm rot="-5400000" flipH="1">
            <a:off x="6743988" y="1627238"/>
            <a:ext cx="5163374" cy="1889022"/>
          </a:xfrm>
          <a:custGeom>
            <a:avLst/>
            <a:gdLst/>
            <a:ahLst/>
            <a:cxnLst/>
            <a:rect l="l" t="t" r="r" b="b"/>
            <a:pathLst>
              <a:path w="51077" h="18687" extrusionOk="0">
                <a:moveTo>
                  <a:pt x="48958" y="0"/>
                </a:moveTo>
                <a:cubicBezTo>
                  <a:pt x="44969" y="0"/>
                  <a:pt x="42834" y="3586"/>
                  <a:pt x="43427" y="6015"/>
                </a:cubicBezTo>
                <a:cubicBezTo>
                  <a:pt x="42630" y="5118"/>
                  <a:pt x="41568" y="4707"/>
                  <a:pt x="40485" y="4707"/>
                </a:cubicBezTo>
                <a:cubicBezTo>
                  <a:pt x="39844" y="4707"/>
                  <a:pt x="39196" y="4851"/>
                  <a:pt x="38591" y="5124"/>
                </a:cubicBezTo>
                <a:cubicBezTo>
                  <a:pt x="37040" y="5822"/>
                  <a:pt x="36028" y="7040"/>
                  <a:pt x="36116" y="8482"/>
                </a:cubicBezTo>
                <a:cubicBezTo>
                  <a:pt x="35666" y="7133"/>
                  <a:pt x="34293" y="6460"/>
                  <a:pt x="32992" y="6460"/>
                </a:cubicBezTo>
                <a:cubicBezTo>
                  <a:pt x="31930" y="6460"/>
                  <a:pt x="30916" y="6908"/>
                  <a:pt x="30490" y="7801"/>
                </a:cubicBezTo>
                <a:cubicBezTo>
                  <a:pt x="29875" y="6066"/>
                  <a:pt x="28653" y="4502"/>
                  <a:pt x="26809" y="3929"/>
                </a:cubicBezTo>
                <a:cubicBezTo>
                  <a:pt x="26234" y="3750"/>
                  <a:pt x="25550" y="3630"/>
                  <a:pt x="24869" y="3630"/>
                </a:cubicBezTo>
                <a:cubicBezTo>
                  <a:pt x="23825" y="3630"/>
                  <a:pt x="22787" y="3913"/>
                  <a:pt x="22156" y="4704"/>
                </a:cubicBezTo>
                <a:cubicBezTo>
                  <a:pt x="21712" y="3756"/>
                  <a:pt x="20156" y="3154"/>
                  <a:pt x="19148" y="3154"/>
                </a:cubicBezTo>
                <a:cubicBezTo>
                  <a:pt x="19124" y="3154"/>
                  <a:pt x="19101" y="3154"/>
                  <a:pt x="19077" y="3155"/>
                </a:cubicBezTo>
                <a:cubicBezTo>
                  <a:pt x="18107" y="3183"/>
                  <a:pt x="16632" y="3761"/>
                  <a:pt x="16115" y="4653"/>
                </a:cubicBezTo>
                <a:cubicBezTo>
                  <a:pt x="15934" y="4125"/>
                  <a:pt x="15168" y="3526"/>
                  <a:pt x="14077" y="3526"/>
                </a:cubicBezTo>
                <a:cubicBezTo>
                  <a:pt x="13510" y="3526"/>
                  <a:pt x="12855" y="3688"/>
                  <a:pt x="12150" y="4106"/>
                </a:cubicBezTo>
                <a:cubicBezTo>
                  <a:pt x="10405" y="5143"/>
                  <a:pt x="10272" y="6611"/>
                  <a:pt x="10610" y="7576"/>
                </a:cubicBezTo>
                <a:cubicBezTo>
                  <a:pt x="10276" y="7073"/>
                  <a:pt x="9694" y="6860"/>
                  <a:pt x="9097" y="6860"/>
                </a:cubicBezTo>
                <a:cubicBezTo>
                  <a:pt x="8343" y="6860"/>
                  <a:pt x="7567" y="7198"/>
                  <a:pt x="7238" y="7717"/>
                </a:cubicBezTo>
                <a:cubicBezTo>
                  <a:pt x="7238" y="6275"/>
                  <a:pt x="6278" y="5663"/>
                  <a:pt x="5391" y="5324"/>
                </a:cubicBezTo>
                <a:cubicBezTo>
                  <a:pt x="5220" y="5257"/>
                  <a:pt x="5016" y="5226"/>
                  <a:pt x="4797" y="5226"/>
                </a:cubicBezTo>
                <a:cubicBezTo>
                  <a:pt x="4109" y="5226"/>
                  <a:pt x="3279" y="5537"/>
                  <a:pt x="2906" y="6035"/>
                </a:cubicBezTo>
                <a:cubicBezTo>
                  <a:pt x="2649" y="4999"/>
                  <a:pt x="1620" y="3891"/>
                  <a:pt x="1" y="3891"/>
                </a:cubicBezTo>
                <a:lnTo>
                  <a:pt x="1" y="18686"/>
                </a:lnTo>
                <a:lnTo>
                  <a:pt x="51076" y="18686"/>
                </a:lnTo>
                <a:lnTo>
                  <a:pt x="51076" y="314"/>
                </a:lnTo>
                <a:cubicBezTo>
                  <a:pt x="50322" y="98"/>
                  <a:pt x="49615" y="0"/>
                  <a:pt x="48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MAIN_POINT_1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26"/>
          <p:cNvGrpSpPr/>
          <p:nvPr/>
        </p:nvGrpSpPr>
        <p:grpSpPr>
          <a:xfrm>
            <a:off x="-23" y="2187510"/>
            <a:ext cx="9176669" cy="4260099"/>
            <a:chOff x="-23" y="1806510"/>
            <a:chExt cx="9176669" cy="4260099"/>
          </a:xfrm>
        </p:grpSpPr>
        <p:sp>
          <p:nvSpPr>
            <p:cNvPr id="511" name="Google Shape;511;p26"/>
            <p:cNvSpPr/>
            <p:nvPr/>
          </p:nvSpPr>
          <p:spPr>
            <a:xfrm>
              <a:off x="18" y="2721262"/>
              <a:ext cx="9144060" cy="3345347"/>
            </a:xfrm>
            <a:custGeom>
              <a:avLst/>
              <a:gdLst/>
              <a:ahLst/>
              <a:cxnLst/>
              <a:rect l="l" t="t" r="r" b="b"/>
              <a:pathLst>
                <a:path w="51077" h="18687" extrusionOk="0">
                  <a:moveTo>
                    <a:pt x="48958" y="0"/>
                  </a:moveTo>
                  <a:cubicBezTo>
                    <a:pt x="44969" y="0"/>
                    <a:pt x="42834" y="3586"/>
                    <a:pt x="43427" y="6015"/>
                  </a:cubicBezTo>
                  <a:cubicBezTo>
                    <a:pt x="42630" y="5118"/>
                    <a:pt x="41568" y="4707"/>
                    <a:pt x="40485" y="4707"/>
                  </a:cubicBezTo>
                  <a:cubicBezTo>
                    <a:pt x="39844" y="4707"/>
                    <a:pt x="39196" y="4851"/>
                    <a:pt x="38591" y="5124"/>
                  </a:cubicBezTo>
                  <a:cubicBezTo>
                    <a:pt x="37040" y="5822"/>
                    <a:pt x="36028" y="7040"/>
                    <a:pt x="36116" y="8482"/>
                  </a:cubicBezTo>
                  <a:cubicBezTo>
                    <a:pt x="35666" y="7133"/>
                    <a:pt x="34293" y="6460"/>
                    <a:pt x="32992" y="6460"/>
                  </a:cubicBezTo>
                  <a:cubicBezTo>
                    <a:pt x="31930" y="6460"/>
                    <a:pt x="30916" y="6908"/>
                    <a:pt x="30490" y="7801"/>
                  </a:cubicBezTo>
                  <a:cubicBezTo>
                    <a:pt x="29875" y="6066"/>
                    <a:pt x="28653" y="4502"/>
                    <a:pt x="26809" y="3929"/>
                  </a:cubicBezTo>
                  <a:cubicBezTo>
                    <a:pt x="26234" y="3750"/>
                    <a:pt x="25550" y="3630"/>
                    <a:pt x="24869" y="3630"/>
                  </a:cubicBezTo>
                  <a:cubicBezTo>
                    <a:pt x="23825" y="3630"/>
                    <a:pt x="22787" y="3913"/>
                    <a:pt x="22156" y="4704"/>
                  </a:cubicBezTo>
                  <a:cubicBezTo>
                    <a:pt x="21712" y="3756"/>
                    <a:pt x="20156" y="3154"/>
                    <a:pt x="19148" y="3154"/>
                  </a:cubicBezTo>
                  <a:cubicBezTo>
                    <a:pt x="19124" y="3154"/>
                    <a:pt x="19101" y="3154"/>
                    <a:pt x="19077" y="3155"/>
                  </a:cubicBezTo>
                  <a:cubicBezTo>
                    <a:pt x="18107" y="3183"/>
                    <a:pt x="16632" y="3761"/>
                    <a:pt x="16115" y="4653"/>
                  </a:cubicBezTo>
                  <a:cubicBezTo>
                    <a:pt x="15934" y="4125"/>
                    <a:pt x="15168" y="3526"/>
                    <a:pt x="14077" y="3526"/>
                  </a:cubicBezTo>
                  <a:cubicBezTo>
                    <a:pt x="13510" y="3526"/>
                    <a:pt x="12855" y="3688"/>
                    <a:pt x="12150" y="4106"/>
                  </a:cubicBezTo>
                  <a:cubicBezTo>
                    <a:pt x="10405" y="5143"/>
                    <a:pt x="10272" y="6611"/>
                    <a:pt x="10610" y="7576"/>
                  </a:cubicBezTo>
                  <a:cubicBezTo>
                    <a:pt x="10276" y="7073"/>
                    <a:pt x="9694" y="6860"/>
                    <a:pt x="9097" y="6860"/>
                  </a:cubicBezTo>
                  <a:cubicBezTo>
                    <a:pt x="8343" y="6860"/>
                    <a:pt x="7567" y="7198"/>
                    <a:pt x="7238" y="7717"/>
                  </a:cubicBezTo>
                  <a:cubicBezTo>
                    <a:pt x="7238" y="6275"/>
                    <a:pt x="6278" y="5663"/>
                    <a:pt x="5391" y="5324"/>
                  </a:cubicBezTo>
                  <a:cubicBezTo>
                    <a:pt x="5220" y="5257"/>
                    <a:pt x="5016" y="5226"/>
                    <a:pt x="4797" y="5226"/>
                  </a:cubicBezTo>
                  <a:cubicBezTo>
                    <a:pt x="4109" y="5226"/>
                    <a:pt x="3279" y="5537"/>
                    <a:pt x="2906" y="6035"/>
                  </a:cubicBezTo>
                  <a:cubicBezTo>
                    <a:pt x="2649" y="4999"/>
                    <a:pt x="1620" y="3891"/>
                    <a:pt x="1" y="3891"/>
                  </a:cubicBezTo>
                  <a:lnTo>
                    <a:pt x="1" y="18686"/>
                  </a:lnTo>
                  <a:lnTo>
                    <a:pt x="51076" y="18686"/>
                  </a:lnTo>
                  <a:lnTo>
                    <a:pt x="51076" y="314"/>
                  </a:lnTo>
                  <a:cubicBezTo>
                    <a:pt x="50322" y="98"/>
                    <a:pt x="49615" y="0"/>
                    <a:pt x="48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-23" y="1806510"/>
              <a:ext cx="9176669" cy="3336971"/>
            </a:xfrm>
            <a:custGeom>
              <a:avLst/>
              <a:gdLst/>
              <a:ahLst/>
              <a:cxnLst/>
              <a:rect l="l" t="t" r="r" b="b"/>
              <a:pathLst>
                <a:path w="51073" h="18572" extrusionOk="0">
                  <a:moveTo>
                    <a:pt x="0" y="1"/>
                  </a:moveTo>
                  <a:lnTo>
                    <a:pt x="0" y="18572"/>
                  </a:lnTo>
                  <a:lnTo>
                    <a:pt x="51073" y="18572"/>
                  </a:lnTo>
                  <a:lnTo>
                    <a:pt x="51073" y="1"/>
                  </a:lnTo>
                  <a:cubicBezTo>
                    <a:pt x="49913" y="1"/>
                    <a:pt x="45529" y="1071"/>
                    <a:pt x="45532" y="5814"/>
                  </a:cubicBezTo>
                  <a:cubicBezTo>
                    <a:pt x="45168" y="5511"/>
                    <a:pt x="44678" y="5400"/>
                    <a:pt x="44186" y="5400"/>
                  </a:cubicBezTo>
                  <a:cubicBezTo>
                    <a:pt x="43480" y="5400"/>
                    <a:pt x="42769" y="5628"/>
                    <a:pt x="42416" y="5842"/>
                  </a:cubicBezTo>
                  <a:cubicBezTo>
                    <a:pt x="41598" y="6338"/>
                    <a:pt x="41169" y="7400"/>
                    <a:pt x="41352" y="8606"/>
                  </a:cubicBezTo>
                  <a:cubicBezTo>
                    <a:pt x="40975" y="8261"/>
                    <a:pt x="40487" y="8098"/>
                    <a:pt x="39994" y="8098"/>
                  </a:cubicBezTo>
                  <a:cubicBezTo>
                    <a:pt x="38886" y="8098"/>
                    <a:pt x="37757" y="8923"/>
                    <a:pt x="37829" y="10349"/>
                  </a:cubicBezTo>
                  <a:cubicBezTo>
                    <a:pt x="37420" y="9737"/>
                    <a:pt x="36589" y="9452"/>
                    <a:pt x="35729" y="9452"/>
                  </a:cubicBezTo>
                  <a:cubicBezTo>
                    <a:pt x="35091" y="9452"/>
                    <a:pt x="34437" y="9609"/>
                    <a:pt x="33926" y="9906"/>
                  </a:cubicBezTo>
                  <a:cubicBezTo>
                    <a:pt x="32311" y="10845"/>
                    <a:pt x="31840" y="12634"/>
                    <a:pt x="31840" y="13303"/>
                  </a:cubicBezTo>
                  <a:cubicBezTo>
                    <a:pt x="31579" y="12858"/>
                    <a:pt x="30824" y="12530"/>
                    <a:pt x="30073" y="12530"/>
                  </a:cubicBezTo>
                  <a:cubicBezTo>
                    <a:pt x="29807" y="12530"/>
                    <a:pt x="29543" y="12571"/>
                    <a:pt x="29301" y="12662"/>
                  </a:cubicBezTo>
                  <a:cubicBezTo>
                    <a:pt x="28521" y="12957"/>
                    <a:pt x="27889" y="13481"/>
                    <a:pt x="27536" y="14311"/>
                  </a:cubicBezTo>
                  <a:cubicBezTo>
                    <a:pt x="27589" y="13407"/>
                    <a:pt x="26511" y="12360"/>
                    <a:pt x="25762" y="12142"/>
                  </a:cubicBezTo>
                  <a:cubicBezTo>
                    <a:pt x="25496" y="12064"/>
                    <a:pt x="25214" y="12021"/>
                    <a:pt x="24932" y="12021"/>
                  </a:cubicBezTo>
                  <a:cubicBezTo>
                    <a:pt x="24297" y="12021"/>
                    <a:pt x="23658" y="12238"/>
                    <a:pt x="23184" y="12753"/>
                  </a:cubicBezTo>
                  <a:cubicBezTo>
                    <a:pt x="23100" y="11895"/>
                    <a:pt x="22053" y="11133"/>
                    <a:pt x="21283" y="10976"/>
                  </a:cubicBezTo>
                  <a:cubicBezTo>
                    <a:pt x="21093" y="10937"/>
                    <a:pt x="20885" y="10917"/>
                    <a:pt x="20671" y="10917"/>
                  </a:cubicBezTo>
                  <a:cubicBezTo>
                    <a:pt x="20094" y="10917"/>
                    <a:pt x="19473" y="11064"/>
                    <a:pt x="19039" y="11375"/>
                  </a:cubicBezTo>
                  <a:cubicBezTo>
                    <a:pt x="19028" y="10286"/>
                    <a:pt x="18113" y="8859"/>
                    <a:pt x="17194" y="8321"/>
                  </a:cubicBezTo>
                  <a:cubicBezTo>
                    <a:pt x="16639" y="7996"/>
                    <a:pt x="16036" y="7831"/>
                    <a:pt x="15401" y="7831"/>
                  </a:cubicBezTo>
                  <a:cubicBezTo>
                    <a:pt x="14607" y="7831"/>
                    <a:pt x="13763" y="8090"/>
                    <a:pt x="12900" y="8620"/>
                  </a:cubicBezTo>
                  <a:cubicBezTo>
                    <a:pt x="12897" y="7416"/>
                    <a:pt x="12706" y="5673"/>
                    <a:pt x="11104" y="4556"/>
                  </a:cubicBezTo>
                  <a:cubicBezTo>
                    <a:pt x="10346" y="4028"/>
                    <a:pt x="9602" y="3804"/>
                    <a:pt x="8931" y="3804"/>
                  </a:cubicBezTo>
                  <a:cubicBezTo>
                    <a:pt x="7899" y="3804"/>
                    <a:pt x="7040" y="4335"/>
                    <a:pt x="6568" y="5107"/>
                  </a:cubicBezTo>
                  <a:cubicBezTo>
                    <a:pt x="6568" y="1502"/>
                    <a:pt x="3126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26"/>
          <p:cNvGrpSpPr/>
          <p:nvPr/>
        </p:nvGrpSpPr>
        <p:grpSpPr>
          <a:xfrm>
            <a:off x="221060" y="2953975"/>
            <a:ext cx="8670774" cy="2189417"/>
            <a:chOff x="221060" y="2953975"/>
            <a:chExt cx="8670774" cy="2189417"/>
          </a:xfrm>
        </p:grpSpPr>
        <p:grpSp>
          <p:nvGrpSpPr>
            <p:cNvPr id="514" name="Google Shape;514;p26"/>
            <p:cNvGrpSpPr/>
            <p:nvPr/>
          </p:nvGrpSpPr>
          <p:grpSpPr>
            <a:xfrm>
              <a:off x="1063387" y="2953975"/>
              <a:ext cx="791626" cy="2189417"/>
              <a:chOff x="5934183" y="1234160"/>
              <a:chExt cx="299246" cy="827632"/>
            </a:xfrm>
          </p:grpSpPr>
          <p:sp>
            <p:nvSpPr>
              <p:cNvPr id="515" name="Google Shape;515;p26"/>
              <p:cNvSpPr/>
              <p:nvPr/>
            </p:nvSpPr>
            <p:spPr>
              <a:xfrm>
                <a:off x="5934183" y="1234160"/>
                <a:ext cx="299246" cy="740287"/>
              </a:xfrm>
              <a:custGeom>
                <a:avLst/>
                <a:gdLst/>
                <a:ahLst/>
                <a:cxnLst/>
                <a:rect l="l" t="t" r="r" b="b"/>
                <a:pathLst>
                  <a:path w="9881" h="24444" extrusionOk="0">
                    <a:moveTo>
                      <a:pt x="6874" y="1"/>
                    </a:moveTo>
                    <a:cubicBezTo>
                      <a:pt x="6815" y="1"/>
                      <a:pt x="6755" y="3"/>
                      <a:pt x="6695" y="7"/>
                    </a:cubicBezTo>
                    <a:cubicBezTo>
                      <a:pt x="6419" y="23"/>
                      <a:pt x="6129" y="86"/>
                      <a:pt x="5829" y="197"/>
                    </a:cubicBezTo>
                    <a:cubicBezTo>
                      <a:pt x="5535" y="309"/>
                      <a:pt x="5245" y="472"/>
                      <a:pt x="4944" y="687"/>
                    </a:cubicBezTo>
                    <a:cubicBezTo>
                      <a:pt x="4641" y="902"/>
                      <a:pt x="4408" y="1164"/>
                      <a:pt x="4218" y="1454"/>
                    </a:cubicBezTo>
                    <a:cubicBezTo>
                      <a:pt x="4023" y="1746"/>
                      <a:pt x="3872" y="2064"/>
                      <a:pt x="3772" y="2398"/>
                    </a:cubicBezTo>
                    <a:cubicBezTo>
                      <a:pt x="3551" y="3067"/>
                      <a:pt x="3492" y="3787"/>
                      <a:pt x="3456" y="4476"/>
                    </a:cubicBezTo>
                    <a:cubicBezTo>
                      <a:pt x="3394" y="5863"/>
                      <a:pt x="3503" y="7116"/>
                      <a:pt x="2735" y="7911"/>
                    </a:cubicBezTo>
                    <a:cubicBezTo>
                      <a:pt x="1986" y="8707"/>
                      <a:pt x="1441" y="9087"/>
                      <a:pt x="1031" y="9607"/>
                    </a:cubicBezTo>
                    <a:cubicBezTo>
                      <a:pt x="825" y="9869"/>
                      <a:pt x="647" y="10168"/>
                      <a:pt x="506" y="10576"/>
                    </a:cubicBezTo>
                    <a:cubicBezTo>
                      <a:pt x="358" y="10986"/>
                      <a:pt x="242" y="11508"/>
                      <a:pt x="161" y="12213"/>
                    </a:cubicBezTo>
                    <a:cubicBezTo>
                      <a:pt x="0" y="13628"/>
                      <a:pt x="678" y="14870"/>
                      <a:pt x="1248" y="15959"/>
                    </a:cubicBezTo>
                    <a:cubicBezTo>
                      <a:pt x="1826" y="17051"/>
                      <a:pt x="2288" y="18002"/>
                      <a:pt x="1726" y="18979"/>
                    </a:cubicBezTo>
                    <a:cubicBezTo>
                      <a:pt x="1157" y="19957"/>
                      <a:pt x="1385" y="21406"/>
                      <a:pt x="2058" y="22550"/>
                    </a:cubicBezTo>
                    <a:cubicBezTo>
                      <a:pt x="2695" y="23636"/>
                      <a:pt x="3717" y="24444"/>
                      <a:pt x="4766" y="24444"/>
                    </a:cubicBezTo>
                    <a:cubicBezTo>
                      <a:pt x="4827" y="24444"/>
                      <a:pt x="4888" y="24441"/>
                      <a:pt x="4948" y="24436"/>
                    </a:cubicBezTo>
                    <a:cubicBezTo>
                      <a:pt x="6062" y="24334"/>
                      <a:pt x="7001" y="23351"/>
                      <a:pt x="7532" y="22214"/>
                    </a:cubicBezTo>
                    <a:cubicBezTo>
                      <a:pt x="8061" y="21071"/>
                      <a:pt x="8189" y="19763"/>
                      <a:pt x="7592" y="18879"/>
                    </a:cubicBezTo>
                    <a:cubicBezTo>
                      <a:pt x="6991" y="17991"/>
                      <a:pt x="7467" y="17078"/>
                      <a:pt x="8087" y="16124"/>
                    </a:cubicBezTo>
                    <a:cubicBezTo>
                      <a:pt x="8713" y="15165"/>
                      <a:pt x="9496" y="14177"/>
                      <a:pt x="9545" y="12993"/>
                    </a:cubicBezTo>
                    <a:cubicBezTo>
                      <a:pt x="9570" y="12399"/>
                      <a:pt x="9554" y="11959"/>
                      <a:pt x="9499" y="11601"/>
                    </a:cubicBezTo>
                    <a:cubicBezTo>
                      <a:pt x="9437" y="11242"/>
                      <a:pt x="9339" y="10967"/>
                      <a:pt x="9205" y="10711"/>
                    </a:cubicBezTo>
                    <a:cubicBezTo>
                      <a:pt x="8930" y="10191"/>
                      <a:pt x="8515" y="9758"/>
                      <a:pt x="8051" y="8867"/>
                    </a:cubicBezTo>
                    <a:cubicBezTo>
                      <a:pt x="7604" y="7976"/>
                      <a:pt x="8164" y="6960"/>
                      <a:pt x="8780" y="6002"/>
                    </a:cubicBezTo>
                    <a:cubicBezTo>
                      <a:pt x="9095" y="5524"/>
                      <a:pt x="9406" y="5046"/>
                      <a:pt x="9622" y="4565"/>
                    </a:cubicBezTo>
                    <a:cubicBezTo>
                      <a:pt x="9721" y="4318"/>
                      <a:pt x="9805" y="4076"/>
                      <a:pt x="9842" y="3822"/>
                    </a:cubicBezTo>
                    <a:cubicBezTo>
                      <a:pt x="9880" y="3563"/>
                      <a:pt x="9870" y="3291"/>
                      <a:pt x="9821" y="3007"/>
                    </a:cubicBezTo>
                    <a:cubicBezTo>
                      <a:pt x="9770" y="2721"/>
                      <a:pt x="9684" y="2440"/>
                      <a:pt x="9587" y="2181"/>
                    </a:cubicBezTo>
                    <a:cubicBezTo>
                      <a:pt x="9492" y="1928"/>
                      <a:pt x="9373" y="1685"/>
                      <a:pt x="9234" y="1460"/>
                    </a:cubicBezTo>
                    <a:cubicBezTo>
                      <a:pt x="8958" y="1010"/>
                      <a:pt x="8599" y="629"/>
                      <a:pt x="8171" y="367"/>
                    </a:cubicBezTo>
                    <a:cubicBezTo>
                      <a:pt x="7790" y="136"/>
                      <a:pt x="7355" y="1"/>
                      <a:pt x="68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6"/>
              <p:cNvSpPr/>
              <p:nvPr/>
            </p:nvSpPr>
            <p:spPr>
              <a:xfrm>
                <a:off x="6069652" y="1330288"/>
                <a:ext cx="73108" cy="731504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4154" extrusionOk="0">
                    <a:moveTo>
                      <a:pt x="2298" y="1"/>
                    </a:moveTo>
                    <a:cubicBezTo>
                      <a:pt x="2256" y="1"/>
                      <a:pt x="2216" y="29"/>
                      <a:pt x="2197" y="76"/>
                    </a:cubicBezTo>
                    <a:cubicBezTo>
                      <a:pt x="2197" y="76"/>
                      <a:pt x="2165" y="166"/>
                      <a:pt x="2105" y="333"/>
                    </a:cubicBezTo>
                    <a:cubicBezTo>
                      <a:pt x="2048" y="501"/>
                      <a:pt x="1950" y="743"/>
                      <a:pt x="1848" y="1060"/>
                    </a:cubicBezTo>
                    <a:cubicBezTo>
                      <a:pt x="1648" y="1692"/>
                      <a:pt x="1364" y="2599"/>
                      <a:pt x="1121" y="3711"/>
                    </a:cubicBezTo>
                    <a:cubicBezTo>
                      <a:pt x="610" y="5927"/>
                      <a:pt x="224" y="8944"/>
                      <a:pt x="119" y="11971"/>
                    </a:cubicBezTo>
                    <a:cubicBezTo>
                      <a:pt x="0" y="15000"/>
                      <a:pt x="120" y="18028"/>
                      <a:pt x="292" y="20292"/>
                    </a:cubicBezTo>
                    <a:cubicBezTo>
                      <a:pt x="461" y="22556"/>
                      <a:pt x="674" y="24058"/>
                      <a:pt x="674" y="24058"/>
                    </a:cubicBezTo>
                    <a:cubicBezTo>
                      <a:pt x="684" y="24114"/>
                      <a:pt x="729" y="24154"/>
                      <a:pt x="783" y="24154"/>
                    </a:cubicBezTo>
                    <a:cubicBezTo>
                      <a:pt x="787" y="24154"/>
                      <a:pt x="791" y="24153"/>
                      <a:pt x="795" y="24153"/>
                    </a:cubicBezTo>
                    <a:cubicBezTo>
                      <a:pt x="853" y="24143"/>
                      <a:pt x="890" y="24087"/>
                      <a:pt x="882" y="24027"/>
                    </a:cubicBezTo>
                    <a:cubicBezTo>
                      <a:pt x="882" y="24027"/>
                      <a:pt x="670" y="22533"/>
                      <a:pt x="502" y="20275"/>
                    </a:cubicBezTo>
                    <a:cubicBezTo>
                      <a:pt x="330" y="18018"/>
                      <a:pt x="210" y="14995"/>
                      <a:pt x="329" y="11978"/>
                    </a:cubicBezTo>
                    <a:cubicBezTo>
                      <a:pt x="433" y="8963"/>
                      <a:pt x="816" y="5958"/>
                      <a:pt x="1326" y="3757"/>
                    </a:cubicBezTo>
                    <a:cubicBezTo>
                      <a:pt x="1565" y="2650"/>
                      <a:pt x="1848" y="1753"/>
                      <a:pt x="2046" y="1124"/>
                    </a:cubicBezTo>
                    <a:cubicBezTo>
                      <a:pt x="2145" y="810"/>
                      <a:pt x="2243" y="571"/>
                      <a:pt x="2300" y="405"/>
                    </a:cubicBezTo>
                    <a:cubicBezTo>
                      <a:pt x="2361" y="238"/>
                      <a:pt x="2393" y="149"/>
                      <a:pt x="2393" y="149"/>
                    </a:cubicBezTo>
                    <a:cubicBezTo>
                      <a:pt x="2414" y="92"/>
                      <a:pt x="2389" y="29"/>
                      <a:pt x="2334" y="8"/>
                    </a:cubicBezTo>
                    <a:cubicBezTo>
                      <a:pt x="2322" y="3"/>
                      <a:pt x="2310" y="1"/>
                      <a:pt x="22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6"/>
              <p:cNvSpPr/>
              <p:nvPr/>
            </p:nvSpPr>
            <p:spPr>
              <a:xfrm>
                <a:off x="6062081" y="1359605"/>
                <a:ext cx="48305" cy="8664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861" extrusionOk="0">
                    <a:moveTo>
                      <a:pt x="130" y="0"/>
                    </a:moveTo>
                    <a:cubicBezTo>
                      <a:pt x="112" y="0"/>
                      <a:pt x="93" y="6"/>
                      <a:pt x="76" y="17"/>
                    </a:cubicBezTo>
                    <a:cubicBezTo>
                      <a:pt x="22" y="49"/>
                      <a:pt x="0" y="123"/>
                      <a:pt x="25" y="179"/>
                    </a:cubicBezTo>
                    <a:cubicBezTo>
                      <a:pt x="25" y="179"/>
                      <a:pt x="97" y="352"/>
                      <a:pt x="218" y="606"/>
                    </a:cubicBezTo>
                    <a:cubicBezTo>
                      <a:pt x="343" y="862"/>
                      <a:pt x="507" y="1197"/>
                      <a:pt x="677" y="1526"/>
                    </a:cubicBezTo>
                    <a:cubicBezTo>
                      <a:pt x="840" y="1854"/>
                      <a:pt x="1022" y="2176"/>
                      <a:pt x="1159" y="2415"/>
                    </a:cubicBezTo>
                    <a:cubicBezTo>
                      <a:pt x="1294" y="2652"/>
                      <a:pt x="1385" y="2809"/>
                      <a:pt x="1385" y="2809"/>
                    </a:cubicBezTo>
                    <a:cubicBezTo>
                      <a:pt x="1403" y="2835"/>
                      <a:pt x="1426" y="2853"/>
                      <a:pt x="1452" y="2859"/>
                    </a:cubicBezTo>
                    <a:cubicBezTo>
                      <a:pt x="1459" y="2860"/>
                      <a:pt x="1466" y="2861"/>
                      <a:pt x="1473" y="2861"/>
                    </a:cubicBezTo>
                    <a:cubicBezTo>
                      <a:pt x="1493" y="2861"/>
                      <a:pt x="1513" y="2856"/>
                      <a:pt x="1530" y="2842"/>
                    </a:cubicBezTo>
                    <a:cubicBezTo>
                      <a:pt x="1579" y="2810"/>
                      <a:pt x="1595" y="2742"/>
                      <a:pt x="1565" y="2688"/>
                    </a:cubicBezTo>
                    <a:cubicBezTo>
                      <a:pt x="1565" y="2688"/>
                      <a:pt x="1474" y="2532"/>
                      <a:pt x="1339" y="2294"/>
                    </a:cubicBezTo>
                    <a:cubicBezTo>
                      <a:pt x="1201" y="2055"/>
                      <a:pt x="1029" y="1735"/>
                      <a:pt x="861" y="1407"/>
                    </a:cubicBezTo>
                    <a:cubicBezTo>
                      <a:pt x="696" y="1079"/>
                      <a:pt x="524" y="743"/>
                      <a:pt x="407" y="487"/>
                    </a:cubicBezTo>
                    <a:cubicBezTo>
                      <a:pt x="294" y="232"/>
                      <a:pt x="217" y="60"/>
                      <a:pt x="217" y="60"/>
                    </a:cubicBezTo>
                    <a:cubicBezTo>
                      <a:pt x="201" y="22"/>
                      <a:pt x="167" y="0"/>
                      <a:pt x="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6"/>
              <p:cNvSpPr/>
              <p:nvPr/>
            </p:nvSpPr>
            <p:spPr>
              <a:xfrm>
                <a:off x="6086825" y="1477811"/>
                <a:ext cx="76772" cy="58389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1928" extrusionOk="0">
                    <a:moveTo>
                      <a:pt x="2414" y="0"/>
                    </a:moveTo>
                    <a:cubicBezTo>
                      <a:pt x="2394" y="0"/>
                      <a:pt x="2374" y="6"/>
                      <a:pt x="2355" y="18"/>
                    </a:cubicBezTo>
                    <a:cubicBezTo>
                      <a:pt x="2355" y="18"/>
                      <a:pt x="2210" y="117"/>
                      <a:pt x="1992" y="267"/>
                    </a:cubicBezTo>
                    <a:cubicBezTo>
                      <a:pt x="1773" y="419"/>
                      <a:pt x="1481" y="626"/>
                      <a:pt x="1197" y="840"/>
                    </a:cubicBezTo>
                    <a:cubicBezTo>
                      <a:pt x="910" y="1059"/>
                      <a:pt x="624" y="1277"/>
                      <a:pt x="410" y="1441"/>
                    </a:cubicBezTo>
                    <a:cubicBezTo>
                      <a:pt x="198" y="1611"/>
                      <a:pt x="57" y="1724"/>
                      <a:pt x="57" y="1724"/>
                    </a:cubicBezTo>
                    <a:cubicBezTo>
                      <a:pt x="12" y="1761"/>
                      <a:pt x="1" y="1832"/>
                      <a:pt x="36" y="1881"/>
                    </a:cubicBezTo>
                    <a:cubicBezTo>
                      <a:pt x="54" y="1907"/>
                      <a:pt x="78" y="1921"/>
                      <a:pt x="104" y="1927"/>
                    </a:cubicBezTo>
                    <a:cubicBezTo>
                      <a:pt x="108" y="1927"/>
                      <a:pt x="112" y="1928"/>
                      <a:pt x="115" y="1928"/>
                    </a:cubicBezTo>
                    <a:cubicBezTo>
                      <a:pt x="138" y="1928"/>
                      <a:pt x="162" y="1920"/>
                      <a:pt x="181" y="1905"/>
                    </a:cubicBezTo>
                    <a:cubicBezTo>
                      <a:pt x="181" y="1905"/>
                      <a:pt x="740" y="1445"/>
                      <a:pt x="1318" y="1019"/>
                    </a:cubicBezTo>
                    <a:cubicBezTo>
                      <a:pt x="1884" y="587"/>
                      <a:pt x="2473" y="194"/>
                      <a:pt x="2473" y="194"/>
                    </a:cubicBezTo>
                    <a:cubicBezTo>
                      <a:pt x="2520" y="161"/>
                      <a:pt x="2534" y="96"/>
                      <a:pt x="2501" y="47"/>
                    </a:cubicBezTo>
                    <a:cubicBezTo>
                      <a:pt x="2481" y="17"/>
                      <a:pt x="2448" y="0"/>
                      <a:pt x="24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6"/>
              <p:cNvSpPr/>
              <p:nvPr/>
            </p:nvSpPr>
            <p:spPr>
              <a:xfrm>
                <a:off x="6026677" y="1526754"/>
                <a:ext cx="59237" cy="79044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610" extrusionOk="0">
                    <a:moveTo>
                      <a:pt x="121" y="0"/>
                    </a:moveTo>
                    <a:cubicBezTo>
                      <a:pt x="99" y="0"/>
                      <a:pt x="76" y="8"/>
                      <a:pt x="57" y="24"/>
                    </a:cubicBezTo>
                    <a:cubicBezTo>
                      <a:pt x="9" y="65"/>
                      <a:pt x="1" y="138"/>
                      <a:pt x="34" y="188"/>
                    </a:cubicBezTo>
                    <a:cubicBezTo>
                      <a:pt x="34" y="188"/>
                      <a:pt x="444" y="807"/>
                      <a:pt x="881" y="1401"/>
                    </a:cubicBezTo>
                    <a:cubicBezTo>
                      <a:pt x="1307" y="1996"/>
                      <a:pt x="1756" y="2569"/>
                      <a:pt x="1756" y="2569"/>
                    </a:cubicBezTo>
                    <a:cubicBezTo>
                      <a:pt x="1776" y="2594"/>
                      <a:pt x="1802" y="2606"/>
                      <a:pt x="1827" y="2610"/>
                    </a:cubicBezTo>
                    <a:cubicBezTo>
                      <a:pt x="1829" y="2610"/>
                      <a:pt x="1832" y="2610"/>
                      <a:pt x="1834" y="2610"/>
                    </a:cubicBezTo>
                    <a:cubicBezTo>
                      <a:pt x="1858" y="2610"/>
                      <a:pt x="1884" y="2602"/>
                      <a:pt x="1904" y="2583"/>
                    </a:cubicBezTo>
                    <a:cubicBezTo>
                      <a:pt x="1949" y="2543"/>
                      <a:pt x="1956" y="2473"/>
                      <a:pt x="1918" y="2425"/>
                    </a:cubicBezTo>
                    <a:cubicBezTo>
                      <a:pt x="1918" y="2425"/>
                      <a:pt x="1806" y="2281"/>
                      <a:pt x="1641" y="2065"/>
                    </a:cubicBezTo>
                    <a:cubicBezTo>
                      <a:pt x="1478" y="1844"/>
                      <a:pt x="1264" y="1550"/>
                      <a:pt x="1048" y="1257"/>
                    </a:cubicBezTo>
                    <a:cubicBezTo>
                      <a:pt x="828" y="961"/>
                      <a:pt x="617" y="659"/>
                      <a:pt x="463" y="430"/>
                    </a:cubicBezTo>
                    <a:cubicBezTo>
                      <a:pt x="308" y="199"/>
                      <a:pt x="203" y="45"/>
                      <a:pt x="203" y="45"/>
                    </a:cubicBezTo>
                    <a:cubicBezTo>
                      <a:pt x="183" y="16"/>
                      <a:pt x="153" y="0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6"/>
              <p:cNvSpPr/>
              <p:nvPr/>
            </p:nvSpPr>
            <p:spPr>
              <a:xfrm>
                <a:off x="6072893" y="1630544"/>
                <a:ext cx="70413" cy="66476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2195" extrusionOk="0">
                    <a:moveTo>
                      <a:pt x="2210" y="1"/>
                    </a:moveTo>
                    <a:cubicBezTo>
                      <a:pt x="2185" y="1"/>
                      <a:pt x="2161" y="10"/>
                      <a:pt x="2140" y="28"/>
                    </a:cubicBezTo>
                    <a:cubicBezTo>
                      <a:pt x="2140" y="28"/>
                      <a:pt x="1612" y="502"/>
                      <a:pt x="1084" y="995"/>
                    </a:cubicBezTo>
                    <a:cubicBezTo>
                      <a:pt x="565" y="1498"/>
                      <a:pt x="44" y="2001"/>
                      <a:pt x="44" y="2001"/>
                    </a:cubicBezTo>
                    <a:cubicBezTo>
                      <a:pt x="2" y="2043"/>
                      <a:pt x="1" y="2116"/>
                      <a:pt x="40" y="2161"/>
                    </a:cubicBezTo>
                    <a:cubicBezTo>
                      <a:pt x="61" y="2182"/>
                      <a:pt x="88" y="2194"/>
                      <a:pt x="113" y="2194"/>
                    </a:cubicBezTo>
                    <a:cubicBezTo>
                      <a:pt x="114" y="2194"/>
                      <a:pt x="116" y="2194"/>
                      <a:pt x="118" y="2194"/>
                    </a:cubicBezTo>
                    <a:cubicBezTo>
                      <a:pt x="143" y="2194"/>
                      <a:pt x="168" y="2185"/>
                      <a:pt x="188" y="2165"/>
                    </a:cubicBezTo>
                    <a:cubicBezTo>
                      <a:pt x="188" y="2165"/>
                      <a:pt x="705" y="1652"/>
                      <a:pt x="1224" y="1159"/>
                    </a:cubicBezTo>
                    <a:cubicBezTo>
                      <a:pt x="1746" y="664"/>
                      <a:pt x="2277" y="190"/>
                      <a:pt x="2277" y="190"/>
                    </a:cubicBezTo>
                    <a:cubicBezTo>
                      <a:pt x="2321" y="153"/>
                      <a:pt x="2325" y="84"/>
                      <a:pt x="2287" y="38"/>
                    </a:cubicBezTo>
                    <a:cubicBezTo>
                      <a:pt x="2267" y="14"/>
                      <a:pt x="2239" y="1"/>
                      <a:pt x="2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6"/>
              <p:cNvSpPr/>
              <p:nvPr/>
            </p:nvSpPr>
            <p:spPr>
              <a:xfrm>
                <a:off x="6012896" y="1693751"/>
                <a:ext cx="65628" cy="73350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422" extrusionOk="0">
                    <a:moveTo>
                      <a:pt x="115" y="0"/>
                    </a:moveTo>
                    <a:cubicBezTo>
                      <a:pt x="89" y="0"/>
                      <a:pt x="64" y="11"/>
                      <a:pt x="44" y="32"/>
                    </a:cubicBezTo>
                    <a:cubicBezTo>
                      <a:pt x="2" y="75"/>
                      <a:pt x="0" y="149"/>
                      <a:pt x="38" y="194"/>
                    </a:cubicBezTo>
                    <a:cubicBezTo>
                      <a:pt x="38" y="194"/>
                      <a:pt x="510" y="760"/>
                      <a:pt x="999" y="1308"/>
                    </a:cubicBezTo>
                    <a:cubicBezTo>
                      <a:pt x="1241" y="1577"/>
                      <a:pt x="1486" y="1850"/>
                      <a:pt x="1667" y="2053"/>
                    </a:cubicBezTo>
                    <a:cubicBezTo>
                      <a:pt x="1853" y="2254"/>
                      <a:pt x="1978" y="2387"/>
                      <a:pt x="1978" y="2387"/>
                    </a:cubicBezTo>
                    <a:cubicBezTo>
                      <a:pt x="1999" y="2409"/>
                      <a:pt x="2024" y="2421"/>
                      <a:pt x="2052" y="2421"/>
                    </a:cubicBezTo>
                    <a:cubicBezTo>
                      <a:pt x="2078" y="2421"/>
                      <a:pt x="2106" y="2412"/>
                      <a:pt x="2126" y="2388"/>
                    </a:cubicBezTo>
                    <a:cubicBezTo>
                      <a:pt x="2166" y="2345"/>
                      <a:pt x="2166" y="2275"/>
                      <a:pt x="2126" y="2231"/>
                    </a:cubicBezTo>
                    <a:cubicBezTo>
                      <a:pt x="2126" y="2231"/>
                      <a:pt x="1637" y="1700"/>
                      <a:pt x="1149" y="1150"/>
                    </a:cubicBezTo>
                    <a:cubicBezTo>
                      <a:pt x="665" y="603"/>
                      <a:pt x="190" y="37"/>
                      <a:pt x="190" y="37"/>
                    </a:cubicBezTo>
                    <a:cubicBezTo>
                      <a:pt x="170" y="13"/>
                      <a:pt x="143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6"/>
              <p:cNvSpPr/>
              <p:nvPr/>
            </p:nvSpPr>
            <p:spPr>
              <a:xfrm>
                <a:off x="6073196" y="1786911"/>
                <a:ext cx="65325" cy="7156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2363" extrusionOk="0">
                    <a:moveTo>
                      <a:pt x="2042" y="0"/>
                    </a:moveTo>
                    <a:cubicBezTo>
                      <a:pt x="2016" y="0"/>
                      <a:pt x="1989" y="12"/>
                      <a:pt x="1968" y="34"/>
                    </a:cubicBezTo>
                    <a:cubicBezTo>
                      <a:pt x="1968" y="34"/>
                      <a:pt x="1483" y="563"/>
                      <a:pt x="996" y="1091"/>
                    </a:cubicBezTo>
                    <a:cubicBezTo>
                      <a:pt x="515" y="1625"/>
                      <a:pt x="38" y="2175"/>
                      <a:pt x="38" y="2175"/>
                    </a:cubicBezTo>
                    <a:cubicBezTo>
                      <a:pt x="1" y="2221"/>
                      <a:pt x="2" y="2291"/>
                      <a:pt x="45" y="2335"/>
                    </a:cubicBezTo>
                    <a:cubicBezTo>
                      <a:pt x="64" y="2353"/>
                      <a:pt x="88" y="2363"/>
                      <a:pt x="114" y="2363"/>
                    </a:cubicBezTo>
                    <a:cubicBezTo>
                      <a:pt x="116" y="2363"/>
                      <a:pt x="118" y="2363"/>
                      <a:pt x="119" y="2363"/>
                    </a:cubicBezTo>
                    <a:cubicBezTo>
                      <a:pt x="145" y="2360"/>
                      <a:pt x="171" y="2350"/>
                      <a:pt x="191" y="2328"/>
                    </a:cubicBezTo>
                    <a:cubicBezTo>
                      <a:pt x="191" y="2328"/>
                      <a:pt x="664" y="1777"/>
                      <a:pt x="1147" y="1242"/>
                    </a:cubicBezTo>
                    <a:cubicBezTo>
                      <a:pt x="1626" y="707"/>
                      <a:pt x="2118" y="185"/>
                      <a:pt x="2118" y="185"/>
                    </a:cubicBezTo>
                    <a:cubicBezTo>
                      <a:pt x="2157" y="142"/>
                      <a:pt x="2156" y="74"/>
                      <a:pt x="2115" y="32"/>
                    </a:cubicBezTo>
                    <a:cubicBezTo>
                      <a:pt x="2094" y="11"/>
                      <a:pt x="2068" y="0"/>
                      <a:pt x="20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3" name="Google Shape;523;p26"/>
            <p:cNvGrpSpPr/>
            <p:nvPr/>
          </p:nvGrpSpPr>
          <p:grpSpPr>
            <a:xfrm>
              <a:off x="7547363" y="3782403"/>
              <a:ext cx="534036" cy="1342081"/>
              <a:chOff x="6285532" y="1285889"/>
              <a:chExt cx="299852" cy="753554"/>
            </a:xfrm>
          </p:grpSpPr>
          <p:sp>
            <p:nvSpPr>
              <p:cNvPr id="524" name="Google Shape;524;p26"/>
              <p:cNvSpPr/>
              <p:nvPr/>
            </p:nvSpPr>
            <p:spPr>
              <a:xfrm>
                <a:off x="6285532" y="1285889"/>
                <a:ext cx="299852" cy="683411"/>
              </a:xfrm>
              <a:custGeom>
                <a:avLst/>
                <a:gdLst/>
                <a:ahLst/>
                <a:cxnLst/>
                <a:rect l="l" t="t" r="r" b="b"/>
                <a:pathLst>
                  <a:path w="9901" h="22566" extrusionOk="0">
                    <a:moveTo>
                      <a:pt x="5448" y="0"/>
                    </a:moveTo>
                    <a:cubicBezTo>
                      <a:pt x="5186" y="0"/>
                      <a:pt x="4929" y="39"/>
                      <a:pt x="4681" y="111"/>
                    </a:cubicBezTo>
                    <a:cubicBezTo>
                      <a:pt x="4200" y="251"/>
                      <a:pt x="3751" y="515"/>
                      <a:pt x="3364" y="867"/>
                    </a:cubicBezTo>
                    <a:cubicBezTo>
                      <a:pt x="2977" y="1221"/>
                      <a:pt x="2664" y="1654"/>
                      <a:pt x="2404" y="2170"/>
                    </a:cubicBezTo>
                    <a:cubicBezTo>
                      <a:pt x="2163" y="2675"/>
                      <a:pt x="2128" y="3159"/>
                      <a:pt x="2232" y="3640"/>
                    </a:cubicBezTo>
                    <a:cubicBezTo>
                      <a:pt x="2313" y="4127"/>
                      <a:pt x="2531" y="4611"/>
                      <a:pt x="2716" y="5108"/>
                    </a:cubicBezTo>
                    <a:cubicBezTo>
                      <a:pt x="3103" y="6091"/>
                      <a:pt x="3440" y="7114"/>
                      <a:pt x="2797" y="7815"/>
                    </a:cubicBezTo>
                    <a:cubicBezTo>
                      <a:pt x="2163" y="8508"/>
                      <a:pt x="1643" y="8805"/>
                      <a:pt x="1274" y="9199"/>
                    </a:cubicBezTo>
                    <a:cubicBezTo>
                      <a:pt x="888" y="9592"/>
                      <a:pt x="644" y="10075"/>
                      <a:pt x="438" y="11118"/>
                    </a:cubicBezTo>
                    <a:cubicBezTo>
                      <a:pt x="228" y="12157"/>
                      <a:pt x="754" y="13205"/>
                      <a:pt x="1147" y="14206"/>
                    </a:cubicBezTo>
                    <a:cubicBezTo>
                      <a:pt x="1537" y="15198"/>
                      <a:pt x="1762" y="16129"/>
                      <a:pt x="979" y="16751"/>
                    </a:cubicBezTo>
                    <a:cubicBezTo>
                      <a:pt x="192" y="17370"/>
                      <a:pt x="1" y="18542"/>
                      <a:pt x="223" y="19695"/>
                    </a:cubicBezTo>
                    <a:cubicBezTo>
                      <a:pt x="449" y="20842"/>
                      <a:pt x="1089" y="21984"/>
                      <a:pt x="2126" y="22403"/>
                    </a:cubicBezTo>
                    <a:cubicBezTo>
                      <a:pt x="2401" y="22514"/>
                      <a:pt x="2692" y="22566"/>
                      <a:pt x="2990" y="22566"/>
                    </a:cubicBezTo>
                    <a:cubicBezTo>
                      <a:pt x="3816" y="22566"/>
                      <a:pt x="4690" y="22170"/>
                      <a:pt x="5382" y="21544"/>
                    </a:cubicBezTo>
                    <a:cubicBezTo>
                      <a:pt x="6324" y="20701"/>
                      <a:pt x="6913" y="19438"/>
                      <a:pt x="6606" y="18398"/>
                    </a:cubicBezTo>
                    <a:cubicBezTo>
                      <a:pt x="6298" y="17361"/>
                      <a:pt x="6988" y="16628"/>
                      <a:pt x="7801" y="15770"/>
                    </a:cubicBezTo>
                    <a:cubicBezTo>
                      <a:pt x="8615" y="14919"/>
                      <a:pt x="9576" y="13942"/>
                      <a:pt x="9741" y="12596"/>
                    </a:cubicBezTo>
                    <a:cubicBezTo>
                      <a:pt x="9900" y="11252"/>
                      <a:pt x="9763" y="10564"/>
                      <a:pt x="9484" y="9994"/>
                    </a:cubicBezTo>
                    <a:cubicBezTo>
                      <a:pt x="9189" y="9422"/>
                      <a:pt x="8761" y="8958"/>
                      <a:pt x="8193" y="8067"/>
                    </a:cubicBezTo>
                    <a:cubicBezTo>
                      <a:pt x="7632" y="7181"/>
                      <a:pt x="7997" y="6059"/>
                      <a:pt x="8247" y="4784"/>
                    </a:cubicBezTo>
                    <a:cubicBezTo>
                      <a:pt x="8381" y="4150"/>
                      <a:pt x="8462" y="3483"/>
                      <a:pt x="8420" y="2838"/>
                    </a:cubicBezTo>
                    <a:cubicBezTo>
                      <a:pt x="8352" y="2193"/>
                      <a:pt x="8163" y="1573"/>
                      <a:pt x="7692" y="1070"/>
                    </a:cubicBezTo>
                    <a:cubicBezTo>
                      <a:pt x="7241" y="567"/>
                      <a:pt x="6704" y="255"/>
                      <a:pt x="6191" y="106"/>
                    </a:cubicBezTo>
                    <a:cubicBezTo>
                      <a:pt x="5942" y="34"/>
                      <a:pt x="5693" y="0"/>
                      <a:pt x="54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6"/>
              <p:cNvSpPr/>
              <p:nvPr/>
            </p:nvSpPr>
            <p:spPr>
              <a:xfrm>
                <a:off x="6315091" y="1374960"/>
                <a:ext cx="141280" cy="664483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1941" extrusionOk="0">
                    <a:moveTo>
                      <a:pt x="4322" y="0"/>
                    </a:moveTo>
                    <a:cubicBezTo>
                      <a:pt x="4316" y="0"/>
                      <a:pt x="4311" y="1"/>
                      <a:pt x="4306" y="1"/>
                    </a:cubicBezTo>
                    <a:cubicBezTo>
                      <a:pt x="4248" y="11"/>
                      <a:pt x="4209" y="63"/>
                      <a:pt x="4218" y="119"/>
                    </a:cubicBezTo>
                    <a:cubicBezTo>
                      <a:pt x="4218" y="119"/>
                      <a:pt x="4230" y="204"/>
                      <a:pt x="4255" y="366"/>
                    </a:cubicBezTo>
                    <a:cubicBezTo>
                      <a:pt x="4272" y="530"/>
                      <a:pt x="4297" y="767"/>
                      <a:pt x="4329" y="1070"/>
                    </a:cubicBezTo>
                    <a:cubicBezTo>
                      <a:pt x="4395" y="1677"/>
                      <a:pt x="4444" y="2549"/>
                      <a:pt x="4452" y="3594"/>
                    </a:cubicBezTo>
                    <a:cubicBezTo>
                      <a:pt x="4459" y="5688"/>
                      <a:pt x="4179" y="8481"/>
                      <a:pt x="3575" y="11210"/>
                    </a:cubicBezTo>
                    <a:cubicBezTo>
                      <a:pt x="2988" y="13945"/>
                      <a:pt x="2130" y="16614"/>
                      <a:pt x="1381" y="18571"/>
                    </a:cubicBezTo>
                    <a:cubicBezTo>
                      <a:pt x="639" y="20533"/>
                      <a:pt x="25" y="21788"/>
                      <a:pt x="25" y="21788"/>
                    </a:cubicBezTo>
                    <a:cubicBezTo>
                      <a:pt x="0" y="21842"/>
                      <a:pt x="21" y="21904"/>
                      <a:pt x="73" y="21930"/>
                    </a:cubicBezTo>
                    <a:cubicBezTo>
                      <a:pt x="87" y="21937"/>
                      <a:pt x="102" y="21941"/>
                      <a:pt x="117" y="21941"/>
                    </a:cubicBezTo>
                    <a:cubicBezTo>
                      <a:pt x="155" y="21941"/>
                      <a:pt x="193" y="21919"/>
                      <a:pt x="213" y="21881"/>
                    </a:cubicBezTo>
                    <a:cubicBezTo>
                      <a:pt x="213" y="21881"/>
                      <a:pt x="829" y="20617"/>
                      <a:pt x="1575" y="18646"/>
                    </a:cubicBezTo>
                    <a:cubicBezTo>
                      <a:pt x="2327" y="16680"/>
                      <a:pt x="3189" y="14003"/>
                      <a:pt x="3777" y="11255"/>
                    </a:cubicBezTo>
                    <a:cubicBezTo>
                      <a:pt x="4383" y="8512"/>
                      <a:pt x="4665" y="5703"/>
                      <a:pt x="4658" y="3594"/>
                    </a:cubicBezTo>
                    <a:cubicBezTo>
                      <a:pt x="4649" y="2542"/>
                      <a:pt x="4601" y="1663"/>
                      <a:pt x="4536" y="1050"/>
                    </a:cubicBezTo>
                    <a:cubicBezTo>
                      <a:pt x="4503" y="745"/>
                      <a:pt x="4479" y="503"/>
                      <a:pt x="4461" y="340"/>
                    </a:cubicBezTo>
                    <a:cubicBezTo>
                      <a:pt x="4437" y="176"/>
                      <a:pt x="4424" y="89"/>
                      <a:pt x="4424" y="89"/>
                    </a:cubicBezTo>
                    <a:cubicBezTo>
                      <a:pt x="4417" y="36"/>
                      <a:pt x="4373" y="0"/>
                      <a:pt x="4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6"/>
              <p:cNvSpPr/>
              <p:nvPr/>
            </p:nvSpPr>
            <p:spPr>
              <a:xfrm>
                <a:off x="6387444" y="1425417"/>
                <a:ext cx="69080" cy="61206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021" extrusionOk="0">
                    <a:moveTo>
                      <a:pt x="118" y="0"/>
                    </a:moveTo>
                    <a:cubicBezTo>
                      <a:pt x="89" y="0"/>
                      <a:pt x="60" y="12"/>
                      <a:pt x="39" y="33"/>
                    </a:cubicBezTo>
                    <a:cubicBezTo>
                      <a:pt x="1" y="74"/>
                      <a:pt x="4" y="134"/>
                      <a:pt x="47" y="169"/>
                    </a:cubicBezTo>
                    <a:cubicBezTo>
                      <a:pt x="47" y="169"/>
                      <a:pt x="178" y="274"/>
                      <a:pt x="374" y="432"/>
                    </a:cubicBezTo>
                    <a:cubicBezTo>
                      <a:pt x="568" y="592"/>
                      <a:pt x="836" y="812"/>
                      <a:pt x="1085" y="1039"/>
                    </a:cubicBezTo>
                    <a:cubicBezTo>
                      <a:pt x="1337" y="1269"/>
                      <a:pt x="1590" y="1505"/>
                      <a:pt x="1780" y="1685"/>
                    </a:cubicBezTo>
                    <a:cubicBezTo>
                      <a:pt x="1973" y="1864"/>
                      <a:pt x="2091" y="1988"/>
                      <a:pt x="2091" y="1988"/>
                    </a:cubicBezTo>
                    <a:cubicBezTo>
                      <a:pt x="2111" y="2009"/>
                      <a:pt x="2136" y="2021"/>
                      <a:pt x="2163" y="2021"/>
                    </a:cubicBezTo>
                    <a:cubicBezTo>
                      <a:pt x="2189" y="2021"/>
                      <a:pt x="2217" y="2009"/>
                      <a:pt x="2237" y="1990"/>
                    </a:cubicBezTo>
                    <a:cubicBezTo>
                      <a:pt x="2276" y="1951"/>
                      <a:pt x="2280" y="1884"/>
                      <a:pt x="2238" y="1843"/>
                    </a:cubicBezTo>
                    <a:cubicBezTo>
                      <a:pt x="2238" y="1843"/>
                      <a:pt x="1731" y="1350"/>
                      <a:pt x="1228" y="896"/>
                    </a:cubicBezTo>
                    <a:cubicBezTo>
                      <a:pt x="709" y="437"/>
                      <a:pt x="185" y="24"/>
                      <a:pt x="185" y="24"/>
                    </a:cubicBezTo>
                    <a:cubicBezTo>
                      <a:pt x="166" y="8"/>
                      <a:pt x="142" y="0"/>
                      <a:pt x="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6"/>
              <p:cNvSpPr/>
              <p:nvPr/>
            </p:nvSpPr>
            <p:spPr>
              <a:xfrm>
                <a:off x="6445472" y="1506826"/>
                <a:ext cx="70473" cy="64386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126" extrusionOk="0">
                    <a:moveTo>
                      <a:pt x="2210" y="1"/>
                    </a:moveTo>
                    <a:cubicBezTo>
                      <a:pt x="2184" y="1"/>
                      <a:pt x="2159" y="11"/>
                      <a:pt x="2139" y="31"/>
                    </a:cubicBezTo>
                    <a:lnTo>
                      <a:pt x="1823" y="347"/>
                    </a:lnTo>
                    <a:cubicBezTo>
                      <a:pt x="1627" y="530"/>
                      <a:pt x="1369" y="775"/>
                      <a:pt x="1107" y="1018"/>
                    </a:cubicBezTo>
                    <a:cubicBezTo>
                      <a:pt x="852" y="1257"/>
                      <a:pt x="586" y="1489"/>
                      <a:pt x="384" y="1659"/>
                    </a:cubicBezTo>
                    <a:cubicBezTo>
                      <a:pt x="182" y="1828"/>
                      <a:pt x="50" y="1940"/>
                      <a:pt x="50" y="1940"/>
                    </a:cubicBezTo>
                    <a:cubicBezTo>
                      <a:pt x="6" y="1976"/>
                      <a:pt x="1" y="2041"/>
                      <a:pt x="37" y="2085"/>
                    </a:cubicBezTo>
                    <a:cubicBezTo>
                      <a:pt x="58" y="2109"/>
                      <a:pt x="85" y="2122"/>
                      <a:pt x="111" y="2125"/>
                    </a:cubicBezTo>
                    <a:cubicBezTo>
                      <a:pt x="115" y="2125"/>
                      <a:pt x="118" y="2125"/>
                      <a:pt x="122" y="2125"/>
                    </a:cubicBezTo>
                    <a:cubicBezTo>
                      <a:pt x="144" y="2125"/>
                      <a:pt x="167" y="2118"/>
                      <a:pt x="185" y="2101"/>
                    </a:cubicBezTo>
                    <a:cubicBezTo>
                      <a:pt x="185" y="2101"/>
                      <a:pt x="318" y="1988"/>
                      <a:pt x="519" y="1820"/>
                    </a:cubicBezTo>
                    <a:cubicBezTo>
                      <a:pt x="716" y="1648"/>
                      <a:pt x="993" y="1418"/>
                      <a:pt x="1247" y="1179"/>
                    </a:cubicBezTo>
                    <a:cubicBezTo>
                      <a:pt x="1509" y="934"/>
                      <a:pt x="1768" y="691"/>
                      <a:pt x="1963" y="508"/>
                    </a:cubicBezTo>
                    <a:cubicBezTo>
                      <a:pt x="2160" y="321"/>
                      <a:pt x="2284" y="192"/>
                      <a:pt x="2284" y="192"/>
                    </a:cubicBezTo>
                    <a:cubicBezTo>
                      <a:pt x="2326" y="150"/>
                      <a:pt x="2326" y="80"/>
                      <a:pt x="2286" y="34"/>
                    </a:cubicBezTo>
                    <a:cubicBezTo>
                      <a:pt x="2265" y="12"/>
                      <a:pt x="2237" y="1"/>
                      <a:pt x="2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6"/>
              <p:cNvSpPr/>
              <p:nvPr/>
            </p:nvSpPr>
            <p:spPr>
              <a:xfrm>
                <a:off x="6385385" y="1564793"/>
                <a:ext cx="59661" cy="70867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340" extrusionOk="0">
                    <a:moveTo>
                      <a:pt x="115" y="1"/>
                    </a:moveTo>
                    <a:cubicBezTo>
                      <a:pt x="92" y="1"/>
                      <a:pt x="68" y="8"/>
                      <a:pt x="49" y="22"/>
                    </a:cubicBezTo>
                    <a:cubicBezTo>
                      <a:pt x="6" y="57"/>
                      <a:pt x="0" y="118"/>
                      <a:pt x="38" y="160"/>
                    </a:cubicBezTo>
                    <a:cubicBezTo>
                      <a:pt x="38" y="160"/>
                      <a:pt x="153" y="286"/>
                      <a:pt x="316" y="480"/>
                    </a:cubicBezTo>
                    <a:cubicBezTo>
                      <a:pt x="481" y="677"/>
                      <a:pt x="699" y="940"/>
                      <a:pt x="918" y="1203"/>
                    </a:cubicBezTo>
                    <a:cubicBezTo>
                      <a:pt x="1352" y="1735"/>
                      <a:pt x="1768" y="2297"/>
                      <a:pt x="1768" y="2297"/>
                    </a:cubicBezTo>
                    <a:cubicBezTo>
                      <a:pt x="1785" y="2321"/>
                      <a:pt x="1810" y="2335"/>
                      <a:pt x="1837" y="2339"/>
                    </a:cubicBezTo>
                    <a:cubicBezTo>
                      <a:pt x="1841" y="2339"/>
                      <a:pt x="1846" y="2340"/>
                      <a:pt x="1851" y="2340"/>
                    </a:cubicBezTo>
                    <a:cubicBezTo>
                      <a:pt x="1872" y="2340"/>
                      <a:pt x="1894" y="2334"/>
                      <a:pt x="1913" y="2319"/>
                    </a:cubicBezTo>
                    <a:cubicBezTo>
                      <a:pt x="1958" y="2284"/>
                      <a:pt x="1969" y="2220"/>
                      <a:pt x="1934" y="2174"/>
                    </a:cubicBezTo>
                    <a:cubicBezTo>
                      <a:pt x="1934" y="2174"/>
                      <a:pt x="1830" y="2037"/>
                      <a:pt x="1670" y="1827"/>
                    </a:cubicBezTo>
                    <a:cubicBezTo>
                      <a:pt x="1512" y="1621"/>
                      <a:pt x="1301" y="1347"/>
                      <a:pt x="1079" y="1080"/>
                    </a:cubicBezTo>
                    <a:cubicBezTo>
                      <a:pt x="861" y="816"/>
                      <a:pt x="642" y="553"/>
                      <a:pt x="477" y="356"/>
                    </a:cubicBezTo>
                    <a:cubicBezTo>
                      <a:pt x="308" y="165"/>
                      <a:pt x="196" y="36"/>
                      <a:pt x="196" y="36"/>
                    </a:cubicBezTo>
                    <a:cubicBezTo>
                      <a:pt x="176" y="12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6422667" y="1663980"/>
                <a:ext cx="77590" cy="54998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1816" extrusionOk="0">
                    <a:moveTo>
                      <a:pt x="2445" y="0"/>
                    </a:moveTo>
                    <a:cubicBezTo>
                      <a:pt x="2424" y="0"/>
                      <a:pt x="2402" y="7"/>
                      <a:pt x="2383" y="21"/>
                    </a:cubicBezTo>
                    <a:cubicBezTo>
                      <a:pt x="2383" y="21"/>
                      <a:pt x="2241" y="126"/>
                      <a:pt x="2025" y="285"/>
                    </a:cubicBezTo>
                    <a:cubicBezTo>
                      <a:pt x="1812" y="442"/>
                      <a:pt x="1522" y="649"/>
                      <a:pt x="1230" y="847"/>
                    </a:cubicBezTo>
                    <a:cubicBezTo>
                      <a:pt x="652" y="1250"/>
                      <a:pt x="63" y="1624"/>
                      <a:pt x="63" y="1624"/>
                    </a:cubicBezTo>
                    <a:cubicBezTo>
                      <a:pt x="14" y="1656"/>
                      <a:pt x="0" y="1719"/>
                      <a:pt x="33" y="1768"/>
                    </a:cubicBezTo>
                    <a:cubicBezTo>
                      <a:pt x="47" y="1792"/>
                      <a:pt x="70" y="1807"/>
                      <a:pt x="97" y="1813"/>
                    </a:cubicBezTo>
                    <a:cubicBezTo>
                      <a:pt x="105" y="1814"/>
                      <a:pt x="113" y="1815"/>
                      <a:pt x="121" y="1815"/>
                    </a:cubicBezTo>
                    <a:cubicBezTo>
                      <a:pt x="140" y="1815"/>
                      <a:pt x="159" y="1810"/>
                      <a:pt x="175" y="1799"/>
                    </a:cubicBezTo>
                    <a:cubicBezTo>
                      <a:pt x="175" y="1799"/>
                      <a:pt x="769" y="1426"/>
                      <a:pt x="1346" y="1023"/>
                    </a:cubicBezTo>
                    <a:cubicBezTo>
                      <a:pt x="1930" y="625"/>
                      <a:pt x="2502" y="197"/>
                      <a:pt x="2502" y="197"/>
                    </a:cubicBezTo>
                    <a:cubicBezTo>
                      <a:pt x="2549" y="162"/>
                      <a:pt x="2562" y="94"/>
                      <a:pt x="2528" y="45"/>
                    </a:cubicBezTo>
                    <a:cubicBezTo>
                      <a:pt x="2508" y="16"/>
                      <a:pt x="2477" y="0"/>
                      <a:pt x="24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6"/>
              <p:cNvSpPr/>
              <p:nvPr/>
            </p:nvSpPr>
            <p:spPr>
              <a:xfrm>
                <a:off x="6363003" y="1705108"/>
                <a:ext cx="51696" cy="7701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543" extrusionOk="0">
                    <a:moveTo>
                      <a:pt x="116" y="1"/>
                    </a:moveTo>
                    <a:cubicBezTo>
                      <a:pt x="97" y="1"/>
                      <a:pt x="78" y="6"/>
                      <a:pt x="62" y="16"/>
                    </a:cubicBezTo>
                    <a:cubicBezTo>
                      <a:pt x="14" y="47"/>
                      <a:pt x="0" y="107"/>
                      <a:pt x="32" y="153"/>
                    </a:cubicBezTo>
                    <a:cubicBezTo>
                      <a:pt x="32" y="153"/>
                      <a:pt x="127" y="295"/>
                      <a:pt x="271" y="509"/>
                    </a:cubicBezTo>
                    <a:cubicBezTo>
                      <a:pt x="410" y="726"/>
                      <a:pt x="594" y="1015"/>
                      <a:pt x="780" y="1304"/>
                    </a:cubicBezTo>
                    <a:cubicBezTo>
                      <a:pt x="966" y="1598"/>
                      <a:pt x="1143" y="1893"/>
                      <a:pt x="1277" y="2116"/>
                    </a:cubicBezTo>
                    <a:cubicBezTo>
                      <a:pt x="1410" y="2341"/>
                      <a:pt x="1500" y="2489"/>
                      <a:pt x="1500" y="2489"/>
                    </a:cubicBezTo>
                    <a:cubicBezTo>
                      <a:pt x="1513" y="2515"/>
                      <a:pt x="1536" y="2533"/>
                      <a:pt x="1562" y="2540"/>
                    </a:cubicBezTo>
                    <a:cubicBezTo>
                      <a:pt x="1570" y="2542"/>
                      <a:pt x="1579" y="2542"/>
                      <a:pt x="1587" y="2542"/>
                    </a:cubicBezTo>
                    <a:cubicBezTo>
                      <a:pt x="1605" y="2542"/>
                      <a:pt x="1623" y="2538"/>
                      <a:pt x="1641" y="2529"/>
                    </a:cubicBezTo>
                    <a:cubicBezTo>
                      <a:pt x="1690" y="2501"/>
                      <a:pt x="1706" y="2436"/>
                      <a:pt x="1677" y="2387"/>
                    </a:cubicBezTo>
                    <a:cubicBezTo>
                      <a:pt x="1677" y="2387"/>
                      <a:pt x="1328" y="1784"/>
                      <a:pt x="956" y="1200"/>
                    </a:cubicBezTo>
                    <a:cubicBezTo>
                      <a:pt x="593" y="614"/>
                      <a:pt x="204" y="48"/>
                      <a:pt x="204" y="48"/>
                    </a:cubicBezTo>
                    <a:cubicBezTo>
                      <a:pt x="184" y="17"/>
                      <a:pt x="150" y="1"/>
                      <a:pt x="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6"/>
              <p:cNvSpPr/>
              <p:nvPr/>
            </p:nvSpPr>
            <p:spPr>
              <a:xfrm>
                <a:off x="6383689" y="1816107"/>
                <a:ext cx="82133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1561" extrusionOk="0">
                    <a:moveTo>
                      <a:pt x="2595" y="1"/>
                    </a:moveTo>
                    <a:cubicBezTo>
                      <a:pt x="2577" y="1"/>
                      <a:pt x="2559" y="5"/>
                      <a:pt x="2542" y="15"/>
                    </a:cubicBezTo>
                    <a:cubicBezTo>
                      <a:pt x="2542" y="15"/>
                      <a:pt x="1930" y="374"/>
                      <a:pt x="1310" y="710"/>
                    </a:cubicBezTo>
                    <a:cubicBezTo>
                      <a:pt x="695" y="1049"/>
                      <a:pt x="72" y="1364"/>
                      <a:pt x="72" y="1364"/>
                    </a:cubicBezTo>
                    <a:cubicBezTo>
                      <a:pt x="21" y="1390"/>
                      <a:pt x="0" y="1453"/>
                      <a:pt x="28" y="1503"/>
                    </a:cubicBezTo>
                    <a:cubicBezTo>
                      <a:pt x="38" y="1530"/>
                      <a:pt x="62" y="1547"/>
                      <a:pt x="86" y="1555"/>
                    </a:cubicBezTo>
                    <a:cubicBezTo>
                      <a:pt x="96" y="1559"/>
                      <a:pt x="106" y="1561"/>
                      <a:pt x="117" y="1561"/>
                    </a:cubicBezTo>
                    <a:cubicBezTo>
                      <a:pt x="133" y="1561"/>
                      <a:pt x="150" y="1557"/>
                      <a:pt x="164" y="1548"/>
                    </a:cubicBezTo>
                    <a:cubicBezTo>
                      <a:pt x="164" y="1548"/>
                      <a:pt x="789" y="1234"/>
                      <a:pt x="1406" y="895"/>
                    </a:cubicBezTo>
                    <a:cubicBezTo>
                      <a:pt x="2027" y="560"/>
                      <a:pt x="2642" y="202"/>
                      <a:pt x="2642" y="202"/>
                    </a:cubicBezTo>
                    <a:cubicBezTo>
                      <a:pt x="2692" y="172"/>
                      <a:pt x="2711" y="107"/>
                      <a:pt x="2684" y="56"/>
                    </a:cubicBezTo>
                    <a:cubicBezTo>
                      <a:pt x="2665" y="20"/>
                      <a:pt x="2630" y="1"/>
                      <a:pt x="25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2" name="Google Shape;532;p26"/>
            <p:cNvGrpSpPr/>
            <p:nvPr/>
          </p:nvGrpSpPr>
          <p:grpSpPr>
            <a:xfrm>
              <a:off x="8240585" y="3113531"/>
              <a:ext cx="651249" cy="619422"/>
              <a:chOff x="5743835" y="2167031"/>
              <a:chExt cx="651249" cy="619422"/>
            </a:xfrm>
          </p:grpSpPr>
          <p:sp>
            <p:nvSpPr>
              <p:cNvPr id="533" name="Google Shape;533;p26"/>
              <p:cNvSpPr/>
              <p:nvPr/>
            </p:nvSpPr>
            <p:spPr>
              <a:xfrm>
                <a:off x="5743835" y="2167031"/>
                <a:ext cx="651249" cy="534530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7650" extrusionOk="0">
                    <a:moveTo>
                      <a:pt x="4382" y="0"/>
                    </a:moveTo>
                    <a:lnTo>
                      <a:pt x="4382" y="0"/>
                    </a:lnTo>
                    <a:cubicBezTo>
                      <a:pt x="5437" y="6329"/>
                      <a:pt x="1" y="13955"/>
                      <a:pt x="4220" y="16714"/>
                    </a:cubicBezTo>
                    <a:cubicBezTo>
                      <a:pt x="5259" y="17394"/>
                      <a:pt x="6259" y="17650"/>
                      <a:pt x="7176" y="17650"/>
                    </a:cubicBezTo>
                    <a:cubicBezTo>
                      <a:pt x="9981" y="17650"/>
                      <a:pt x="12009" y="15254"/>
                      <a:pt x="12009" y="15254"/>
                    </a:cubicBezTo>
                    <a:cubicBezTo>
                      <a:pt x="21098" y="14524"/>
                      <a:pt x="21503" y="10954"/>
                      <a:pt x="18419" y="6735"/>
                    </a:cubicBezTo>
                    <a:cubicBezTo>
                      <a:pt x="14564" y="1459"/>
                      <a:pt x="4382" y="0"/>
                      <a:pt x="43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6"/>
              <p:cNvSpPr/>
              <p:nvPr/>
            </p:nvSpPr>
            <p:spPr>
              <a:xfrm>
                <a:off x="5944541" y="2255557"/>
                <a:ext cx="189433" cy="530896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7530" extrusionOk="0">
                    <a:moveTo>
                      <a:pt x="272" y="1"/>
                    </a:moveTo>
                    <a:cubicBezTo>
                      <a:pt x="217" y="1"/>
                      <a:pt x="161" y="20"/>
                      <a:pt x="115" y="58"/>
                    </a:cubicBezTo>
                    <a:cubicBezTo>
                      <a:pt x="12" y="143"/>
                      <a:pt x="0" y="297"/>
                      <a:pt x="86" y="401"/>
                    </a:cubicBezTo>
                    <a:cubicBezTo>
                      <a:pt x="5304" y="6584"/>
                      <a:pt x="5765" y="13627"/>
                      <a:pt x="5573" y="17275"/>
                    </a:cubicBezTo>
                    <a:cubicBezTo>
                      <a:pt x="5566" y="17408"/>
                      <a:pt x="5670" y="17522"/>
                      <a:pt x="5804" y="17529"/>
                    </a:cubicBezTo>
                    <a:lnTo>
                      <a:pt x="5817" y="17529"/>
                    </a:lnTo>
                    <a:cubicBezTo>
                      <a:pt x="5944" y="17529"/>
                      <a:pt x="6053" y="17429"/>
                      <a:pt x="6060" y="17303"/>
                    </a:cubicBezTo>
                    <a:cubicBezTo>
                      <a:pt x="6254" y="13581"/>
                      <a:pt x="5782" y="6400"/>
                      <a:pt x="457" y="88"/>
                    </a:cubicBezTo>
                    <a:cubicBezTo>
                      <a:pt x="410" y="30"/>
                      <a:pt x="342" y="1"/>
                      <a:pt x="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6"/>
              <p:cNvSpPr/>
              <p:nvPr/>
            </p:nvSpPr>
            <p:spPr>
              <a:xfrm>
                <a:off x="6099060" y="2420102"/>
                <a:ext cx="126622" cy="159784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5276" extrusionOk="0">
                    <a:moveTo>
                      <a:pt x="3768" y="1"/>
                    </a:moveTo>
                    <a:cubicBezTo>
                      <a:pt x="3763" y="1"/>
                      <a:pt x="3758" y="1"/>
                      <a:pt x="3753" y="1"/>
                    </a:cubicBezTo>
                    <a:cubicBezTo>
                      <a:pt x="3620" y="10"/>
                      <a:pt x="3517" y="126"/>
                      <a:pt x="3525" y="260"/>
                    </a:cubicBezTo>
                    <a:cubicBezTo>
                      <a:pt x="3676" y="2677"/>
                      <a:pt x="189" y="4801"/>
                      <a:pt x="154" y="4822"/>
                    </a:cubicBezTo>
                    <a:cubicBezTo>
                      <a:pt x="38" y="4891"/>
                      <a:pt x="1" y="5040"/>
                      <a:pt x="70" y="5156"/>
                    </a:cubicBezTo>
                    <a:cubicBezTo>
                      <a:pt x="118" y="5233"/>
                      <a:pt x="198" y="5275"/>
                      <a:pt x="280" y="5275"/>
                    </a:cubicBezTo>
                    <a:cubicBezTo>
                      <a:pt x="323" y="5275"/>
                      <a:pt x="365" y="5264"/>
                      <a:pt x="403" y="5240"/>
                    </a:cubicBezTo>
                    <a:cubicBezTo>
                      <a:pt x="559" y="5148"/>
                      <a:pt x="4180" y="2941"/>
                      <a:pt x="4011" y="229"/>
                    </a:cubicBezTo>
                    <a:cubicBezTo>
                      <a:pt x="4002" y="101"/>
                      <a:pt x="3898" y="1"/>
                      <a:pt x="3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5941876" y="2461866"/>
                <a:ext cx="151455" cy="54119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1787" extrusionOk="0">
                    <a:moveTo>
                      <a:pt x="278" y="1"/>
                    </a:moveTo>
                    <a:cubicBezTo>
                      <a:pt x="199" y="1"/>
                      <a:pt x="123" y="38"/>
                      <a:pt x="76" y="108"/>
                    </a:cubicBezTo>
                    <a:cubicBezTo>
                      <a:pt x="0" y="219"/>
                      <a:pt x="28" y="370"/>
                      <a:pt x="140" y="446"/>
                    </a:cubicBezTo>
                    <a:cubicBezTo>
                      <a:pt x="1593" y="1437"/>
                      <a:pt x="3754" y="1708"/>
                      <a:pt x="4689" y="1780"/>
                    </a:cubicBezTo>
                    <a:cubicBezTo>
                      <a:pt x="4704" y="1785"/>
                      <a:pt x="4722" y="1786"/>
                      <a:pt x="4739" y="1786"/>
                    </a:cubicBezTo>
                    <a:cubicBezTo>
                      <a:pt x="4870" y="1786"/>
                      <a:pt x="4993" y="1683"/>
                      <a:pt x="4996" y="1550"/>
                    </a:cubicBezTo>
                    <a:cubicBezTo>
                      <a:pt x="5000" y="1479"/>
                      <a:pt x="4979" y="1312"/>
                      <a:pt x="4722" y="1293"/>
                    </a:cubicBezTo>
                    <a:cubicBezTo>
                      <a:pt x="3885" y="1230"/>
                      <a:pt x="1791" y="981"/>
                      <a:pt x="414" y="42"/>
                    </a:cubicBezTo>
                    <a:cubicBezTo>
                      <a:pt x="372" y="14"/>
                      <a:pt x="325" y="1"/>
                      <a:pt x="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6025586" y="2262826"/>
                <a:ext cx="55391" cy="115537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3815" extrusionOk="0">
                    <a:moveTo>
                      <a:pt x="1168" y="0"/>
                    </a:moveTo>
                    <a:cubicBezTo>
                      <a:pt x="1150" y="0"/>
                      <a:pt x="1131" y="3"/>
                      <a:pt x="1113" y="7"/>
                    </a:cubicBezTo>
                    <a:cubicBezTo>
                      <a:pt x="980" y="36"/>
                      <a:pt x="898" y="165"/>
                      <a:pt x="926" y="296"/>
                    </a:cubicBezTo>
                    <a:cubicBezTo>
                      <a:pt x="1300" y="2014"/>
                      <a:pt x="101" y="3396"/>
                      <a:pt x="89" y="3410"/>
                    </a:cubicBezTo>
                    <a:cubicBezTo>
                      <a:pt x="1" y="3510"/>
                      <a:pt x="10" y="3664"/>
                      <a:pt x="110" y="3753"/>
                    </a:cubicBezTo>
                    <a:cubicBezTo>
                      <a:pt x="157" y="3794"/>
                      <a:pt x="214" y="3815"/>
                      <a:pt x="273" y="3815"/>
                    </a:cubicBezTo>
                    <a:cubicBezTo>
                      <a:pt x="339" y="3815"/>
                      <a:pt x="406" y="3787"/>
                      <a:pt x="455" y="3734"/>
                    </a:cubicBezTo>
                    <a:cubicBezTo>
                      <a:pt x="511" y="3671"/>
                      <a:pt x="1828" y="2159"/>
                      <a:pt x="1402" y="193"/>
                    </a:cubicBezTo>
                    <a:cubicBezTo>
                      <a:pt x="1377" y="79"/>
                      <a:pt x="1279" y="0"/>
                      <a:pt x="1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221060" y="4043681"/>
              <a:ext cx="651249" cy="619422"/>
              <a:chOff x="5743835" y="2167031"/>
              <a:chExt cx="651249" cy="619422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5743835" y="2167031"/>
                <a:ext cx="651249" cy="534530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7650" extrusionOk="0">
                    <a:moveTo>
                      <a:pt x="4382" y="0"/>
                    </a:moveTo>
                    <a:lnTo>
                      <a:pt x="4382" y="0"/>
                    </a:lnTo>
                    <a:cubicBezTo>
                      <a:pt x="5437" y="6329"/>
                      <a:pt x="1" y="13955"/>
                      <a:pt x="4220" y="16714"/>
                    </a:cubicBezTo>
                    <a:cubicBezTo>
                      <a:pt x="5259" y="17394"/>
                      <a:pt x="6259" y="17650"/>
                      <a:pt x="7176" y="17650"/>
                    </a:cubicBezTo>
                    <a:cubicBezTo>
                      <a:pt x="9981" y="17650"/>
                      <a:pt x="12009" y="15254"/>
                      <a:pt x="12009" y="15254"/>
                    </a:cubicBezTo>
                    <a:cubicBezTo>
                      <a:pt x="21098" y="14524"/>
                      <a:pt x="21503" y="10954"/>
                      <a:pt x="18419" y="6735"/>
                    </a:cubicBezTo>
                    <a:cubicBezTo>
                      <a:pt x="14564" y="1459"/>
                      <a:pt x="4382" y="0"/>
                      <a:pt x="43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5944541" y="2255557"/>
                <a:ext cx="189433" cy="530896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7530" extrusionOk="0">
                    <a:moveTo>
                      <a:pt x="272" y="1"/>
                    </a:moveTo>
                    <a:cubicBezTo>
                      <a:pt x="217" y="1"/>
                      <a:pt x="161" y="20"/>
                      <a:pt x="115" y="58"/>
                    </a:cubicBezTo>
                    <a:cubicBezTo>
                      <a:pt x="12" y="143"/>
                      <a:pt x="0" y="297"/>
                      <a:pt x="86" y="401"/>
                    </a:cubicBezTo>
                    <a:cubicBezTo>
                      <a:pt x="5304" y="6584"/>
                      <a:pt x="5765" y="13627"/>
                      <a:pt x="5573" y="17275"/>
                    </a:cubicBezTo>
                    <a:cubicBezTo>
                      <a:pt x="5566" y="17408"/>
                      <a:pt x="5670" y="17522"/>
                      <a:pt x="5804" y="17529"/>
                    </a:cubicBezTo>
                    <a:lnTo>
                      <a:pt x="5817" y="17529"/>
                    </a:lnTo>
                    <a:cubicBezTo>
                      <a:pt x="5944" y="17529"/>
                      <a:pt x="6053" y="17429"/>
                      <a:pt x="6060" y="17303"/>
                    </a:cubicBezTo>
                    <a:cubicBezTo>
                      <a:pt x="6254" y="13581"/>
                      <a:pt x="5782" y="6400"/>
                      <a:pt x="457" y="88"/>
                    </a:cubicBezTo>
                    <a:cubicBezTo>
                      <a:pt x="410" y="30"/>
                      <a:pt x="342" y="1"/>
                      <a:pt x="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6"/>
              <p:cNvSpPr/>
              <p:nvPr/>
            </p:nvSpPr>
            <p:spPr>
              <a:xfrm>
                <a:off x="6099060" y="2420102"/>
                <a:ext cx="126622" cy="159784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5276" extrusionOk="0">
                    <a:moveTo>
                      <a:pt x="3768" y="1"/>
                    </a:moveTo>
                    <a:cubicBezTo>
                      <a:pt x="3763" y="1"/>
                      <a:pt x="3758" y="1"/>
                      <a:pt x="3753" y="1"/>
                    </a:cubicBezTo>
                    <a:cubicBezTo>
                      <a:pt x="3620" y="10"/>
                      <a:pt x="3517" y="126"/>
                      <a:pt x="3525" y="260"/>
                    </a:cubicBezTo>
                    <a:cubicBezTo>
                      <a:pt x="3676" y="2677"/>
                      <a:pt x="189" y="4801"/>
                      <a:pt x="154" y="4822"/>
                    </a:cubicBezTo>
                    <a:cubicBezTo>
                      <a:pt x="38" y="4891"/>
                      <a:pt x="1" y="5040"/>
                      <a:pt x="70" y="5156"/>
                    </a:cubicBezTo>
                    <a:cubicBezTo>
                      <a:pt x="118" y="5233"/>
                      <a:pt x="198" y="5275"/>
                      <a:pt x="280" y="5275"/>
                    </a:cubicBezTo>
                    <a:cubicBezTo>
                      <a:pt x="323" y="5275"/>
                      <a:pt x="365" y="5264"/>
                      <a:pt x="403" y="5240"/>
                    </a:cubicBezTo>
                    <a:cubicBezTo>
                      <a:pt x="559" y="5148"/>
                      <a:pt x="4180" y="2941"/>
                      <a:pt x="4011" y="229"/>
                    </a:cubicBezTo>
                    <a:cubicBezTo>
                      <a:pt x="4002" y="101"/>
                      <a:pt x="3898" y="1"/>
                      <a:pt x="3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5941876" y="2461866"/>
                <a:ext cx="151455" cy="54119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1787" extrusionOk="0">
                    <a:moveTo>
                      <a:pt x="278" y="1"/>
                    </a:moveTo>
                    <a:cubicBezTo>
                      <a:pt x="199" y="1"/>
                      <a:pt x="123" y="38"/>
                      <a:pt x="76" y="108"/>
                    </a:cubicBezTo>
                    <a:cubicBezTo>
                      <a:pt x="0" y="219"/>
                      <a:pt x="28" y="370"/>
                      <a:pt x="140" y="446"/>
                    </a:cubicBezTo>
                    <a:cubicBezTo>
                      <a:pt x="1593" y="1437"/>
                      <a:pt x="3754" y="1708"/>
                      <a:pt x="4689" y="1780"/>
                    </a:cubicBezTo>
                    <a:cubicBezTo>
                      <a:pt x="4704" y="1785"/>
                      <a:pt x="4722" y="1786"/>
                      <a:pt x="4739" y="1786"/>
                    </a:cubicBezTo>
                    <a:cubicBezTo>
                      <a:pt x="4870" y="1786"/>
                      <a:pt x="4993" y="1683"/>
                      <a:pt x="4996" y="1550"/>
                    </a:cubicBezTo>
                    <a:cubicBezTo>
                      <a:pt x="5000" y="1479"/>
                      <a:pt x="4979" y="1312"/>
                      <a:pt x="4722" y="1293"/>
                    </a:cubicBezTo>
                    <a:cubicBezTo>
                      <a:pt x="3885" y="1230"/>
                      <a:pt x="1791" y="981"/>
                      <a:pt x="414" y="42"/>
                    </a:cubicBezTo>
                    <a:cubicBezTo>
                      <a:pt x="372" y="14"/>
                      <a:pt x="325" y="1"/>
                      <a:pt x="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6025586" y="2262826"/>
                <a:ext cx="55391" cy="115537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3815" extrusionOk="0">
                    <a:moveTo>
                      <a:pt x="1168" y="0"/>
                    </a:moveTo>
                    <a:cubicBezTo>
                      <a:pt x="1150" y="0"/>
                      <a:pt x="1131" y="3"/>
                      <a:pt x="1113" y="7"/>
                    </a:cubicBezTo>
                    <a:cubicBezTo>
                      <a:pt x="980" y="36"/>
                      <a:pt x="898" y="165"/>
                      <a:pt x="926" y="296"/>
                    </a:cubicBezTo>
                    <a:cubicBezTo>
                      <a:pt x="1300" y="2014"/>
                      <a:pt x="101" y="3396"/>
                      <a:pt x="89" y="3410"/>
                    </a:cubicBezTo>
                    <a:cubicBezTo>
                      <a:pt x="1" y="3510"/>
                      <a:pt x="10" y="3664"/>
                      <a:pt x="110" y="3753"/>
                    </a:cubicBezTo>
                    <a:cubicBezTo>
                      <a:pt x="157" y="3794"/>
                      <a:pt x="214" y="3815"/>
                      <a:pt x="273" y="3815"/>
                    </a:cubicBezTo>
                    <a:cubicBezTo>
                      <a:pt x="339" y="3815"/>
                      <a:pt x="406" y="3787"/>
                      <a:pt x="455" y="3734"/>
                    </a:cubicBezTo>
                    <a:cubicBezTo>
                      <a:pt x="511" y="3671"/>
                      <a:pt x="1828" y="2159"/>
                      <a:pt x="1402" y="193"/>
                    </a:cubicBezTo>
                    <a:cubicBezTo>
                      <a:pt x="1377" y="79"/>
                      <a:pt x="1279" y="0"/>
                      <a:pt x="1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IG_NUMBER_1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27"/>
          <p:cNvGrpSpPr/>
          <p:nvPr/>
        </p:nvGrpSpPr>
        <p:grpSpPr>
          <a:xfrm>
            <a:off x="-184" y="21"/>
            <a:ext cx="9144204" cy="5143454"/>
            <a:chOff x="-184" y="21"/>
            <a:chExt cx="9144204" cy="5143454"/>
          </a:xfrm>
        </p:grpSpPr>
        <p:sp>
          <p:nvSpPr>
            <p:cNvPr id="546" name="Google Shape;546;p27"/>
            <p:cNvSpPr/>
            <p:nvPr/>
          </p:nvSpPr>
          <p:spPr>
            <a:xfrm rot="-5400000">
              <a:off x="5475403" y="1630858"/>
              <a:ext cx="5143454" cy="1881781"/>
            </a:xfrm>
            <a:custGeom>
              <a:avLst/>
              <a:gdLst/>
              <a:ahLst/>
              <a:cxnLst/>
              <a:rect l="l" t="t" r="r" b="b"/>
              <a:pathLst>
                <a:path w="51077" h="18687" extrusionOk="0">
                  <a:moveTo>
                    <a:pt x="48958" y="0"/>
                  </a:moveTo>
                  <a:cubicBezTo>
                    <a:pt x="44969" y="0"/>
                    <a:pt x="42834" y="3586"/>
                    <a:pt x="43427" y="6015"/>
                  </a:cubicBezTo>
                  <a:cubicBezTo>
                    <a:pt x="42630" y="5118"/>
                    <a:pt x="41568" y="4707"/>
                    <a:pt x="40485" y="4707"/>
                  </a:cubicBezTo>
                  <a:cubicBezTo>
                    <a:pt x="39844" y="4707"/>
                    <a:pt x="39196" y="4851"/>
                    <a:pt x="38591" y="5124"/>
                  </a:cubicBezTo>
                  <a:cubicBezTo>
                    <a:pt x="37040" y="5822"/>
                    <a:pt x="36028" y="7040"/>
                    <a:pt x="36116" y="8482"/>
                  </a:cubicBezTo>
                  <a:cubicBezTo>
                    <a:pt x="35666" y="7133"/>
                    <a:pt x="34293" y="6460"/>
                    <a:pt x="32992" y="6460"/>
                  </a:cubicBezTo>
                  <a:cubicBezTo>
                    <a:pt x="31930" y="6460"/>
                    <a:pt x="30916" y="6908"/>
                    <a:pt x="30490" y="7801"/>
                  </a:cubicBezTo>
                  <a:cubicBezTo>
                    <a:pt x="29875" y="6066"/>
                    <a:pt x="28653" y="4502"/>
                    <a:pt x="26809" y="3929"/>
                  </a:cubicBezTo>
                  <a:cubicBezTo>
                    <a:pt x="26234" y="3750"/>
                    <a:pt x="25550" y="3630"/>
                    <a:pt x="24869" y="3630"/>
                  </a:cubicBezTo>
                  <a:cubicBezTo>
                    <a:pt x="23825" y="3630"/>
                    <a:pt x="22787" y="3913"/>
                    <a:pt x="22156" y="4704"/>
                  </a:cubicBezTo>
                  <a:cubicBezTo>
                    <a:pt x="21712" y="3756"/>
                    <a:pt x="20156" y="3154"/>
                    <a:pt x="19148" y="3154"/>
                  </a:cubicBezTo>
                  <a:cubicBezTo>
                    <a:pt x="19124" y="3154"/>
                    <a:pt x="19101" y="3154"/>
                    <a:pt x="19077" y="3155"/>
                  </a:cubicBezTo>
                  <a:cubicBezTo>
                    <a:pt x="18107" y="3183"/>
                    <a:pt x="16632" y="3761"/>
                    <a:pt x="16115" y="4653"/>
                  </a:cubicBezTo>
                  <a:cubicBezTo>
                    <a:pt x="15934" y="4125"/>
                    <a:pt x="15168" y="3526"/>
                    <a:pt x="14077" y="3526"/>
                  </a:cubicBezTo>
                  <a:cubicBezTo>
                    <a:pt x="13510" y="3526"/>
                    <a:pt x="12855" y="3688"/>
                    <a:pt x="12150" y="4106"/>
                  </a:cubicBezTo>
                  <a:cubicBezTo>
                    <a:pt x="10405" y="5143"/>
                    <a:pt x="10272" y="6611"/>
                    <a:pt x="10610" y="7576"/>
                  </a:cubicBezTo>
                  <a:cubicBezTo>
                    <a:pt x="10276" y="7073"/>
                    <a:pt x="9694" y="6860"/>
                    <a:pt x="9097" y="6860"/>
                  </a:cubicBezTo>
                  <a:cubicBezTo>
                    <a:pt x="8343" y="6860"/>
                    <a:pt x="7567" y="7198"/>
                    <a:pt x="7238" y="7717"/>
                  </a:cubicBezTo>
                  <a:cubicBezTo>
                    <a:pt x="7238" y="6275"/>
                    <a:pt x="6278" y="5663"/>
                    <a:pt x="5391" y="5324"/>
                  </a:cubicBezTo>
                  <a:cubicBezTo>
                    <a:pt x="5220" y="5257"/>
                    <a:pt x="5016" y="5226"/>
                    <a:pt x="4797" y="5226"/>
                  </a:cubicBezTo>
                  <a:cubicBezTo>
                    <a:pt x="4109" y="5226"/>
                    <a:pt x="3279" y="5537"/>
                    <a:pt x="2906" y="6035"/>
                  </a:cubicBezTo>
                  <a:cubicBezTo>
                    <a:pt x="2649" y="4999"/>
                    <a:pt x="1620" y="3891"/>
                    <a:pt x="1" y="3891"/>
                  </a:cubicBezTo>
                  <a:lnTo>
                    <a:pt x="1" y="18686"/>
                  </a:lnTo>
                  <a:lnTo>
                    <a:pt x="51076" y="18686"/>
                  </a:lnTo>
                  <a:lnTo>
                    <a:pt x="51076" y="314"/>
                  </a:lnTo>
                  <a:cubicBezTo>
                    <a:pt x="50322" y="98"/>
                    <a:pt x="49615" y="0"/>
                    <a:pt x="48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 rot="-5400000">
              <a:off x="5637394" y="1636697"/>
              <a:ext cx="5143051" cy="1870200"/>
            </a:xfrm>
            <a:custGeom>
              <a:avLst/>
              <a:gdLst/>
              <a:ahLst/>
              <a:cxnLst/>
              <a:rect l="l" t="t" r="r" b="b"/>
              <a:pathLst>
                <a:path w="51073" h="18572" extrusionOk="0">
                  <a:moveTo>
                    <a:pt x="0" y="1"/>
                  </a:moveTo>
                  <a:lnTo>
                    <a:pt x="0" y="18572"/>
                  </a:lnTo>
                  <a:lnTo>
                    <a:pt x="51073" y="18572"/>
                  </a:lnTo>
                  <a:lnTo>
                    <a:pt x="51073" y="1"/>
                  </a:lnTo>
                  <a:cubicBezTo>
                    <a:pt x="49913" y="1"/>
                    <a:pt x="45529" y="1071"/>
                    <a:pt x="45532" y="5814"/>
                  </a:cubicBezTo>
                  <a:cubicBezTo>
                    <a:pt x="45168" y="5511"/>
                    <a:pt x="44678" y="5400"/>
                    <a:pt x="44186" y="5400"/>
                  </a:cubicBezTo>
                  <a:cubicBezTo>
                    <a:pt x="43480" y="5400"/>
                    <a:pt x="42769" y="5628"/>
                    <a:pt x="42416" y="5842"/>
                  </a:cubicBezTo>
                  <a:cubicBezTo>
                    <a:pt x="41598" y="6338"/>
                    <a:pt x="41169" y="7400"/>
                    <a:pt x="41352" y="8606"/>
                  </a:cubicBezTo>
                  <a:cubicBezTo>
                    <a:pt x="40975" y="8261"/>
                    <a:pt x="40487" y="8098"/>
                    <a:pt x="39994" y="8098"/>
                  </a:cubicBezTo>
                  <a:cubicBezTo>
                    <a:pt x="38886" y="8098"/>
                    <a:pt x="37757" y="8923"/>
                    <a:pt x="37829" y="10349"/>
                  </a:cubicBezTo>
                  <a:cubicBezTo>
                    <a:pt x="37420" y="9737"/>
                    <a:pt x="36589" y="9452"/>
                    <a:pt x="35729" y="9452"/>
                  </a:cubicBezTo>
                  <a:cubicBezTo>
                    <a:pt x="35091" y="9452"/>
                    <a:pt x="34437" y="9609"/>
                    <a:pt x="33926" y="9906"/>
                  </a:cubicBezTo>
                  <a:cubicBezTo>
                    <a:pt x="32311" y="10845"/>
                    <a:pt x="31840" y="12634"/>
                    <a:pt x="31840" y="13303"/>
                  </a:cubicBezTo>
                  <a:cubicBezTo>
                    <a:pt x="31579" y="12858"/>
                    <a:pt x="30824" y="12530"/>
                    <a:pt x="30073" y="12530"/>
                  </a:cubicBezTo>
                  <a:cubicBezTo>
                    <a:pt x="29807" y="12530"/>
                    <a:pt x="29543" y="12571"/>
                    <a:pt x="29301" y="12662"/>
                  </a:cubicBezTo>
                  <a:cubicBezTo>
                    <a:pt x="28521" y="12957"/>
                    <a:pt x="27889" y="13481"/>
                    <a:pt x="27536" y="14311"/>
                  </a:cubicBezTo>
                  <a:cubicBezTo>
                    <a:pt x="27589" y="13407"/>
                    <a:pt x="26511" y="12360"/>
                    <a:pt x="25762" y="12142"/>
                  </a:cubicBezTo>
                  <a:cubicBezTo>
                    <a:pt x="25496" y="12064"/>
                    <a:pt x="25214" y="12021"/>
                    <a:pt x="24932" y="12021"/>
                  </a:cubicBezTo>
                  <a:cubicBezTo>
                    <a:pt x="24297" y="12021"/>
                    <a:pt x="23658" y="12238"/>
                    <a:pt x="23184" y="12753"/>
                  </a:cubicBezTo>
                  <a:cubicBezTo>
                    <a:pt x="23100" y="11895"/>
                    <a:pt x="22053" y="11133"/>
                    <a:pt x="21283" y="10976"/>
                  </a:cubicBezTo>
                  <a:cubicBezTo>
                    <a:pt x="21093" y="10937"/>
                    <a:pt x="20885" y="10917"/>
                    <a:pt x="20671" y="10917"/>
                  </a:cubicBezTo>
                  <a:cubicBezTo>
                    <a:pt x="20094" y="10917"/>
                    <a:pt x="19473" y="11064"/>
                    <a:pt x="19039" y="11375"/>
                  </a:cubicBezTo>
                  <a:cubicBezTo>
                    <a:pt x="19028" y="10286"/>
                    <a:pt x="18113" y="8859"/>
                    <a:pt x="17194" y="8321"/>
                  </a:cubicBezTo>
                  <a:cubicBezTo>
                    <a:pt x="16639" y="7996"/>
                    <a:pt x="16036" y="7831"/>
                    <a:pt x="15401" y="7831"/>
                  </a:cubicBezTo>
                  <a:cubicBezTo>
                    <a:pt x="14607" y="7831"/>
                    <a:pt x="13763" y="8090"/>
                    <a:pt x="12900" y="8620"/>
                  </a:cubicBezTo>
                  <a:cubicBezTo>
                    <a:pt x="12897" y="7416"/>
                    <a:pt x="12706" y="5673"/>
                    <a:pt x="11104" y="4556"/>
                  </a:cubicBezTo>
                  <a:cubicBezTo>
                    <a:pt x="10346" y="4028"/>
                    <a:pt x="9602" y="3804"/>
                    <a:pt x="8931" y="3804"/>
                  </a:cubicBezTo>
                  <a:cubicBezTo>
                    <a:pt x="7899" y="3804"/>
                    <a:pt x="7040" y="4335"/>
                    <a:pt x="6568" y="5107"/>
                  </a:cubicBezTo>
                  <a:cubicBezTo>
                    <a:pt x="6568" y="1502"/>
                    <a:pt x="3126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27"/>
            <p:cNvGrpSpPr/>
            <p:nvPr/>
          </p:nvGrpSpPr>
          <p:grpSpPr>
            <a:xfrm>
              <a:off x="7393434" y="585556"/>
              <a:ext cx="1030555" cy="4038497"/>
              <a:chOff x="1367863" y="507900"/>
              <a:chExt cx="453669" cy="1777820"/>
            </a:xfrm>
          </p:grpSpPr>
          <p:sp>
            <p:nvSpPr>
              <p:cNvPr id="549" name="Google Shape;549;p27"/>
              <p:cNvSpPr/>
              <p:nvPr/>
            </p:nvSpPr>
            <p:spPr>
              <a:xfrm>
                <a:off x="1567266" y="785472"/>
                <a:ext cx="54846" cy="1447653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47801" extrusionOk="0">
                    <a:moveTo>
                      <a:pt x="1" y="0"/>
                    </a:moveTo>
                    <a:lnTo>
                      <a:pt x="1" y="47800"/>
                    </a:lnTo>
                    <a:lnTo>
                      <a:pt x="1811" y="47800"/>
                    </a:lnTo>
                    <a:lnTo>
                      <a:pt x="181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7"/>
              <p:cNvSpPr/>
              <p:nvPr/>
            </p:nvSpPr>
            <p:spPr>
              <a:xfrm>
                <a:off x="1567266" y="808490"/>
                <a:ext cx="54846" cy="26227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866" extrusionOk="0">
                    <a:moveTo>
                      <a:pt x="1" y="0"/>
                    </a:moveTo>
                    <a:lnTo>
                      <a:pt x="1" y="865"/>
                    </a:lnTo>
                    <a:lnTo>
                      <a:pt x="1811" y="865"/>
                    </a:lnTo>
                    <a:lnTo>
                      <a:pt x="1811" y="0"/>
                    </a:lnTo>
                    <a:close/>
                  </a:path>
                </a:pathLst>
              </a:custGeom>
              <a:solidFill>
                <a:srgbClr val="000000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7"/>
              <p:cNvSpPr/>
              <p:nvPr/>
            </p:nvSpPr>
            <p:spPr>
              <a:xfrm>
                <a:off x="1367863" y="760607"/>
                <a:ext cx="453669" cy="47911"/>
              </a:xfrm>
              <a:custGeom>
                <a:avLst/>
                <a:gdLst/>
                <a:ahLst/>
                <a:cxnLst/>
                <a:rect l="l" t="t" r="r" b="b"/>
                <a:pathLst>
                  <a:path w="14980" h="1582" extrusionOk="0">
                    <a:moveTo>
                      <a:pt x="0" y="1"/>
                    </a:moveTo>
                    <a:lnTo>
                      <a:pt x="0" y="1581"/>
                    </a:lnTo>
                    <a:lnTo>
                      <a:pt x="14979" y="1581"/>
                    </a:lnTo>
                    <a:lnTo>
                      <a:pt x="149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7"/>
              <p:cNvSpPr/>
              <p:nvPr/>
            </p:nvSpPr>
            <p:spPr>
              <a:xfrm>
                <a:off x="1457691" y="2189928"/>
                <a:ext cx="273958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1583" extrusionOk="0">
                    <a:moveTo>
                      <a:pt x="1" y="0"/>
                    </a:moveTo>
                    <a:lnTo>
                      <a:pt x="1" y="1582"/>
                    </a:lnTo>
                    <a:lnTo>
                      <a:pt x="9045" y="1582"/>
                    </a:lnTo>
                    <a:lnTo>
                      <a:pt x="90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7"/>
              <p:cNvSpPr/>
              <p:nvPr/>
            </p:nvSpPr>
            <p:spPr>
              <a:xfrm>
                <a:off x="1411232" y="2237840"/>
                <a:ext cx="366872" cy="47881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1581" extrusionOk="0">
                    <a:moveTo>
                      <a:pt x="0" y="0"/>
                    </a:moveTo>
                    <a:lnTo>
                      <a:pt x="0" y="1581"/>
                    </a:lnTo>
                    <a:lnTo>
                      <a:pt x="12114" y="1581"/>
                    </a:lnTo>
                    <a:lnTo>
                      <a:pt x="121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7"/>
              <p:cNvSpPr/>
              <p:nvPr/>
            </p:nvSpPr>
            <p:spPr>
              <a:xfrm>
                <a:off x="1389426" y="584342"/>
                <a:ext cx="54301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3963" extrusionOk="0">
                    <a:moveTo>
                      <a:pt x="1" y="1"/>
                    </a:moveTo>
                    <a:lnTo>
                      <a:pt x="1" y="3962"/>
                    </a:lnTo>
                    <a:lnTo>
                      <a:pt x="1792" y="3962"/>
                    </a:lnTo>
                    <a:lnTo>
                      <a:pt x="17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7"/>
              <p:cNvSpPr/>
              <p:nvPr/>
            </p:nvSpPr>
            <p:spPr>
              <a:xfrm>
                <a:off x="1382582" y="697188"/>
                <a:ext cx="67960" cy="3619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195" extrusionOk="0">
                    <a:moveTo>
                      <a:pt x="0" y="0"/>
                    </a:moveTo>
                    <a:lnTo>
                      <a:pt x="0" y="1195"/>
                    </a:lnTo>
                    <a:lnTo>
                      <a:pt x="2243" y="1195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7"/>
              <p:cNvSpPr/>
              <p:nvPr/>
            </p:nvSpPr>
            <p:spPr>
              <a:xfrm>
                <a:off x="1408567" y="723628"/>
                <a:ext cx="16081" cy="37008"/>
              </a:xfrm>
              <a:custGeom>
                <a:avLst/>
                <a:gdLst/>
                <a:ahLst/>
                <a:cxnLst/>
                <a:rect l="l" t="t" r="r" b="b"/>
                <a:pathLst>
                  <a:path w="531" h="1222" extrusionOk="0">
                    <a:moveTo>
                      <a:pt x="0" y="1"/>
                    </a:moveTo>
                    <a:lnTo>
                      <a:pt x="0" y="1222"/>
                    </a:lnTo>
                    <a:lnTo>
                      <a:pt x="530" y="1222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7"/>
              <p:cNvSpPr/>
              <p:nvPr/>
            </p:nvSpPr>
            <p:spPr>
              <a:xfrm>
                <a:off x="1393848" y="507900"/>
                <a:ext cx="45518" cy="7647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525" extrusionOk="0">
                    <a:moveTo>
                      <a:pt x="752" y="1"/>
                    </a:moveTo>
                    <a:cubicBezTo>
                      <a:pt x="752" y="1"/>
                      <a:pt x="0" y="1358"/>
                      <a:pt x="0" y="1773"/>
                    </a:cubicBezTo>
                    <a:cubicBezTo>
                      <a:pt x="0" y="2188"/>
                      <a:pt x="335" y="2525"/>
                      <a:pt x="752" y="2525"/>
                    </a:cubicBezTo>
                    <a:cubicBezTo>
                      <a:pt x="1166" y="2525"/>
                      <a:pt x="1502" y="2189"/>
                      <a:pt x="1502" y="1773"/>
                    </a:cubicBezTo>
                    <a:cubicBezTo>
                      <a:pt x="1502" y="1359"/>
                      <a:pt x="752" y="1"/>
                      <a:pt x="7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7"/>
              <p:cNvSpPr/>
              <p:nvPr/>
            </p:nvSpPr>
            <p:spPr>
              <a:xfrm>
                <a:off x="1402934" y="538429"/>
                <a:ext cx="27317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517" extrusionOk="0">
                    <a:moveTo>
                      <a:pt x="452" y="0"/>
                    </a:moveTo>
                    <a:cubicBezTo>
                      <a:pt x="452" y="0"/>
                      <a:pt x="1" y="816"/>
                      <a:pt x="1" y="1067"/>
                    </a:cubicBezTo>
                    <a:cubicBezTo>
                      <a:pt x="1" y="1314"/>
                      <a:pt x="202" y="1517"/>
                      <a:pt x="452" y="1517"/>
                    </a:cubicBezTo>
                    <a:cubicBezTo>
                      <a:pt x="699" y="1517"/>
                      <a:pt x="902" y="1315"/>
                      <a:pt x="902" y="1067"/>
                    </a:cubicBezTo>
                    <a:cubicBezTo>
                      <a:pt x="902" y="816"/>
                      <a:pt x="452" y="0"/>
                      <a:pt x="4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7"/>
              <p:cNvSpPr/>
              <p:nvPr/>
            </p:nvSpPr>
            <p:spPr>
              <a:xfrm>
                <a:off x="1478498" y="584342"/>
                <a:ext cx="54271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3963" extrusionOk="0">
                    <a:moveTo>
                      <a:pt x="0" y="1"/>
                    </a:moveTo>
                    <a:lnTo>
                      <a:pt x="0" y="3962"/>
                    </a:lnTo>
                    <a:lnTo>
                      <a:pt x="1792" y="3962"/>
                    </a:lnTo>
                    <a:lnTo>
                      <a:pt x="17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7"/>
              <p:cNvSpPr/>
              <p:nvPr/>
            </p:nvSpPr>
            <p:spPr>
              <a:xfrm>
                <a:off x="1471683" y="697188"/>
                <a:ext cx="67929" cy="36191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195" extrusionOk="0">
                    <a:moveTo>
                      <a:pt x="0" y="0"/>
                    </a:moveTo>
                    <a:lnTo>
                      <a:pt x="0" y="1195"/>
                    </a:lnTo>
                    <a:lnTo>
                      <a:pt x="2243" y="1195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7"/>
              <p:cNvSpPr/>
              <p:nvPr/>
            </p:nvSpPr>
            <p:spPr>
              <a:xfrm>
                <a:off x="1497608" y="723628"/>
                <a:ext cx="16021" cy="37008"/>
              </a:xfrm>
              <a:custGeom>
                <a:avLst/>
                <a:gdLst/>
                <a:ahLst/>
                <a:cxnLst/>
                <a:rect l="l" t="t" r="r" b="b"/>
                <a:pathLst>
                  <a:path w="529" h="1222" extrusionOk="0">
                    <a:moveTo>
                      <a:pt x="1" y="1"/>
                    </a:moveTo>
                    <a:lnTo>
                      <a:pt x="1" y="1222"/>
                    </a:lnTo>
                    <a:lnTo>
                      <a:pt x="529" y="1222"/>
                    </a:lnTo>
                    <a:lnTo>
                      <a:pt x="5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7"/>
              <p:cNvSpPr/>
              <p:nvPr/>
            </p:nvSpPr>
            <p:spPr>
              <a:xfrm>
                <a:off x="1482889" y="507900"/>
                <a:ext cx="45518" cy="7647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525" extrusionOk="0">
                    <a:moveTo>
                      <a:pt x="752" y="1"/>
                    </a:moveTo>
                    <a:cubicBezTo>
                      <a:pt x="752" y="1"/>
                      <a:pt x="0" y="1358"/>
                      <a:pt x="0" y="1773"/>
                    </a:cubicBezTo>
                    <a:cubicBezTo>
                      <a:pt x="0" y="2188"/>
                      <a:pt x="336" y="2525"/>
                      <a:pt x="752" y="2525"/>
                    </a:cubicBezTo>
                    <a:cubicBezTo>
                      <a:pt x="1166" y="2525"/>
                      <a:pt x="1503" y="2189"/>
                      <a:pt x="1503" y="1773"/>
                    </a:cubicBezTo>
                    <a:cubicBezTo>
                      <a:pt x="1503" y="1359"/>
                      <a:pt x="752" y="1"/>
                      <a:pt x="7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7"/>
              <p:cNvSpPr/>
              <p:nvPr/>
            </p:nvSpPr>
            <p:spPr>
              <a:xfrm>
                <a:off x="1491975" y="538429"/>
                <a:ext cx="27347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517" extrusionOk="0">
                    <a:moveTo>
                      <a:pt x="451" y="0"/>
                    </a:moveTo>
                    <a:cubicBezTo>
                      <a:pt x="451" y="0"/>
                      <a:pt x="1" y="816"/>
                      <a:pt x="1" y="1067"/>
                    </a:cubicBezTo>
                    <a:cubicBezTo>
                      <a:pt x="1" y="1314"/>
                      <a:pt x="202" y="1517"/>
                      <a:pt x="451" y="1517"/>
                    </a:cubicBezTo>
                    <a:cubicBezTo>
                      <a:pt x="700" y="1517"/>
                      <a:pt x="902" y="1315"/>
                      <a:pt x="902" y="1067"/>
                    </a:cubicBezTo>
                    <a:cubicBezTo>
                      <a:pt x="902" y="816"/>
                      <a:pt x="451" y="0"/>
                      <a:pt x="4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7"/>
              <p:cNvSpPr/>
              <p:nvPr/>
            </p:nvSpPr>
            <p:spPr>
              <a:xfrm>
                <a:off x="1567569" y="584342"/>
                <a:ext cx="54240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3963" extrusionOk="0">
                    <a:moveTo>
                      <a:pt x="1" y="1"/>
                    </a:moveTo>
                    <a:lnTo>
                      <a:pt x="1" y="3962"/>
                    </a:lnTo>
                    <a:lnTo>
                      <a:pt x="1791" y="3962"/>
                    </a:lnTo>
                    <a:lnTo>
                      <a:pt x="17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7"/>
              <p:cNvSpPr/>
              <p:nvPr/>
            </p:nvSpPr>
            <p:spPr>
              <a:xfrm>
                <a:off x="1560724" y="697188"/>
                <a:ext cx="67960" cy="3619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195" extrusionOk="0">
                    <a:moveTo>
                      <a:pt x="0" y="0"/>
                    </a:moveTo>
                    <a:lnTo>
                      <a:pt x="0" y="1195"/>
                    </a:lnTo>
                    <a:lnTo>
                      <a:pt x="2243" y="1195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7"/>
              <p:cNvSpPr/>
              <p:nvPr/>
            </p:nvSpPr>
            <p:spPr>
              <a:xfrm>
                <a:off x="1586710" y="723628"/>
                <a:ext cx="16021" cy="37008"/>
              </a:xfrm>
              <a:custGeom>
                <a:avLst/>
                <a:gdLst/>
                <a:ahLst/>
                <a:cxnLst/>
                <a:rect l="l" t="t" r="r" b="b"/>
                <a:pathLst>
                  <a:path w="529" h="1222" extrusionOk="0">
                    <a:moveTo>
                      <a:pt x="0" y="1"/>
                    </a:moveTo>
                    <a:lnTo>
                      <a:pt x="0" y="1222"/>
                    </a:lnTo>
                    <a:lnTo>
                      <a:pt x="529" y="1222"/>
                    </a:lnTo>
                    <a:lnTo>
                      <a:pt x="5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7"/>
              <p:cNvSpPr/>
              <p:nvPr/>
            </p:nvSpPr>
            <p:spPr>
              <a:xfrm>
                <a:off x="1571930" y="507900"/>
                <a:ext cx="45518" cy="7647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525" extrusionOk="0">
                    <a:moveTo>
                      <a:pt x="751" y="1"/>
                    </a:moveTo>
                    <a:cubicBezTo>
                      <a:pt x="751" y="1"/>
                      <a:pt x="1" y="1358"/>
                      <a:pt x="1" y="1773"/>
                    </a:cubicBezTo>
                    <a:cubicBezTo>
                      <a:pt x="1" y="2188"/>
                      <a:pt x="336" y="2525"/>
                      <a:pt x="751" y="2525"/>
                    </a:cubicBezTo>
                    <a:cubicBezTo>
                      <a:pt x="1165" y="2525"/>
                      <a:pt x="1503" y="2189"/>
                      <a:pt x="1503" y="1773"/>
                    </a:cubicBezTo>
                    <a:cubicBezTo>
                      <a:pt x="1503" y="1359"/>
                      <a:pt x="751" y="1"/>
                      <a:pt x="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7"/>
              <p:cNvSpPr/>
              <p:nvPr/>
            </p:nvSpPr>
            <p:spPr>
              <a:xfrm>
                <a:off x="1581077" y="538429"/>
                <a:ext cx="27317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517" extrusionOk="0">
                    <a:moveTo>
                      <a:pt x="450" y="0"/>
                    </a:moveTo>
                    <a:cubicBezTo>
                      <a:pt x="450" y="0"/>
                      <a:pt x="0" y="816"/>
                      <a:pt x="0" y="1067"/>
                    </a:cubicBezTo>
                    <a:cubicBezTo>
                      <a:pt x="0" y="1314"/>
                      <a:pt x="202" y="1517"/>
                      <a:pt x="450" y="1517"/>
                    </a:cubicBezTo>
                    <a:cubicBezTo>
                      <a:pt x="699" y="1517"/>
                      <a:pt x="902" y="1315"/>
                      <a:pt x="902" y="1067"/>
                    </a:cubicBezTo>
                    <a:cubicBezTo>
                      <a:pt x="902" y="816"/>
                      <a:pt x="450" y="0"/>
                      <a:pt x="4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7"/>
              <p:cNvSpPr/>
              <p:nvPr/>
            </p:nvSpPr>
            <p:spPr>
              <a:xfrm>
                <a:off x="1656610" y="584342"/>
                <a:ext cx="54271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3963" extrusionOk="0">
                    <a:moveTo>
                      <a:pt x="1" y="1"/>
                    </a:moveTo>
                    <a:lnTo>
                      <a:pt x="1" y="3962"/>
                    </a:lnTo>
                    <a:lnTo>
                      <a:pt x="1791" y="3962"/>
                    </a:lnTo>
                    <a:lnTo>
                      <a:pt x="17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7"/>
              <p:cNvSpPr/>
              <p:nvPr/>
            </p:nvSpPr>
            <p:spPr>
              <a:xfrm>
                <a:off x="1649796" y="697188"/>
                <a:ext cx="67960" cy="3619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195" extrusionOk="0">
                    <a:moveTo>
                      <a:pt x="1" y="0"/>
                    </a:moveTo>
                    <a:lnTo>
                      <a:pt x="1" y="1195"/>
                    </a:lnTo>
                    <a:lnTo>
                      <a:pt x="2244" y="1195"/>
                    </a:lnTo>
                    <a:lnTo>
                      <a:pt x="224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7"/>
              <p:cNvSpPr/>
              <p:nvPr/>
            </p:nvSpPr>
            <p:spPr>
              <a:xfrm>
                <a:off x="1675721" y="723628"/>
                <a:ext cx="16051" cy="37008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222" extrusionOk="0">
                    <a:moveTo>
                      <a:pt x="0" y="1"/>
                    </a:moveTo>
                    <a:lnTo>
                      <a:pt x="0" y="1222"/>
                    </a:lnTo>
                    <a:lnTo>
                      <a:pt x="530" y="1222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7"/>
              <p:cNvSpPr/>
              <p:nvPr/>
            </p:nvSpPr>
            <p:spPr>
              <a:xfrm>
                <a:off x="1661032" y="507900"/>
                <a:ext cx="45518" cy="7647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525" extrusionOk="0">
                    <a:moveTo>
                      <a:pt x="751" y="1"/>
                    </a:moveTo>
                    <a:cubicBezTo>
                      <a:pt x="751" y="1"/>
                      <a:pt x="0" y="1358"/>
                      <a:pt x="0" y="1773"/>
                    </a:cubicBezTo>
                    <a:cubicBezTo>
                      <a:pt x="0" y="2188"/>
                      <a:pt x="336" y="2525"/>
                      <a:pt x="751" y="2525"/>
                    </a:cubicBezTo>
                    <a:cubicBezTo>
                      <a:pt x="1166" y="2525"/>
                      <a:pt x="1503" y="2189"/>
                      <a:pt x="1503" y="1773"/>
                    </a:cubicBezTo>
                    <a:cubicBezTo>
                      <a:pt x="1503" y="1359"/>
                      <a:pt x="751" y="1"/>
                      <a:pt x="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7"/>
              <p:cNvSpPr/>
              <p:nvPr/>
            </p:nvSpPr>
            <p:spPr>
              <a:xfrm>
                <a:off x="1670118" y="538429"/>
                <a:ext cx="27347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517" extrusionOk="0">
                    <a:moveTo>
                      <a:pt x="451" y="0"/>
                    </a:moveTo>
                    <a:cubicBezTo>
                      <a:pt x="451" y="0"/>
                      <a:pt x="1" y="816"/>
                      <a:pt x="1" y="1067"/>
                    </a:cubicBezTo>
                    <a:cubicBezTo>
                      <a:pt x="1" y="1314"/>
                      <a:pt x="202" y="1517"/>
                      <a:pt x="451" y="1517"/>
                    </a:cubicBezTo>
                    <a:cubicBezTo>
                      <a:pt x="699" y="1517"/>
                      <a:pt x="902" y="1315"/>
                      <a:pt x="902" y="1067"/>
                    </a:cubicBezTo>
                    <a:cubicBezTo>
                      <a:pt x="902" y="816"/>
                      <a:pt x="451" y="0"/>
                      <a:pt x="4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7"/>
              <p:cNvSpPr/>
              <p:nvPr/>
            </p:nvSpPr>
            <p:spPr>
              <a:xfrm>
                <a:off x="1745681" y="584342"/>
                <a:ext cx="54240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3963" extrusionOk="0">
                    <a:moveTo>
                      <a:pt x="0" y="1"/>
                    </a:moveTo>
                    <a:lnTo>
                      <a:pt x="0" y="3962"/>
                    </a:lnTo>
                    <a:lnTo>
                      <a:pt x="1790" y="3962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7"/>
              <p:cNvSpPr/>
              <p:nvPr/>
            </p:nvSpPr>
            <p:spPr>
              <a:xfrm>
                <a:off x="1738867" y="697188"/>
                <a:ext cx="67960" cy="3619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195" extrusionOk="0">
                    <a:moveTo>
                      <a:pt x="0" y="0"/>
                    </a:moveTo>
                    <a:lnTo>
                      <a:pt x="0" y="1195"/>
                    </a:lnTo>
                    <a:lnTo>
                      <a:pt x="2243" y="1195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7"/>
              <p:cNvSpPr/>
              <p:nvPr/>
            </p:nvSpPr>
            <p:spPr>
              <a:xfrm>
                <a:off x="1764792" y="723628"/>
                <a:ext cx="16081" cy="37008"/>
              </a:xfrm>
              <a:custGeom>
                <a:avLst/>
                <a:gdLst/>
                <a:ahLst/>
                <a:cxnLst/>
                <a:rect l="l" t="t" r="r" b="b"/>
                <a:pathLst>
                  <a:path w="531" h="1222" extrusionOk="0">
                    <a:moveTo>
                      <a:pt x="1" y="1"/>
                    </a:moveTo>
                    <a:lnTo>
                      <a:pt x="1" y="1222"/>
                    </a:lnTo>
                    <a:lnTo>
                      <a:pt x="530" y="1222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7"/>
              <p:cNvSpPr/>
              <p:nvPr/>
            </p:nvSpPr>
            <p:spPr>
              <a:xfrm>
                <a:off x="1750073" y="507900"/>
                <a:ext cx="45518" cy="7647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525" extrusionOk="0">
                    <a:moveTo>
                      <a:pt x="751" y="1"/>
                    </a:moveTo>
                    <a:cubicBezTo>
                      <a:pt x="751" y="1"/>
                      <a:pt x="0" y="1358"/>
                      <a:pt x="0" y="1773"/>
                    </a:cubicBezTo>
                    <a:cubicBezTo>
                      <a:pt x="0" y="2188"/>
                      <a:pt x="336" y="2525"/>
                      <a:pt x="751" y="2525"/>
                    </a:cubicBezTo>
                    <a:cubicBezTo>
                      <a:pt x="1165" y="2525"/>
                      <a:pt x="1503" y="2189"/>
                      <a:pt x="1503" y="1773"/>
                    </a:cubicBezTo>
                    <a:cubicBezTo>
                      <a:pt x="1503" y="1359"/>
                      <a:pt x="751" y="1"/>
                      <a:pt x="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7"/>
              <p:cNvSpPr/>
              <p:nvPr/>
            </p:nvSpPr>
            <p:spPr>
              <a:xfrm>
                <a:off x="1759128" y="538429"/>
                <a:ext cx="27378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517" extrusionOk="0">
                    <a:moveTo>
                      <a:pt x="452" y="0"/>
                    </a:moveTo>
                    <a:cubicBezTo>
                      <a:pt x="452" y="0"/>
                      <a:pt x="1" y="816"/>
                      <a:pt x="1" y="1067"/>
                    </a:cubicBezTo>
                    <a:cubicBezTo>
                      <a:pt x="1" y="1314"/>
                      <a:pt x="202" y="1517"/>
                      <a:pt x="452" y="1517"/>
                    </a:cubicBezTo>
                    <a:cubicBezTo>
                      <a:pt x="701" y="1517"/>
                      <a:pt x="903" y="1315"/>
                      <a:pt x="903" y="1067"/>
                    </a:cubicBezTo>
                    <a:cubicBezTo>
                      <a:pt x="903" y="816"/>
                      <a:pt x="452" y="0"/>
                      <a:pt x="4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27"/>
            <p:cNvSpPr/>
            <p:nvPr/>
          </p:nvSpPr>
          <p:spPr>
            <a:xfrm rot="5400000" flipH="1">
              <a:off x="-1500322" y="1630858"/>
              <a:ext cx="5143454" cy="1881781"/>
            </a:xfrm>
            <a:custGeom>
              <a:avLst/>
              <a:gdLst/>
              <a:ahLst/>
              <a:cxnLst/>
              <a:rect l="l" t="t" r="r" b="b"/>
              <a:pathLst>
                <a:path w="51077" h="18687" extrusionOk="0">
                  <a:moveTo>
                    <a:pt x="48958" y="0"/>
                  </a:moveTo>
                  <a:cubicBezTo>
                    <a:pt x="44969" y="0"/>
                    <a:pt x="42834" y="3586"/>
                    <a:pt x="43427" y="6015"/>
                  </a:cubicBezTo>
                  <a:cubicBezTo>
                    <a:pt x="42630" y="5118"/>
                    <a:pt x="41568" y="4707"/>
                    <a:pt x="40485" y="4707"/>
                  </a:cubicBezTo>
                  <a:cubicBezTo>
                    <a:pt x="39844" y="4707"/>
                    <a:pt x="39196" y="4851"/>
                    <a:pt x="38591" y="5124"/>
                  </a:cubicBezTo>
                  <a:cubicBezTo>
                    <a:pt x="37040" y="5822"/>
                    <a:pt x="36028" y="7040"/>
                    <a:pt x="36116" y="8482"/>
                  </a:cubicBezTo>
                  <a:cubicBezTo>
                    <a:pt x="35666" y="7133"/>
                    <a:pt x="34293" y="6460"/>
                    <a:pt x="32992" y="6460"/>
                  </a:cubicBezTo>
                  <a:cubicBezTo>
                    <a:pt x="31930" y="6460"/>
                    <a:pt x="30916" y="6908"/>
                    <a:pt x="30490" y="7801"/>
                  </a:cubicBezTo>
                  <a:cubicBezTo>
                    <a:pt x="29875" y="6066"/>
                    <a:pt x="28653" y="4502"/>
                    <a:pt x="26809" y="3929"/>
                  </a:cubicBezTo>
                  <a:cubicBezTo>
                    <a:pt x="26234" y="3750"/>
                    <a:pt x="25550" y="3630"/>
                    <a:pt x="24869" y="3630"/>
                  </a:cubicBezTo>
                  <a:cubicBezTo>
                    <a:pt x="23825" y="3630"/>
                    <a:pt x="22787" y="3913"/>
                    <a:pt x="22156" y="4704"/>
                  </a:cubicBezTo>
                  <a:cubicBezTo>
                    <a:pt x="21712" y="3756"/>
                    <a:pt x="20156" y="3154"/>
                    <a:pt x="19148" y="3154"/>
                  </a:cubicBezTo>
                  <a:cubicBezTo>
                    <a:pt x="19124" y="3154"/>
                    <a:pt x="19101" y="3154"/>
                    <a:pt x="19077" y="3155"/>
                  </a:cubicBezTo>
                  <a:cubicBezTo>
                    <a:pt x="18107" y="3183"/>
                    <a:pt x="16632" y="3761"/>
                    <a:pt x="16115" y="4653"/>
                  </a:cubicBezTo>
                  <a:cubicBezTo>
                    <a:pt x="15934" y="4125"/>
                    <a:pt x="15168" y="3526"/>
                    <a:pt x="14077" y="3526"/>
                  </a:cubicBezTo>
                  <a:cubicBezTo>
                    <a:pt x="13510" y="3526"/>
                    <a:pt x="12855" y="3688"/>
                    <a:pt x="12150" y="4106"/>
                  </a:cubicBezTo>
                  <a:cubicBezTo>
                    <a:pt x="10405" y="5143"/>
                    <a:pt x="10272" y="6611"/>
                    <a:pt x="10610" y="7576"/>
                  </a:cubicBezTo>
                  <a:cubicBezTo>
                    <a:pt x="10276" y="7073"/>
                    <a:pt x="9694" y="6860"/>
                    <a:pt x="9097" y="6860"/>
                  </a:cubicBezTo>
                  <a:cubicBezTo>
                    <a:pt x="8343" y="6860"/>
                    <a:pt x="7567" y="7198"/>
                    <a:pt x="7238" y="7717"/>
                  </a:cubicBezTo>
                  <a:cubicBezTo>
                    <a:pt x="7238" y="6275"/>
                    <a:pt x="6278" y="5663"/>
                    <a:pt x="5391" y="5324"/>
                  </a:cubicBezTo>
                  <a:cubicBezTo>
                    <a:pt x="5220" y="5257"/>
                    <a:pt x="5016" y="5226"/>
                    <a:pt x="4797" y="5226"/>
                  </a:cubicBezTo>
                  <a:cubicBezTo>
                    <a:pt x="4109" y="5226"/>
                    <a:pt x="3279" y="5537"/>
                    <a:pt x="2906" y="6035"/>
                  </a:cubicBezTo>
                  <a:cubicBezTo>
                    <a:pt x="2649" y="4999"/>
                    <a:pt x="1620" y="3891"/>
                    <a:pt x="1" y="3891"/>
                  </a:cubicBezTo>
                  <a:lnTo>
                    <a:pt x="1" y="18686"/>
                  </a:lnTo>
                  <a:lnTo>
                    <a:pt x="51076" y="18686"/>
                  </a:lnTo>
                  <a:lnTo>
                    <a:pt x="51076" y="314"/>
                  </a:lnTo>
                  <a:cubicBezTo>
                    <a:pt x="50322" y="98"/>
                    <a:pt x="49615" y="0"/>
                    <a:pt x="48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7"/>
            <p:cNvSpPr/>
            <p:nvPr/>
          </p:nvSpPr>
          <p:spPr>
            <a:xfrm rot="5400000" flipH="1">
              <a:off x="-1636610" y="1636697"/>
              <a:ext cx="5143051" cy="1870200"/>
            </a:xfrm>
            <a:custGeom>
              <a:avLst/>
              <a:gdLst/>
              <a:ahLst/>
              <a:cxnLst/>
              <a:rect l="l" t="t" r="r" b="b"/>
              <a:pathLst>
                <a:path w="51073" h="18572" extrusionOk="0">
                  <a:moveTo>
                    <a:pt x="0" y="1"/>
                  </a:moveTo>
                  <a:lnTo>
                    <a:pt x="0" y="18572"/>
                  </a:lnTo>
                  <a:lnTo>
                    <a:pt x="51073" y="18572"/>
                  </a:lnTo>
                  <a:lnTo>
                    <a:pt x="51073" y="1"/>
                  </a:lnTo>
                  <a:cubicBezTo>
                    <a:pt x="49913" y="1"/>
                    <a:pt x="45529" y="1071"/>
                    <a:pt x="45532" y="5814"/>
                  </a:cubicBezTo>
                  <a:cubicBezTo>
                    <a:pt x="45168" y="5511"/>
                    <a:pt x="44678" y="5400"/>
                    <a:pt x="44186" y="5400"/>
                  </a:cubicBezTo>
                  <a:cubicBezTo>
                    <a:pt x="43480" y="5400"/>
                    <a:pt x="42769" y="5628"/>
                    <a:pt x="42416" y="5842"/>
                  </a:cubicBezTo>
                  <a:cubicBezTo>
                    <a:pt x="41598" y="6338"/>
                    <a:pt x="41169" y="7400"/>
                    <a:pt x="41352" y="8606"/>
                  </a:cubicBezTo>
                  <a:cubicBezTo>
                    <a:pt x="40975" y="8261"/>
                    <a:pt x="40487" y="8098"/>
                    <a:pt x="39994" y="8098"/>
                  </a:cubicBezTo>
                  <a:cubicBezTo>
                    <a:pt x="38886" y="8098"/>
                    <a:pt x="37757" y="8923"/>
                    <a:pt x="37829" y="10349"/>
                  </a:cubicBezTo>
                  <a:cubicBezTo>
                    <a:pt x="37420" y="9737"/>
                    <a:pt x="36589" y="9452"/>
                    <a:pt x="35729" y="9452"/>
                  </a:cubicBezTo>
                  <a:cubicBezTo>
                    <a:pt x="35091" y="9452"/>
                    <a:pt x="34437" y="9609"/>
                    <a:pt x="33926" y="9906"/>
                  </a:cubicBezTo>
                  <a:cubicBezTo>
                    <a:pt x="32311" y="10845"/>
                    <a:pt x="31840" y="12634"/>
                    <a:pt x="31840" y="13303"/>
                  </a:cubicBezTo>
                  <a:cubicBezTo>
                    <a:pt x="31579" y="12858"/>
                    <a:pt x="30824" y="12530"/>
                    <a:pt x="30073" y="12530"/>
                  </a:cubicBezTo>
                  <a:cubicBezTo>
                    <a:pt x="29807" y="12530"/>
                    <a:pt x="29543" y="12571"/>
                    <a:pt x="29301" y="12662"/>
                  </a:cubicBezTo>
                  <a:cubicBezTo>
                    <a:pt x="28521" y="12957"/>
                    <a:pt x="27889" y="13481"/>
                    <a:pt x="27536" y="14311"/>
                  </a:cubicBezTo>
                  <a:cubicBezTo>
                    <a:pt x="27589" y="13407"/>
                    <a:pt x="26511" y="12360"/>
                    <a:pt x="25762" y="12142"/>
                  </a:cubicBezTo>
                  <a:cubicBezTo>
                    <a:pt x="25496" y="12064"/>
                    <a:pt x="25214" y="12021"/>
                    <a:pt x="24932" y="12021"/>
                  </a:cubicBezTo>
                  <a:cubicBezTo>
                    <a:pt x="24297" y="12021"/>
                    <a:pt x="23658" y="12238"/>
                    <a:pt x="23184" y="12753"/>
                  </a:cubicBezTo>
                  <a:cubicBezTo>
                    <a:pt x="23100" y="11895"/>
                    <a:pt x="22053" y="11133"/>
                    <a:pt x="21283" y="10976"/>
                  </a:cubicBezTo>
                  <a:cubicBezTo>
                    <a:pt x="21093" y="10937"/>
                    <a:pt x="20885" y="10917"/>
                    <a:pt x="20671" y="10917"/>
                  </a:cubicBezTo>
                  <a:cubicBezTo>
                    <a:pt x="20094" y="10917"/>
                    <a:pt x="19473" y="11064"/>
                    <a:pt x="19039" y="11375"/>
                  </a:cubicBezTo>
                  <a:cubicBezTo>
                    <a:pt x="19028" y="10286"/>
                    <a:pt x="18113" y="8859"/>
                    <a:pt x="17194" y="8321"/>
                  </a:cubicBezTo>
                  <a:cubicBezTo>
                    <a:pt x="16639" y="7996"/>
                    <a:pt x="16036" y="7831"/>
                    <a:pt x="15401" y="7831"/>
                  </a:cubicBezTo>
                  <a:cubicBezTo>
                    <a:pt x="14607" y="7831"/>
                    <a:pt x="13763" y="8090"/>
                    <a:pt x="12900" y="8620"/>
                  </a:cubicBezTo>
                  <a:cubicBezTo>
                    <a:pt x="12897" y="7416"/>
                    <a:pt x="12706" y="5673"/>
                    <a:pt x="11104" y="4556"/>
                  </a:cubicBezTo>
                  <a:cubicBezTo>
                    <a:pt x="10346" y="4028"/>
                    <a:pt x="9602" y="3804"/>
                    <a:pt x="8931" y="3804"/>
                  </a:cubicBezTo>
                  <a:cubicBezTo>
                    <a:pt x="7899" y="3804"/>
                    <a:pt x="7040" y="4335"/>
                    <a:pt x="6568" y="5107"/>
                  </a:cubicBezTo>
                  <a:cubicBezTo>
                    <a:pt x="6568" y="1502"/>
                    <a:pt x="3126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27"/>
            <p:cNvGrpSpPr/>
            <p:nvPr/>
          </p:nvGrpSpPr>
          <p:grpSpPr>
            <a:xfrm>
              <a:off x="719865" y="1332769"/>
              <a:ext cx="1030555" cy="3291284"/>
              <a:chOff x="545475" y="836837"/>
              <a:chExt cx="453669" cy="1448883"/>
            </a:xfrm>
          </p:grpSpPr>
          <p:sp>
            <p:nvSpPr>
              <p:cNvPr id="582" name="Google Shape;582;p27"/>
              <p:cNvSpPr/>
              <p:nvPr/>
            </p:nvSpPr>
            <p:spPr>
              <a:xfrm>
                <a:off x="744939" y="1114439"/>
                <a:ext cx="54846" cy="1118728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36940" extrusionOk="0">
                    <a:moveTo>
                      <a:pt x="0" y="1"/>
                    </a:moveTo>
                    <a:lnTo>
                      <a:pt x="0" y="36940"/>
                    </a:lnTo>
                    <a:lnTo>
                      <a:pt x="1810" y="36940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7"/>
              <p:cNvSpPr/>
              <p:nvPr/>
            </p:nvSpPr>
            <p:spPr>
              <a:xfrm>
                <a:off x="744939" y="1137457"/>
                <a:ext cx="54846" cy="26197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865" extrusionOk="0">
                    <a:moveTo>
                      <a:pt x="0" y="1"/>
                    </a:moveTo>
                    <a:lnTo>
                      <a:pt x="0" y="865"/>
                    </a:lnTo>
                    <a:lnTo>
                      <a:pt x="1810" y="865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rgbClr val="000000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7"/>
              <p:cNvSpPr/>
              <p:nvPr/>
            </p:nvSpPr>
            <p:spPr>
              <a:xfrm>
                <a:off x="545475" y="1089544"/>
                <a:ext cx="453669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14980" h="1583" extrusionOk="0">
                    <a:moveTo>
                      <a:pt x="0" y="1"/>
                    </a:moveTo>
                    <a:lnTo>
                      <a:pt x="0" y="1583"/>
                    </a:lnTo>
                    <a:lnTo>
                      <a:pt x="14979" y="1583"/>
                    </a:lnTo>
                    <a:lnTo>
                      <a:pt x="149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7"/>
              <p:cNvSpPr/>
              <p:nvPr/>
            </p:nvSpPr>
            <p:spPr>
              <a:xfrm>
                <a:off x="635303" y="2189928"/>
                <a:ext cx="273958" cy="47941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1583" extrusionOk="0">
                    <a:moveTo>
                      <a:pt x="1" y="0"/>
                    </a:moveTo>
                    <a:lnTo>
                      <a:pt x="1" y="1582"/>
                    </a:lnTo>
                    <a:lnTo>
                      <a:pt x="9045" y="1582"/>
                    </a:lnTo>
                    <a:lnTo>
                      <a:pt x="90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7"/>
              <p:cNvSpPr/>
              <p:nvPr/>
            </p:nvSpPr>
            <p:spPr>
              <a:xfrm>
                <a:off x="588845" y="2237840"/>
                <a:ext cx="366872" cy="47881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1581" extrusionOk="0">
                    <a:moveTo>
                      <a:pt x="0" y="0"/>
                    </a:moveTo>
                    <a:lnTo>
                      <a:pt x="0" y="1581"/>
                    </a:lnTo>
                    <a:lnTo>
                      <a:pt x="12114" y="1581"/>
                    </a:lnTo>
                    <a:lnTo>
                      <a:pt x="121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7"/>
              <p:cNvSpPr/>
              <p:nvPr/>
            </p:nvSpPr>
            <p:spPr>
              <a:xfrm>
                <a:off x="567039" y="913310"/>
                <a:ext cx="54301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3963" extrusionOk="0">
                    <a:moveTo>
                      <a:pt x="1" y="1"/>
                    </a:moveTo>
                    <a:lnTo>
                      <a:pt x="1" y="3963"/>
                    </a:lnTo>
                    <a:lnTo>
                      <a:pt x="1792" y="3963"/>
                    </a:lnTo>
                    <a:lnTo>
                      <a:pt x="17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7"/>
              <p:cNvSpPr/>
              <p:nvPr/>
            </p:nvSpPr>
            <p:spPr>
              <a:xfrm>
                <a:off x="560194" y="1026155"/>
                <a:ext cx="67960" cy="36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196" extrusionOk="0">
                    <a:moveTo>
                      <a:pt x="0" y="1"/>
                    </a:moveTo>
                    <a:lnTo>
                      <a:pt x="0" y="1195"/>
                    </a:lnTo>
                    <a:lnTo>
                      <a:pt x="2243" y="1195"/>
                    </a:lnTo>
                    <a:lnTo>
                      <a:pt x="22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7"/>
              <p:cNvSpPr/>
              <p:nvPr/>
            </p:nvSpPr>
            <p:spPr>
              <a:xfrm>
                <a:off x="586149" y="1052595"/>
                <a:ext cx="16051" cy="37039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223" extrusionOk="0">
                    <a:moveTo>
                      <a:pt x="0" y="1"/>
                    </a:moveTo>
                    <a:lnTo>
                      <a:pt x="0" y="1222"/>
                    </a:lnTo>
                    <a:lnTo>
                      <a:pt x="530" y="1222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7"/>
              <p:cNvSpPr/>
              <p:nvPr/>
            </p:nvSpPr>
            <p:spPr>
              <a:xfrm>
                <a:off x="571460" y="836837"/>
                <a:ext cx="45518" cy="7650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526" extrusionOk="0">
                    <a:moveTo>
                      <a:pt x="752" y="1"/>
                    </a:moveTo>
                    <a:cubicBezTo>
                      <a:pt x="752" y="1"/>
                      <a:pt x="0" y="1359"/>
                      <a:pt x="0" y="1774"/>
                    </a:cubicBezTo>
                    <a:cubicBezTo>
                      <a:pt x="0" y="2188"/>
                      <a:pt x="337" y="2526"/>
                      <a:pt x="752" y="2526"/>
                    </a:cubicBezTo>
                    <a:cubicBezTo>
                      <a:pt x="1166" y="2526"/>
                      <a:pt x="1502" y="2191"/>
                      <a:pt x="1502" y="1774"/>
                    </a:cubicBezTo>
                    <a:cubicBezTo>
                      <a:pt x="1502" y="1360"/>
                      <a:pt x="752" y="1"/>
                      <a:pt x="7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7"/>
              <p:cNvSpPr/>
              <p:nvPr/>
            </p:nvSpPr>
            <p:spPr>
              <a:xfrm>
                <a:off x="580546" y="867396"/>
                <a:ext cx="27317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517" extrusionOk="0">
                    <a:moveTo>
                      <a:pt x="452" y="1"/>
                    </a:moveTo>
                    <a:cubicBezTo>
                      <a:pt x="452" y="1"/>
                      <a:pt x="1" y="815"/>
                      <a:pt x="1" y="1066"/>
                    </a:cubicBezTo>
                    <a:cubicBezTo>
                      <a:pt x="1" y="1314"/>
                      <a:pt x="203" y="1517"/>
                      <a:pt x="452" y="1517"/>
                    </a:cubicBezTo>
                    <a:cubicBezTo>
                      <a:pt x="699" y="1517"/>
                      <a:pt x="902" y="1316"/>
                      <a:pt x="902" y="1066"/>
                    </a:cubicBezTo>
                    <a:cubicBezTo>
                      <a:pt x="902" y="815"/>
                      <a:pt x="452" y="1"/>
                      <a:pt x="4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7"/>
              <p:cNvSpPr/>
              <p:nvPr/>
            </p:nvSpPr>
            <p:spPr>
              <a:xfrm>
                <a:off x="656110" y="913310"/>
                <a:ext cx="54240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3963" extrusionOk="0">
                    <a:moveTo>
                      <a:pt x="0" y="1"/>
                    </a:moveTo>
                    <a:lnTo>
                      <a:pt x="0" y="3963"/>
                    </a:lnTo>
                    <a:lnTo>
                      <a:pt x="1790" y="3963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7"/>
              <p:cNvSpPr/>
              <p:nvPr/>
            </p:nvSpPr>
            <p:spPr>
              <a:xfrm>
                <a:off x="649296" y="1026155"/>
                <a:ext cx="67929" cy="36221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196" extrusionOk="0">
                    <a:moveTo>
                      <a:pt x="0" y="1"/>
                    </a:moveTo>
                    <a:lnTo>
                      <a:pt x="0" y="1195"/>
                    </a:lnTo>
                    <a:lnTo>
                      <a:pt x="2243" y="1195"/>
                    </a:lnTo>
                    <a:lnTo>
                      <a:pt x="22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7"/>
              <p:cNvSpPr/>
              <p:nvPr/>
            </p:nvSpPr>
            <p:spPr>
              <a:xfrm>
                <a:off x="675281" y="1052595"/>
                <a:ext cx="16021" cy="37039"/>
              </a:xfrm>
              <a:custGeom>
                <a:avLst/>
                <a:gdLst/>
                <a:ahLst/>
                <a:cxnLst/>
                <a:rect l="l" t="t" r="r" b="b"/>
                <a:pathLst>
                  <a:path w="529" h="1223" extrusionOk="0">
                    <a:moveTo>
                      <a:pt x="0" y="1"/>
                    </a:moveTo>
                    <a:lnTo>
                      <a:pt x="0" y="1222"/>
                    </a:lnTo>
                    <a:lnTo>
                      <a:pt x="528" y="1222"/>
                    </a:lnTo>
                    <a:lnTo>
                      <a:pt x="52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7"/>
              <p:cNvSpPr/>
              <p:nvPr/>
            </p:nvSpPr>
            <p:spPr>
              <a:xfrm>
                <a:off x="660501" y="836837"/>
                <a:ext cx="45518" cy="7650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526" extrusionOk="0">
                    <a:moveTo>
                      <a:pt x="751" y="1"/>
                    </a:moveTo>
                    <a:cubicBezTo>
                      <a:pt x="751" y="1"/>
                      <a:pt x="0" y="1359"/>
                      <a:pt x="0" y="1774"/>
                    </a:cubicBezTo>
                    <a:cubicBezTo>
                      <a:pt x="0" y="2188"/>
                      <a:pt x="336" y="2526"/>
                      <a:pt x="751" y="2526"/>
                    </a:cubicBezTo>
                    <a:cubicBezTo>
                      <a:pt x="1166" y="2526"/>
                      <a:pt x="1503" y="2191"/>
                      <a:pt x="1503" y="1774"/>
                    </a:cubicBezTo>
                    <a:cubicBezTo>
                      <a:pt x="1503" y="1360"/>
                      <a:pt x="751" y="1"/>
                      <a:pt x="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7"/>
              <p:cNvSpPr/>
              <p:nvPr/>
            </p:nvSpPr>
            <p:spPr>
              <a:xfrm>
                <a:off x="669587" y="867396"/>
                <a:ext cx="27347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517" extrusionOk="0">
                    <a:moveTo>
                      <a:pt x="451" y="1"/>
                    </a:moveTo>
                    <a:cubicBezTo>
                      <a:pt x="451" y="1"/>
                      <a:pt x="1" y="815"/>
                      <a:pt x="1" y="1066"/>
                    </a:cubicBezTo>
                    <a:cubicBezTo>
                      <a:pt x="1" y="1314"/>
                      <a:pt x="202" y="1517"/>
                      <a:pt x="451" y="1517"/>
                    </a:cubicBezTo>
                    <a:cubicBezTo>
                      <a:pt x="700" y="1517"/>
                      <a:pt x="902" y="1316"/>
                      <a:pt x="902" y="1066"/>
                    </a:cubicBezTo>
                    <a:cubicBezTo>
                      <a:pt x="902" y="815"/>
                      <a:pt x="451" y="1"/>
                      <a:pt x="4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7"/>
              <p:cNvSpPr/>
              <p:nvPr/>
            </p:nvSpPr>
            <p:spPr>
              <a:xfrm>
                <a:off x="745181" y="913310"/>
                <a:ext cx="54240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3963" extrusionOk="0">
                    <a:moveTo>
                      <a:pt x="1" y="1"/>
                    </a:moveTo>
                    <a:lnTo>
                      <a:pt x="1" y="3963"/>
                    </a:lnTo>
                    <a:lnTo>
                      <a:pt x="1791" y="3963"/>
                    </a:lnTo>
                    <a:lnTo>
                      <a:pt x="17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7"/>
              <p:cNvSpPr/>
              <p:nvPr/>
            </p:nvSpPr>
            <p:spPr>
              <a:xfrm>
                <a:off x="738337" y="1026155"/>
                <a:ext cx="67960" cy="36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196" extrusionOk="0">
                    <a:moveTo>
                      <a:pt x="0" y="1"/>
                    </a:moveTo>
                    <a:lnTo>
                      <a:pt x="0" y="1195"/>
                    </a:lnTo>
                    <a:lnTo>
                      <a:pt x="2243" y="1195"/>
                    </a:lnTo>
                    <a:lnTo>
                      <a:pt x="22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7"/>
              <p:cNvSpPr/>
              <p:nvPr/>
            </p:nvSpPr>
            <p:spPr>
              <a:xfrm>
                <a:off x="764262" y="1052595"/>
                <a:ext cx="16081" cy="37039"/>
              </a:xfrm>
              <a:custGeom>
                <a:avLst/>
                <a:gdLst/>
                <a:ahLst/>
                <a:cxnLst/>
                <a:rect l="l" t="t" r="r" b="b"/>
                <a:pathLst>
                  <a:path w="531" h="1223" extrusionOk="0">
                    <a:moveTo>
                      <a:pt x="1" y="1"/>
                    </a:moveTo>
                    <a:lnTo>
                      <a:pt x="1" y="1222"/>
                    </a:lnTo>
                    <a:lnTo>
                      <a:pt x="531" y="1222"/>
                    </a:lnTo>
                    <a:lnTo>
                      <a:pt x="53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7"/>
              <p:cNvSpPr/>
              <p:nvPr/>
            </p:nvSpPr>
            <p:spPr>
              <a:xfrm>
                <a:off x="749542" y="836837"/>
                <a:ext cx="45518" cy="7650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526" extrusionOk="0">
                    <a:moveTo>
                      <a:pt x="751" y="1"/>
                    </a:moveTo>
                    <a:cubicBezTo>
                      <a:pt x="751" y="1"/>
                      <a:pt x="1" y="1359"/>
                      <a:pt x="1" y="1774"/>
                    </a:cubicBezTo>
                    <a:cubicBezTo>
                      <a:pt x="1" y="2188"/>
                      <a:pt x="336" y="2526"/>
                      <a:pt x="751" y="2526"/>
                    </a:cubicBezTo>
                    <a:cubicBezTo>
                      <a:pt x="1165" y="2526"/>
                      <a:pt x="1503" y="2191"/>
                      <a:pt x="1503" y="1774"/>
                    </a:cubicBezTo>
                    <a:cubicBezTo>
                      <a:pt x="1503" y="1360"/>
                      <a:pt x="751" y="1"/>
                      <a:pt x="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7"/>
              <p:cNvSpPr/>
              <p:nvPr/>
            </p:nvSpPr>
            <p:spPr>
              <a:xfrm>
                <a:off x="758689" y="867396"/>
                <a:ext cx="27317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517" extrusionOk="0">
                    <a:moveTo>
                      <a:pt x="450" y="1"/>
                    </a:moveTo>
                    <a:cubicBezTo>
                      <a:pt x="450" y="1"/>
                      <a:pt x="0" y="815"/>
                      <a:pt x="0" y="1066"/>
                    </a:cubicBezTo>
                    <a:cubicBezTo>
                      <a:pt x="0" y="1314"/>
                      <a:pt x="203" y="1517"/>
                      <a:pt x="450" y="1517"/>
                    </a:cubicBezTo>
                    <a:cubicBezTo>
                      <a:pt x="699" y="1517"/>
                      <a:pt x="902" y="1316"/>
                      <a:pt x="902" y="1066"/>
                    </a:cubicBezTo>
                    <a:cubicBezTo>
                      <a:pt x="902" y="815"/>
                      <a:pt x="450" y="1"/>
                      <a:pt x="4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7"/>
              <p:cNvSpPr/>
              <p:nvPr/>
            </p:nvSpPr>
            <p:spPr>
              <a:xfrm>
                <a:off x="834222" y="913310"/>
                <a:ext cx="54271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3963" extrusionOk="0">
                    <a:moveTo>
                      <a:pt x="1" y="1"/>
                    </a:moveTo>
                    <a:lnTo>
                      <a:pt x="1" y="3963"/>
                    </a:lnTo>
                    <a:lnTo>
                      <a:pt x="1791" y="3963"/>
                    </a:lnTo>
                    <a:lnTo>
                      <a:pt x="17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7"/>
              <p:cNvSpPr/>
              <p:nvPr/>
            </p:nvSpPr>
            <p:spPr>
              <a:xfrm>
                <a:off x="827408" y="1026155"/>
                <a:ext cx="67960" cy="36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196" extrusionOk="0">
                    <a:moveTo>
                      <a:pt x="1" y="1"/>
                    </a:moveTo>
                    <a:lnTo>
                      <a:pt x="1" y="1195"/>
                    </a:lnTo>
                    <a:lnTo>
                      <a:pt x="2244" y="1195"/>
                    </a:lnTo>
                    <a:lnTo>
                      <a:pt x="224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7"/>
              <p:cNvSpPr/>
              <p:nvPr/>
            </p:nvSpPr>
            <p:spPr>
              <a:xfrm>
                <a:off x="853333" y="1052595"/>
                <a:ext cx="16051" cy="37039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223" extrusionOk="0">
                    <a:moveTo>
                      <a:pt x="0" y="1"/>
                    </a:moveTo>
                    <a:lnTo>
                      <a:pt x="0" y="1222"/>
                    </a:lnTo>
                    <a:lnTo>
                      <a:pt x="530" y="1222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7"/>
              <p:cNvSpPr/>
              <p:nvPr/>
            </p:nvSpPr>
            <p:spPr>
              <a:xfrm>
                <a:off x="838644" y="836837"/>
                <a:ext cx="45518" cy="7650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526" extrusionOk="0">
                    <a:moveTo>
                      <a:pt x="751" y="1"/>
                    </a:moveTo>
                    <a:cubicBezTo>
                      <a:pt x="751" y="1"/>
                      <a:pt x="0" y="1359"/>
                      <a:pt x="0" y="1774"/>
                    </a:cubicBezTo>
                    <a:cubicBezTo>
                      <a:pt x="0" y="2188"/>
                      <a:pt x="336" y="2526"/>
                      <a:pt x="751" y="2526"/>
                    </a:cubicBezTo>
                    <a:cubicBezTo>
                      <a:pt x="1164" y="2526"/>
                      <a:pt x="1503" y="2191"/>
                      <a:pt x="1503" y="1774"/>
                    </a:cubicBezTo>
                    <a:cubicBezTo>
                      <a:pt x="1503" y="1360"/>
                      <a:pt x="751" y="1"/>
                      <a:pt x="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7"/>
              <p:cNvSpPr/>
              <p:nvPr/>
            </p:nvSpPr>
            <p:spPr>
              <a:xfrm>
                <a:off x="847730" y="867396"/>
                <a:ext cx="27347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517" extrusionOk="0">
                    <a:moveTo>
                      <a:pt x="451" y="1"/>
                    </a:moveTo>
                    <a:cubicBezTo>
                      <a:pt x="451" y="1"/>
                      <a:pt x="1" y="815"/>
                      <a:pt x="1" y="1066"/>
                    </a:cubicBezTo>
                    <a:cubicBezTo>
                      <a:pt x="1" y="1314"/>
                      <a:pt x="203" y="1517"/>
                      <a:pt x="451" y="1517"/>
                    </a:cubicBezTo>
                    <a:cubicBezTo>
                      <a:pt x="699" y="1517"/>
                      <a:pt x="902" y="1316"/>
                      <a:pt x="902" y="1066"/>
                    </a:cubicBezTo>
                    <a:cubicBezTo>
                      <a:pt x="902" y="815"/>
                      <a:pt x="451" y="1"/>
                      <a:pt x="4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7"/>
              <p:cNvSpPr/>
              <p:nvPr/>
            </p:nvSpPr>
            <p:spPr>
              <a:xfrm>
                <a:off x="923324" y="913310"/>
                <a:ext cx="54240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3963" extrusionOk="0">
                    <a:moveTo>
                      <a:pt x="1" y="1"/>
                    </a:moveTo>
                    <a:lnTo>
                      <a:pt x="1" y="3963"/>
                    </a:lnTo>
                    <a:lnTo>
                      <a:pt x="1791" y="3963"/>
                    </a:lnTo>
                    <a:lnTo>
                      <a:pt x="17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7"/>
              <p:cNvSpPr/>
              <p:nvPr/>
            </p:nvSpPr>
            <p:spPr>
              <a:xfrm>
                <a:off x="916419" y="1026155"/>
                <a:ext cx="67960" cy="36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196" extrusionOk="0">
                    <a:moveTo>
                      <a:pt x="1" y="1"/>
                    </a:moveTo>
                    <a:lnTo>
                      <a:pt x="1" y="1195"/>
                    </a:lnTo>
                    <a:lnTo>
                      <a:pt x="2244" y="1195"/>
                    </a:lnTo>
                    <a:lnTo>
                      <a:pt x="224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7"/>
              <p:cNvSpPr/>
              <p:nvPr/>
            </p:nvSpPr>
            <p:spPr>
              <a:xfrm>
                <a:off x="942404" y="1052595"/>
                <a:ext cx="16081" cy="37039"/>
              </a:xfrm>
              <a:custGeom>
                <a:avLst/>
                <a:gdLst/>
                <a:ahLst/>
                <a:cxnLst/>
                <a:rect l="l" t="t" r="r" b="b"/>
                <a:pathLst>
                  <a:path w="531" h="1223" extrusionOk="0">
                    <a:moveTo>
                      <a:pt x="1" y="1"/>
                    </a:moveTo>
                    <a:lnTo>
                      <a:pt x="1" y="1222"/>
                    </a:lnTo>
                    <a:lnTo>
                      <a:pt x="530" y="1222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7"/>
              <p:cNvSpPr/>
              <p:nvPr/>
            </p:nvSpPr>
            <p:spPr>
              <a:xfrm>
                <a:off x="927655" y="836837"/>
                <a:ext cx="45518" cy="7650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526" extrusionOk="0">
                    <a:moveTo>
                      <a:pt x="752" y="1"/>
                    </a:moveTo>
                    <a:cubicBezTo>
                      <a:pt x="752" y="1"/>
                      <a:pt x="0" y="1359"/>
                      <a:pt x="0" y="1774"/>
                    </a:cubicBezTo>
                    <a:cubicBezTo>
                      <a:pt x="0" y="2188"/>
                      <a:pt x="336" y="2526"/>
                      <a:pt x="752" y="2526"/>
                    </a:cubicBezTo>
                    <a:cubicBezTo>
                      <a:pt x="1166" y="2526"/>
                      <a:pt x="1502" y="2191"/>
                      <a:pt x="1502" y="1774"/>
                    </a:cubicBezTo>
                    <a:cubicBezTo>
                      <a:pt x="1502" y="1360"/>
                      <a:pt x="752" y="1"/>
                      <a:pt x="7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7"/>
              <p:cNvSpPr/>
              <p:nvPr/>
            </p:nvSpPr>
            <p:spPr>
              <a:xfrm>
                <a:off x="936831" y="867396"/>
                <a:ext cx="27317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517" extrusionOk="0">
                    <a:moveTo>
                      <a:pt x="450" y="1"/>
                    </a:moveTo>
                    <a:cubicBezTo>
                      <a:pt x="450" y="1"/>
                      <a:pt x="0" y="815"/>
                      <a:pt x="0" y="1066"/>
                    </a:cubicBezTo>
                    <a:cubicBezTo>
                      <a:pt x="0" y="1314"/>
                      <a:pt x="200" y="1517"/>
                      <a:pt x="450" y="1517"/>
                    </a:cubicBezTo>
                    <a:cubicBezTo>
                      <a:pt x="699" y="1517"/>
                      <a:pt x="902" y="1316"/>
                      <a:pt x="902" y="1066"/>
                    </a:cubicBezTo>
                    <a:cubicBezTo>
                      <a:pt x="902" y="815"/>
                      <a:pt x="450" y="1"/>
                      <a:pt x="4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2" name="Google Shape;612;p27"/>
            <p:cNvGrpSpPr/>
            <p:nvPr/>
          </p:nvGrpSpPr>
          <p:grpSpPr>
            <a:xfrm>
              <a:off x="8612617" y="3687200"/>
              <a:ext cx="398955" cy="379396"/>
              <a:chOff x="5743835" y="2167031"/>
              <a:chExt cx="651249" cy="619422"/>
            </a:xfrm>
          </p:grpSpPr>
          <p:sp>
            <p:nvSpPr>
              <p:cNvPr id="613" name="Google Shape;613;p27"/>
              <p:cNvSpPr/>
              <p:nvPr/>
            </p:nvSpPr>
            <p:spPr>
              <a:xfrm>
                <a:off x="5743835" y="2167031"/>
                <a:ext cx="651249" cy="534530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7650" extrusionOk="0">
                    <a:moveTo>
                      <a:pt x="4382" y="0"/>
                    </a:moveTo>
                    <a:lnTo>
                      <a:pt x="4382" y="0"/>
                    </a:lnTo>
                    <a:cubicBezTo>
                      <a:pt x="5437" y="6329"/>
                      <a:pt x="1" y="13955"/>
                      <a:pt x="4220" y="16714"/>
                    </a:cubicBezTo>
                    <a:cubicBezTo>
                      <a:pt x="5259" y="17394"/>
                      <a:pt x="6259" y="17650"/>
                      <a:pt x="7176" y="17650"/>
                    </a:cubicBezTo>
                    <a:cubicBezTo>
                      <a:pt x="9981" y="17650"/>
                      <a:pt x="12009" y="15254"/>
                      <a:pt x="12009" y="15254"/>
                    </a:cubicBezTo>
                    <a:cubicBezTo>
                      <a:pt x="21098" y="14524"/>
                      <a:pt x="21503" y="10954"/>
                      <a:pt x="18419" y="6735"/>
                    </a:cubicBezTo>
                    <a:cubicBezTo>
                      <a:pt x="14564" y="1459"/>
                      <a:pt x="4382" y="0"/>
                      <a:pt x="43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7"/>
              <p:cNvSpPr/>
              <p:nvPr/>
            </p:nvSpPr>
            <p:spPr>
              <a:xfrm>
                <a:off x="5944541" y="2255557"/>
                <a:ext cx="189433" cy="530896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7530" extrusionOk="0">
                    <a:moveTo>
                      <a:pt x="272" y="1"/>
                    </a:moveTo>
                    <a:cubicBezTo>
                      <a:pt x="217" y="1"/>
                      <a:pt x="161" y="20"/>
                      <a:pt x="115" y="58"/>
                    </a:cubicBezTo>
                    <a:cubicBezTo>
                      <a:pt x="12" y="143"/>
                      <a:pt x="0" y="297"/>
                      <a:pt x="86" y="401"/>
                    </a:cubicBezTo>
                    <a:cubicBezTo>
                      <a:pt x="5304" y="6584"/>
                      <a:pt x="5765" y="13627"/>
                      <a:pt x="5573" y="17275"/>
                    </a:cubicBezTo>
                    <a:cubicBezTo>
                      <a:pt x="5566" y="17408"/>
                      <a:pt x="5670" y="17522"/>
                      <a:pt x="5804" y="17529"/>
                    </a:cubicBezTo>
                    <a:lnTo>
                      <a:pt x="5817" y="17529"/>
                    </a:lnTo>
                    <a:cubicBezTo>
                      <a:pt x="5944" y="17529"/>
                      <a:pt x="6053" y="17429"/>
                      <a:pt x="6060" y="17303"/>
                    </a:cubicBezTo>
                    <a:cubicBezTo>
                      <a:pt x="6254" y="13581"/>
                      <a:pt x="5782" y="6400"/>
                      <a:pt x="457" y="88"/>
                    </a:cubicBezTo>
                    <a:cubicBezTo>
                      <a:pt x="410" y="30"/>
                      <a:pt x="342" y="1"/>
                      <a:pt x="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7"/>
              <p:cNvSpPr/>
              <p:nvPr/>
            </p:nvSpPr>
            <p:spPr>
              <a:xfrm>
                <a:off x="6099060" y="2420102"/>
                <a:ext cx="126622" cy="159784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5276" extrusionOk="0">
                    <a:moveTo>
                      <a:pt x="3768" y="1"/>
                    </a:moveTo>
                    <a:cubicBezTo>
                      <a:pt x="3763" y="1"/>
                      <a:pt x="3758" y="1"/>
                      <a:pt x="3753" y="1"/>
                    </a:cubicBezTo>
                    <a:cubicBezTo>
                      <a:pt x="3620" y="10"/>
                      <a:pt x="3517" y="126"/>
                      <a:pt x="3525" y="260"/>
                    </a:cubicBezTo>
                    <a:cubicBezTo>
                      <a:pt x="3676" y="2677"/>
                      <a:pt x="189" y="4801"/>
                      <a:pt x="154" y="4822"/>
                    </a:cubicBezTo>
                    <a:cubicBezTo>
                      <a:pt x="38" y="4891"/>
                      <a:pt x="1" y="5040"/>
                      <a:pt x="70" y="5156"/>
                    </a:cubicBezTo>
                    <a:cubicBezTo>
                      <a:pt x="118" y="5233"/>
                      <a:pt x="198" y="5275"/>
                      <a:pt x="280" y="5275"/>
                    </a:cubicBezTo>
                    <a:cubicBezTo>
                      <a:pt x="323" y="5275"/>
                      <a:pt x="365" y="5264"/>
                      <a:pt x="403" y="5240"/>
                    </a:cubicBezTo>
                    <a:cubicBezTo>
                      <a:pt x="559" y="5148"/>
                      <a:pt x="4180" y="2941"/>
                      <a:pt x="4011" y="229"/>
                    </a:cubicBezTo>
                    <a:cubicBezTo>
                      <a:pt x="4002" y="101"/>
                      <a:pt x="3898" y="1"/>
                      <a:pt x="3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7"/>
              <p:cNvSpPr/>
              <p:nvPr/>
            </p:nvSpPr>
            <p:spPr>
              <a:xfrm>
                <a:off x="5941876" y="2461866"/>
                <a:ext cx="151455" cy="54119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1787" extrusionOk="0">
                    <a:moveTo>
                      <a:pt x="278" y="1"/>
                    </a:moveTo>
                    <a:cubicBezTo>
                      <a:pt x="199" y="1"/>
                      <a:pt x="123" y="38"/>
                      <a:pt x="76" y="108"/>
                    </a:cubicBezTo>
                    <a:cubicBezTo>
                      <a:pt x="0" y="219"/>
                      <a:pt x="28" y="370"/>
                      <a:pt x="140" y="446"/>
                    </a:cubicBezTo>
                    <a:cubicBezTo>
                      <a:pt x="1593" y="1437"/>
                      <a:pt x="3754" y="1708"/>
                      <a:pt x="4689" y="1780"/>
                    </a:cubicBezTo>
                    <a:cubicBezTo>
                      <a:pt x="4704" y="1785"/>
                      <a:pt x="4722" y="1786"/>
                      <a:pt x="4739" y="1786"/>
                    </a:cubicBezTo>
                    <a:cubicBezTo>
                      <a:pt x="4870" y="1786"/>
                      <a:pt x="4993" y="1683"/>
                      <a:pt x="4996" y="1550"/>
                    </a:cubicBezTo>
                    <a:cubicBezTo>
                      <a:pt x="5000" y="1479"/>
                      <a:pt x="4979" y="1312"/>
                      <a:pt x="4722" y="1293"/>
                    </a:cubicBezTo>
                    <a:cubicBezTo>
                      <a:pt x="3885" y="1230"/>
                      <a:pt x="1791" y="981"/>
                      <a:pt x="414" y="42"/>
                    </a:cubicBezTo>
                    <a:cubicBezTo>
                      <a:pt x="372" y="14"/>
                      <a:pt x="325" y="1"/>
                      <a:pt x="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7"/>
              <p:cNvSpPr/>
              <p:nvPr/>
            </p:nvSpPr>
            <p:spPr>
              <a:xfrm>
                <a:off x="6025586" y="2262826"/>
                <a:ext cx="55391" cy="115537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3815" extrusionOk="0">
                    <a:moveTo>
                      <a:pt x="1168" y="0"/>
                    </a:moveTo>
                    <a:cubicBezTo>
                      <a:pt x="1150" y="0"/>
                      <a:pt x="1131" y="3"/>
                      <a:pt x="1113" y="7"/>
                    </a:cubicBezTo>
                    <a:cubicBezTo>
                      <a:pt x="980" y="36"/>
                      <a:pt x="898" y="165"/>
                      <a:pt x="926" y="296"/>
                    </a:cubicBezTo>
                    <a:cubicBezTo>
                      <a:pt x="1300" y="2014"/>
                      <a:pt x="101" y="3396"/>
                      <a:pt x="89" y="3410"/>
                    </a:cubicBezTo>
                    <a:cubicBezTo>
                      <a:pt x="1" y="3510"/>
                      <a:pt x="10" y="3664"/>
                      <a:pt x="110" y="3753"/>
                    </a:cubicBezTo>
                    <a:cubicBezTo>
                      <a:pt x="157" y="3794"/>
                      <a:pt x="214" y="3815"/>
                      <a:pt x="273" y="3815"/>
                    </a:cubicBezTo>
                    <a:cubicBezTo>
                      <a:pt x="339" y="3815"/>
                      <a:pt x="406" y="3787"/>
                      <a:pt x="455" y="3734"/>
                    </a:cubicBezTo>
                    <a:cubicBezTo>
                      <a:pt x="511" y="3671"/>
                      <a:pt x="1828" y="2159"/>
                      <a:pt x="1402" y="193"/>
                    </a:cubicBezTo>
                    <a:cubicBezTo>
                      <a:pt x="1377" y="79"/>
                      <a:pt x="1279" y="0"/>
                      <a:pt x="1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8" name="Google Shape;618;p27"/>
            <p:cNvGrpSpPr/>
            <p:nvPr/>
          </p:nvGrpSpPr>
          <p:grpSpPr>
            <a:xfrm flipH="1">
              <a:off x="273217" y="752550"/>
              <a:ext cx="398955" cy="379396"/>
              <a:chOff x="5743835" y="2167031"/>
              <a:chExt cx="651249" cy="619422"/>
            </a:xfrm>
          </p:grpSpPr>
          <p:sp>
            <p:nvSpPr>
              <p:cNvPr id="619" name="Google Shape;619;p27"/>
              <p:cNvSpPr/>
              <p:nvPr/>
            </p:nvSpPr>
            <p:spPr>
              <a:xfrm>
                <a:off x="5743835" y="2167031"/>
                <a:ext cx="651249" cy="534530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7650" extrusionOk="0">
                    <a:moveTo>
                      <a:pt x="4382" y="0"/>
                    </a:moveTo>
                    <a:lnTo>
                      <a:pt x="4382" y="0"/>
                    </a:lnTo>
                    <a:cubicBezTo>
                      <a:pt x="5437" y="6329"/>
                      <a:pt x="1" y="13955"/>
                      <a:pt x="4220" y="16714"/>
                    </a:cubicBezTo>
                    <a:cubicBezTo>
                      <a:pt x="5259" y="17394"/>
                      <a:pt x="6259" y="17650"/>
                      <a:pt x="7176" y="17650"/>
                    </a:cubicBezTo>
                    <a:cubicBezTo>
                      <a:pt x="9981" y="17650"/>
                      <a:pt x="12009" y="15254"/>
                      <a:pt x="12009" y="15254"/>
                    </a:cubicBezTo>
                    <a:cubicBezTo>
                      <a:pt x="21098" y="14524"/>
                      <a:pt x="21503" y="10954"/>
                      <a:pt x="18419" y="6735"/>
                    </a:cubicBezTo>
                    <a:cubicBezTo>
                      <a:pt x="14564" y="1459"/>
                      <a:pt x="4382" y="0"/>
                      <a:pt x="43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7"/>
              <p:cNvSpPr/>
              <p:nvPr/>
            </p:nvSpPr>
            <p:spPr>
              <a:xfrm>
                <a:off x="5944541" y="2255557"/>
                <a:ext cx="189433" cy="530896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7530" extrusionOk="0">
                    <a:moveTo>
                      <a:pt x="272" y="1"/>
                    </a:moveTo>
                    <a:cubicBezTo>
                      <a:pt x="217" y="1"/>
                      <a:pt x="161" y="20"/>
                      <a:pt x="115" y="58"/>
                    </a:cubicBezTo>
                    <a:cubicBezTo>
                      <a:pt x="12" y="143"/>
                      <a:pt x="0" y="297"/>
                      <a:pt x="86" y="401"/>
                    </a:cubicBezTo>
                    <a:cubicBezTo>
                      <a:pt x="5304" y="6584"/>
                      <a:pt x="5765" y="13627"/>
                      <a:pt x="5573" y="17275"/>
                    </a:cubicBezTo>
                    <a:cubicBezTo>
                      <a:pt x="5566" y="17408"/>
                      <a:pt x="5670" y="17522"/>
                      <a:pt x="5804" y="17529"/>
                    </a:cubicBezTo>
                    <a:lnTo>
                      <a:pt x="5817" y="17529"/>
                    </a:lnTo>
                    <a:cubicBezTo>
                      <a:pt x="5944" y="17529"/>
                      <a:pt x="6053" y="17429"/>
                      <a:pt x="6060" y="17303"/>
                    </a:cubicBezTo>
                    <a:cubicBezTo>
                      <a:pt x="6254" y="13581"/>
                      <a:pt x="5782" y="6400"/>
                      <a:pt x="457" y="88"/>
                    </a:cubicBezTo>
                    <a:cubicBezTo>
                      <a:pt x="410" y="30"/>
                      <a:pt x="342" y="1"/>
                      <a:pt x="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7"/>
              <p:cNvSpPr/>
              <p:nvPr/>
            </p:nvSpPr>
            <p:spPr>
              <a:xfrm>
                <a:off x="6099060" y="2420102"/>
                <a:ext cx="126622" cy="159784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5276" extrusionOk="0">
                    <a:moveTo>
                      <a:pt x="3768" y="1"/>
                    </a:moveTo>
                    <a:cubicBezTo>
                      <a:pt x="3763" y="1"/>
                      <a:pt x="3758" y="1"/>
                      <a:pt x="3753" y="1"/>
                    </a:cubicBezTo>
                    <a:cubicBezTo>
                      <a:pt x="3620" y="10"/>
                      <a:pt x="3517" y="126"/>
                      <a:pt x="3525" y="260"/>
                    </a:cubicBezTo>
                    <a:cubicBezTo>
                      <a:pt x="3676" y="2677"/>
                      <a:pt x="189" y="4801"/>
                      <a:pt x="154" y="4822"/>
                    </a:cubicBezTo>
                    <a:cubicBezTo>
                      <a:pt x="38" y="4891"/>
                      <a:pt x="1" y="5040"/>
                      <a:pt x="70" y="5156"/>
                    </a:cubicBezTo>
                    <a:cubicBezTo>
                      <a:pt x="118" y="5233"/>
                      <a:pt x="198" y="5275"/>
                      <a:pt x="280" y="5275"/>
                    </a:cubicBezTo>
                    <a:cubicBezTo>
                      <a:pt x="323" y="5275"/>
                      <a:pt x="365" y="5264"/>
                      <a:pt x="403" y="5240"/>
                    </a:cubicBezTo>
                    <a:cubicBezTo>
                      <a:pt x="559" y="5148"/>
                      <a:pt x="4180" y="2941"/>
                      <a:pt x="4011" y="229"/>
                    </a:cubicBezTo>
                    <a:cubicBezTo>
                      <a:pt x="4002" y="101"/>
                      <a:pt x="3898" y="1"/>
                      <a:pt x="3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7"/>
              <p:cNvSpPr/>
              <p:nvPr/>
            </p:nvSpPr>
            <p:spPr>
              <a:xfrm>
                <a:off x="5941876" y="2461866"/>
                <a:ext cx="151455" cy="54119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1787" extrusionOk="0">
                    <a:moveTo>
                      <a:pt x="278" y="1"/>
                    </a:moveTo>
                    <a:cubicBezTo>
                      <a:pt x="199" y="1"/>
                      <a:pt x="123" y="38"/>
                      <a:pt x="76" y="108"/>
                    </a:cubicBezTo>
                    <a:cubicBezTo>
                      <a:pt x="0" y="219"/>
                      <a:pt x="28" y="370"/>
                      <a:pt x="140" y="446"/>
                    </a:cubicBezTo>
                    <a:cubicBezTo>
                      <a:pt x="1593" y="1437"/>
                      <a:pt x="3754" y="1708"/>
                      <a:pt x="4689" y="1780"/>
                    </a:cubicBezTo>
                    <a:cubicBezTo>
                      <a:pt x="4704" y="1785"/>
                      <a:pt x="4722" y="1786"/>
                      <a:pt x="4739" y="1786"/>
                    </a:cubicBezTo>
                    <a:cubicBezTo>
                      <a:pt x="4870" y="1786"/>
                      <a:pt x="4993" y="1683"/>
                      <a:pt x="4996" y="1550"/>
                    </a:cubicBezTo>
                    <a:cubicBezTo>
                      <a:pt x="5000" y="1479"/>
                      <a:pt x="4979" y="1312"/>
                      <a:pt x="4722" y="1293"/>
                    </a:cubicBezTo>
                    <a:cubicBezTo>
                      <a:pt x="3885" y="1230"/>
                      <a:pt x="1791" y="981"/>
                      <a:pt x="414" y="42"/>
                    </a:cubicBezTo>
                    <a:cubicBezTo>
                      <a:pt x="372" y="14"/>
                      <a:pt x="325" y="1"/>
                      <a:pt x="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7"/>
              <p:cNvSpPr/>
              <p:nvPr/>
            </p:nvSpPr>
            <p:spPr>
              <a:xfrm>
                <a:off x="6025586" y="2262826"/>
                <a:ext cx="55391" cy="115537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3815" extrusionOk="0">
                    <a:moveTo>
                      <a:pt x="1168" y="0"/>
                    </a:moveTo>
                    <a:cubicBezTo>
                      <a:pt x="1150" y="0"/>
                      <a:pt x="1131" y="3"/>
                      <a:pt x="1113" y="7"/>
                    </a:cubicBezTo>
                    <a:cubicBezTo>
                      <a:pt x="980" y="36"/>
                      <a:pt x="898" y="165"/>
                      <a:pt x="926" y="296"/>
                    </a:cubicBezTo>
                    <a:cubicBezTo>
                      <a:pt x="1300" y="2014"/>
                      <a:pt x="101" y="3396"/>
                      <a:pt x="89" y="3410"/>
                    </a:cubicBezTo>
                    <a:cubicBezTo>
                      <a:pt x="1" y="3510"/>
                      <a:pt x="10" y="3664"/>
                      <a:pt x="110" y="3753"/>
                    </a:cubicBezTo>
                    <a:cubicBezTo>
                      <a:pt x="157" y="3794"/>
                      <a:pt x="214" y="3815"/>
                      <a:pt x="273" y="3815"/>
                    </a:cubicBezTo>
                    <a:cubicBezTo>
                      <a:pt x="339" y="3815"/>
                      <a:pt x="406" y="3787"/>
                      <a:pt x="455" y="3734"/>
                    </a:cubicBezTo>
                    <a:cubicBezTo>
                      <a:pt x="511" y="3671"/>
                      <a:pt x="1828" y="2159"/>
                      <a:pt x="1402" y="193"/>
                    </a:cubicBezTo>
                    <a:cubicBezTo>
                      <a:pt x="1377" y="79"/>
                      <a:pt x="1279" y="0"/>
                      <a:pt x="1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_1_1_1_2_1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28"/>
          <p:cNvGrpSpPr/>
          <p:nvPr/>
        </p:nvGrpSpPr>
        <p:grpSpPr>
          <a:xfrm>
            <a:off x="-1117372" y="-1144190"/>
            <a:ext cx="10288144" cy="4097990"/>
            <a:chOff x="-1117372" y="-1144190"/>
            <a:chExt cx="10288144" cy="4097990"/>
          </a:xfrm>
        </p:grpSpPr>
        <p:grpSp>
          <p:nvGrpSpPr>
            <p:cNvPr id="626" name="Google Shape;626;p28"/>
            <p:cNvGrpSpPr/>
            <p:nvPr/>
          </p:nvGrpSpPr>
          <p:grpSpPr>
            <a:xfrm>
              <a:off x="-1117372" y="-1144190"/>
              <a:ext cx="10288144" cy="4097990"/>
              <a:chOff x="-1117372" y="-1144190"/>
              <a:chExt cx="10288144" cy="4097990"/>
            </a:xfrm>
          </p:grpSpPr>
          <p:sp>
            <p:nvSpPr>
              <p:cNvPr id="627" name="Google Shape;627;p28"/>
              <p:cNvSpPr/>
              <p:nvPr/>
            </p:nvSpPr>
            <p:spPr>
              <a:xfrm rot="10800000" flipH="1">
                <a:off x="-1117372" y="-1144190"/>
                <a:ext cx="9424217" cy="3447938"/>
              </a:xfrm>
              <a:custGeom>
                <a:avLst/>
                <a:gdLst/>
                <a:ahLst/>
                <a:cxnLst/>
                <a:rect l="l" t="t" r="r" b="b"/>
                <a:pathLst>
                  <a:path w="51077" h="18687" extrusionOk="0">
                    <a:moveTo>
                      <a:pt x="48958" y="0"/>
                    </a:moveTo>
                    <a:cubicBezTo>
                      <a:pt x="44969" y="0"/>
                      <a:pt x="42834" y="3586"/>
                      <a:pt x="43427" y="6015"/>
                    </a:cubicBezTo>
                    <a:cubicBezTo>
                      <a:pt x="42630" y="5118"/>
                      <a:pt x="41568" y="4707"/>
                      <a:pt x="40485" y="4707"/>
                    </a:cubicBezTo>
                    <a:cubicBezTo>
                      <a:pt x="39844" y="4707"/>
                      <a:pt x="39196" y="4851"/>
                      <a:pt x="38591" y="5124"/>
                    </a:cubicBezTo>
                    <a:cubicBezTo>
                      <a:pt x="37040" y="5822"/>
                      <a:pt x="36028" y="7040"/>
                      <a:pt x="36116" y="8482"/>
                    </a:cubicBezTo>
                    <a:cubicBezTo>
                      <a:pt x="35666" y="7133"/>
                      <a:pt x="34293" y="6460"/>
                      <a:pt x="32992" y="6460"/>
                    </a:cubicBezTo>
                    <a:cubicBezTo>
                      <a:pt x="31930" y="6460"/>
                      <a:pt x="30916" y="6908"/>
                      <a:pt x="30490" y="7801"/>
                    </a:cubicBezTo>
                    <a:cubicBezTo>
                      <a:pt x="29875" y="6066"/>
                      <a:pt x="28653" y="4502"/>
                      <a:pt x="26809" y="3929"/>
                    </a:cubicBezTo>
                    <a:cubicBezTo>
                      <a:pt x="26234" y="3750"/>
                      <a:pt x="25550" y="3630"/>
                      <a:pt x="24869" y="3630"/>
                    </a:cubicBezTo>
                    <a:cubicBezTo>
                      <a:pt x="23825" y="3630"/>
                      <a:pt x="22787" y="3913"/>
                      <a:pt x="22156" y="4704"/>
                    </a:cubicBezTo>
                    <a:cubicBezTo>
                      <a:pt x="21712" y="3756"/>
                      <a:pt x="20156" y="3154"/>
                      <a:pt x="19148" y="3154"/>
                    </a:cubicBezTo>
                    <a:cubicBezTo>
                      <a:pt x="19124" y="3154"/>
                      <a:pt x="19101" y="3154"/>
                      <a:pt x="19077" y="3155"/>
                    </a:cubicBezTo>
                    <a:cubicBezTo>
                      <a:pt x="18107" y="3183"/>
                      <a:pt x="16632" y="3761"/>
                      <a:pt x="16115" y="4653"/>
                    </a:cubicBezTo>
                    <a:cubicBezTo>
                      <a:pt x="15934" y="4125"/>
                      <a:pt x="15168" y="3526"/>
                      <a:pt x="14077" y="3526"/>
                    </a:cubicBezTo>
                    <a:cubicBezTo>
                      <a:pt x="13510" y="3526"/>
                      <a:pt x="12855" y="3688"/>
                      <a:pt x="12150" y="4106"/>
                    </a:cubicBezTo>
                    <a:cubicBezTo>
                      <a:pt x="10405" y="5143"/>
                      <a:pt x="10272" y="6611"/>
                      <a:pt x="10610" y="7576"/>
                    </a:cubicBezTo>
                    <a:cubicBezTo>
                      <a:pt x="10276" y="7073"/>
                      <a:pt x="9694" y="6860"/>
                      <a:pt x="9097" y="6860"/>
                    </a:cubicBezTo>
                    <a:cubicBezTo>
                      <a:pt x="8343" y="6860"/>
                      <a:pt x="7567" y="7198"/>
                      <a:pt x="7238" y="7717"/>
                    </a:cubicBezTo>
                    <a:cubicBezTo>
                      <a:pt x="7238" y="6275"/>
                      <a:pt x="6278" y="5663"/>
                      <a:pt x="5391" y="5324"/>
                    </a:cubicBezTo>
                    <a:cubicBezTo>
                      <a:pt x="5220" y="5257"/>
                      <a:pt x="5016" y="5226"/>
                      <a:pt x="4797" y="5226"/>
                    </a:cubicBezTo>
                    <a:cubicBezTo>
                      <a:pt x="4109" y="5226"/>
                      <a:pt x="3279" y="5537"/>
                      <a:pt x="2906" y="6035"/>
                    </a:cubicBezTo>
                    <a:cubicBezTo>
                      <a:pt x="2649" y="4999"/>
                      <a:pt x="1620" y="3891"/>
                      <a:pt x="1" y="3891"/>
                    </a:cubicBezTo>
                    <a:lnTo>
                      <a:pt x="1" y="18686"/>
                    </a:lnTo>
                    <a:lnTo>
                      <a:pt x="51076" y="18686"/>
                    </a:lnTo>
                    <a:lnTo>
                      <a:pt x="51076" y="314"/>
                    </a:lnTo>
                    <a:cubicBezTo>
                      <a:pt x="50322" y="98"/>
                      <a:pt x="49615" y="0"/>
                      <a:pt x="489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8"/>
              <p:cNvSpPr/>
              <p:nvPr/>
            </p:nvSpPr>
            <p:spPr>
              <a:xfrm rot="10800000" flipH="1">
                <a:off x="-23" y="-381035"/>
                <a:ext cx="9170796" cy="3334835"/>
              </a:xfrm>
              <a:custGeom>
                <a:avLst/>
                <a:gdLst/>
                <a:ahLst/>
                <a:cxnLst/>
                <a:rect l="l" t="t" r="r" b="b"/>
                <a:pathLst>
                  <a:path w="51073" h="18572" extrusionOk="0">
                    <a:moveTo>
                      <a:pt x="0" y="1"/>
                    </a:moveTo>
                    <a:lnTo>
                      <a:pt x="0" y="18572"/>
                    </a:lnTo>
                    <a:lnTo>
                      <a:pt x="51073" y="18572"/>
                    </a:lnTo>
                    <a:lnTo>
                      <a:pt x="51073" y="1"/>
                    </a:lnTo>
                    <a:cubicBezTo>
                      <a:pt x="49913" y="1"/>
                      <a:pt x="45529" y="1071"/>
                      <a:pt x="45532" y="5814"/>
                    </a:cubicBezTo>
                    <a:cubicBezTo>
                      <a:pt x="45168" y="5511"/>
                      <a:pt x="44678" y="5400"/>
                      <a:pt x="44186" y="5400"/>
                    </a:cubicBezTo>
                    <a:cubicBezTo>
                      <a:pt x="43480" y="5400"/>
                      <a:pt x="42769" y="5628"/>
                      <a:pt x="42416" y="5842"/>
                    </a:cubicBezTo>
                    <a:cubicBezTo>
                      <a:pt x="41598" y="6338"/>
                      <a:pt x="41169" y="7400"/>
                      <a:pt x="41352" y="8606"/>
                    </a:cubicBezTo>
                    <a:cubicBezTo>
                      <a:pt x="40975" y="8261"/>
                      <a:pt x="40487" y="8098"/>
                      <a:pt x="39994" y="8098"/>
                    </a:cubicBezTo>
                    <a:cubicBezTo>
                      <a:pt x="38886" y="8098"/>
                      <a:pt x="37757" y="8923"/>
                      <a:pt x="37829" y="10349"/>
                    </a:cubicBezTo>
                    <a:cubicBezTo>
                      <a:pt x="37420" y="9737"/>
                      <a:pt x="36589" y="9452"/>
                      <a:pt x="35729" y="9452"/>
                    </a:cubicBezTo>
                    <a:cubicBezTo>
                      <a:pt x="35091" y="9452"/>
                      <a:pt x="34437" y="9609"/>
                      <a:pt x="33926" y="9906"/>
                    </a:cubicBezTo>
                    <a:cubicBezTo>
                      <a:pt x="32311" y="10845"/>
                      <a:pt x="31840" y="12634"/>
                      <a:pt x="31840" y="13303"/>
                    </a:cubicBezTo>
                    <a:cubicBezTo>
                      <a:pt x="31579" y="12858"/>
                      <a:pt x="30824" y="12530"/>
                      <a:pt x="30073" y="12530"/>
                    </a:cubicBezTo>
                    <a:cubicBezTo>
                      <a:pt x="29807" y="12530"/>
                      <a:pt x="29543" y="12571"/>
                      <a:pt x="29301" y="12662"/>
                    </a:cubicBezTo>
                    <a:cubicBezTo>
                      <a:pt x="28521" y="12957"/>
                      <a:pt x="27889" y="13481"/>
                      <a:pt x="27536" y="14311"/>
                    </a:cubicBezTo>
                    <a:cubicBezTo>
                      <a:pt x="27589" y="13407"/>
                      <a:pt x="26511" y="12360"/>
                      <a:pt x="25762" y="12142"/>
                    </a:cubicBezTo>
                    <a:cubicBezTo>
                      <a:pt x="25496" y="12064"/>
                      <a:pt x="25214" y="12021"/>
                      <a:pt x="24932" y="12021"/>
                    </a:cubicBezTo>
                    <a:cubicBezTo>
                      <a:pt x="24297" y="12021"/>
                      <a:pt x="23658" y="12238"/>
                      <a:pt x="23184" y="12753"/>
                    </a:cubicBezTo>
                    <a:cubicBezTo>
                      <a:pt x="23100" y="11895"/>
                      <a:pt x="22053" y="11133"/>
                      <a:pt x="21283" y="10976"/>
                    </a:cubicBezTo>
                    <a:cubicBezTo>
                      <a:pt x="21093" y="10937"/>
                      <a:pt x="20885" y="10917"/>
                      <a:pt x="20671" y="10917"/>
                    </a:cubicBezTo>
                    <a:cubicBezTo>
                      <a:pt x="20094" y="10917"/>
                      <a:pt x="19473" y="11064"/>
                      <a:pt x="19039" y="11375"/>
                    </a:cubicBezTo>
                    <a:cubicBezTo>
                      <a:pt x="19028" y="10286"/>
                      <a:pt x="18113" y="8859"/>
                      <a:pt x="17194" y="8321"/>
                    </a:cubicBezTo>
                    <a:cubicBezTo>
                      <a:pt x="16639" y="7996"/>
                      <a:pt x="16036" y="7831"/>
                      <a:pt x="15401" y="7831"/>
                    </a:cubicBezTo>
                    <a:cubicBezTo>
                      <a:pt x="14607" y="7831"/>
                      <a:pt x="13763" y="8090"/>
                      <a:pt x="12900" y="8620"/>
                    </a:cubicBezTo>
                    <a:cubicBezTo>
                      <a:pt x="12897" y="7416"/>
                      <a:pt x="12706" y="5673"/>
                      <a:pt x="11104" y="4556"/>
                    </a:cubicBezTo>
                    <a:cubicBezTo>
                      <a:pt x="10346" y="4028"/>
                      <a:pt x="9602" y="3804"/>
                      <a:pt x="8931" y="3804"/>
                    </a:cubicBezTo>
                    <a:cubicBezTo>
                      <a:pt x="7899" y="3804"/>
                      <a:pt x="7040" y="4335"/>
                      <a:pt x="6568" y="5107"/>
                    </a:cubicBezTo>
                    <a:cubicBezTo>
                      <a:pt x="6568" y="1502"/>
                      <a:pt x="3126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9" name="Google Shape;629;p28"/>
            <p:cNvSpPr/>
            <p:nvPr/>
          </p:nvSpPr>
          <p:spPr>
            <a:xfrm>
              <a:off x="502641" y="1833144"/>
              <a:ext cx="2143071" cy="619421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0" name="Google Shape;630;p28"/>
            <p:cNvGrpSpPr/>
            <p:nvPr/>
          </p:nvGrpSpPr>
          <p:grpSpPr>
            <a:xfrm>
              <a:off x="7707635" y="431856"/>
              <a:ext cx="651249" cy="619422"/>
              <a:chOff x="5743835" y="2167031"/>
              <a:chExt cx="651249" cy="619422"/>
            </a:xfrm>
          </p:grpSpPr>
          <p:sp>
            <p:nvSpPr>
              <p:cNvPr id="631" name="Google Shape;631;p28"/>
              <p:cNvSpPr/>
              <p:nvPr/>
            </p:nvSpPr>
            <p:spPr>
              <a:xfrm>
                <a:off x="5743835" y="2167031"/>
                <a:ext cx="651249" cy="534530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7650" extrusionOk="0">
                    <a:moveTo>
                      <a:pt x="4382" y="0"/>
                    </a:moveTo>
                    <a:lnTo>
                      <a:pt x="4382" y="0"/>
                    </a:lnTo>
                    <a:cubicBezTo>
                      <a:pt x="5437" y="6329"/>
                      <a:pt x="1" y="13955"/>
                      <a:pt x="4220" y="16714"/>
                    </a:cubicBezTo>
                    <a:cubicBezTo>
                      <a:pt x="5259" y="17394"/>
                      <a:pt x="6259" y="17650"/>
                      <a:pt x="7176" y="17650"/>
                    </a:cubicBezTo>
                    <a:cubicBezTo>
                      <a:pt x="9981" y="17650"/>
                      <a:pt x="12009" y="15254"/>
                      <a:pt x="12009" y="15254"/>
                    </a:cubicBezTo>
                    <a:cubicBezTo>
                      <a:pt x="21098" y="14524"/>
                      <a:pt x="21503" y="10954"/>
                      <a:pt x="18419" y="6735"/>
                    </a:cubicBezTo>
                    <a:cubicBezTo>
                      <a:pt x="14564" y="1459"/>
                      <a:pt x="4382" y="0"/>
                      <a:pt x="43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8"/>
              <p:cNvSpPr/>
              <p:nvPr/>
            </p:nvSpPr>
            <p:spPr>
              <a:xfrm>
                <a:off x="5944541" y="2255557"/>
                <a:ext cx="189433" cy="530896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7530" extrusionOk="0">
                    <a:moveTo>
                      <a:pt x="272" y="1"/>
                    </a:moveTo>
                    <a:cubicBezTo>
                      <a:pt x="217" y="1"/>
                      <a:pt x="161" y="20"/>
                      <a:pt x="115" y="58"/>
                    </a:cubicBezTo>
                    <a:cubicBezTo>
                      <a:pt x="12" y="143"/>
                      <a:pt x="0" y="297"/>
                      <a:pt x="86" y="401"/>
                    </a:cubicBezTo>
                    <a:cubicBezTo>
                      <a:pt x="5304" y="6584"/>
                      <a:pt x="5765" y="13627"/>
                      <a:pt x="5573" y="17275"/>
                    </a:cubicBezTo>
                    <a:cubicBezTo>
                      <a:pt x="5566" y="17408"/>
                      <a:pt x="5670" y="17522"/>
                      <a:pt x="5804" y="17529"/>
                    </a:cubicBezTo>
                    <a:lnTo>
                      <a:pt x="5817" y="17529"/>
                    </a:lnTo>
                    <a:cubicBezTo>
                      <a:pt x="5944" y="17529"/>
                      <a:pt x="6053" y="17429"/>
                      <a:pt x="6060" y="17303"/>
                    </a:cubicBezTo>
                    <a:cubicBezTo>
                      <a:pt x="6254" y="13581"/>
                      <a:pt x="5782" y="6400"/>
                      <a:pt x="457" y="88"/>
                    </a:cubicBezTo>
                    <a:cubicBezTo>
                      <a:pt x="410" y="30"/>
                      <a:pt x="342" y="1"/>
                      <a:pt x="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8"/>
              <p:cNvSpPr/>
              <p:nvPr/>
            </p:nvSpPr>
            <p:spPr>
              <a:xfrm>
                <a:off x="6099060" y="2420102"/>
                <a:ext cx="126622" cy="159784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5276" extrusionOk="0">
                    <a:moveTo>
                      <a:pt x="3768" y="1"/>
                    </a:moveTo>
                    <a:cubicBezTo>
                      <a:pt x="3763" y="1"/>
                      <a:pt x="3758" y="1"/>
                      <a:pt x="3753" y="1"/>
                    </a:cubicBezTo>
                    <a:cubicBezTo>
                      <a:pt x="3620" y="10"/>
                      <a:pt x="3517" y="126"/>
                      <a:pt x="3525" y="260"/>
                    </a:cubicBezTo>
                    <a:cubicBezTo>
                      <a:pt x="3676" y="2677"/>
                      <a:pt x="189" y="4801"/>
                      <a:pt x="154" y="4822"/>
                    </a:cubicBezTo>
                    <a:cubicBezTo>
                      <a:pt x="38" y="4891"/>
                      <a:pt x="1" y="5040"/>
                      <a:pt x="70" y="5156"/>
                    </a:cubicBezTo>
                    <a:cubicBezTo>
                      <a:pt x="118" y="5233"/>
                      <a:pt x="198" y="5275"/>
                      <a:pt x="280" y="5275"/>
                    </a:cubicBezTo>
                    <a:cubicBezTo>
                      <a:pt x="323" y="5275"/>
                      <a:pt x="365" y="5264"/>
                      <a:pt x="403" y="5240"/>
                    </a:cubicBezTo>
                    <a:cubicBezTo>
                      <a:pt x="559" y="5148"/>
                      <a:pt x="4180" y="2941"/>
                      <a:pt x="4011" y="229"/>
                    </a:cubicBezTo>
                    <a:cubicBezTo>
                      <a:pt x="4002" y="101"/>
                      <a:pt x="3898" y="1"/>
                      <a:pt x="3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8"/>
              <p:cNvSpPr/>
              <p:nvPr/>
            </p:nvSpPr>
            <p:spPr>
              <a:xfrm>
                <a:off x="5941876" y="2461866"/>
                <a:ext cx="151455" cy="54119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1787" extrusionOk="0">
                    <a:moveTo>
                      <a:pt x="278" y="1"/>
                    </a:moveTo>
                    <a:cubicBezTo>
                      <a:pt x="199" y="1"/>
                      <a:pt x="123" y="38"/>
                      <a:pt x="76" y="108"/>
                    </a:cubicBezTo>
                    <a:cubicBezTo>
                      <a:pt x="0" y="219"/>
                      <a:pt x="28" y="370"/>
                      <a:pt x="140" y="446"/>
                    </a:cubicBezTo>
                    <a:cubicBezTo>
                      <a:pt x="1593" y="1437"/>
                      <a:pt x="3754" y="1708"/>
                      <a:pt x="4689" y="1780"/>
                    </a:cubicBezTo>
                    <a:cubicBezTo>
                      <a:pt x="4704" y="1785"/>
                      <a:pt x="4722" y="1786"/>
                      <a:pt x="4739" y="1786"/>
                    </a:cubicBezTo>
                    <a:cubicBezTo>
                      <a:pt x="4870" y="1786"/>
                      <a:pt x="4993" y="1683"/>
                      <a:pt x="4996" y="1550"/>
                    </a:cubicBezTo>
                    <a:cubicBezTo>
                      <a:pt x="5000" y="1479"/>
                      <a:pt x="4979" y="1312"/>
                      <a:pt x="4722" y="1293"/>
                    </a:cubicBezTo>
                    <a:cubicBezTo>
                      <a:pt x="3885" y="1230"/>
                      <a:pt x="1791" y="981"/>
                      <a:pt x="414" y="42"/>
                    </a:cubicBezTo>
                    <a:cubicBezTo>
                      <a:pt x="372" y="14"/>
                      <a:pt x="325" y="1"/>
                      <a:pt x="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8"/>
              <p:cNvSpPr/>
              <p:nvPr/>
            </p:nvSpPr>
            <p:spPr>
              <a:xfrm>
                <a:off x="6025586" y="2262826"/>
                <a:ext cx="55391" cy="115537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3815" extrusionOk="0">
                    <a:moveTo>
                      <a:pt x="1168" y="0"/>
                    </a:moveTo>
                    <a:cubicBezTo>
                      <a:pt x="1150" y="0"/>
                      <a:pt x="1131" y="3"/>
                      <a:pt x="1113" y="7"/>
                    </a:cubicBezTo>
                    <a:cubicBezTo>
                      <a:pt x="980" y="36"/>
                      <a:pt x="898" y="165"/>
                      <a:pt x="926" y="296"/>
                    </a:cubicBezTo>
                    <a:cubicBezTo>
                      <a:pt x="1300" y="2014"/>
                      <a:pt x="101" y="3396"/>
                      <a:pt x="89" y="3410"/>
                    </a:cubicBezTo>
                    <a:cubicBezTo>
                      <a:pt x="1" y="3510"/>
                      <a:pt x="10" y="3664"/>
                      <a:pt x="110" y="3753"/>
                    </a:cubicBezTo>
                    <a:cubicBezTo>
                      <a:pt x="157" y="3794"/>
                      <a:pt x="214" y="3815"/>
                      <a:pt x="273" y="3815"/>
                    </a:cubicBezTo>
                    <a:cubicBezTo>
                      <a:pt x="339" y="3815"/>
                      <a:pt x="406" y="3787"/>
                      <a:pt x="455" y="3734"/>
                    </a:cubicBezTo>
                    <a:cubicBezTo>
                      <a:pt x="511" y="3671"/>
                      <a:pt x="1828" y="2159"/>
                      <a:pt x="1402" y="193"/>
                    </a:cubicBezTo>
                    <a:cubicBezTo>
                      <a:pt x="1377" y="79"/>
                      <a:pt x="1279" y="0"/>
                      <a:pt x="1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6" name="Google Shape;636;p28"/>
            <p:cNvGrpSpPr/>
            <p:nvPr/>
          </p:nvGrpSpPr>
          <p:grpSpPr>
            <a:xfrm flipH="1">
              <a:off x="1346460" y="540006"/>
              <a:ext cx="651249" cy="619422"/>
              <a:chOff x="5743835" y="2167031"/>
              <a:chExt cx="651249" cy="619422"/>
            </a:xfrm>
          </p:grpSpPr>
          <p:sp>
            <p:nvSpPr>
              <p:cNvPr id="637" name="Google Shape;637;p28"/>
              <p:cNvSpPr/>
              <p:nvPr/>
            </p:nvSpPr>
            <p:spPr>
              <a:xfrm>
                <a:off x="5743835" y="2167031"/>
                <a:ext cx="651249" cy="534530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7650" extrusionOk="0">
                    <a:moveTo>
                      <a:pt x="4382" y="0"/>
                    </a:moveTo>
                    <a:lnTo>
                      <a:pt x="4382" y="0"/>
                    </a:lnTo>
                    <a:cubicBezTo>
                      <a:pt x="5437" y="6329"/>
                      <a:pt x="1" y="13955"/>
                      <a:pt x="4220" y="16714"/>
                    </a:cubicBezTo>
                    <a:cubicBezTo>
                      <a:pt x="5259" y="17394"/>
                      <a:pt x="6259" y="17650"/>
                      <a:pt x="7176" y="17650"/>
                    </a:cubicBezTo>
                    <a:cubicBezTo>
                      <a:pt x="9981" y="17650"/>
                      <a:pt x="12009" y="15254"/>
                      <a:pt x="12009" y="15254"/>
                    </a:cubicBezTo>
                    <a:cubicBezTo>
                      <a:pt x="21098" y="14524"/>
                      <a:pt x="21503" y="10954"/>
                      <a:pt x="18419" y="6735"/>
                    </a:cubicBezTo>
                    <a:cubicBezTo>
                      <a:pt x="14564" y="1459"/>
                      <a:pt x="4382" y="0"/>
                      <a:pt x="43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8"/>
              <p:cNvSpPr/>
              <p:nvPr/>
            </p:nvSpPr>
            <p:spPr>
              <a:xfrm>
                <a:off x="5944541" y="2255557"/>
                <a:ext cx="189433" cy="530896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7530" extrusionOk="0">
                    <a:moveTo>
                      <a:pt x="272" y="1"/>
                    </a:moveTo>
                    <a:cubicBezTo>
                      <a:pt x="217" y="1"/>
                      <a:pt x="161" y="20"/>
                      <a:pt x="115" y="58"/>
                    </a:cubicBezTo>
                    <a:cubicBezTo>
                      <a:pt x="12" y="143"/>
                      <a:pt x="0" y="297"/>
                      <a:pt x="86" y="401"/>
                    </a:cubicBezTo>
                    <a:cubicBezTo>
                      <a:pt x="5304" y="6584"/>
                      <a:pt x="5765" y="13627"/>
                      <a:pt x="5573" y="17275"/>
                    </a:cubicBezTo>
                    <a:cubicBezTo>
                      <a:pt x="5566" y="17408"/>
                      <a:pt x="5670" y="17522"/>
                      <a:pt x="5804" y="17529"/>
                    </a:cubicBezTo>
                    <a:lnTo>
                      <a:pt x="5817" y="17529"/>
                    </a:lnTo>
                    <a:cubicBezTo>
                      <a:pt x="5944" y="17529"/>
                      <a:pt x="6053" y="17429"/>
                      <a:pt x="6060" y="17303"/>
                    </a:cubicBezTo>
                    <a:cubicBezTo>
                      <a:pt x="6254" y="13581"/>
                      <a:pt x="5782" y="6400"/>
                      <a:pt x="457" y="88"/>
                    </a:cubicBezTo>
                    <a:cubicBezTo>
                      <a:pt x="410" y="30"/>
                      <a:pt x="342" y="1"/>
                      <a:pt x="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8"/>
              <p:cNvSpPr/>
              <p:nvPr/>
            </p:nvSpPr>
            <p:spPr>
              <a:xfrm>
                <a:off x="6099060" y="2420102"/>
                <a:ext cx="126622" cy="159784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5276" extrusionOk="0">
                    <a:moveTo>
                      <a:pt x="3768" y="1"/>
                    </a:moveTo>
                    <a:cubicBezTo>
                      <a:pt x="3763" y="1"/>
                      <a:pt x="3758" y="1"/>
                      <a:pt x="3753" y="1"/>
                    </a:cubicBezTo>
                    <a:cubicBezTo>
                      <a:pt x="3620" y="10"/>
                      <a:pt x="3517" y="126"/>
                      <a:pt x="3525" y="260"/>
                    </a:cubicBezTo>
                    <a:cubicBezTo>
                      <a:pt x="3676" y="2677"/>
                      <a:pt x="189" y="4801"/>
                      <a:pt x="154" y="4822"/>
                    </a:cubicBezTo>
                    <a:cubicBezTo>
                      <a:pt x="38" y="4891"/>
                      <a:pt x="1" y="5040"/>
                      <a:pt x="70" y="5156"/>
                    </a:cubicBezTo>
                    <a:cubicBezTo>
                      <a:pt x="118" y="5233"/>
                      <a:pt x="198" y="5275"/>
                      <a:pt x="280" y="5275"/>
                    </a:cubicBezTo>
                    <a:cubicBezTo>
                      <a:pt x="323" y="5275"/>
                      <a:pt x="365" y="5264"/>
                      <a:pt x="403" y="5240"/>
                    </a:cubicBezTo>
                    <a:cubicBezTo>
                      <a:pt x="559" y="5148"/>
                      <a:pt x="4180" y="2941"/>
                      <a:pt x="4011" y="229"/>
                    </a:cubicBezTo>
                    <a:cubicBezTo>
                      <a:pt x="4002" y="101"/>
                      <a:pt x="3898" y="1"/>
                      <a:pt x="3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8"/>
              <p:cNvSpPr/>
              <p:nvPr/>
            </p:nvSpPr>
            <p:spPr>
              <a:xfrm>
                <a:off x="5941876" y="2461866"/>
                <a:ext cx="151455" cy="54119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1787" extrusionOk="0">
                    <a:moveTo>
                      <a:pt x="278" y="1"/>
                    </a:moveTo>
                    <a:cubicBezTo>
                      <a:pt x="199" y="1"/>
                      <a:pt x="123" y="38"/>
                      <a:pt x="76" y="108"/>
                    </a:cubicBezTo>
                    <a:cubicBezTo>
                      <a:pt x="0" y="219"/>
                      <a:pt x="28" y="370"/>
                      <a:pt x="140" y="446"/>
                    </a:cubicBezTo>
                    <a:cubicBezTo>
                      <a:pt x="1593" y="1437"/>
                      <a:pt x="3754" y="1708"/>
                      <a:pt x="4689" y="1780"/>
                    </a:cubicBezTo>
                    <a:cubicBezTo>
                      <a:pt x="4704" y="1785"/>
                      <a:pt x="4722" y="1786"/>
                      <a:pt x="4739" y="1786"/>
                    </a:cubicBezTo>
                    <a:cubicBezTo>
                      <a:pt x="4870" y="1786"/>
                      <a:pt x="4993" y="1683"/>
                      <a:pt x="4996" y="1550"/>
                    </a:cubicBezTo>
                    <a:cubicBezTo>
                      <a:pt x="5000" y="1479"/>
                      <a:pt x="4979" y="1312"/>
                      <a:pt x="4722" y="1293"/>
                    </a:cubicBezTo>
                    <a:cubicBezTo>
                      <a:pt x="3885" y="1230"/>
                      <a:pt x="1791" y="981"/>
                      <a:pt x="414" y="42"/>
                    </a:cubicBezTo>
                    <a:cubicBezTo>
                      <a:pt x="372" y="14"/>
                      <a:pt x="325" y="1"/>
                      <a:pt x="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8"/>
              <p:cNvSpPr/>
              <p:nvPr/>
            </p:nvSpPr>
            <p:spPr>
              <a:xfrm>
                <a:off x="6025586" y="2262826"/>
                <a:ext cx="55391" cy="115537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3815" extrusionOk="0">
                    <a:moveTo>
                      <a:pt x="1168" y="0"/>
                    </a:moveTo>
                    <a:cubicBezTo>
                      <a:pt x="1150" y="0"/>
                      <a:pt x="1131" y="3"/>
                      <a:pt x="1113" y="7"/>
                    </a:cubicBezTo>
                    <a:cubicBezTo>
                      <a:pt x="980" y="36"/>
                      <a:pt x="898" y="165"/>
                      <a:pt x="926" y="296"/>
                    </a:cubicBezTo>
                    <a:cubicBezTo>
                      <a:pt x="1300" y="2014"/>
                      <a:pt x="101" y="3396"/>
                      <a:pt x="89" y="3410"/>
                    </a:cubicBezTo>
                    <a:cubicBezTo>
                      <a:pt x="1" y="3510"/>
                      <a:pt x="10" y="3664"/>
                      <a:pt x="110" y="3753"/>
                    </a:cubicBezTo>
                    <a:cubicBezTo>
                      <a:pt x="157" y="3794"/>
                      <a:pt x="214" y="3815"/>
                      <a:pt x="273" y="3815"/>
                    </a:cubicBezTo>
                    <a:cubicBezTo>
                      <a:pt x="339" y="3815"/>
                      <a:pt x="406" y="3787"/>
                      <a:pt x="455" y="3734"/>
                    </a:cubicBezTo>
                    <a:cubicBezTo>
                      <a:pt x="511" y="3671"/>
                      <a:pt x="1828" y="2159"/>
                      <a:pt x="1402" y="193"/>
                    </a:cubicBezTo>
                    <a:cubicBezTo>
                      <a:pt x="1377" y="79"/>
                      <a:pt x="1279" y="0"/>
                      <a:pt x="1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1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720000" y="1237075"/>
            <a:ext cx="7704000" cy="33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spcBef>
                <a:spcPts val="0"/>
              </a:spcBef>
              <a:spcAft>
                <a:spcPts val="0"/>
              </a:spcAft>
              <a:buSzPts val="1050"/>
              <a:buAutoNum type="arabicPeriod"/>
              <a:defRPr sz="1050"/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 rot="-5400000" flipH="1">
            <a:off x="5767608" y="1858467"/>
            <a:ext cx="5387435" cy="1429301"/>
          </a:xfrm>
          <a:custGeom>
            <a:avLst/>
            <a:gdLst/>
            <a:ahLst/>
            <a:cxnLst/>
            <a:rect l="l" t="t" r="r" b="b"/>
            <a:pathLst>
              <a:path w="51073" h="18572" extrusionOk="0">
                <a:moveTo>
                  <a:pt x="0" y="1"/>
                </a:moveTo>
                <a:lnTo>
                  <a:pt x="0" y="18572"/>
                </a:lnTo>
                <a:lnTo>
                  <a:pt x="51073" y="18572"/>
                </a:lnTo>
                <a:lnTo>
                  <a:pt x="51073" y="1"/>
                </a:lnTo>
                <a:cubicBezTo>
                  <a:pt x="49913" y="1"/>
                  <a:pt x="45529" y="1071"/>
                  <a:pt x="45532" y="5814"/>
                </a:cubicBezTo>
                <a:cubicBezTo>
                  <a:pt x="45168" y="5511"/>
                  <a:pt x="44678" y="5400"/>
                  <a:pt x="44186" y="5400"/>
                </a:cubicBezTo>
                <a:cubicBezTo>
                  <a:pt x="43480" y="5400"/>
                  <a:pt x="42769" y="5628"/>
                  <a:pt x="42416" y="5842"/>
                </a:cubicBezTo>
                <a:cubicBezTo>
                  <a:pt x="41598" y="6338"/>
                  <a:pt x="41169" y="7400"/>
                  <a:pt x="41352" y="8606"/>
                </a:cubicBezTo>
                <a:cubicBezTo>
                  <a:pt x="40975" y="8261"/>
                  <a:pt x="40487" y="8098"/>
                  <a:pt x="39994" y="8098"/>
                </a:cubicBezTo>
                <a:cubicBezTo>
                  <a:pt x="38886" y="8098"/>
                  <a:pt x="37757" y="8923"/>
                  <a:pt x="37829" y="10349"/>
                </a:cubicBezTo>
                <a:cubicBezTo>
                  <a:pt x="37420" y="9737"/>
                  <a:pt x="36589" y="9452"/>
                  <a:pt x="35729" y="9452"/>
                </a:cubicBezTo>
                <a:cubicBezTo>
                  <a:pt x="35091" y="9452"/>
                  <a:pt x="34437" y="9609"/>
                  <a:pt x="33926" y="9906"/>
                </a:cubicBezTo>
                <a:cubicBezTo>
                  <a:pt x="32311" y="10845"/>
                  <a:pt x="31840" y="12634"/>
                  <a:pt x="31840" y="13303"/>
                </a:cubicBezTo>
                <a:cubicBezTo>
                  <a:pt x="31579" y="12858"/>
                  <a:pt x="30824" y="12530"/>
                  <a:pt x="30073" y="12530"/>
                </a:cubicBezTo>
                <a:cubicBezTo>
                  <a:pt x="29807" y="12530"/>
                  <a:pt x="29543" y="12571"/>
                  <a:pt x="29301" y="12662"/>
                </a:cubicBezTo>
                <a:cubicBezTo>
                  <a:pt x="28521" y="12957"/>
                  <a:pt x="27889" y="13481"/>
                  <a:pt x="27536" y="14311"/>
                </a:cubicBezTo>
                <a:cubicBezTo>
                  <a:pt x="27589" y="13407"/>
                  <a:pt x="26511" y="12360"/>
                  <a:pt x="25762" y="12142"/>
                </a:cubicBezTo>
                <a:cubicBezTo>
                  <a:pt x="25496" y="12064"/>
                  <a:pt x="25214" y="12021"/>
                  <a:pt x="24932" y="12021"/>
                </a:cubicBezTo>
                <a:cubicBezTo>
                  <a:pt x="24297" y="12021"/>
                  <a:pt x="23658" y="12238"/>
                  <a:pt x="23184" y="12753"/>
                </a:cubicBezTo>
                <a:cubicBezTo>
                  <a:pt x="23100" y="11895"/>
                  <a:pt x="22053" y="11133"/>
                  <a:pt x="21283" y="10976"/>
                </a:cubicBezTo>
                <a:cubicBezTo>
                  <a:pt x="21093" y="10937"/>
                  <a:pt x="20885" y="10917"/>
                  <a:pt x="20671" y="10917"/>
                </a:cubicBezTo>
                <a:cubicBezTo>
                  <a:pt x="20094" y="10917"/>
                  <a:pt x="19473" y="11064"/>
                  <a:pt x="19039" y="11375"/>
                </a:cubicBezTo>
                <a:cubicBezTo>
                  <a:pt x="19028" y="10286"/>
                  <a:pt x="18113" y="8859"/>
                  <a:pt x="17194" y="8321"/>
                </a:cubicBezTo>
                <a:cubicBezTo>
                  <a:pt x="16639" y="7996"/>
                  <a:pt x="16036" y="7831"/>
                  <a:pt x="15401" y="7831"/>
                </a:cubicBezTo>
                <a:cubicBezTo>
                  <a:pt x="14607" y="7831"/>
                  <a:pt x="13763" y="8090"/>
                  <a:pt x="12900" y="8620"/>
                </a:cubicBezTo>
                <a:cubicBezTo>
                  <a:pt x="12897" y="7416"/>
                  <a:pt x="12706" y="5673"/>
                  <a:pt x="11104" y="4556"/>
                </a:cubicBezTo>
                <a:cubicBezTo>
                  <a:pt x="10346" y="4028"/>
                  <a:pt x="9602" y="3804"/>
                  <a:pt x="8931" y="3804"/>
                </a:cubicBezTo>
                <a:cubicBezTo>
                  <a:pt x="7899" y="3804"/>
                  <a:pt x="7040" y="4335"/>
                  <a:pt x="6568" y="5107"/>
                </a:cubicBezTo>
                <a:cubicBezTo>
                  <a:pt x="6568" y="1502"/>
                  <a:pt x="3126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 rot="-5400000" flipH="1">
            <a:off x="5920542" y="2070708"/>
            <a:ext cx="5636927" cy="1495510"/>
          </a:xfrm>
          <a:custGeom>
            <a:avLst/>
            <a:gdLst/>
            <a:ahLst/>
            <a:cxnLst/>
            <a:rect l="l" t="t" r="r" b="b"/>
            <a:pathLst>
              <a:path w="51073" h="18572" extrusionOk="0">
                <a:moveTo>
                  <a:pt x="0" y="1"/>
                </a:moveTo>
                <a:lnTo>
                  <a:pt x="0" y="18572"/>
                </a:lnTo>
                <a:lnTo>
                  <a:pt x="51073" y="18572"/>
                </a:lnTo>
                <a:lnTo>
                  <a:pt x="51073" y="1"/>
                </a:lnTo>
                <a:cubicBezTo>
                  <a:pt x="49913" y="1"/>
                  <a:pt x="45529" y="1071"/>
                  <a:pt x="45532" y="5814"/>
                </a:cubicBezTo>
                <a:cubicBezTo>
                  <a:pt x="45168" y="5511"/>
                  <a:pt x="44678" y="5400"/>
                  <a:pt x="44186" y="5400"/>
                </a:cubicBezTo>
                <a:cubicBezTo>
                  <a:pt x="43480" y="5400"/>
                  <a:pt x="42769" y="5628"/>
                  <a:pt x="42416" y="5842"/>
                </a:cubicBezTo>
                <a:cubicBezTo>
                  <a:pt x="41598" y="6338"/>
                  <a:pt x="41169" y="7400"/>
                  <a:pt x="41352" y="8606"/>
                </a:cubicBezTo>
                <a:cubicBezTo>
                  <a:pt x="40975" y="8261"/>
                  <a:pt x="40487" y="8098"/>
                  <a:pt x="39994" y="8098"/>
                </a:cubicBezTo>
                <a:cubicBezTo>
                  <a:pt x="38886" y="8098"/>
                  <a:pt x="37757" y="8923"/>
                  <a:pt x="37829" y="10349"/>
                </a:cubicBezTo>
                <a:cubicBezTo>
                  <a:pt x="37420" y="9737"/>
                  <a:pt x="36589" y="9452"/>
                  <a:pt x="35729" y="9452"/>
                </a:cubicBezTo>
                <a:cubicBezTo>
                  <a:pt x="35091" y="9452"/>
                  <a:pt x="34437" y="9609"/>
                  <a:pt x="33926" y="9906"/>
                </a:cubicBezTo>
                <a:cubicBezTo>
                  <a:pt x="32311" y="10845"/>
                  <a:pt x="31840" y="12634"/>
                  <a:pt x="31840" y="13303"/>
                </a:cubicBezTo>
                <a:cubicBezTo>
                  <a:pt x="31579" y="12858"/>
                  <a:pt x="30824" y="12530"/>
                  <a:pt x="30073" y="12530"/>
                </a:cubicBezTo>
                <a:cubicBezTo>
                  <a:pt x="29807" y="12530"/>
                  <a:pt x="29543" y="12571"/>
                  <a:pt x="29301" y="12662"/>
                </a:cubicBezTo>
                <a:cubicBezTo>
                  <a:pt x="28521" y="12957"/>
                  <a:pt x="27889" y="13481"/>
                  <a:pt x="27536" y="14311"/>
                </a:cubicBezTo>
                <a:cubicBezTo>
                  <a:pt x="27589" y="13407"/>
                  <a:pt x="26511" y="12360"/>
                  <a:pt x="25762" y="12142"/>
                </a:cubicBezTo>
                <a:cubicBezTo>
                  <a:pt x="25496" y="12064"/>
                  <a:pt x="25214" y="12021"/>
                  <a:pt x="24932" y="12021"/>
                </a:cubicBezTo>
                <a:cubicBezTo>
                  <a:pt x="24297" y="12021"/>
                  <a:pt x="23658" y="12238"/>
                  <a:pt x="23184" y="12753"/>
                </a:cubicBezTo>
                <a:cubicBezTo>
                  <a:pt x="23100" y="11895"/>
                  <a:pt x="22053" y="11133"/>
                  <a:pt x="21283" y="10976"/>
                </a:cubicBezTo>
                <a:cubicBezTo>
                  <a:pt x="21093" y="10937"/>
                  <a:pt x="20885" y="10917"/>
                  <a:pt x="20671" y="10917"/>
                </a:cubicBezTo>
                <a:cubicBezTo>
                  <a:pt x="20094" y="10917"/>
                  <a:pt x="19473" y="11064"/>
                  <a:pt x="19039" y="11375"/>
                </a:cubicBezTo>
                <a:cubicBezTo>
                  <a:pt x="19028" y="10286"/>
                  <a:pt x="18113" y="8859"/>
                  <a:pt x="17194" y="8321"/>
                </a:cubicBezTo>
                <a:cubicBezTo>
                  <a:pt x="16639" y="7996"/>
                  <a:pt x="16036" y="7831"/>
                  <a:pt x="15401" y="7831"/>
                </a:cubicBezTo>
                <a:cubicBezTo>
                  <a:pt x="14607" y="7831"/>
                  <a:pt x="13763" y="8090"/>
                  <a:pt x="12900" y="8620"/>
                </a:cubicBezTo>
                <a:cubicBezTo>
                  <a:pt x="12897" y="7416"/>
                  <a:pt x="12706" y="5673"/>
                  <a:pt x="11104" y="4556"/>
                </a:cubicBezTo>
                <a:cubicBezTo>
                  <a:pt x="10346" y="4028"/>
                  <a:pt x="9602" y="3804"/>
                  <a:pt x="8931" y="3804"/>
                </a:cubicBezTo>
                <a:cubicBezTo>
                  <a:pt x="7899" y="3804"/>
                  <a:pt x="7040" y="4335"/>
                  <a:pt x="6568" y="5107"/>
                </a:cubicBezTo>
                <a:cubicBezTo>
                  <a:pt x="6568" y="1502"/>
                  <a:pt x="3126" y="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>
            <a:spLocks noGrp="1"/>
          </p:cNvSpPr>
          <p:nvPr>
            <p:ph type="subTitle" idx="1"/>
          </p:nvPr>
        </p:nvSpPr>
        <p:spPr>
          <a:xfrm>
            <a:off x="1290775" y="1447250"/>
            <a:ext cx="2907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Elsie"/>
                <a:ea typeface="Elsie"/>
                <a:cs typeface="Elsie"/>
                <a:sym typeface="Elsi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2"/>
          </p:nvPr>
        </p:nvSpPr>
        <p:spPr>
          <a:xfrm>
            <a:off x="4945650" y="1447250"/>
            <a:ext cx="2907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3"/>
          </p:nvPr>
        </p:nvSpPr>
        <p:spPr>
          <a:xfrm>
            <a:off x="1290775" y="3609025"/>
            <a:ext cx="29076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4"/>
          </p:nvPr>
        </p:nvSpPr>
        <p:spPr>
          <a:xfrm>
            <a:off x="4945650" y="3609025"/>
            <a:ext cx="29076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65" name="Google Shape;65;p5"/>
          <p:cNvGrpSpPr/>
          <p:nvPr/>
        </p:nvGrpSpPr>
        <p:grpSpPr>
          <a:xfrm>
            <a:off x="-543455" y="211967"/>
            <a:ext cx="10328828" cy="4784686"/>
            <a:chOff x="-543455" y="211967"/>
            <a:chExt cx="10328828" cy="4784686"/>
          </a:xfrm>
        </p:grpSpPr>
        <p:sp>
          <p:nvSpPr>
            <p:cNvPr id="66" name="Google Shape;66;p5"/>
            <p:cNvSpPr/>
            <p:nvPr/>
          </p:nvSpPr>
          <p:spPr>
            <a:xfrm>
              <a:off x="6785614" y="211967"/>
              <a:ext cx="2358384" cy="962529"/>
            </a:xfrm>
            <a:custGeom>
              <a:avLst/>
              <a:gdLst/>
              <a:ahLst/>
              <a:cxnLst/>
              <a:rect l="l" t="t" r="r" b="b"/>
              <a:pathLst>
                <a:path w="12961" h="5290" extrusionOk="0">
                  <a:moveTo>
                    <a:pt x="5759" y="0"/>
                  </a:moveTo>
                  <a:cubicBezTo>
                    <a:pt x="4773" y="0"/>
                    <a:pt x="3753" y="873"/>
                    <a:pt x="3711" y="1943"/>
                  </a:cubicBezTo>
                  <a:cubicBezTo>
                    <a:pt x="3610" y="1913"/>
                    <a:pt x="3508" y="1900"/>
                    <a:pt x="3406" y="1900"/>
                  </a:cubicBezTo>
                  <a:cubicBezTo>
                    <a:pt x="2776" y="1900"/>
                    <a:pt x="2193" y="2440"/>
                    <a:pt x="2222" y="3097"/>
                  </a:cubicBezTo>
                  <a:cubicBezTo>
                    <a:pt x="2054" y="3039"/>
                    <a:pt x="1878" y="3011"/>
                    <a:pt x="1701" y="3011"/>
                  </a:cubicBezTo>
                  <a:cubicBezTo>
                    <a:pt x="1136" y="3011"/>
                    <a:pt x="564" y="3297"/>
                    <a:pt x="246" y="3783"/>
                  </a:cubicBezTo>
                  <a:cubicBezTo>
                    <a:pt x="12" y="4140"/>
                    <a:pt x="1" y="4478"/>
                    <a:pt x="127" y="4776"/>
                  </a:cubicBezTo>
                  <a:cubicBezTo>
                    <a:pt x="259" y="5090"/>
                    <a:pt x="574" y="5290"/>
                    <a:pt x="916" y="5290"/>
                  </a:cubicBezTo>
                  <a:lnTo>
                    <a:pt x="12961" y="5290"/>
                  </a:lnTo>
                  <a:lnTo>
                    <a:pt x="12961" y="1111"/>
                  </a:lnTo>
                  <a:cubicBezTo>
                    <a:pt x="12934" y="1110"/>
                    <a:pt x="12906" y="1109"/>
                    <a:pt x="12879" y="1109"/>
                  </a:cubicBezTo>
                  <a:cubicBezTo>
                    <a:pt x="12595" y="1109"/>
                    <a:pt x="12293" y="1195"/>
                    <a:pt x="11979" y="1397"/>
                  </a:cubicBezTo>
                  <a:cubicBezTo>
                    <a:pt x="11557" y="670"/>
                    <a:pt x="10870" y="151"/>
                    <a:pt x="10145" y="151"/>
                  </a:cubicBezTo>
                  <a:cubicBezTo>
                    <a:pt x="9722" y="151"/>
                    <a:pt x="9287" y="327"/>
                    <a:pt x="8883" y="741"/>
                  </a:cubicBezTo>
                  <a:cubicBezTo>
                    <a:pt x="8665" y="339"/>
                    <a:pt x="8333" y="148"/>
                    <a:pt x="7994" y="148"/>
                  </a:cubicBezTo>
                  <a:cubicBezTo>
                    <a:pt x="7654" y="148"/>
                    <a:pt x="7306" y="341"/>
                    <a:pt x="7062" y="705"/>
                  </a:cubicBezTo>
                  <a:cubicBezTo>
                    <a:pt x="6715" y="209"/>
                    <a:pt x="6241" y="0"/>
                    <a:pt x="5759" y="0"/>
                  </a:cubicBezTo>
                  <a:close/>
                </a:path>
              </a:pathLst>
            </a:custGeom>
            <a:solidFill>
              <a:srgbClr val="8C9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714720" y="292205"/>
              <a:ext cx="1714553" cy="495596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 flipH="1">
              <a:off x="8" y="4272849"/>
              <a:ext cx="1773389" cy="723804"/>
            </a:xfrm>
            <a:custGeom>
              <a:avLst/>
              <a:gdLst/>
              <a:ahLst/>
              <a:cxnLst/>
              <a:rect l="l" t="t" r="r" b="b"/>
              <a:pathLst>
                <a:path w="12961" h="5290" extrusionOk="0">
                  <a:moveTo>
                    <a:pt x="5759" y="0"/>
                  </a:moveTo>
                  <a:cubicBezTo>
                    <a:pt x="4773" y="0"/>
                    <a:pt x="3753" y="873"/>
                    <a:pt x="3711" y="1943"/>
                  </a:cubicBezTo>
                  <a:cubicBezTo>
                    <a:pt x="3610" y="1913"/>
                    <a:pt x="3508" y="1900"/>
                    <a:pt x="3406" y="1900"/>
                  </a:cubicBezTo>
                  <a:cubicBezTo>
                    <a:pt x="2776" y="1900"/>
                    <a:pt x="2193" y="2440"/>
                    <a:pt x="2222" y="3097"/>
                  </a:cubicBezTo>
                  <a:cubicBezTo>
                    <a:pt x="2054" y="3039"/>
                    <a:pt x="1878" y="3011"/>
                    <a:pt x="1701" y="3011"/>
                  </a:cubicBezTo>
                  <a:cubicBezTo>
                    <a:pt x="1136" y="3011"/>
                    <a:pt x="564" y="3297"/>
                    <a:pt x="246" y="3783"/>
                  </a:cubicBezTo>
                  <a:cubicBezTo>
                    <a:pt x="12" y="4140"/>
                    <a:pt x="1" y="4478"/>
                    <a:pt x="127" y="4776"/>
                  </a:cubicBezTo>
                  <a:cubicBezTo>
                    <a:pt x="259" y="5090"/>
                    <a:pt x="574" y="5290"/>
                    <a:pt x="916" y="5290"/>
                  </a:cubicBezTo>
                  <a:lnTo>
                    <a:pt x="12961" y="5290"/>
                  </a:lnTo>
                  <a:lnTo>
                    <a:pt x="12961" y="1111"/>
                  </a:lnTo>
                  <a:cubicBezTo>
                    <a:pt x="12934" y="1110"/>
                    <a:pt x="12906" y="1109"/>
                    <a:pt x="12879" y="1109"/>
                  </a:cubicBezTo>
                  <a:cubicBezTo>
                    <a:pt x="12595" y="1109"/>
                    <a:pt x="12293" y="1195"/>
                    <a:pt x="11979" y="1397"/>
                  </a:cubicBezTo>
                  <a:cubicBezTo>
                    <a:pt x="11557" y="670"/>
                    <a:pt x="10870" y="151"/>
                    <a:pt x="10145" y="151"/>
                  </a:cubicBezTo>
                  <a:cubicBezTo>
                    <a:pt x="9722" y="151"/>
                    <a:pt x="9287" y="327"/>
                    <a:pt x="8883" y="741"/>
                  </a:cubicBezTo>
                  <a:cubicBezTo>
                    <a:pt x="8665" y="339"/>
                    <a:pt x="8333" y="148"/>
                    <a:pt x="7994" y="148"/>
                  </a:cubicBezTo>
                  <a:cubicBezTo>
                    <a:pt x="7654" y="148"/>
                    <a:pt x="7306" y="341"/>
                    <a:pt x="7062" y="705"/>
                  </a:cubicBezTo>
                  <a:cubicBezTo>
                    <a:pt x="6715" y="209"/>
                    <a:pt x="6241" y="0"/>
                    <a:pt x="5759" y="0"/>
                  </a:cubicBezTo>
                  <a:close/>
                </a:path>
              </a:pathLst>
            </a:custGeom>
            <a:solidFill>
              <a:srgbClr val="8C9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8070820" y="2778105"/>
              <a:ext cx="1714553" cy="495596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-543455" y="2778093"/>
              <a:ext cx="1714553" cy="495596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/>
          <p:nvPr/>
        </p:nvSpPr>
        <p:spPr>
          <a:xfrm rot="5400000">
            <a:off x="-2402633" y="1858467"/>
            <a:ext cx="5387435" cy="1429301"/>
          </a:xfrm>
          <a:custGeom>
            <a:avLst/>
            <a:gdLst/>
            <a:ahLst/>
            <a:cxnLst/>
            <a:rect l="l" t="t" r="r" b="b"/>
            <a:pathLst>
              <a:path w="51073" h="18572" extrusionOk="0">
                <a:moveTo>
                  <a:pt x="0" y="1"/>
                </a:moveTo>
                <a:lnTo>
                  <a:pt x="0" y="18572"/>
                </a:lnTo>
                <a:lnTo>
                  <a:pt x="51073" y="18572"/>
                </a:lnTo>
                <a:lnTo>
                  <a:pt x="51073" y="1"/>
                </a:lnTo>
                <a:cubicBezTo>
                  <a:pt x="49913" y="1"/>
                  <a:pt x="45529" y="1071"/>
                  <a:pt x="45532" y="5814"/>
                </a:cubicBezTo>
                <a:cubicBezTo>
                  <a:pt x="45168" y="5511"/>
                  <a:pt x="44678" y="5400"/>
                  <a:pt x="44186" y="5400"/>
                </a:cubicBezTo>
                <a:cubicBezTo>
                  <a:pt x="43480" y="5400"/>
                  <a:pt x="42769" y="5628"/>
                  <a:pt x="42416" y="5842"/>
                </a:cubicBezTo>
                <a:cubicBezTo>
                  <a:pt x="41598" y="6338"/>
                  <a:pt x="41169" y="7400"/>
                  <a:pt x="41352" y="8606"/>
                </a:cubicBezTo>
                <a:cubicBezTo>
                  <a:pt x="40975" y="8261"/>
                  <a:pt x="40487" y="8098"/>
                  <a:pt x="39994" y="8098"/>
                </a:cubicBezTo>
                <a:cubicBezTo>
                  <a:pt x="38886" y="8098"/>
                  <a:pt x="37757" y="8923"/>
                  <a:pt x="37829" y="10349"/>
                </a:cubicBezTo>
                <a:cubicBezTo>
                  <a:pt x="37420" y="9737"/>
                  <a:pt x="36589" y="9452"/>
                  <a:pt x="35729" y="9452"/>
                </a:cubicBezTo>
                <a:cubicBezTo>
                  <a:pt x="35091" y="9452"/>
                  <a:pt x="34437" y="9609"/>
                  <a:pt x="33926" y="9906"/>
                </a:cubicBezTo>
                <a:cubicBezTo>
                  <a:pt x="32311" y="10845"/>
                  <a:pt x="31840" y="12634"/>
                  <a:pt x="31840" y="13303"/>
                </a:cubicBezTo>
                <a:cubicBezTo>
                  <a:pt x="31579" y="12858"/>
                  <a:pt x="30824" y="12530"/>
                  <a:pt x="30073" y="12530"/>
                </a:cubicBezTo>
                <a:cubicBezTo>
                  <a:pt x="29807" y="12530"/>
                  <a:pt x="29543" y="12571"/>
                  <a:pt x="29301" y="12662"/>
                </a:cubicBezTo>
                <a:cubicBezTo>
                  <a:pt x="28521" y="12957"/>
                  <a:pt x="27889" y="13481"/>
                  <a:pt x="27536" y="14311"/>
                </a:cubicBezTo>
                <a:cubicBezTo>
                  <a:pt x="27589" y="13407"/>
                  <a:pt x="26511" y="12360"/>
                  <a:pt x="25762" y="12142"/>
                </a:cubicBezTo>
                <a:cubicBezTo>
                  <a:pt x="25496" y="12064"/>
                  <a:pt x="25214" y="12021"/>
                  <a:pt x="24932" y="12021"/>
                </a:cubicBezTo>
                <a:cubicBezTo>
                  <a:pt x="24297" y="12021"/>
                  <a:pt x="23658" y="12238"/>
                  <a:pt x="23184" y="12753"/>
                </a:cubicBezTo>
                <a:cubicBezTo>
                  <a:pt x="23100" y="11895"/>
                  <a:pt x="22053" y="11133"/>
                  <a:pt x="21283" y="10976"/>
                </a:cubicBezTo>
                <a:cubicBezTo>
                  <a:pt x="21093" y="10937"/>
                  <a:pt x="20885" y="10917"/>
                  <a:pt x="20671" y="10917"/>
                </a:cubicBezTo>
                <a:cubicBezTo>
                  <a:pt x="20094" y="10917"/>
                  <a:pt x="19473" y="11064"/>
                  <a:pt x="19039" y="11375"/>
                </a:cubicBezTo>
                <a:cubicBezTo>
                  <a:pt x="19028" y="10286"/>
                  <a:pt x="18113" y="8859"/>
                  <a:pt x="17194" y="8321"/>
                </a:cubicBezTo>
                <a:cubicBezTo>
                  <a:pt x="16639" y="7996"/>
                  <a:pt x="16036" y="7831"/>
                  <a:pt x="15401" y="7831"/>
                </a:cubicBezTo>
                <a:cubicBezTo>
                  <a:pt x="14607" y="7831"/>
                  <a:pt x="13763" y="8090"/>
                  <a:pt x="12900" y="8620"/>
                </a:cubicBezTo>
                <a:cubicBezTo>
                  <a:pt x="12897" y="7416"/>
                  <a:pt x="12706" y="5673"/>
                  <a:pt x="11104" y="4556"/>
                </a:cubicBezTo>
                <a:cubicBezTo>
                  <a:pt x="10346" y="4028"/>
                  <a:pt x="9602" y="3804"/>
                  <a:pt x="8931" y="3804"/>
                </a:cubicBezTo>
                <a:cubicBezTo>
                  <a:pt x="7899" y="3804"/>
                  <a:pt x="7040" y="4335"/>
                  <a:pt x="6568" y="5107"/>
                </a:cubicBezTo>
                <a:cubicBezTo>
                  <a:pt x="6568" y="1502"/>
                  <a:pt x="3126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6"/>
          <p:cNvSpPr/>
          <p:nvPr/>
        </p:nvSpPr>
        <p:spPr>
          <a:xfrm rot="5400000">
            <a:off x="-2691823" y="1627238"/>
            <a:ext cx="5163374" cy="1889022"/>
          </a:xfrm>
          <a:custGeom>
            <a:avLst/>
            <a:gdLst/>
            <a:ahLst/>
            <a:cxnLst/>
            <a:rect l="l" t="t" r="r" b="b"/>
            <a:pathLst>
              <a:path w="51077" h="18687" extrusionOk="0">
                <a:moveTo>
                  <a:pt x="48958" y="0"/>
                </a:moveTo>
                <a:cubicBezTo>
                  <a:pt x="44969" y="0"/>
                  <a:pt x="42834" y="3586"/>
                  <a:pt x="43427" y="6015"/>
                </a:cubicBezTo>
                <a:cubicBezTo>
                  <a:pt x="42630" y="5118"/>
                  <a:pt x="41568" y="4707"/>
                  <a:pt x="40485" y="4707"/>
                </a:cubicBezTo>
                <a:cubicBezTo>
                  <a:pt x="39844" y="4707"/>
                  <a:pt x="39196" y="4851"/>
                  <a:pt x="38591" y="5124"/>
                </a:cubicBezTo>
                <a:cubicBezTo>
                  <a:pt x="37040" y="5822"/>
                  <a:pt x="36028" y="7040"/>
                  <a:pt x="36116" y="8482"/>
                </a:cubicBezTo>
                <a:cubicBezTo>
                  <a:pt x="35666" y="7133"/>
                  <a:pt x="34293" y="6460"/>
                  <a:pt x="32992" y="6460"/>
                </a:cubicBezTo>
                <a:cubicBezTo>
                  <a:pt x="31930" y="6460"/>
                  <a:pt x="30916" y="6908"/>
                  <a:pt x="30490" y="7801"/>
                </a:cubicBezTo>
                <a:cubicBezTo>
                  <a:pt x="29875" y="6066"/>
                  <a:pt x="28653" y="4502"/>
                  <a:pt x="26809" y="3929"/>
                </a:cubicBezTo>
                <a:cubicBezTo>
                  <a:pt x="26234" y="3750"/>
                  <a:pt x="25550" y="3630"/>
                  <a:pt x="24869" y="3630"/>
                </a:cubicBezTo>
                <a:cubicBezTo>
                  <a:pt x="23825" y="3630"/>
                  <a:pt x="22787" y="3913"/>
                  <a:pt x="22156" y="4704"/>
                </a:cubicBezTo>
                <a:cubicBezTo>
                  <a:pt x="21712" y="3756"/>
                  <a:pt x="20156" y="3154"/>
                  <a:pt x="19148" y="3154"/>
                </a:cubicBezTo>
                <a:cubicBezTo>
                  <a:pt x="19124" y="3154"/>
                  <a:pt x="19101" y="3154"/>
                  <a:pt x="19077" y="3155"/>
                </a:cubicBezTo>
                <a:cubicBezTo>
                  <a:pt x="18107" y="3183"/>
                  <a:pt x="16632" y="3761"/>
                  <a:pt x="16115" y="4653"/>
                </a:cubicBezTo>
                <a:cubicBezTo>
                  <a:pt x="15934" y="4125"/>
                  <a:pt x="15168" y="3526"/>
                  <a:pt x="14077" y="3526"/>
                </a:cubicBezTo>
                <a:cubicBezTo>
                  <a:pt x="13510" y="3526"/>
                  <a:pt x="12855" y="3688"/>
                  <a:pt x="12150" y="4106"/>
                </a:cubicBezTo>
                <a:cubicBezTo>
                  <a:pt x="10405" y="5143"/>
                  <a:pt x="10272" y="6611"/>
                  <a:pt x="10610" y="7576"/>
                </a:cubicBezTo>
                <a:cubicBezTo>
                  <a:pt x="10276" y="7073"/>
                  <a:pt x="9694" y="6860"/>
                  <a:pt x="9097" y="6860"/>
                </a:cubicBezTo>
                <a:cubicBezTo>
                  <a:pt x="8343" y="6860"/>
                  <a:pt x="7567" y="7198"/>
                  <a:pt x="7238" y="7717"/>
                </a:cubicBezTo>
                <a:cubicBezTo>
                  <a:pt x="7238" y="6275"/>
                  <a:pt x="6278" y="5663"/>
                  <a:pt x="5391" y="5324"/>
                </a:cubicBezTo>
                <a:cubicBezTo>
                  <a:pt x="5220" y="5257"/>
                  <a:pt x="5016" y="5226"/>
                  <a:pt x="4797" y="5226"/>
                </a:cubicBezTo>
                <a:cubicBezTo>
                  <a:pt x="4109" y="5226"/>
                  <a:pt x="3279" y="5537"/>
                  <a:pt x="2906" y="6035"/>
                </a:cubicBezTo>
                <a:cubicBezTo>
                  <a:pt x="2649" y="4999"/>
                  <a:pt x="1620" y="3891"/>
                  <a:pt x="1" y="3891"/>
                </a:cubicBezTo>
                <a:lnTo>
                  <a:pt x="1" y="18686"/>
                </a:lnTo>
                <a:lnTo>
                  <a:pt x="51076" y="18686"/>
                </a:lnTo>
                <a:lnTo>
                  <a:pt x="51076" y="314"/>
                </a:lnTo>
                <a:cubicBezTo>
                  <a:pt x="50322" y="98"/>
                  <a:pt x="49615" y="0"/>
                  <a:pt x="48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"/>
          <p:cNvSpPr/>
          <p:nvPr/>
        </p:nvSpPr>
        <p:spPr>
          <a:xfrm rot="-5400000" flipH="1">
            <a:off x="6291475" y="1858467"/>
            <a:ext cx="5387435" cy="1429301"/>
          </a:xfrm>
          <a:custGeom>
            <a:avLst/>
            <a:gdLst/>
            <a:ahLst/>
            <a:cxnLst/>
            <a:rect l="l" t="t" r="r" b="b"/>
            <a:pathLst>
              <a:path w="51073" h="18572" extrusionOk="0">
                <a:moveTo>
                  <a:pt x="0" y="1"/>
                </a:moveTo>
                <a:lnTo>
                  <a:pt x="0" y="18572"/>
                </a:lnTo>
                <a:lnTo>
                  <a:pt x="51073" y="18572"/>
                </a:lnTo>
                <a:lnTo>
                  <a:pt x="51073" y="1"/>
                </a:lnTo>
                <a:cubicBezTo>
                  <a:pt x="49913" y="1"/>
                  <a:pt x="45529" y="1071"/>
                  <a:pt x="45532" y="5814"/>
                </a:cubicBezTo>
                <a:cubicBezTo>
                  <a:pt x="45168" y="5511"/>
                  <a:pt x="44678" y="5400"/>
                  <a:pt x="44186" y="5400"/>
                </a:cubicBezTo>
                <a:cubicBezTo>
                  <a:pt x="43480" y="5400"/>
                  <a:pt x="42769" y="5628"/>
                  <a:pt x="42416" y="5842"/>
                </a:cubicBezTo>
                <a:cubicBezTo>
                  <a:pt x="41598" y="6338"/>
                  <a:pt x="41169" y="7400"/>
                  <a:pt x="41352" y="8606"/>
                </a:cubicBezTo>
                <a:cubicBezTo>
                  <a:pt x="40975" y="8261"/>
                  <a:pt x="40487" y="8098"/>
                  <a:pt x="39994" y="8098"/>
                </a:cubicBezTo>
                <a:cubicBezTo>
                  <a:pt x="38886" y="8098"/>
                  <a:pt x="37757" y="8923"/>
                  <a:pt x="37829" y="10349"/>
                </a:cubicBezTo>
                <a:cubicBezTo>
                  <a:pt x="37420" y="9737"/>
                  <a:pt x="36589" y="9452"/>
                  <a:pt x="35729" y="9452"/>
                </a:cubicBezTo>
                <a:cubicBezTo>
                  <a:pt x="35091" y="9452"/>
                  <a:pt x="34437" y="9609"/>
                  <a:pt x="33926" y="9906"/>
                </a:cubicBezTo>
                <a:cubicBezTo>
                  <a:pt x="32311" y="10845"/>
                  <a:pt x="31840" y="12634"/>
                  <a:pt x="31840" y="13303"/>
                </a:cubicBezTo>
                <a:cubicBezTo>
                  <a:pt x="31579" y="12858"/>
                  <a:pt x="30824" y="12530"/>
                  <a:pt x="30073" y="12530"/>
                </a:cubicBezTo>
                <a:cubicBezTo>
                  <a:pt x="29807" y="12530"/>
                  <a:pt x="29543" y="12571"/>
                  <a:pt x="29301" y="12662"/>
                </a:cubicBezTo>
                <a:cubicBezTo>
                  <a:pt x="28521" y="12957"/>
                  <a:pt x="27889" y="13481"/>
                  <a:pt x="27536" y="14311"/>
                </a:cubicBezTo>
                <a:cubicBezTo>
                  <a:pt x="27589" y="13407"/>
                  <a:pt x="26511" y="12360"/>
                  <a:pt x="25762" y="12142"/>
                </a:cubicBezTo>
                <a:cubicBezTo>
                  <a:pt x="25496" y="12064"/>
                  <a:pt x="25214" y="12021"/>
                  <a:pt x="24932" y="12021"/>
                </a:cubicBezTo>
                <a:cubicBezTo>
                  <a:pt x="24297" y="12021"/>
                  <a:pt x="23658" y="12238"/>
                  <a:pt x="23184" y="12753"/>
                </a:cubicBezTo>
                <a:cubicBezTo>
                  <a:pt x="23100" y="11895"/>
                  <a:pt x="22053" y="11133"/>
                  <a:pt x="21283" y="10976"/>
                </a:cubicBezTo>
                <a:cubicBezTo>
                  <a:pt x="21093" y="10937"/>
                  <a:pt x="20885" y="10917"/>
                  <a:pt x="20671" y="10917"/>
                </a:cubicBezTo>
                <a:cubicBezTo>
                  <a:pt x="20094" y="10917"/>
                  <a:pt x="19473" y="11064"/>
                  <a:pt x="19039" y="11375"/>
                </a:cubicBezTo>
                <a:cubicBezTo>
                  <a:pt x="19028" y="10286"/>
                  <a:pt x="18113" y="8859"/>
                  <a:pt x="17194" y="8321"/>
                </a:cubicBezTo>
                <a:cubicBezTo>
                  <a:pt x="16639" y="7996"/>
                  <a:pt x="16036" y="7831"/>
                  <a:pt x="15401" y="7831"/>
                </a:cubicBezTo>
                <a:cubicBezTo>
                  <a:pt x="14607" y="7831"/>
                  <a:pt x="13763" y="8090"/>
                  <a:pt x="12900" y="8620"/>
                </a:cubicBezTo>
                <a:cubicBezTo>
                  <a:pt x="12897" y="7416"/>
                  <a:pt x="12706" y="5673"/>
                  <a:pt x="11104" y="4556"/>
                </a:cubicBezTo>
                <a:cubicBezTo>
                  <a:pt x="10346" y="4028"/>
                  <a:pt x="9602" y="3804"/>
                  <a:pt x="8931" y="3804"/>
                </a:cubicBezTo>
                <a:cubicBezTo>
                  <a:pt x="7899" y="3804"/>
                  <a:pt x="7040" y="4335"/>
                  <a:pt x="6568" y="5107"/>
                </a:cubicBezTo>
                <a:cubicBezTo>
                  <a:pt x="6568" y="1502"/>
                  <a:pt x="3126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/>
          <p:nvPr/>
        </p:nvSpPr>
        <p:spPr>
          <a:xfrm rot="-5400000" flipH="1">
            <a:off x="6743988" y="1627238"/>
            <a:ext cx="5163374" cy="1889022"/>
          </a:xfrm>
          <a:custGeom>
            <a:avLst/>
            <a:gdLst/>
            <a:ahLst/>
            <a:cxnLst/>
            <a:rect l="l" t="t" r="r" b="b"/>
            <a:pathLst>
              <a:path w="51077" h="18687" extrusionOk="0">
                <a:moveTo>
                  <a:pt x="48958" y="0"/>
                </a:moveTo>
                <a:cubicBezTo>
                  <a:pt x="44969" y="0"/>
                  <a:pt x="42834" y="3586"/>
                  <a:pt x="43427" y="6015"/>
                </a:cubicBezTo>
                <a:cubicBezTo>
                  <a:pt x="42630" y="5118"/>
                  <a:pt x="41568" y="4707"/>
                  <a:pt x="40485" y="4707"/>
                </a:cubicBezTo>
                <a:cubicBezTo>
                  <a:pt x="39844" y="4707"/>
                  <a:pt x="39196" y="4851"/>
                  <a:pt x="38591" y="5124"/>
                </a:cubicBezTo>
                <a:cubicBezTo>
                  <a:pt x="37040" y="5822"/>
                  <a:pt x="36028" y="7040"/>
                  <a:pt x="36116" y="8482"/>
                </a:cubicBezTo>
                <a:cubicBezTo>
                  <a:pt x="35666" y="7133"/>
                  <a:pt x="34293" y="6460"/>
                  <a:pt x="32992" y="6460"/>
                </a:cubicBezTo>
                <a:cubicBezTo>
                  <a:pt x="31930" y="6460"/>
                  <a:pt x="30916" y="6908"/>
                  <a:pt x="30490" y="7801"/>
                </a:cubicBezTo>
                <a:cubicBezTo>
                  <a:pt x="29875" y="6066"/>
                  <a:pt x="28653" y="4502"/>
                  <a:pt x="26809" y="3929"/>
                </a:cubicBezTo>
                <a:cubicBezTo>
                  <a:pt x="26234" y="3750"/>
                  <a:pt x="25550" y="3630"/>
                  <a:pt x="24869" y="3630"/>
                </a:cubicBezTo>
                <a:cubicBezTo>
                  <a:pt x="23825" y="3630"/>
                  <a:pt x="22787" y="3913"/>
                  <a:pt x="22156" y="4704"/>
                </a:cubicBezTo>
                <a:cubicBezTo>
                  <a:pt x="21712" y="3756"/>
                  <a:pt x="20156" y="3154"/>
                  <a:pt x="19148" y="3154"/>
                </a:cubicBezTo>
                <a:cubicBezTo>
                  <a:pt x="19124" y="3154"/>
                  <a:pt x="19101" y="3154"/>
                  <a:pt x="19077" y="3155"/>
                </a:cubicBezTo>
                <a:cubicBezTo>
                  <a:pt x="18107" y="3183"/>
                  <a:pt x="16632" y="3761"/>
                  <a:pt x="16115" y="4653"/>
                </a:cubicBezTo>
                <a:cubicBezTo>
                  <a:pt x="15934" y="4125"/>
                  <a:pt x="15168" y="3526"/>
                  <a:pt x="14077" y="3526"/>
                </a:cubicBezTo>
                <a:cubicBezTo>
                  <a:pt x="13510" y="3526"/>
                  <a:pt x="12855" y="3688"/>
                  <a:pt x="12150" y="4106"/>
                </a:cubicBezTo>
                <a:cubicBezTo>
                  <a:pt x="10405" y="5143"/>
                  <a:pt x="10272" y="6611"/>
                  <a:pt x="10610" y="7576"/>
                </a:cubicBezTo>
                <a:cubicBezTo>
                  <a:pt x="10276" y="7073"/>
                  <a:pt x="9694" y="6860"/>
                  <a:pt x="9097" y="6860"/>
                </a:cubicBezTo>
                <a:cubicBezTo>
                  <a:pt x="8343" y="6860"/>
                  <a:pt x="7567" y="7198"/>
                  <a:pt x="7238" y="7717"/>
                </a:cubicBezTo>
                <a:cubicBezTo>
                  <a:pt x="7238" y="6275"/>
                  <a:pt x="6278" y="5663"/>
                  <a:pt x="5391" y="5324"/>
                </a:cubicBezTo>
                <a:cubicBezTo>
                  <a:pt x="5220" y="5257"/>
                  <a:pt x="5016" y="5226"/>
                  <a:pt x="4797" y="5226"/>
                </a:cubicBezTo>
                <a:cubicBezTo>
                  <a:pt x="4109" y="5226"/>
                  <a:pt x="3279" y="5537"/>
                  <a:pt x="2906" y="6035"/>
                </a:cubicBezTo>
                <a:cubicBezTo>
                  <a:pt x="2649" y="4999"/>
                  <a:pt x="1620" y="3891"/>
                  <a:pt x="1" y="3891"/>
                </a:cubicBezTo>
                <a:lnTo>
                  <a:pt x="1" y="18686"/>
                </a:lnTo>
                <a:lnTo>
                  <a:pt x="51076" y="18686"/>
                </a:lnTo>
                <a:lnTo>
                  <a:pt x="51076" y="314"/>
                </a:lnTo>
                <a:cubicBezTo>
                  <a:pt x="50322" y="98"/>
                  <a:pt x="49615" y="0"/>
                  <a:pt x="48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ubTitle" idx="1"/>
          </p:nvPr>
        </p:nvSpPr>
        <p:spPr>
          <a:xfrm rot="-223">
            <a:off x="1184312" y="1958550"/>
            <a:ext cx="4632000" cy="20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grpSp>
        <p:nvGrpSpPr>
          <p:cNvPr id="80" name="Google Shape;80;p7"/>
          <p:cNvGrpSpPr/>
          <p:nvPr/>
        </p:nvGrpSpPr>
        <p:grpSpPr>
          <a:xfrm>
            <a:off x="-1" y="179909"/>
            <a:ext cx="9143999" cy="4584246"/>
            <a:chOff x="-1" y="179909"/>
            <a:chExt cx="9143999" cy="4584246"/>
          </a:xfrm>
        </p:grpSpPr>
        <p:sp>
          <p:nvSpPr>
            <p:cNvPr id="81" name="Google Shape;81;p7"/>
            <p:cNvSpPr/>
            <p:nvPr/>
          </p:nvSpPr>
          <p:spPr>
            <a:xfrm>
              <a:off x="8015549" y="3195823"/>
              <a:ext cx="1128449" cy="460574"/>
            </a:xfrm>
            <a:custGeom>
              <a:avLst/>
              <a:gdLst/>
              <a:ahLst/>
              <a:cxnLst/>
              <a:rect l="l" t="t" r="r" b="b"/>
              <a:pathLst>
                <a:path w="12961" h="5290" extrusionOk="0">
                  <a:moveTo>
                    <a:pt x="5759" y="0"/>
                  </a:moveTo>
                  <a:cubicBezTo>
                    <a:pt x="4773" y="0"/>
                    <a:pt x="3753" y="873"/>
                    <a:pt x="3711" y="1943"/>
                  </a:cubicBezTo>
                  <a:cubicBezTo>
                    <a:pt x="3610" y="1913"/>
                    <a:pt x="3508" y="1900"/>
                    <a:pt x="3406" y="1900"/>
                  </a:cubicBezTo>
                  <a:cubicBezTo>
                    <a:pt x="2776" y="1900"/>
                    <a:pt x="2193" y="2440"/>
                    <a:pt x="2222" y="3097"/>
                  </a:cubicBezTo>
                  <a:cubicBezTo>
                    <a:pt x="2054" y="3039"/>
                    <a:pt x="1878" y="3011"/>
                    <a:pt x="1701" y="3011"/>
                  </a:cubicBezTo>
                  <a:cubicBezTo>
                    <a:pt x="1136" y="3011"/>
                    <a:pt x="564" y="3297"/>
                    <a:pt x="246" y="3783"/>
                  </a:cubicBezTo>
                  <a:cubicBezTo>
                    <a:pt x="12" y="4140"/>
                    <a:pt x="1" y="4478"/>
                    <a:pt x="127" y="4776"/>
                  </a:cubicBezTo>
                  <a:cubicBezTo>
                    <a:pt x="259" y="5090"/>
                    <a:pt x="574" y="5290"/>
                    <a:pt x="916" y="5290"/>
                  </a:cubicBezTo>
                  <a:lnTo>
                    <a:pt x="12961" y="5290"/>
                  </a:lnTo>
                  <a:lnTo>
                    <a:pt x="12961" y="1111"/>
                  </a:lnTo>
                  <a:cubicBezTo>
                    <a:pt x="12934" y="1110"/>
                    <a:pt x="12906" y="1109"/>
                    <a:pt x="12879" y="1109"/>
                  </a:cubicBezTo>
                  <a:cubicBezTo>
                    <a:pt x="12595" y="1109"/>
                    <a:pt x="12293" y="1195"/>
                    <a:pt x="11979" y="1397"/>
                  </a:cubicBezTo>
                  <a:cubicBezTo>
                    <a:pt x="11557" y="670"/>
                    <a:pt x="10870" y="151"/>
                    <a:pt x="10145" y="151"/>
                  </a:cubicBezTo>
                  <a:cubicBezTo>
                    <a:pt x="9722" y="151"/>
                    <a:pt x="9287" y="327"/>
                    <a:pt x="8883" y="741"/>
                  </a:cubicBezTo>
                  <a:cubicBezTo>
                    <a:pt x="8665" y="339"/>
                    <a:pt x="8333" y="148"/>
                    <a:pt x="7994" y="148"/>
                  </a:cubicBezTo>
                  <a:cubicBezTo>
                    <a:pt x="7654" y="148"/>
                    <a:pt x="7306" y="341"/>
                    <a:pt x="7062" y="705"/>
                  </a:cubicBezTo>
                  <a:cubicBezTo>
                    <a:pt x="6715" y="209"/>
                    <a:pt x="6241" y="0"/>
                    <a:pt x="5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5467529" y="179909"/>
              <a:ext cx="2492163" cy="720172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rgbClr val="8C9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230295" y="4357435"/>
              <a:ext cx="1407423" cy="406720"/>
            </a:xfrm>
            <a:custGeom>
              <a:avLst/>
              <a:gdLst/>
              <a:ahLst/>
              <a:cxnLst/>
              <a:rect l="l" t="t" r="r" b="b"/>
              <a:pathLst>
                <a:path w="12852" h="3714" extrusionOk="0">
                  <a:moveTo>
                    <a:pt x="4038" y="1"/>
                  </a:moveTo>
                  <a:cubicBezTo>
                    <a:pt x="3346" y="1"/>
                    <a:pt x="2631" y="613"/>
                    <a:pt x="2602" y="1363"/>
                  </a:cubicBezTo>
                  <a:cubicBezTo>
                    <a:pt x="2531" y="1343"/>
                    <a:pt x="2460" y="1333"/>
                    <a:pt x="2389" y="1333"/>
                  </a:cubicBezTo>
                  <a:cubicBezTo>
                    <a:pt x="1947" y="1333"/>
                    <a:pt x="1537" y="1711"/>
                    <a:pt x="1558" y="2174"/>
                  </a:cubicBezTo>
                  <a:cubicBezTo>
                    <a:pt x="1440" y="2133"/>
                    <a:pt x="1317" y="2113"/>
                    <a:pt x="1193" y="2113"/>
                  </a:cubicBezTo>
                  <a:cubicBezTo>
                    <a:pt x="796" y="2113"/>
                    <a:pt x="395" y="2314"/>
                    <a:pt x="171" y="2656"/>
                  </a:cubicBezTo>
                  <a:cubicBezTo>
                    <a:pt x="8" y="2907"/>
                    <a:pt x="1" y="3144"/>
                    <a:pt x="88" y="3353"/>
                  </a:cubicBezTo>
                  <a:cubicBezTo>
                    <a:pt x="181" y="3574"/>
                    <a:pt x="402" y="3714"/>
                    <a:pt x="642" y="3714"/>
                  </a:cubicBezTo>
                  <a:lnTo>
                    <a:pt x="12009" y="3714"/>
                  </a:lnTo>
                  <a:cubicBezTo>
                    <a:pt x="12635" y="3714"/>
                    <a:pt x="12852" y="2868"/>
                    <a:pt x="12294" y="2575"/>
                  </a:cubicBezTo>
                  <a:cubicBezTo>
                    <a:pt x="12056" y="2451"/>
                    <a:pt x="11799" y="2375"/>
                    <a:pt x="11589" y="2375"/>
                  </a:cubicBezTo>
                  <a:cubicBezTo>
                    <a:pt x="11575" y="2375"/>
                    <a:pt x="11561" y="2376"/>
                    <a:pt x="11547" y="2376"/>
                  </a:cubicBezTo>
                  <a:cubicBezTo>
                    <a:pt x="11413" y="2023"/>
                    <a:pt x="11105" y="1658"/>
                    <a:pt x="10740" y="1658"/>
                  </a:cubicBezTo>
                  <a:cubicBezTo>
                    <a:pt x="10619" y="1658"/>
                    <a:pt x="10493" y="1698"/>
                    <a:pt x="10364" y="1791"/>
                  </a:cubicBezTo>
                  <a:cubicBezTo>
                    <a:pt x="10073" y="1263"/>
                    <a:pt x="9604" y="779"/>
                    <a:pt x="9036" y="779"/>
                  </a:cubicBezTo>
                  <a:cubicBezTo>
                    <a:pt x="8836" y="779"/>
                    <a:pt x="8624" y="839"/>
                    <a:pt x="8402" y="979"/>
                  </a:cubicBezTo>
                  <a:cubicBezTo>
                    <a:pt x="8107" y="469"/>
                    <a:pt x="7625" y="105"/>
                    <a:pt x="7117" y="105"/>
                  </a:cubicBezTo>
                  <a:cubicBezTo>
                    <a:pt x="6821" y="105"/>
                    <a:pt x="6515" y="229"/>
                    <a:pt x="6232" y="519"/>
                  </a:cubicBezTo>
                  <a:cubicBezTo>
                    <a:pt x="6079" y="238"/>
                    <a:pt x="5846" y="105"/>
                    <a:pt x="5609" y="105"/>
                  </a:cubicBezTo>
                  <a:cubicBezTo>
                    <a:pt x="5369" y="105"/>
                    <a:pt x="5125" y="240"/>
                    <a:pt x="4954" y="495"/>
                  </a:cubicBezTo>
                  <a:cubicBezTo>
                    <a:pt x="4709" y="147"/>
                    <a:pt x="4376" y="1"/>
                    <a:pt x="4038" y="1"/>
                  </a:cubicBezTo>
                  <a:close/>
                </a:path>
              </a:pathLst>
            </a:custGeom>
            <a:solidFill>
              <a:srgbClr val="8C9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 flipH="1">
              <a:off x="-1" y="1349948"/>
              <a:ext cx="1128449" cy="460574"/>
            </a:xfrm>
            <a:custGeom>
              <a:avLst/>
              <a:gdLst/>
              <a:ahLst/>
              <a:cxnLst/>
              <a:rect l="l" t="t" r="r" b="b"/>
              <a:pathLst>
                <a:path w="12961" h="5290" extrusionOk="0">
                  <a:moveTo>
                    <a:pt x="5759" y="0"/>
                  </a:moveTo>
                  <a:cubicBezTo>
                    <a:pt x="4773" y="0"/>
                    <a:pt x="3753" y="873"/>
                    <a:pt x="3711" y="1943"/>
                  </a:cubicBezTo>
                  <a:cubicBezTo>
                    <a:pt x="3610" y="1913"/>
                    <a:pt x="3508" y="1900"/>
                    <a:pt x="3406" y="1900"/>
                  </a:cubicBezTo>
                  <a:cubicBezTo>
                    <a:pt x="2776" y="1900"/>
                    <a:pt x="2193" y="2440"/>
                    <a:pt x="2222" y="3097"/>
                  </a:cubicBezTo>
                  <a:cubicBezTo>
                    <a:pt x="2054" y="3039"/>
                    <a:pt x="1878" y="3011"/>
                    <a:pt x="1701" y="3011"/>
                  </a:cubicBezTo>
                  <a:cubicBezTo>
                    <a:pt x="1136" y="3011"/>
                    <a:pt x="564" y="3297"/>
                    <a:pt x="246" y="3783"/>
                  </a:cubicBezTo>
                  <a:cubicBezTo>
                    <a:pt x="12" y="4140"/>
                    <a:pt x="1" y="4478"/>
                    <a:pt x="127" y="4776"/>
                  </a:cubicBezTo>
                  <a:cubicBezTo>
                    <a:pt x="259" y="5090"/>
                    <a:pt x="574" y="5290"/>
                    <a:pt x="916" y="5290"/>
                  </a:cubicBezTo>
                  <a:lnTo>
                    <a:pt x="12961" y="5290"/>
                  </a:lnTo>
                  <a:lnTo>
                    <a:pt x="12961" y="1111"/>
                  </a:lnTo>
                  <a:cubicBezTo>
                    <a:pt x="12934" y="1110"/>
                    <a:pt x="12906" y="1109"/>
                    <a:pt x="12879" y="1109"/>
                  </a:cubicBezTo>
                  <a:cubicBezTo>
                    <a:pt x="12595" y="1109"/>
                    <a:pt x="12293" y="1195"/>
                    <a:pt x="11979" y="1397"/>
                  </a:cubicBezTo>
                  <a:cubicBezTo>
                    <a:pt x="11557" y="670"/>
                    <a:pt x="10870" y="151"/>
                    <a:pt x="10145" y="151"/>
                  </a:cubicBezTo>
                  <a:cubicBezTo>
                    <a:pt x="9722" y="151"/>
                    <a:pt x="9287" y="327"/>
                    <a:pt x="8883" y="741"/>
                  </a:cubicBezTo>
                  <a:cubicBezTo>
                    <a:pt x="8665" y="339"/>
                    <a:pt x="8333" y="148"/>
                    <a:pt x="7994" y="148"/>
                  </a:cubicBezTo>
                  <a:cubicBezTo>
                    <a:pt x="7654" y="148"/>
                    <a:pt x="7306" y="341"/>
                    <a:pt x="7062" y="705"/>
                  </a:cubicBezTo>
                  <a:cubicBezTo>
                    <a:pt x="6715" y="209"/>
                    <a:pt x="6241" y="0"/>
                    <a:pt x="5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8"/>
          <p:cNvGrpSpPr/>
          <p:nvPr/>
        </p:nvGrpSpPr>
        <p:grpSpPr>
          <a:xfrm>
            <a:off x="-23" y="2187510"/>
            <a:ext cx="9176669" cy="4260099"/>
            <a:chOff x="-23" y="1806510"/>
            <a:chExt cx="9176669" cy="4260099"/>
          </a:xfrm>
        </p:grpSpPr>
        <p:sp>
          <p:nvSpPr>
            <p:cNvPr id="87" name="Google Shape;87;p8"/>
            <p:cNvSpPr/>
            <p:nvPr/>
          </p:nvSpPr>
          <p:spPr>
            <a:xfrm>
              <a:off x="18" y="2721262"/>
              <a:ext cx="9144060" cy="3345347"/>
            </a:xfrm>
            <a:custGeom>
              <a:avLst/>
              <a:gdLst/>
              <a:ahLst/>
              <a:cxnLst/>
              <a:rect l="l" t="t" r="r" b="b"/>
              <a:pathLst>
                <a:path w="51077" h="18687" extrusionOk="0">
                  <a:moveTo>
                    <a:pt x="48958" y="0"/>
                  </a:moveTo>
                  <a:cubicBezTo>
                    <a:pt x="44969" y="0"/>
                    <a:pt x="42834" y="3586"/>
                    <a:pt x="43427" y="6015"/>
                  </a:cubicBezTo>
                  <a:cubicBezTo>
                    <a:pt x="42630" y="5118"/>
                    <a:pt x="41568" y="4707"/>
                    <a:pt x="40485" y="4707"/>
                  </a:cubicBezTo>
                  <a:cubicBezTo>
                    <a:pt x="39844" y="4707"/>
                    <a:pt x="39196" y="4851"/>
                    <a:pt x="38591" y="5124"/>
                  </a:cubicBezTo>
                  <a:cubicBezTo>
                    <a:pt x="37040" y="5822"/>
                    <a:pt x="36028" y="7040"/>
                    <a:pt x="36116" y="8482"/>
                  </a:cubicBezTo>
                  <a:cubicBezTo>
                    <a:pt x="35666" y="7133"/>
                    <a:pt x="34293" y="6460"/>
                    <a:pt x="32992" y="6460"/>
                  </a:cubicBezTo>
                  <a:cubicBezTo>
                    <a:pt x="31930" y="6460"/>
                    <a:pt x="30916" y="6908"/>
                    <a:pt x="30490" y="7801"/>
                  </a:cubicBezTo>
                  <a:cubicBezTo>
                    <a:pt x="29875" y="6066"/>
                    <a:pt x="28653" y="4502"/>
                    <a:pt x="26809" y="3929"/>
                  </a:cubicBezTo>
                  <a:cubicBezTo>
                    <a:pt x="26234" y="3750"/>
                    <a:pt x="25550" y="3630"/>
                    <a:pt x="24869" y="3630"/>
                  </a:cubicBezTo>
                  <a:cubicBezTo>
                    <a:pt x="23825" y="3630"/>
                    <a:pt x="22787" y="3913"/>
                    <a:pt x="22156" y="4704"/>
                  </a:cubicBezTo>
                  <a:cubicBezTo>
                    <a:pt x="21712" y="3756"/>
                    <a:pt x="20156" y="3154"/>
                    <a:pt x="19148" y="3154"/>
                  </a:cubicBezTo>
                  <a:cubicBezTo>
                    <a:pt x="19124" y="3154"/>
                    <a:pt x="19101" y="3154"/>
                    <a:pt x="19077" y="3155"/>
                  </a:cubicBezTo>
                  <a:cubicBezTo>
                    <a:pt x="18107" y="3183"/>
                    <a:pt x="16632" y="3761"/>
                    <a:pt x="16115" y="4653"/>
                  </a:cubicBezTo>
                  <a:cubicBezTo>
                    <a:pt x="15934" y="4125"/>
                    <a:pt x="15168" y="3526"/>
                    <a:pt x="14077" y="3526"/>
                  </a:cubicBezTo>
                  <a:cubicBezTo>
                    <a:pt x="13510" y="3526"/>
                    <a:pt x="12855" y="3688"/>
                    <a:pt x="12150" y="4106"/>
                  </a:cubicBezTo>
                  <a:cubicBezTo>
                    <a:pt x="10405" y="5143"/>
                    <a:pt x="10272" y="6611"/>
                    <a:pt x="10610" y="7576"/>
                  </a:cubicBezTo>
                  <a:cubicBezTo>
                    <a:pt x="10276" y="7073"/>
                    <a:pt x="9694" y="6860"/>
                    <a:pt x="9097" y="6860"/>
                  </a:cubicBezTo>
                  <a:cubicBezTo>
                    <a:pt x="8343" y="6860"/>
                    <a:pt x="7567" y="7198"/>
                    <a:pt x="7238" y="7717"/>
                  </a:cubicBezTo>
                  <a:cubicBezTo>
                    <a:pt x="7238" y="6275"/>
                    <a:pt x="6278" y="5663"/>
                    <a:pt x="5391" y="5324"/>
                  </a:cubicBezTo>
                  <a:cubicBezTo>
                    <a:pt x="5220" y="5257"/>
                    <a:pt x="5016" y="5226"/>
                    <a:pt x="4797" y="5226"/>
                  </a:cubicBezTo>
                  <a:cubicBezTo>
                    <a:pt x="4109" y="5226"/>
                    <a:pt x="3279" y="5537"/>
                    <a:pt x="2906" y="6035"/>
                  </a:cubicBezTo>
                  <a:cubicBezTo>
                    <a:pt x="2649" y="4999"/>
                    <a:pt x="1620" y="3891"/>
                    <a:pt x="1" y="3891"/>
                  </a:cubicBezTo>
                  <a:lnTo>
                    <a:pt x="1" y="18686"/>
                  </a:lnTo>
                  <a:lnTo>
                    <a:pt x="51076" y="18686"/>
                  </a:lnTo>
                  <a:lnTo>
                    <a:pt x="51076" y="314"/>
                  </a:lnTo>
                  <a:cubicBezTo>
                    <a:pt x="50322" y="98"/>
                    <a:pt x="49615" y="0"/>
                    <a:pt x="48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-23" y="1806510"/>
              <a:ext cx="9176669" cy="3336971"/>
            </a:xfrm>
            <a:custGeom>
              <a:avLst/>
              <a:gdLst/>
              <a:ahLst/>
              <a:cxnLst/>
              <a:rect l="l" t="t" r="r" b="b"/>
              <a:pathLst>
                <a:path w="51073" h="18572" extrusionOk="0">
                  <a:moveTo>
                    <a:pt x="0" y="1"/>
                  </a:moveTo>
                  <a:lnTo>
                    <a:pt x="0" y="18572"/>
                  </a:lnTo>
                  <a:lnTo>
                    <a:pt x="51073" y="18572"/>
                  </a:lnTo>
                  <a:lnTo>
                    <a:pt x="51073" y="1"/>
                  </a:lnTo>
                  <a:cubicBezTo>
                    <a:pt x="49913" y="1"/>
                    <a:pt x="45529" y="1071"/>
                    <a:pt x="45532" y="5814"/>
                  </a:cubicBezTo>
                  <a:cubicBezTo>
                    <a:pt x="45168" y="5511"/>
                    <a:pt x="44678" y="5400"/>
                    <a:pt x="44186" y="5400"/>
                  </a:cubicBezTo>
                  <a:cubicBezTo>
                    <a:pt x="43480" y="5400"/>
                    <a:pt x="42769" y="5628"/>
                    <a:pt x="42416" y="5842"/>
                  </a:cubicBezTo>
                  <a:cubicBezTo>
                    <a:pt x="41598" y="6338"/>
                    <a:pt x="41169" y="7400"/>
                    <a:pt x="41352" y="8606"/>
                  </a:cubicBezTo>
                  <a:cubicBezTo>
                    <a:pt x="40975" y="8261"/>
                    <a:pt x="40487" y="8098"/>
                    <a:pt x="39994" y="8098"/>
                  </a:cubicBezTo>
                  <a:cubicBezTo>
                    <a:pt x="38886" y="8098"/>
                    <a:pt x="37757" y="8923"/>
                    <a:pt x="37829" y="10349"/>
                  </a:cubicBezTo>
                  <a:cubicBezTo>
                    <a:pt x="37420" y="9737"/>
                    <a:pt x="36589" y="9452"/>
                    <a:pt x="35729" y="9452"/>
                  </a:cubicBezTo>
                  <a:cubicBezTo>
                    <a:pt x="35091" y="9452"/>
                    <a:pt x="34437" y="9609"/>
                    <a:pt x="33926" y="9906"/>
                  </a:cubicBezTo>
                  <a:cubicBezTo>
                    <a:pt x="32311" y="10845"/>
                    <a:pt x="31840" y="12634"/>
                    <a:pt x="31840" y="13303"/>
                  </a:cubicBezTo>
                  <a:cubicBezTo>
                    <a:pt x="31579" y="12858"/>
                    <a:pt x="30824" y="12530"/>
                    <a:pt x="30073" y="12530"/>
                  </a:cubicBezTo>
                  <a:cubicBezTo>
                    <a:pt x="29807" y="12530"/>
                    <a:pt x="29543" y="12571"/>
                    <a:pt x="29301" y="12662"/>
                  </a:cubicBezTo>
                  <a:cubicBezTo>
                    <a:pt x="28521" y="12957"/>
                    <a:pt x="27889" y="13481"/>
                    <a:pt x="27536" y="14311"/>
                  </a:cubicBezTo>
                  <a:cubicBezTo>
                    <a:pt x="27589" y="13407"/>
                    <a:pt x="26511" y="12360"/>
                    <a:pt x="25762" y="12142"/>
                  </a:cubicBezTo>
                  <a:cubicBezTo>
                    <a:pt x="25496" y="12064"/>
                    <a:pt x="25214" y="12021"/>
                    <a:pt x="24932" y="12021"/>
                  </a:cubicBezTo>
                  <a:cubicBezTo>
                    <a:pt x="24297" y="12021"/>
                    <a:pt x="23658" y="12238"/>
                    <a:pt x="23184" y="12753"/>
                  </a:cubicBezTo>
                  <a:cubicBezTo>
                    <a:pt x="23100" y="11895"/>
                    <a:pt x="22053" y="11133"/>
                    <a:pt x="21283" y="10976"/>
                  </a:cubicBezTo>
                  <a:cubicBezTo>
                    <a:pt x="21093" y="10937"/>
                    <a:pt x="20885" y="10917"/>
                    <a:pt x="20671" y="10917"/>
                  </a:cubicBezTo>
                  <a:cubicBezTo>
                    <a:pt x="20094" y="10917"/>
                    <a:pt x="19473" y="11064"/>
                    <a:pt x="19039" y="11375"/>
                  </a:cubicBezTo>
                  <a:cubicBezTo>
                    <a:pt x="19028" y="10286"/>
                    <a:pt x="18113" y="8859"/>
                    <a:pt x="17194" y="8321"/>
                  </a:cubicBezTo>
                  <a:cubicBezTo>
                    <a:pt x="16639" y="7996"/>
                    <a:pt x="16036" y="7831"/>
                    <a:pt x="15401" y="7831"/>
                  </a:cubicBezTo>
                  <a:cubicBezTo>
                    <a:pt x="14607" y="7831"/>
                    <a:pt x="13763" y="8090"/>
                    <a:pt x="12900" y="8620"/>
                  </a:cubicBezTo>
                  <a:cubicBezTo>
                    <a:pt x="12897" y="7416"/>
                    <a:pt x="12706" y="5673"/>
                    <a:pt x="11104" y="4556"/>
                  </a:cubicBezTo>
                  <a:cubicBezTo>
                    <a:pt x="10346" y="4028"/>
                    <a:pt x="9602" y="3804"/>
                    <a:pt x="8931" y="3804"/>
                  </a:cubicBezTo>
                  <a:cubicBezTo>
                    <a:pt x="7899" y="3804"/>
                    <a:pt x="7040" y="4335"/>
                    <a:pt x="6568" y="5107"/>
                  </a:cubicBezTo>
                  <a:cubicBezTo>
                    <a:pt x="6568" y="1502"/>
                    <a:pt x="3126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1789200" y="540000"/>
            <a:ext cx="5565600" cy="32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0" name="Google Shape;90;p8"/>
          <p:cNvGrpSpPr/>
          <p:nvPr/>
        </p:nvGrpSpPr>
        <p:grpSpPr>
          <a:xfrm>
            <a:off x="221060" y="2953975"/>
            <a:ext cx="8670774" cy="2189417"/>
            <a:chOff x="221060" y="2953975"/>
            <a:chExt cx="8670774" cy="2189417"/>
          </a:xfrm>
        </p:grpSpPr>
        <p:grpSp>
          <p:nvGrpSpPr>
            <p:cNvPr id="91" name="Google Shape;91;p8"/>
            <p:cNvGrpSpPr/>
            <p:nvPr/>
          </p:nvGrpSpPr>
          <p:grpSpPr>
            <a:xfrm>
              <a:off x="1063387" y="2953975"/>
              <a:ext cx="791626" cy="2189417"/>
              <a:chOff x="5934183" y="1234160"/>
              <a:chExt cx="299246" cy="827632"/>
            </a:xfrm>
          </p:grpSpPr>
          <p:sp>
            <p:nvSpPr>
              <p:cNvPr id="92" name="Google Shape;92;p8"/>
              <p:cNvSpPr/>
              <p:nvPr/>
            </p:nvSpPr>
            <p:spPr>
              <a:xfrm>
                <a:off x="5934183" y="1234160"/>
                <a:ext cx="299246" cy="740287"/>
              </a:xfrm>
              <a:custGeom>
                <a:avLst/>
                <a:gdLst/>
                <a:ahLst/>
                <a:cxnLst/>
                <a:rect l="l" t="t" r="r" b="b"/>
                <a:pathLst>
                  <a:path w="9881" h="24444" extrusionOk="0">
                    <a:moveTo>
                      <a:pt x="6874" y="1"/>
                    </a:moveTo>
                    <a:cubicBezTo>
                      <a:pt x="6815" y="1"/>
                      <a:pt x="6755" y="3"/>
                      <a:pt x="6695" y="7"/>
                    </a:cubicBezTo>
                    <a:cubicBezTo>
                      <a:pt x="6419" y="23"/>
                      <a:pt x="6129" y="86"/>
                      <a:pt x="5829" y="197"/>
                    </a:cubicBezTo>
                    <a:cubicBezTo>
                      <a:pt x="5535" y="309"/>
                      <a:pt x="5245" y="472"/>
                      <a:pt x="4944" y="687"/>
                    </a:cubicBezTo>
                    <a:cubicBezTo>
                      <a:pt x="4641" y="902"/>
                      <a:pt x="4408" y="1164"/>
                      <a:pt x="4218" y="1454"/>
                    </a:cubicBezTo>
                    <a:cubicBezTo>
                      <a:pt x="4023" y="1746"/>
                      <a:pt x="3872" y="2064"/>
                      <a:pt x="3772" y="2398"/>
                    </a:cubicBezTo>
                    <a:cubicBezTo>
                      <a:pt x="3551" y="3067"/>
                      <a:pt x="3492" y="3787"/>
                      <a:pt x="3456" y="4476"/>
                    </a:cubicBezTo>
                    <a:cubicBezTo>
                      <a:pt x="3394" y="5863"/>
                      <a:pt x="3503" y="7116"/>
                      <a:pt x="2735" y="7911"/>
                    </a:cubicBezTo>
                    <a:cubicBezTo>
                      <a:pt x="1986" y="8707"/>
                      <a:pt x="1441" y="9087"/>
                      <a:pt x="1031" y="9607"/>
                    </a:cubicBezTo>
                    <a:cubicBezTo>
                      <a:pt x="825" y="9869"/>
                      <a:pt x="647" y="10168"/>
                      <a:pt x="506" y="10576"/>
                    </a:cubicBezTo>
                    <a:cubicBezTo>
                      <a:pt x="358" y="10986"/>
                      <a:pt x="242" y="11508"/>
                      <a:pt x="161" y="12213"/>
                    </a:cubicBezTo>
                    <a:cubicBezTo>
                      <a:pt x="0" y="13628"/>
                      <a:pt x="678" y="14870"/>
                      <a:pt x="1248" y="15959"/>
                    </a:cubicBezTo>
                    <a:cubicBezTo>
                      <a:pt x="1826" y="17051"/>
                      <a:pt x="2288" y="18002"/>
                      <a:pt x="1726" y="18979"/>
                    </a:cubicBezTo>
                    <a:cubicBezTo>
                      <a:pt x="1157" y="19957"/>
                      <a:pt x="1385" y="21406"/>
                      <a:pt x="2058" y="22550"/>
                    </a:cubicBezTo>
                    <a:cubicBezTo>
                      <a:pt x="2695" y="23636"/>
                      <a:pt x="3717" y="24444"/>
                      <a:pt x="4766" y="24444"/>
                    </a:cubicBezTo>
                    <a:cubicBezTo>
                      <a:pt x="4827" y="24444"/>
                      <a:pt x="4888" y="24441"/>
                      <a:pt x="4948" y="24436"/>
                    </a:cubicBezTo>
                    <a:cubicBezTo>
                      <a:pt x="6062" y="24334"/>
                      <a:pt x="7001" y="23351"/>
                      <a:pt x="7532" y="22214"/>
                    </a:cubicBezTo>
                    <a:cubicBezTo>
                      <a:pt x="8061" y="21071"/>
                      <a:pt x="8189" y="19763"/>
                      <a:pt x="7592" y="18879"/>
                    </a:cubicBezTo>
                    <a:cubicBezTo>
                      <a:pt x="6991" y="17991"/>
                      <a:pt x="7467" y="17078"/>
                      <a:pt x="8087" y="16124"/>
                    </a:cubicBezTo>
                    <a:cubicBezTo>
                      <a:pt x="8713" y="15165"/>
                      <a:pt x="9496" y="14177"/>
                      <a:pt x="9545" y="12993"/>
                    </a:cubicBezTo>
                    <a:cubicBezTo>
                      <a:pt x="9570" y="12399"/>
                      <a:pt x="9554" y="11959"/>
                      <a:pt x="9499" y="11601"/>
                    </a:cubicBezTo>
                    <a:cubicBezTo>
                      <a:pt x="9437" y="11242"/>
                      <a:pt x="9339" y="10967"/>
                      <a:pt x="9205" y="10711"/>
                    </a:cubicBezTo>
                    <a:cubicBezTo>
                      <a:pt x="8930" y="10191"/>
                      <a:pt x="8515" y="9758"/>
                      <a:pt x="8051" y="8867"/>
                    </a:cubicBezTo>
                    <a:cubicBezTo>
                      <a:pt x="7604" y="7976"/>
                      <a:pt x="8164" y="6960"/>
                      <a:pt x="8780" y="6002"/>
                    </a:cubicBezTo>
                    <a:cubicBezTo>
                      <a:pt x="9095" y="5524"/>
                      <a:pt x="9406" y="5046"/>
                      <a:pt x="9622" y="4565"/>
                    </a:cubicBezTo>
                    <a:cubicBezTo>
                      <a:pt x="9721" y="4318"/>
                      <a:pt x="9805" y="4076"/>
                      <a:pt x="9842" y="3822"/>
                    </a:cubicBezTo>
                    <a:cubicBezTo>
                      <a:pt x="9880" y="3563"/>
                      <a:pt x="9870" y="3291"/>
                      <a:pt x="9821" y="3007"/>
                    </a:cubicBezTo>
                    <a:cubicBezTo>
                      <a:pt x="9770" y="2721"/>
                      <a:pt x="9684" y="2440"/>
                      <a:pt x="9587" y="2181"/>
                    </a:cubicBezTo>
                    <a:cubicBezTo>
                      <a:pt x="9492" y="1928"/>
                      <a:pt x="9373" y="1685"/>
                      <a:pt x="9234" y="1460"/>
                    </a:cubicBezTo>
                    <a:cubicBezTo>
                      <a:pt x="8958" y="1010"/>
                      <a:pt x="8599" y="629"/>
                      <a:pt x="8171" y="367"/>
                    </a:cubicBezTo>
                    <a:cubicBezTo>
                      <a:pt x="7790" y="136"/>
                      <a:pt x="7355" y="1"/>
                      <a:pt x="68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8"/>
              <p:cNvSpPr/>
              <p:nvPr/>
            </p:nvSpPr>
            <p:spPr>
              <a:xfrm>
                <a:off x="6069652" y="1330288"/>
                <a:ext cx="73108" cy="731504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4154" extrusionOk="0">
                    <a:moveTo>
                      <a:pt x="2298" y="1"/>
                    </a:moveTo>
                    <a:cubicBezTo>
                      <a:pt x="2256" y="1"/>
                      <a:pt x="2216" y="29"/>
                      <a:pt x="2197" y="76"/>
                    </a:cubicBezTo>
                    <a:cubicBezTo>
                      <a:pt x="2197" y="76"/>
                      <a:pt x="2165" y="166"/>
                      <a:pt x="2105" y="333"/>
                    </a:cubicBezTo>
                    <a:cubicBezTo>
                      <a:pt x="2048" y="501"/>
                      <a:pt x="1950" y="743"/>
                      <a:pt x="1848" y="1060"/>
                    </a:cubicBezTo>
                    <a:cubicBezTo>
                      <a:pt x="1648" y="1692"/>
                      <a:pt x="1364" y="2599"/>
                      <a:pt x="1121" y="3711"/>
                    </a:cubicBezTo>
                    <a:cubicBezTo>
                      <a:pt x="610" y="5927"/>
                      <a:pt x="224" y="8944"/>
                      <a:pt x="119" y="11971"/>
                    </a:cubicBezTo>
                    <a:cubicBezTo>
                      <a:pt x="0" y="15000"/>
                      <a:pt x="120" y="18028"/>
                      <a:pt x="292" y="20292"/>
                    </a:cubicBezTo>
                    <a:cubicBezTo>
                      <a:pt x="461" y="22556"/>
                      <a:pt x="674" y="24058"/>
                      <a:pt x="674" y="24058"/>
                    </a:cubicBezTo>
                    <a:cubicBezTo>
                      <a:pt x="684" y="24114"/>
                      <a:pt x="729" y="24154"/>
                      <a:pt x="783" y="24154"/>
                    </a:cubicBezTo>
                    <a:cubicBezTo>
                      <a:pt x="787" y="24154"/>
                      <a:pt x="791" y="24153"/>
                      <a:pt x="795" y="24153"/>
                    </a:cubicBezTo>
                    <a:cubicBezTo>
                      <a:pt x="853" y="24143"/>
                      <a:pt x="890" y="24087"/>
                      <a:pt x="882" y="24027"/>
                    </a:cubicBezTo>
                    <a:cubicBezTo>
                      <a:pt x="882" y="24027"/>
                      <a:pt x="670" y="22533"/>
                      <a:pt x="502" y="20275"/>
                    </a:cubicBezTo>
                    <a:cubicBezTo>
                      <a:pt x="330" y="18018"/>
                      <a:pt x="210" y="14995"/>
                      <a:pt x="329" y="11978"/>
                    </a:cubicBezTo>
                    <a:cubicBezTo>
                      <a:pt x="433" y="8963"/>
                      <a:pt x="816" y="5958"/>
                      <a:pt x="1326" y="3757"/>
                    </a:cubicBezTo>
                    <a:cubicBezTo>
                      <a:pt x="1565" y="2650"/>
                      <a:pt x="1848" y="1753"/>
                      <a:pt x="2046" y="1124"/>
                    </a:cubicBezTo>
                    <a:cubicBezTo>
                      <a:pt x="2145" y="810"/>
                      <a:pt x="2243" y="571"/>
                      <a:pt x="2300" y="405"/>
                    </a:cubicBezTo>
                    <a:cubicBezTo>
                      <a:pt x="2361" y="238"/>
                      <a:pt x="2393" y="149"/>
                      <a:pt x="2393" y="149"/>
                    </a:cubicBezTo>
                    <a:cubicBezTo>
                      <a:pt x="2414" y="92"/>
                      <a:pt x="2389" y="29"/>
                      <a:pt x="2334" y="8"/>
                    </a:cubicBezTo>
                    <a:cubicBezTo>
                      <a:pt x="2322" y="3"/>
                      <a:pt x="2310" y="1"/>
                      <a:pt x="22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8"/>
              <p:cNvSpPr/>
              <p:nvPr/>
            </p:nvSpPr>
            <p:spPr>
              <a:xfrm>
                <a:off x="6062081" y="1359605"/>
                <a:ext cx="48305" cy="8664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861" extrusionOk="0">
                    <a:moveTo>
                      <a:pt x="130" y="0"/>
                    </a:moveTo>
                    <a:cubicBezTo>
                      <a:pt x="112" y="0"/>
                      <a:pt x="93" y="6"/>
                      <a:pt x="76" y="17"/>
                    </a:cubicBezTo>
                    <a:cubicBezTo>
                      <a:pt x="22" y="49"/>
                      <a:pt x="0" y="123"/>
                      <a:pt x="25" y="179"/>
                    </a:cubicBezTo>
                    <a:cubicBezTo>
                      <a:pt x="25" y="179"/>
                      <a:pt x="97" y="352"/>
                      <a:pt x="218" y="606"/>
                    </a:cubicBezTo>
                    <a:cubicBezTo>
                      <a:pt x="343" y="862"/>
                      <a:pt x="507" y="1197"/>
                      <a:pt x="677" y="1526"/>
                    </a:cubicBezTo>
                    <a:cubicBezTo>
                      <a:pt x="840" y="1854"/>
                      <a:pt x="1022" y="2176"/>
                      <a:pt x="1159" y="2415"/>
                    </a:cubicBezTo>
                    <a:cubicBezTo>
                      <a:pt x="1294" y="2652"/>
                      <a:pt x="1385" y="2809"/>
                      <a:pt x="1385" y="2809"/>
                    </a:cubicBezTo>
                    <a:cubicBezTo>
                      <a:pt x="1403" y="2835"/>
                      <a:pt x="1426" y="2853"/>
                      <a:pt x="1452" y="2859"/>
                    </a:cubicBezTo>
                    <a:cubicBezTo>
                      <a:pt x="1459" y="2860"/>
                      <a:pt x="1466" y="2861"/>
                      <a:pt x="1473" y="2861"/>
                    </a:cubicBezTo>
                    <a:cubicBezTo>
                      <a:pt x="1493" y="2861"/>
                      <a:pt x="1513" y="2856"/>
                      <a:pt x="1530" y="2842"/>
                    </a:cubicBezTo>
                    <a:cubicBezTo>
                      <a:pt x="1579" y="2810"/>
                      <a:pt x="1595" y="2742"/>
                      <a:pt x="1565" y="2688"/>
                    </a:cubicBezTo>
                    <a:cubicBezTo>
                      <a:pt x="1565" y="2688"/>
                      <a:pt x="1474" y="2532"/>
                      <a:pt x="1339" y="2294"/>
                    </a:cubicBezTo>
                    <a:cubicBezTo>
                      <a:pt x="1201" y="2055"/>
                      <a:pt x="1029" y="1735"/>
                      <a:pt x="861" y="1407"/>
                    </a:cubicBezTo>
                    <a:cubicBezTo>
                      <a:pt x="696" y="1079"/>
                      <a:pt x="524" y="743"/>
                      <a:pt x="407" y="487"/>
                    </a:cubicBezTo>
                    <a:cubicBezTo>
                      <a:pt x="294" y="232"/>
                      <a:pt x="217" y="60"/>
                      <a:pt x="217" y="60"/>
                    </a:cubicBezTo>
                    <a:cubicBezTo>
                      <a:pt x="201" y="22"/>
                      <a:pt x="167" y="0"/>
                      <a:pt x="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6086825" y="1477811"/>
                <a:ext cx="76772" cy="58389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1928" extrusionOk="0">
                    <a:moveTo>
                      <a:pt x="2414" y="0"/>
                    </a:moveTo>
                    <a:cubicBezTo>
                      <a:pt x="2394" y="0"/>
                      <a:pt x="2374" y="6"/>
                      <a:pt x="2355" y="18"/>
                    </a:cubicBezTo>
                    <a:cubicBezTo>
                      <a:pt x="2355" y="18"/>
                      <a:pt x="2210" y="117"/>
                      <a:pt x="1992" y="267"/>
                    </a:cubicBezTo>
                    <a:cubicBezTo>
                      <a:pt x="1773" y="419"/>
                      <a:pt x="1481" y="626"/>
                      <a:pt x="1197" y="840"/>
                    </a:cubicBezTo>
                    <a:cubicBezTo>
                      <a:pt x="910" y="1059"/>
                      <a:pt x="624" y="1277"/>
                      <a:pt x="410" y="1441"/>
                    </a:cubicBezTo>
                    <a:cubicBezTo>
                      <a:pt x="198" y="1611"/>
                      <a:pt x="57" y="1724"/>
                      <a:pt x="57" y="1724"/>
                    </a:cubicBezTo>
                    <a:cubicBezTo>
                      <a:pt x="12" y="1761"/>
                      <a:pt x="1" y="1832"/>
                      <a:pt x="36" y="1881"/>
                    </a:cubicBezTo>
                    <a:cubicBezTo>
                      <a:pt x="54" y="1907"/>
                      <a:pt x="78" y="1921"/>
                      <a:pt x="104" y="1927"/>
                    </a:cubicBezTo>
                    <a:cubicBezTo>
                      <a:pt x="108" y="1927"/>
                      <a:pt x="112" y="1928"/>
                      <a:pt x="115" y="1928"/>
                    </a:cubicBezTo>
                    <a:cubicBezTo>
                      <a:pt x="138" y="1928"/>
                      <a:pt x="162" y="1920"/>
                      <a:pt x="181" y="1905"/>
                    </a:cubicBezTo>
                    <a:cubicBezTo>
                      <a:pt x="181" y="1905"/>
                      <a:pt x="740" y="1445"/>
                      <a:pt x="1318" y="1019"/>
                    </a:cubicBezTo>
                    <a:cubicBezTo>
                      <a:pt x="1884" y="587"/>
                      <a:pt x="2473" y="194"/>
                      <a:pt x="2473" y="194"/>
                    </a:cubicBezTo>
                    <a:cubicBezTo>
                      <a:pt x="2520" y="161"/>
                      <a:pt x="2534" y="96"/>
                      <a:pt x="2501" y="47"/>
                    </a:cubicBezTo>
                    <a:cubicBezTo>
                      <a:pt x="2481" y="17"/>
                      <a:pt x="2448" y="0"/>
                      <a:pt x="24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>
                <a:off x="6026677" y="1526754"/>
                <a:ext cx="59237" cy="79044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610" extrusionOk="0">
                    <a:moveTo>
                      <a:pt x="121" y="0"/>
                    </a:moveTo>
                    <a:cubicBezTo>
                      <a:pt x="99" y="0"/>
                      <a:pt x="76" y="8"/>
                      <a:pt x="57" y="24"/>
                    </a:cubicBezTo>
                    <a:cubicBezTo>
                      <a:pt x="9" y="65"/>
                      <a:pt x="1" y="138"/>
                      <a:pt x="34" y="188"/>
                    </a:cubicBezTo>
                    <a:cubicBezTo>
                      <a:pt x="34" y="188"/>
                      <a:pt x="444" y="807"/>
                      <a:pt x="881" y="1401"/>
                    </a:cubicBezTo>
                    <a:cubicBezTo>
                      <a:pt x="1307" y="1996"/>
                      <a:pt x="1756" y="2569"/>
                      <a:pt x="1756" y="2569"/>
                    </a:cubicBezTo>
                    <a:cubicBezTo>
                      <a:pt x="1776" y="2594"/>
                      <a:pt x="1802" y="2606"/>
                      <a:pt x="1827" y="2610"/>
                    </a:cubicBezTo>
                    <a:cubicBezTo>
                      <a:pt x="1829" y="2610"/>
                      <a:pt x="1832" y="2610"/>
                      <a:pt x="1834" y="2610"/>
                    </a:cubicBezTo>
                    <a:cubicBezTo>
                      <a:pt x="1858" y="2610"/>
                      <a:pt x="1884" y="2602"/>
                      <a:pt x="1904" y="2583"/>
                    </a:cubicBezTo>
                    <a:cubicBezTo>
                      <a:pt x="1949" y="2543"/>
                      <a:pt x="1956" y="2473"/>
                      <a:pt x="1918" y="2425"/>
                    </a:cubicBezTo>
                    <a:cubicBezTo>
                      <a:pt x="1918" y="2425"/>
                      <a:pt x="1806" y="2281"/>
                      <a:pt x="1641" y="2065"/>
                    </a:cubicBezTo>
                    <a:cubicBezTo>
                      <a:pt x="1478" y="1844"/>
                      <a:pt x="1264" y="1550"/>
                      <a:pt x="1048" y="1257"/>
                    </a:cubicBezTo>
                    <a:cubicBezTo>
                      <a:pt x="828" y="961"/>
                      <a:pt x="617" y="659"/>
                      <a:pt x="463" y="430"/>
                    </a:cubicBezTo>
                    <a:cubicBezTo>
                      <a:pt x="308" y="199"/>
                      <a:pt x="203" y="45"/>
                      <a:pt x="203" y="45"/>
                    </a:cubicBezTo>
                    <a:cubicBezTo>
                      <a:pt x="183" y="16"/>
                      <a:pt x="153" y="0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>
                <a:off x="6072893" y="1630544"/>
                <a:ext cx="70413" cy="66476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2195" extrusionOk="0">
                    <a:moveTo>
                      <a:pt x="2210" y="1"/>
                    </a:moveTo>
                    <a:cubicBezTo>
                      <a:pt x="2185" y="1"/>
                      <a:pt x="2161" y="10"/>
                      <a:pt x="2140" y="28"/>
                    </a:cubicBezTo>
                    <a:cubicBezTo>
                      <a:pt x="2140" y="28"/>
                      <a:pt x="1612" y="502"/>
                      <a:pt x="1084" y="995"/>
                    </a:cubicBezTo>
                    <a:cubicBezTo>
                      <a:pt x="565" y="1498"/>
                      <a:pt x="44" y="2001"/>
                      <a:pt x="44" y="2001"/>
                    </a:cubicBezTo>
                    <a:cubicBezTo>
                      <a:pt x="2" y="2043"/>
                      <a:pt x="1" y="2116"/>
                      <a:pt x="40" y="2161"/>
                    </a:cubicBezTo>
                    <a:cubicBezTo>
                      <a:pt x="61" y="2182"/>
                      <a:pt x="88" y="2194"/>
                      <a:pt x="113" y="2194"/>
                    </a:cubicBezTo>
                    <a:cubicBezTo>
                      <a:pt x="114" y="2194"/>
                      <a:pt x="116" y="2194"/>
                      <a:pt x="118" y="2194"/>
                    </a:cubicBezTo>
                    <a:cubicBezTo>
                      <a:pt x="143" y="2194"/>
                      <a:pt x="168" y="2185"/>
                      <a:pt x="188" y="2165"/>
                    </a:cubicBezTo>
                    <a:cubicBezTo>
                      <a:pt x="188" y="2165"/>
                      <a:pt x="705" y="1652"/>
                      <a:pt x="1224" y="1159"/>
                    </a:cubicBezTo>
                    <a:cubicBezTo>
                      <a:pt x="1746" y="664"/>
                      <a:pt x="2277" y="190"/>
                      <a:pt x="2277" y="190"/>
                    </a:cubicBezTo>
                    <a:cubicBezTo>
                      <a:pt x="2321" y="153"/>
                      <a:pt x="2325" y="84"/>
                      <a:pt x="2287" y="38"/>
                    </a:cubicBezTo>
                    <a:cubicBezTo>
                      <a:pt x="2267" y="14"/>
                      <a:pt x="2239" y="1"/>
                      <a:pt x="2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>
                <a:off x="6012896" y="1693751"/>
                <a:ext cx="65628" cy="73350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422" extrusionOk="0">
                    <a:moveTo>
                      <a:pt x="115" y="0"/>
                    </a:moveTo>
                    <a:cubicBezTo>
                      <a:pt x="89" y="0"/>
                      <a:pt x="64" y="11"/>
                      <a:pt x="44" y="32"/>
                    </a:cubicBezTo>
                    <a:cubicBezTo>
                      <a:pt x="2" y="75"/>
                      <a:pt x="0" y="149"/>
                      <a:pt x="38" y="194"/>
                    </a:cubicBezTo>
                    <a:cubicBezTo>
                      <a:pt x="38" y="194"/>
                      <a:pt x="510" y="760"/>
                      <a:pt x="999" y="1308"/>
                    </a:cubicBezTo>
                    <a:cubicBezTo>
                      <a:pt x="1241" y="1577"/>
                      <a:pt x="1486" y="1850"/>
                      <a:pt x="1667" y="2053"/>
                    </a:cubicBezTo>
                    <a:cubicBezTo>
                      <a:pt x="1853" y="2254"/>
                      <a:pt x="1978" y="2387"/>
                      <a:pt x="1978" y="2387"/>
                    </a:cubicBezTo>
                    <a:cubicBezTo>
                      <a:pt x="1999" y="2409"/>
                      <a:pt x="2024" y="2421"/>
                      <a:pt x="2052" y="2421"/>
                    </a:cubicBezTo>
                    <a:cubicBezTo>
                      <a:pt x="2078" y="2421"/>
                      <a:pt x="2106" y="2412"/>
                      <a:pt x="2126" y="2388"/>
                    </a:cubicBezTo>
                    <a:cubicBezTo>
                      <a:pt x="2166" y="2345"/>
                      <a:pt x="2166" y="2275"/>
                      <a:pt x="2126" y="2231"/>
                    </a:cubicBezTo>
                    <a:cubicBezTo>
                      <a:pt x="2126" y="2231"/>
                      <a:pt x="1637" y="1700"/>
                      <a:pt x="1149" y="1150"/>
                    </a:cubicBezTo>
                    <a:cubicBezTo>
                      <a:pt x="665" y="603"/>
                      <a:pt x="190" y="37"/>
                      <a:pt x="190" y="37"/>
                    </a:cubicBezTo>
                    <a:cubicBezTo>
                      <a:pt x="170" y="13"/>
                      <a:pt x="143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6073196" y="1786911"/>
                <a:ext cx="65325" cy="7156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2363" extrusionOk="0">
                    <a:moveTo>
                      <a:pt x="2042" y="0"/>
                    </a:moveTo>
                    <a:cubicBezTo>
                      <a:pt x="2016" y="0"/>
                      <a:pt x="1989" y="12"/>
                      <a:pt x="1968" y="34"/>
                    </a:cubicBezTo>
                    <a:cubicBezTo>
                      <a:pt x="1968" y="34"/>
                      <a:pt x="1483" y="563"/>
                      <a:pt x="996" y="1091"/>
                    </a:cubicBezTo>
                    <a:cubicBezTo>
                      <a:pt x="515" y="1625"/>
                      <a:pt x="38" y="2175"/>
                      <a:pt x="38" y="2175"/>
                    </a:cubicBezTo>
                    <a:cubicBezTo>
                      <a:pt x="1" y="2221"/>
                      <a:pt x="2" y="2291"/>
                      <a:pt x="45" y="2335"/>
                    </a:cubicBezTo>
                    <a:cubicBezTo>
                      <a:pt x="64" y="2353"/>
                      <a:pt x="88" y="2363"/>
                      <a:pt x="114" y="2363"/>
                    </a:cubicBezTo>
                    <a:cubicBezTo>
                      <a:pt x="116" y="2363"/>
                      <a:pt x="118" y="2363"/>
                      <a:pt x="119" y="2363"/>
                    </a:cubicBezTo>
                    <a:cubicBezTo>
                      <a:pt x="145" y="2360"/>
                      <a:pt x="171" y="2350"/>
                      <a:pt x="191" y="2328"/>
                    </a:cubicBezTo>
                    <a:cubicBezTo>
                      <a:pt x="191" y="2328"/>
                      <a:pt x="664" y="1777"/>
                      <a:pt x="1147" y="1242"/>
                    </a:cubicBezTo>
                    <a:cubicBezTo>
                      <a:pt x="1626" y="707"/>
                      <a:pt x="2118" y="185"/>
                      <a:pt x="2118" y="185"/>
                    </a:cubicBezTo>
                    <a:cubicBezTo>
                      <a:pt x="2157" y="142"/>
                      <a:pt x="2156" y="74"/>
                      <a:pt x="2115" y="32"/>
                    </a:cubicBezTo>
                    <a:cubicBezTo>
                      <a:pt x="2094" y="11"/>
                      <a:pt x="2068" y="0"/>
                      <a:pt x="20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8"/>
            <p:cNvGrpSpPr/>
            <p:nvPr/>
          </p:nvGrpSpPr>
          <p:grpSpPr>
            <a:xfrm>
              <a:off x="7547363" y="3782403"/>
              <a:ext cx="534036" cy="1342081"/>
              <a:chOff x="6285532" y="1285889"/>
              <a:chExt cx="299852" cy="753554"/>
            </a:xfrm>
          </p:grpSpPr>
          <p:sp>
            <p:nvSpPr>
              <p:cNvPr id="101" name="Google Shape;101;p8"/>
              <p:cNvSpPr/>
              <p:nvPr/>
            </p:nvSpPr>
            <p:spPr>
              <a:xfrm>
                <a:off x="6285532" y="1285889"/>
                <a:ext cx="299852" cy="683411"/>
              </a:xfrm>
              <a:custGeom>
                <a:avLst/>
                <a:gdLst/>
                <a:ahLst/>
                <a:cxnLst/>
                <a:rect l="l" t="t" r="r" b="b"/>
                <a:pathLst>
                  <a:path w="9901" h="22566" extrusionOk="0">
                    <a:moveTo>
                      <a:pt x="5448" y="0"/>
                    </a:moveTo>
                    <a:cubicBezTo>
                      <a:pt x="5186" y="0"/>
                      <a:pt x="4929" y="39"/>
                      <a:pt x="4681" y="111"/>
                    </a:cubicBezTo>
                    <a:cubicBezTo>
                      <a:pt x="4200" y="251"/>
                      <a:pt x="3751" y="515"/>
                      <a:pt x="3364" y="867"/>
                    </a:cubicBezTo>
                    <a:cubicBezTo>
                      <a:pt x="2977" y="1221"/>
                      <a:pt x="2664" y="1654"/>
                      <a:pt x="2404" y="2170"/>
                    </a:cubicBezTo>
                    <a:cubicBezTo>
                      <a:pt x="2163" y="2675"/>
                      <a:pt x="2128" y="3159"/>
                      <a:pt x="2232" y="3640"/>
                    </a:cubicBezTo>
                    <a:cubicBezTo>
                      <a:pt x="2313" y="4127"/>
                      <a:pt x="2531" y="4611"/>
                      <a:pt x="2716" y="5108"/>
                    </a:cubicBezTo>
                    <a:cubicBezTo>
                      <a:pt x="3103" y="6091"/>
                      <a:pt x="3440" y="7114"/>
                      <a:pt x="2797" y="7815"/>
                    </a:cubicBezTo>
                    <a:cubicBezTo>
                      <a:pt x="2163" y="8508"/>
                      <a:pt x="1643" y="8805"/>
                      <a:pt x="1274" y="9199"/>
                    </a:cubicBezTo>
                    <a:cubicBezTo>
                      <a:pt x="888" y="9592"/>
                      <a:pt x="644" y="10075"/>
                      <a:pt x="438" y="11118"/>
                    </a:cubicBezTo>
                    <a:cubicBezTo>
                      <a:pt x="228" y="12157"/>
                      <a:pt x="754" y="13205"/>
                      <a:pt x="1147" y="14206"/>
                    </a:cubicBezTo>
                    <a:cubicBezTo>
                      <a:pt x="1537" y="15198"/>
                      <a:pt x="1762" y="16129"/>
                      <a:pt x="979" y="16751"/>
                    </a:cubicBezTo>
                    <a:cubicBezTo>
                      <a:pt x="192" y="17370"/>
                      <a:pt x="1" y="18542"/>
                      <a:pt x="223" y="19695"/>
                    </a:cubicBezTo>
                    <a:cubicBezTo>
                      <a:pt x="449" y="20842"/>
                      <a:pt x="1089" y="21984"/>
                      <a:pt x="2126" y="22403"/>
                    </a:cubicBezTo>
                    <a:cubicBezTo>
                      <a:pt x="2401" y="22514"/>
                      <a:pt x="2692" y="22566"/>
                      <a:pt x="2990" y="22566"/>
                    </a:cubicBezTo>
                    <a:cubicBezTo>
                      <a:pt x="3816" y="22566"/>
                      <a:pt x="4690" y="22170"/>
                      <a:pt x="5382" y="21544"/>
                    </a:cubicBezTo>
                    <a:cubicBezTo>
                      <a:pt x="6324" y="20701"/>
                      <a:pt x="6913" y="19438"/>
                      <a:pt x="6606" y="18398"/>
                    </a:cubicBezTo>
                    <a:cubicBezTo>
                      <a:pt x="6298" y="17361"/>
                      <a:pt x="6988" y="16628"/>
                      <a:pt x="7801" y="15770"/>
                    </a:cubicBezTo>
                    <a:cubicBezTo>
                      <a:pt x="8615" y="14919"/>
                      <a:pt x="9576" y="13942"/>
                      <a:pt x="9741" y="12596"/>
                    </a:cubicBezTo>
                    <a:cubicBezTo>
                      <a:pt x="9900" y="11252"/>
                      <a:pt x="9763" y="10564"/>
                      <a:pt x="9484" y="9994"/>
                    </a:cubicBezTo>
                    <a:cubicBezTo>
                      <a:pt x="9189" y="9422"/>
                      <a:pt x="8761" y="8958"/>
                      <a:pt x="8193" y="8067"/>
                    </a:cubicBezTo>
                    <a:cubicBezTo>
                      <a:pt x="7632" y="7181"/>
                      <a:pt x="7997" y="6059"/>
                      <a:pt x="8247" y="4784"/>
                    </a:cubicBezTo>
                    <a:cubicBezTo>
                      <a:pt x="8381" y="4150"/>
                      <a:pt x="8462" y="3483"/>
                      <a:pt x="8420" y="2838"/>
                    </a:cubicBezTo>
                    <a:cubicBezTo>
                      <a:pt x="8352" y="2193"/>
                      <a:pt x="8163" y="1573"/>
                      <a:pt x="7692" y="1070"/>
                    </a:cubicBezTo>
                    <a:cubicBezTo>
                      <a:pt x="7241" y="567"/>
                      <a:pt x="6704" y="255"/>
                      <a:pt x="6191" y="106"/>
                    </a:cubicBezTo>
                    <a:cubicBezTo>
                      <a:pt x="5942" y="34"/>
                      <a:pt x="5693" y="0"/>
                      <a:pt x="54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8"/>
              <p:cNvSpPr/>
              <p:nvPr/>
            </p:nvSpPr>
            <p:spPr>
              <a:xfrm>
                <a:off x="6315091" y="1374960"/>
                <a:ext cx="141280" cy="664483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1941" extrusionOk="0">
                    <a:moveTo>
                      <a:pt x="4322" y="0"/>
                    </a:moveTo>
                    <a:cubicBezTo>
                      <a:pt x="4316" y="0"/>
                      <a:pt x="4311" y="1"/>
                      <a:pt x="4306" y="1"/>
                    </a:cubicBezTo>
                    <a:cubicBezTo>
                      <a:pt x="4248" y="11"/>
                      <a:pt x="4209" y="63"/>
                      <a:pt x="4218" y="119"/>
                    </a:cubicBezTo>
                    <a:cubicBezTo>
                      <a:pt x="4218" y="119"/>
                      <a:pt x="4230" y="204"/>
                      <a:pt x="4255" y="366"/>
                    </a:cubicBezTo>
                    <a:cubicBezTo>
                      <a:pt x="4272" y="530"/>
                      <a:pt x="4297" y="767"/>
                      <a:pt x="4329" y="1070"/>
                    </a:cubicBezTo>
                    <a:cubicBezTo>
                      <a:pt x="4395" y="1677"/>
                      <a:pt x="4444" y="2549"/>
                      <a:pt x="4452" y="3594"/>
                    </a:cubicBezTo>
                    <a:cubicBezTo>
                      <a:pt x="4459" y="5688"/>
                      <a:pt x="4179" y="8481"/>
                      <a:pt x="3575" y="11210"/>
                    </a:cubicBezTo>
                    <a:cubicBezTo>
                      <a:pt x="2988" y="13945"/>
                      <a:pt x="2130" y="16614"/>
                      <a:pt x="1381" y="18571"/>
                    </a:cubicBezTo>
                    <a:cubicBezTo>
                      <a:pt x="639" y="20533"/>
                      <a:pt x="25" y="21788"/>
                      <a:pt x="25" y="21788"/>
                    </a:cubicBezTo>
                    <a:cubicBezTo>
                      <a:pt x="0" y="21842"/>
                      <a:pt x="21" y="21904"/>
                      <a:pt x="73" y="21930"/>
                    </a:cubicBezTo>
                    <a:cubicBezTo>
                      <a:pt x="87" y="21937"/>
                      <a:pt x="102" y="21941"/>
                      <a:pt x="117" y="21941"/>
                    </a:cubicBezTo>
                    <a:cubicBezTo>
                      <a:pt x="155" y="21941"/>
                      <a:pt x="193" y="21919"/>
                      <a:pt x="213" y="21881"/>
                    </a:cubicBezTo>
                    <a:cubicBezTo>
                      <a:pt x="213" y="21881"/>
                      <a:pt x="829" y="20617"/>
                      <a:pt x="1575" y="18646"/>
                    </a:cubicBezTo>
                    <a:cubicBezTo>
                      <a:pt x="2327" y="16680"/>
                      <a:pt x="3189" y="14003"/>
                      <a:pt x="3777" y="11255"/>
                    </a:cubicBezTo>
                    <a:cubicBezTo>
                      <a:pt x="4383" y="8512"/>
                      <a:pt x="4665" y="5703"/>
                      <a:pt x="4658" y="3594"/>
                    </a:cubicBezTo>
                    <a:cubicBezTo>
                      <a:pt x="4649" y="2542"/>
                      <a:pt x="4601" y="1663"/>
                      <a:pt x="4536" y="1050"/>
                    </a:cubicBezTo>
                    <a:cubicBezTo>
                      <a:pt x="4503" y="745"/>
                      <a:pt x="4479" y="503"/>
                      <a:pt x="4461" y="340"/>
                    </a:cubicBezTo>
                    <a:cubicBezTo>
                      <a:pt x="4437" y="176"/>
                      <a:pt x="4424" y="89"/>
                      <a:pt x="4424" y="89"/>
                    </a:cubicBezTo>
                    <a:cubicBezTo>
                      <a:pt x="4417" y="36"/>
                      <a:pt x="4373" y="0"/>
                      <a:pt x="4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8"/>
              <p:cNvSpPr/>
              <p:nvPr/>
            </p:nvSpPr>
            <p:spPr>
              <a:xfrm>
                <a:off x="6387444" y="1425417"/>
                <a:ext cx="69080" cy="61206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021" extrusionOk="0">
                    <a:moveTo>
                      <a:pt x="118" y="0"/>
                    </a:moveTo>
                    <a:cubicBezTo>
                      <a:pt x="89" y="0"/>
                      <a:pt x="60" y="12"/>
                      <a:pt x="39" y="33"/>
                    </a:cubicBezTo>
                    <a:cubicBezTo>
                      <a:pt x="1" y="74"/>
                      <a:pt x="4" y="134"/>
                      <a:pt x="47" y="169"/>
                    </a:cubicBezTo>
                    <a:cubicBezTo>
                      <a:pt x="47" y="169"/>
                      <a:pt x="178" y="274"/>
                      <a:pt x="374" y="432"/>
                    </a:cubicBezTo>
                    <a:cubicBezTo>
                      <a:pt x="568" y="592"/>
                      <a:pt x="836" y="812"/>
                      <a:pt x="1085" y="1039"/>
                    </a:cubicBezTo>
                    <a:cubicBezTo>
                      <a:pt x="1337" y="1269"/>
                      <a:pt x="1590" y="1505"/>
                      <a:pt x="1780" y="1685"/>
                    </a:cubicBezTo>
                    <a:cubicBezTo>
                      <a:pt x="1973" y="1864"/>
                      <a:pt x="2091" y="1988"/>
                      <a:pt x="2091" y="1988"/>
                    </a:cubicBezTo>
                    <a:cubicBezTo>
                      <a:pt x="2111" y="2009"/>
                      <a:pt x="2136" y="2021"/>
                      <a:pt x="2163" y="2021"/>
                    </a:cubicBezTo>
                    <a:cubicBezTo>
                      <a:pt x="2189" y="2021"/>
                      <a:pt x="2217" y="2009"/>
                      <a:pt x="2237" y="1990"/>
                    </a:cubicBezTo>
                    <a:cubicBezTo>
                      <a:pt x="2276" y="1951"/>
                      <a:pt x="2280" y="1884"/>
                      <a:pt x="2238" y="1843"/>
                    </a:cubicBezTo>
                    <a:cubicBezTo>
                      <a:pt x="2238" y="1843"/>
                      <a:pt x="1731" y="1350"/>
                      <a:pt x="1228" y="896"/>
                    </a:cubicBezTo>
                    <a:cubicBezTo>
                      <a:pt x="709" y="437"/>
                      <a:pt x="185" y="24"/>
                      <a:pt x="185" y="24"/>
                    </a:cubicBezTo>
                    <a:cubicBezTo>
                      <a:pt x="166" y="8"/>
                      <a:pt x="142" y="0"/>
                      <a:pt x="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8"/>
              <p:cNvSpPr/>
              <p:nvPr/>
            </p:nvSpPr>
            <p:spPr>
              <a:xfrm>
                <a:off x="6445472" y="1506826"/>
                <a:ext cx="70473" cy="64386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126" extrusionOk="0">
                    <a:moveTo>
                      <a:pt x="2210" y="1"/>
                    </a:moveTo>
                    <a:cubicBezTo>
                      <a:pt x="2184" y="1"/>
                      <a:pt x="2159" y="11"/>
                      <a:pt x="2139" y="31"/>
                    </a:cubicBezTo>
                    <a:lnTo>
                      <a:pt x="1823" y="347"/>
                    </a:lnTo>
                    <a:cubicBezTo>
                      <a:pt x="1627" y="530"/>
                      <a:pt x="1369" y="775"/>
                      <a:pt x="1107" y="1018"/>
                    </a:cubicBezTo>
                    <a:cubicBezTo>
                      <a:pt x="852" y="1257"/>
                      <a:pt x="586" y="1489"/>
                      <a:pt x="384" y="1659"/>
                    </a:cubicBezTo>
                    <a:cubicBezTo>
                      <a:pt x="182" y="1828"/>
                      <a:pt x="50" y="1940"/>
                      <a:pt x="50" y="1940"/>
                    </a:cubicBezTo>
                    <a:cubicBezTo>
                      <a:pt x="6" y="1976"/>
                      <a:pt x="1" y="2041"/>
                      <a:pt x="37" y="2085"/>
                    </a:cubicBezTo>
                    <a:cubicBezTo>
                      <a:pt x="58" y="2109"/>
                      <a:pt x="85" y="2122"/>
                      <a:pt x="111" y="2125"/>
                    </a:cubicBezTo>
                    <a:cubicBezTo>
                      <a:pt x="115" y="2125"/>
                      <a:pt x="118" y="2125"/>
                      <a:pt x="122" y="2125"/>
                    </a:cubicBezTo>
                    <a:cubicBezTo>
                      <a:pt x="144" y="2125"/>
                      <a:pt x="167" y="2118"/>
                      <a:pt x="185" y="2101"/>
                    </a:cubicBezTo>
                    <a:cubicBezTo>
                      <a:pt x="185" y="2101"/>
                      <a:pt x="318" y="1988"/>
                      <a:pt x="519" y="1820"/>
                    </a:cubicBezTo>
                    <a:cubicBezTo>
                      <a:pt x="716" y="1648"/>
                      <a:pt x="993" y="1418"/>
                      <a:pt x="1247" y="1179"/>
                    </a:cubicBezTo>
                    <a:cubicBezTo>
                      <a:pt x="1509" y="934"/>
                      <a:pt x="1768" y="691"/>
                      <a:pt x="1963" y="508"/>
                    </a:cubicBezTo>
                    <a:cubicBezTo>
                      <a:pt x="2160" y="321"/>
                      <a:pt x="2284" y="192"/>
                      <a:pt x="2284" y="192"/>
                    </a:cubicBezTo>
                    <a:cubicBezTo>
                      <a:pt x="2326" y="150"/>
                      <a:pt x="2326" y="80"/>
                      <a:pt x="2286" y="34"/>
                    </a:cubicBezTo>
                    <a:cubicBezTo>
                      <a:pt x="2265" y="12"/>
                      <a:pt x="2237" y="1"/>
                      <a:pt x="2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8"/>
              <p:cNvSpPr/>
              <p:nvPr/>
            </p:nvSpPr>
            <p:spPr>
              <a:xfrm>
                <a:off x="6385385" y="1564793"/>
                <a:ext cx="59661" cy="70867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340" extrusionOk="0">
                    <a:moveTo>
                      <a:pt x="115" y="1"/>
                    </a:moveTo>
                    <a:cubicBezTo>
                      <a:pt x="92" y="1"/>
                      <a:pt x="68" y="8"/>
                      <a:pt x="49" y="22"/>
                    </a:cubicBezTo>
                    <a:cubicBezTo>
                      <a:pt x="6" y="57"/>
                      <a:pt x="0" y="118"/>
                      <a:pt x="38" y="160"/>
                    </a:cubicBezTo>
                    <a:cubicBezTo>
                      <a:pt x="38" y="160"/>
                      <a:pt x="153" y="286"/>
                      <a:pt x="316" y="480"/>
                    </a:cubicBezTo>
                    <a:cubicBezTo>
                      <a:pt x="481" y="677"/>
                      <a:pt x="699" y="940"/>
                      <a:pt x="918" y="1203"/>
                    </a:cubicBezTo>
                    <a:cubicBezTo>
                      <a:pt x="1352" y="1735"/>
                      <a:pt x="1768" y="2297"/>
                      <a:pt x="1768" y="2297"/>
                    </a:cubicBezTo>
                    <a:cubicBezTo>
                      <a:pt x="1785" y="2321"/>
                      <a:pt x="1810" y="2335"/>
                      <a:pt x="1837" y="2339"/>
                    </a:cubicBezTo>
                    <a:cubicBezTo>
                      <a:pt x="1841" y="2339"/>
                      <a:pt x="1846" y="2340"/>
                      <a:pt x="1851" y="2340"/>
                    </a:cubicBezTo>
                    <a:cubicBezTo>
                      <a:pt x="1872" y="2340"/>
                      <a:pt x="1894" y="2334"/>
                      <a:pt x="1913" y="2319"/>
                    </a:cubicBezTo>
                    <a:cubicBezTo>
                      <a:pt x="1958" y="2284"/>
                      <a:pt x="1969" y="2220"/>
                      <a:pt x="1934" y="2174"/>
                    </a:cubicBezTo>
                    <a:cubicBezTo>
                      <a:pt x="1934" y="2174"/>
                      <a:pt x="1830" y="2037"/>
                      <a:pt x="1670" y="1827"/>
                    </a:cubicBezTo>
                    <a:cubicBezTo>
                      <a:pt x="1512" y="1621"/>
                      <a:pt x="1301" y="1347"/>
                      <a:pt x="1079" y="1080"/>
                    </a:cubicBezTo>
                    <a:cubicBezTo>
                      <a:pt x="861" y="816"/>
                      <a:pt x="642" y="553"/>
                      <a:pt x="477" y="356"/>
                    </a:cubicBezTo>
                    <a:cubicBezTo>
                      <a:pt x="308" y="165"/>
                      <a:pt x="196" y="36"/>
                      <a:pt x="196" y="36"/>
                    </a:cubicBezTo>
                    <a:cubicBezTo>
                      <a:pt x="176" y="12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>
                <a:off x="6422667" y="1663980"/>
                <a:ext cx="77590" cy="54998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1816" extrusionOk="0">
                    <a:moveTo>
                      <a:pt x="2445" y="0"/>
                    </a:moveTo>
                    <a:cubicBezTo>
                      <a:pt x="2424" y="0"/>
                      <a:pt x="2402" y="7"/>
                      <a:pt x="2383" y="21"/>
                    </a:cubicBezTo>
                    <a:cubicBezTo>
                      <a:pt x="2383" y="21"/>
                      <a:pt x="2241" y="126"/>
                      <a:pt x="2025" y="285"/>
                    </a:cubicBezTo>
                    <a:cubicBezTo>
                      <a:pt x="1812" y="442"/>
                      <a:pt x="1522" y="649"/>
                      <a:pt x="1230" y="847"/>
                    </a:cubicBezTo>
                    <a:cubicBezTo>
                      <a:pt x="652" y="1250"/>
                      <a:pt x="63" y="1624"/>
                      <a:pt x="63" y="1624"/>
                    </a:cubicBezTo>
                    <a:cubicBezTo>
                      <a:pt x="14" y="1656"/>
                      <a:pt x="0" y="1719"/>
                      <a:pt x="33" y="1768"/>
                    </a:cubicBezTo>
                    <a:cubicBezTo>
                      <a:pt x="47" y="1792"/>
                      <a:pt x="70" y="1807"/>
                      <a:pt x="97" y="1813"/>
                    </a:cubicBezTo>
                    <a:cubicBezTo>
                      <a:pt x="105" y="1814"/>
                      <a:pt x="113" y="1815"/>
                      <a:pt x="121" y="1815"/>
                    </a:cubicBezTo>
                    <a:cubicBezTo>
                      <a:pt x="140" y="1815"/>
                      <a:pt x="159" y="1810"/>
                      <a:pt x="175" y="1799"/>
                    </a:cubicBezTo>
                    <a:cubicBezTo>
                      <a:pt x="175" y="1799"/>
                      <a:pt x="769" y="1426"/>
                      <a:pt x="1346" y="1023"/>
                    </a:cubicBezTo>
                    <a:cubicBezTo>
                      <a:pt x="1930" y="625"/>
                      <a:pt x="2502" y="197"/>
                      <a:pt x="2502" y="197"/>
                    </a:cubicBezTo>
                    <a:cubicBezTo>
                      <a:pt x="2549" y="162"/>
                      <a:pt x="2562" y="94"/>
                      <a:pt x="2528" y="45"/>
                    </a:cubicBezTo>
                    <a:cubicBezTo>
                      <a:pt x="2508" y="16"/>
                      <a:pt x="2477" y="0"/>
                      <a:pt x="24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>
                <a:off x="6363003" y="1705108"/>
                <a:ext cx="51696" cy="7701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543" extrusionOk="0">
                    <a:moveTo>
                      <a:pt x="116" y="1"/>
                    </a:moveTo>
                    <a:cubicBezTo>
                      <a:pt x="97" y="1"/>
                      <a:pt x="78" y="6"/>
                      <a:pt x="62" y="16"/>
                    </a:cubicBezTo>
                    <a:cubicBezTo>
                      <a:pt x="14" y="47"/>
                      <a:pt x="0" y="107"/>
                      <a:pt x="32" y="153"/>
                    </a:cubicBezTo>
                    <a:cubicBezTo>
                      <a:pt x="32" y="153"/>
                      <a:pt x="127" y="295"/>
                      <a:pt x="271" y="509"/>
                    </a:cubicBezTo>
                    <a:cubicBezTo>
                      <a:pt x="410" y="726"/>
                      <a:pt x="594" y="1015"/>
                      <a:pt x="780" y="1304"/>
                    </a:cubicBezTo>
                    <a:cubicBezTo>
                      <a:pt x="966" y="1598"/>
                      <a:pt x="1143" y="1893"/>
                      <a:pt x="1277" y="2116"/>
                    </a:cubicBezTo>
                    <a:cubicBezTo>
                      <a:pt x="1410" y="2341"/>
                      <a:pt x="1500" y="2489"/>
                      <a:pt x="1500" y="2489"/>
                    </a:cubicBezTo>
                    <a:cubicBezTo>
                      <a:pt x="1513" y="2515"/>
                      <a:pt x="1536" y="2533"/>
                      <a:pt x="1562" y="2540"/>
                    </a:cubicBezTo>
                    <a:cubicBezTo>
                      <a:pt x="1570" y="2542"/>
                      <a:pt x="1579" y="2542"/>
                      <a:pt x="1587" y="2542"/>
                    </a:cubicBezTo>
                    <a:cubicBezTo>
                      <a:pt x="1605" y="2542"/>
                      <a:pt x="1623" y="2538"/>
                      <a:pt x="1641" y="2529"/>
                    </a:cubicBezTo>
                    <a:cubicBezTo>
                      <a:pt x="1690" y="2501"/>
                      <a:pt x="1706" y="2436"/>
                      <a:pt x="1677" y="2387"/>
                    </a:cubicBezTo>
                    <a:cubicBezTo>
                      <a:pt x="1677" y="2387"/>
                      <a:pt x="1328" y="1784"/>
                      <a:pt x="956" y="1200"/>
                    </a:cubicBezTo>
                    <a:cubicBezTo>
                      <a:pt x="593" y="614"/>
                      <a:pt x="204" y="48"/>
                      <a:pt x="204" y="48"/>
                    </a:cubicBezTo>
                    <a:cubicBezTo>
                      <a:pt x="184" y="17"/>
                      <a:pt x="150" y="1"/>
                      <a:pt x="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>
                <a:off x="6383689" y="1816107"/>
                <a:ext cx="82133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1561" extrusionOk="0">
                    <a:moveTo>
                      <a:pt x="2595" y="1"/>
                    </a:moveTo>
                    <a:cubicBezTo>
                      <a:pt x="2577" y="1"/>
                      <a:pt x="2559" y="5"/>
                      <a:pt x="2542" y="15"/>
                    </a:cubicBezTo>
                    <a:cubicBezTo>
                      <a:pt x="2542" y="15"/>
                      <a:pt x="1930" y="374"/>
                      <a:pt x="1310" y="710"/>
                    </a:cubicBezTo>
                    <a:cubicBezTo>
                      <a:pt x="695" y="1049"/>
                      <a:pt x="72" y="1364"/>
                      <a:pt x="72" y="1364"/>
                    </a:cubicBezTo>
                    <a:cubicBezTo>
                      <a:pt x="21" y="1390"/>
                      <a:pt x="0" y="1453"/>
                      <a:pt x="28" y="1503"/>
                    </a:cubicBezTo>
                    <a:cubicBezTo>
                      <a:pt x="38" y="1530"/>
                      <a:pt x="62" y="1547"/>
                      <a:pt x="86" y="1555"/>
                    </a:cubicBezTo>
                    <a:cubicBezTo>
                      <a:pt x="96" y="1559"/>
                      <a:pt x="106" y="1561"/>
                      <a:pt x="117" y="1561"/>
                    </a:cubicBezTo>
                    <a:cubicBezTo>
                      <a:pt x="133" y="1561"/>
                      <a:pt x="150" y="1557"/>
                      <a:pt x="164" y="1548"/>
                    </a:cubicBezTo>
                    <a:cubicBezTo>
                      <a:pt x="164" y="1548"/>
                      <a:pt x="789" y="1234"/>
                      <a:pt x="1406" y="895"/>
                    </a:cubicBezTo>
                    <a:cubicBezTo>
                      <a:pt x="2027" y="560"/>
                      <a:pt x="2642" y="202"/>
                      <a:pt x="2642" y="202"/>
                    </a:cubicBezTo>
                    <a:cubicBezTo>
                      <a:pt x="2692" y="172"/>
                      <a:pt x="2711" y="107"/>
                      <a:pt x="2684" y="56"/>
                    </a:cubicBezTo>
                    <a:cubicBezTo>
                      <a:pt x="2665" y="20"/>
                      <a:pt x="2630" y="1"/>
                      <a:pt x="25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8"/>
            <p:cNvGrpSpPr/>
            <p:nvPr/>
          </p:nvGrpSpPr>
          <p:grpSpPr>
            <a:xfrm>
              <a:off x="8240585" y="3113531"/>
              <a:ext cx="651249" cy="619422"/>
              <a:chOff x="5743835" y="2167031"/>
              <a:chExt cx="651249" cy="619422"/>
            </a:xfrm>
          </p:grpSpPr>
          <p:sp>
            <p:nvSpPr>
              <p:cNvPr id="110" name="Google Shape;110;p8"/>
              <p:cNvSpPr/>
              <p:nvPr/>
            </p:nvSpPr>
            <p:spPr>
              <a:xfrm>
                <a:off x="5743835" y="2167031"/>
                <a:ext cx="651249" cy="534530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7650" extrusionOk="0">
                    <a:moveTo>
                      <a:pt x="4382" y="0"/>
                    </a:moveTo>
                    <a:lnTo>
                      <a:pt x="4382" y="0"/>
                    </a:lnTo>
                    <a:cubicBezTo>
                      <a:pt x="5437" y="6329"/>
                      <a:pt x="1" y="13955"/>
                      <a:pt x="4220" y="16714"/>
                    </a:cubicBezTo>
                    <a:cubicBezTo>
                      <a:pt x="5259" y="17394"/>
                      <a:pt x="6259" y="17650"/>
                      <a:pt x="7176" y="17650"/>
                    </a:cubicBezTo>
                    <a:cubicBezTo>
                      <a:pt x="9981" y="17650"/>
                      <a:pt x="12009" y="15254"/>
                      <a:pt x="12009" y="15254"/>
                    </a:cubicBezTo>
                    <a:cubicBezTo>
                      <a:pt x="21098" y="14524"/>
                      <a:pt x="21503" y="10954"/>
                      <a:pt x="18419" y="6735"/>
                    </a:cubicBezTo>
                    <a:cubicBezTo>
                      <a:pt x="14564" y="1459"/>
                      <a:pt x="4382" y="0"/>
                      <a:pt x="43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>
                <a:off x="5944541" y="2255557"/>
                <a:ext cx="189433" cy="530896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7530" extrusionOk="0">
                    <a:moveTo>
                      <a:pt x="272" y="1"/>
                    </a:moveTo>
                    <a:cubicBezTo>
                      <a:pt x="217" y="1"/>
                      <a:pt x="161" y="20"/>
                      <a:pt x="115" y="58"/>
                    </a:cubicBezTo>
                    <a:cubicBezTo>
                      <a:pt x="12" y="143"/>
                      <a:pt x="0" y="297"/>
                      <a:pt x="86" y="401"/>
                    </a:cubicBezTo>
                    <a:cubicBezTo>
                      <a:pt x="5304" y="6584"/>
                      <a:pt x="5765" y="13627"/>
                      <a:pt x="5573" y="17275"/>
                    </a:cubicBezTo>
                    <a:cubicBezTo>
                      <a:pt x="5566" y="17408"/>
                      <a:pt x="5670" y="17522"/>
                      <a:pt x="5804" y="17529"/>
                    </a:cubicBezTo>
                    <a:lnTo>
                      <a:pt x="5817" y="17529"/>
                    </a:lnTo>
                    <a:cubicBezTo>
                      <a:pt x="5944" y="17529"/>
                      <a:pt x="6053" y="17429"/>
                      <a:pt x="6060" y="17303"/>
                    </a:cubicBezTo>
                    <a:cubicBezTo>
                      <a:pt x="6254" y="13581"/>
                      <a:pt x="5782" y="6400"/>
                      <a:pt x="457" y="88"/>
                    </a:cubicBezTo>
                    <a:cubicBezTo>
                      <a:pt x="410" y="30"/>
                      <a:pt x="342" y="1"/>
                      <a:pt x="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>
                <a:off x="6099060" y="2420102"/>
                <a:ext cx="126622" cy="159784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5276" extrusionOk="0">
                    <a:moveTo>
                      <a:pt x="3768" y="1"/>
                    </a:moveTo>
                    <a:cubicBezTo>
                      <a:pt x="3763" y="1"/>
                      <a:pt x="3758" y="1"/>
                      <a:pt x="3753" y="1"/>
                    </a:cubicBezTo>
                    <a:cubicBezTo>
                      <a:pt x="3620" y="10"/>
                      <a:pt x="3517" y="126"/>
                      <a:pt x="3525" y="260"/>
                    </a:cubicBezTo>
                    <a:cubicBezTo>
                      <a:pt x="3676" y="2677"/>
                      <a:pt x="189" y="4801"/>
                      <a:pt x="154" y="4822"/>
                    </a:cubicBezTo>
                    <a:cubicBezTo>
                      <a:pt x="38" y="4891"/>
                      <a:pt x="1" y="5040"/>
                      <a:pt x="70" y="5156"/>
                    </a:cubicBezTo>
                    <a:cubicBezTo>
                      <a:pt x="118" y="5233"/>
                      <a:pt x="198" y="5275"/>
                      <a:pt x="280" y="5275"/>
                    </a:cubicBezTo>
                    <a:cubicBezTo>
                      <a:pt x="323" y="5275"/>
                      <a:pt x="365" y="5264"/>
                      <a:pt x="403" y="5240"/>
                    </a:cubicBezTo>
                    <a:cubicBezTo>
                      <a:pt x="559" y="5148"/>
                      <a:pt x="4180" y="2941"/>
                      <a:pt x="4011" y="229"/>
                    </a:cubicBezTo>
                    <a:cubicBezTo>
                      <a:pt x="4002" y="101"/>
                      <a:pt x="3898" y="1"/>
                      <a:pt x="3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8"/>
              <p:cNvSpPr/>
              <p:nvPr/>
            </p:nvSpPr>
            <p:spPr>
              <a:xfrm>
                <a:off x="5941876" y="2461866"/>
                <a:ext cx="151455" cy="54119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1787" extrusionOk="0">
                    <a:moveTo>
                      <a:pt x="278" y="1"/>
                    </a:moveTo>
                    <a:cubicBezTo>
                      <a:pt x="199" y="1"/>
                      <a:pt x="123" y="38"/>
                      <a:pt x="76" y="108"/>
                    </a:cubicBezTo>
                    <a:cubicBezTo>
                      <a:pt x="0" y="219"/>
                      <a:pt x="28" y="370"/>
                      <a:pt x="140" y="446"/>
                    </a:cubicBezTo>
                    <a:cubicBezTo>
                      <a:pt x="1593" y="1437"/>
                      <a:pt x="3754" y="1708"/>
                      <a:pt x="4689" y="1780"/>
                    </a:cubicBezTo>
                    <a:cubicBezTo>
                      <a:pt x="4704" y="1785"/>
                      <a:pt x="4722" y="1786"/>
                      <a:pt x="4739" y="1786"/>
                    </a:cubicBezTo>
                    <a:cubicBezTo>
                      <a:pt x="4870" y="1786"/>
                      <a:pt x="4993" y="1683"/>
                      <a:pt x="4996" y="1550"/>
                    </a:cubicBezTo>
                    <a:cubicBezTo>
                      <a:pt x="5000" y="1479"/>
                      <a:pt x="4979" y="1312"/>
                      <a:pt x="4722" y="1293"/>
                    </a:cubicBezTo>
                    <a:cubicBezTo>
                      <a:pt x="3885" y="1230"/>
                      <a:pt x="1791" y="981"/>
                      <a:pt x="414" y="42"/>
                    </a:cubicBezTo>
                    <a:cubicBezTo>
                      <a:pt x="372" y="14"/>
                      <a:pt x="325" y="1"/>
                      <a:pt x="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8"/>
              <p:cNvSpPr/>
              <p:nvPr/>
            </p:nvSpPr>
            <p:spPr>
              <a:xfrm>
                <a:off x="6025586" y="2262826"/>
                <a:ext cx="55391" cy="115537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3815" extrusionOk="0">
                    <a:moveTo>
                      <a:pt x="1168" y="0"/>
                    </a:moveTo>
                    <a:cubicBezTo>
                      <a:pt x="1150" y="0"/>
                      <a:pt x="1131" y="3"/>
                      <a:pt x="1113" y="7"/>
                    </a:cubicBezTo>
                    <a:cubicBezTo>
                      <a:pt x="980" y="36"/>
                      <a:pt x="898" y="165"/>
                      <a:pt x="926" y="296"/>
                    </a:cubicBezTo>
                    <a:cubicBezTo>
                      <a:pt x="1300" y="2014"/>
                      <a:pt x="101" y="3396"/>
                      <a:pt x="89" y="3410"/>
                    </a:cubicBezTo>
                    <a:cubicBezTo>
                      <a:pt x="1" y="3510"/>
                      <a:pt x="10" y="3664"/>
                      <a:pt x="110" y="3753"/>
                    </a:cubicBezTo>
                    <a:cubicBezTo>
                      <a:pt x="157" y="3794"/>
                      <a:pt x="214" y="3815"/>
                      <a:pt x="273" y="3815"/>
                    </a:cubicBezTo>
                    <a:cubicBezTo>
                      <a:pt x="339" y="3815"/>
                      <a:pt x="406" y="3787"/>
                      <a:pt x="455" y="3734"/>
                    </a:cubicBezTo>
                    <a:cubicBezTo>
                      <a:pt x="511" y="3671"/>
                      <a:pt x="1828" y="2159"/>
                      <a:pt x="1402" y="193"/>
                    </a:cubicBezTo>
                    <a:cubicBezTo>
                      <a:pt x="1377" y="79"/>
                      <a:pt x="1279" y="0"/>
                      <a:pt x="1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" name="Google Shape;115;p8"/>
            <p:cNvGrpSpPr/>
            <p:nvPr/>
          </p:nvGrpSpPr>
          <p:grpSpPr>
            <a:xfrm>
              <a:off x="221060" y="4043681"/>
              <a:ext cx="651249" cy="619422"/>
              <a:chOff x="5743835" y="2167031"/>
              <a:chExt cx="651249" cy="619422"/>
            </a:xfrm>
          </p:grpSpPr>
          <p:sp>
            <p:nvSpPr>
              <p:cNvPr id="116" name="Google Shape;116;p8"/>
              <p:cNvSpPr/>
              <p:nvPr/>
            </p:nvSpPr>
            <p:spPr>
              <a:xfrm>
                <a:off x="5743835" y="2167031"/>
                <a:ext cx="651249" cy="534530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7650" extrusionOk="0">
                    <a:moveTo>
                      <a:pt x="4382" y="0"/>
                    </a:moveTo>
                    <a:lnTo>
                      <a:pt x="4382" y="0"/>
                    </a:lnTo>
                    <a:cubicBezTo>
                      <a:pt x="5437" y="6329"/>
                      <a:pt x="1" y="13955"/>
                      <a:pt x="4220" y="16714"/>
                    </a:cubicBezTo>
                    <a:cubicBezTo>
                      <a:pt x="5259" y="17394"/>
                      <a:pt x="6259" y="17650"/>
                      <a:pt x="7176" y="17650"/>
                    </a:cubicBezTo>
                    <a:cubicBezTo>
                      <a:pt x="9981" y="17650"/>
                      <a:pt x="12009" y="15254"/>
                      <a:pt x="12009" y="15254"/>
                    </a:cubicBezTo>
                    <a:cubicBezTo>
                      <a:pt x="21098" y="14524"/>
                      <a:pt x="21503" y="10954"/>
                      <a:pt x="18419" y="6735"/>
                    </a:cubicBezTo>
                    <a:cubicBezTo>
                      <a:pt x="14564" y="1459"/>
                      <a:pt x="4382" y="0"/>
                      <a:pt x="43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>
                <a:off x="5944541" y="2255557"/>
                <a:ext cx="189433" cy="530896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7530" extrusionOk="0">
                    <a:moveTo>
                      <a:pt x="272" y="1"/>
                    </a:moveTo>
                    <a:cubicBezTo>
                      <a:pt x="217" y="1"/>
                      <a:pt x="161" y="20"/>
                      <a:pt x="115" y="58"/>
                    </a:cubicBezTo>
                    <a:cubicBezTo>
                      <a:pt x="12" y="143"/>
                      <a:pt x="0" y="297"/>
                      <a:pt x="86" y="401"/>
                    </a:cubicBezTo>
                    <a:cubicBezTo>
                      <a:pt x="5304" y="6584"/>
                      <a:pt x="5765" y="13627"/>
                      <a:pt x="5573" y="17275"/>
                    </a:cubicBezTo>
                    <a:cubicBezTo>
                      <a:pt x="5566" y="17408"/>
                      <a:pt x="5670" y="17522"/>
                      <a:pt x="5804" y="17529"/>
                    </a:cubicBezTo>
                    <a:lnTo>
                      <a:pt x="5817" y="17529"/>
                    </a:lnTo>
                    <a:cubicBezTo>
                      <a:pt x="5944" y="17529"/>
                      <a:pt x="6053" y="17429"/>
                      <a:pt x="6060" y="17303"/>
                    </a:cubicBezTo>
                    <a:cubicBezTo>
                      <a:pt x="6254" y="13581"/>
                      <a:pt x="5782" y="6400"/>
                      <a:pt x="457" y="88"/>
                    </a:cubicBezTo>
                    <a:cubicBezTo>
                      <a:pt x="410" y="30"/>
                      <a:pt x="342" y="1"/>
                      <a:pt x="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8"/>
              <p:cNvSpPr/>
              <p:nvPr/>
            </p:nvSpPr>
            <p:spPr>
              <a:xfrm>
                <a:off x="6099060" y="2420102"/>
                <a:ext cx="126622" cy="159784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5276" extrusionOk="0">
                    <a:moveTo>
                      <a:pt x="3768" y="1"/>
                    </a:moveTo>
                    <a:cubicBezTo>
                      <a:pt x="3763" y="1"/>
                      <a:pt x="3758" y="1"/>
                      <a:pt x="3753" y="1"/>
                    </a:cubicBezTo>
                    <a:cubicBezTo>
                      <a:pt x="3620" y="10"/>
                      <a:pt x="3517" y="126"/>
                      <a:pt x="3525" y="260"/>
                    </a:cubicBezTo>
                    <a:cubicBezTo>
                      <a:pt x="3676" y="2677"/>
                      <a:pt x="189" y="4801"/>
                      <a:pt x="154" y="4822"/>
                    </a:cubicBezTo>
                    <a:cubicBezTo>
                      <a:pt x="38" y="4891"/>
                      <a:pt x="1" y="5040"/>
                      <a:pt x="70" y="5156"/>
                    </a:cubicBezTo>
                    <a:cubicBezTo>
                      <a:pt x="118" y="5233"/>
                      <a:pt x="198" y="5275"/>
                      <a:pt x="280" y="5275"/>
                    </a:cubicBezTo>
                    <a:cubicBezTo>
                      <a:pt x="323" y="5275"/>
                      <a:pt x="365" y="5264"/>
                      <a:pt x="403" y="5240"/>
                    </a:cubicBezTo>
                    <a:cubicBezTo>
                      <a:pt x="559" y="5148"/>
                      <a:pt x="4180" y="2941"/>
                      <a:pt x="4011" y="229"/>
                    </a:cubicBezTo>
                    <a:cubicBezTo>
                      <a:pt x="4002" y="101"/>
                      <a:pt x="3898" y="1"/>
                      <a:pt x="3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8"/>
              <p:cNvSpPr/>
              <p:nvPr/>
            </p:nvSpPr>
            <p:spPr>
              <a:xfrm>
                <a:off x="5941876" y="2461866"/>
                <a:ext cx="151455" cy="54119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1787" extrusionOk="0">
                    <a:moveTo>
                      <a:pt x="278" y="1"/>
                    </a:moveTo>
                    <a:cubicBezTo>
                      <a:pt x="199" y="1"/>
                      <a:pt x="123" y="38"/>
                      <a:pt x="76" y="108"/>
                    </a:cubicBezTo>
                    <a:cubicBezTo>
                      <a:pt x="0" y="219"/>
                      <a:pt x="28" y="370"/>
                      <a:pt x="140" y="446"/>
                    </a:cubicBezTo>
                    <a:cubicBezTo>
                      <a:pt x="1593" y="1437"/>
                      <a:pt x="3754" y="1708"/>
                      <a:pt x="4689" y="1780"/>
                    </a:cubicBezTo>
                    <a:cubicBezTo>
                      <a:pt x="4704" y="1785"/>
                      <a:pt x="4722" y="1786"/>
                      <a:pt x="4739" y="1786"/>
                    </a:cubicBezTo>
                    <a:cubicBezTo>
                      <a:pt x="4870" y="1786"/>
                      <a:pt x="4993" y="1683"/>
                      <a:pt x="4996" y="1550"/>
                    </a:cubicBezTo>
                    <a:cubicBezTo>
                      <a:pt x="5000" y="1479"/>
                      <a:pt x="4979" y="1312"/>
                      <a:pt x="4722" y="1293"/>
                    </a:cubicBezTo>
                    <a:cubicBezTo>
                      <a:pt x="3885" y="1230"/>
                      <a:pt x="1791" y="981"/>
                      <a:pt x="414" y="42"/>
                    </a:cubicBezTo>
                    <a:cubicBezTo>
                      <a:pt x="372" y="14"/>
                      <a:pt x="325" y="1"/>
                      <a:pt x="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>
                <a:off x="6025586" y="2262826"/>
                <a:ext cx="55391" cy="115537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3815" extrusionOk="0">
                    <a:moveTo>
                      <a:pt x="1168" y="0"/>
                    </a:moveTo>
                    <a:cubicBezTo>
                      <a:pt x="1150" y="0"/>
                      <a:pt x="1131" y="3"/>
                      <a:pt x="1113" y="7"/>
                    </a:cubicBezTo>
                    <a:cubicBezTo>
                      <a:pt x="980" y="36"/>
                      <a:pt x="898" y="165"/>
                      <a:pt x="926" y="296"/>
                    </a:cubicBezTo>
                    <a:cubicBezTo>
                      <a:pt x="1300" y="2014"/>
                      <a:pt x="101" y="3396"/>
                      <a:pt x="89" y="3410"/>
                    </a:cubicBezTo>
                    <a:cubicBezTo>
                      <a:pt x="1" y="3510"/>
                      <a:pt x="10" y="3664"/>
                      <a:pt x="110" y="3753"/>
                    </a:cubicBezTo>
                    <a:cubicBezTo>
                      <a:pt x="157" y="3794"/>
                      <a:pt x="214" y="3815"/>
                      <a:pt x="273" y="3815"/>
                    </a:cubicBezTo>
                    <a:cubicBezTo>
                      <a:pt x="339" y="3815"/>
                      <a:pt x="406" y="3787"/>
                      <a:pt x="455" y="3734"/>
                    </a:cubicBezTo>
                    <a:cubicBezTo>
                      <a:pt x="511" y="3671"/>
                      <a:pt x="1828" y="2159"/>
                      <a:pt x="1402" y="193"/>
                    </a:cubicBezTo>
                    <a:cubicBezTo>
                      <a:pt x="1377" y="79"/>
                      <a:pt x="1279" y="0"/>
                      <a:pt x="1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xfrm>
            <a:off x="4261200" y="1334213"/>
            <a:ext cx="41628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subTitle" idx="1"/>
          </p:nvPr>
        </p:nvSpPr>
        <p:spPr>
          <a:xfrm>
            <a:off x="4261200" y="2476988"/>
            <a:ext cx="41628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9"/>
          <p:cNvSpPr/>
          <p:nvPr/>
        </p:nvSpPr>
        <p:spPr>
          <a:xfrm rot="5400000">
            <a:off x="-1002480" y="235353"/>
            <a:ext cx="5162608" cy="4691902"/>
          </a:xfrm>
          <a:custGeom>
            <a:avLst/>
            <a:gdLst/>
            <a:ahLst/>
            <a:cxnLst/>
            <a:rect l="l" t="t" r="r" b="b"/>
            <a:pathLst>
              <a:path w="51077" h="46420" extrusionOk="0">
                <a:moveTo>
                  <a:pt x="48959" y="1"/>
                </a:moveTo>
                <a:cubicBezTo>
                  <a:pt x="44969" y="1"/>
                  <a:pt x="42834" y="3585"/>
                  <a:pt x="43427" y="6015"/>
                </a:cubicBezTo>
                <a:cubicBezTo>
                  <a:pt x="42631" y="5119"/>
                  <a:pt x="41568" y="4709"/>
                  <a:pt x="40486" y="4709"/>
                </a:cubicBezTo>
                <a:cubicBezTo>
                  <a:pt x="39844" y="4709"/>
                  <a:pt x="39196" y="4853"/>
                  <a:pt x="38591" y="5125"/>
                </a:cubicBezTo>
                <a:cubicBezTo>
                  <a:pt x="37040" y="5824"/>
                  <a:pt x="36028" y="7041"/>
                  <a:pt x="36116" y="8482"/>
                </a:cubicBezTo>
                <a:cubicBezTo>
                  <a:pt x="35666" y="7133"/>
                  <a:pt x="34293" y="6461"/>
                  <a:pt x="32992" y="6461"/>
                </a:cubicBezTo>
                <a:cubicBezTo>
                  <a:pt x="31930" y="6461"/>
                  <a:pt x="30916" y="6908"/>
                  <a:pt x="30490" y="7802"/>
                </a:cubicBezTo>
                <a:cubicBezTo>
                  <a:pt x="29875" y="6067"/>
                  <a:pt x="28653" y="4503"/>
                  <a:pt x="26809" y="3930"/>
                </a:cubicBezTo>
                <a:cubicBezTo>
                  <a:pt x="26234" y="3751"/>
                  <a:pt x="25550" y="3631"/>
                  <a:pt x="24869" y="3631"/>
                </a:cubicBezTo>
                <a:cubicBezTo>
                  <a:pt x="23825" y="3631"/>
                  <a:pt x="22787" y="3914"/>
                  <a:pt x="22156" y="4706"/>
                </a:cubicBezTo>
                <a:cubicBezTo>
                  <a:pt x="21712" y="3757"/>
                  <a:pt x="20156" y="3155"/>
                  <a:pt x="19148" y="3155"/>
                </a:cubicBezTo>
                <a:cubicBezTo>
                  <a:pt x="19124" y="3155"/>
                  <a:pt x="19101" y="3155"/>
                  <a:pt x="19077" y="3156"/>
                </a:cubicBezTo>
                <a:cubicBezTo>
                  <a:pt x="18107" y="3184"/>
                  <a:pt x="16632" y="3762"/>
                  <a:pt x="16115" y="4653"/>
                </a:cubicBezTo>
                <a:cubicBezTo>
                  <a:pt x="15934" y="4126"/>
                  <a:pt x="15168" y="3527"/>
                  <a:pt x="14077" y="3527"/>
                </a:cubicBezTo>
                <a:cubicBezTo>
                  <a:pt x="13510" y="3527"/>
                  <a:pt x="12855" y="3689"/>
                  <a:pt x="12150" y="4108"/>
                </a:cubicBezTo>
                <a:cubicBezTo>
                  <a:pt x="10405" y="5144"/>
                  <a:pt x="10272" y="6612"/>
                  <a:pt x="10610" y="7577"/>
                </a:cubicBezTo>
                <a:cubicBezTo>
                  <a:pt x="10276" y="7074"/>
                  <a:pt x="9694" y="6861"/>
                  <a:pt x="9097" y="6861"/>
                </a:cubicBezTo>
                <a:cubicBezTo>
                  <a:pt x="8343" y="6861"/>
                  <a:pt x="7567" y="7199"/>
                  <a:pt x="7238" y="7719"/>
                </a:cubicBezTo>
                <a:cubicBezTo>
                  <a:pt x="7238" y="6276"/>
                  <a:pt x="6278" y="5664"/>
                  <a:pt x="5391" y="5323"/>
                </a:cubicBezTo>
                <a:cubicBezTo>
                  <a:pt x="5220" y="5257"/>
                  <a:pt x="5016" y="5226"/>
                  <a:pt x="4798" y="5226"/>
                </a:cubicBezTo>
                <a:cubicBezTo>
                  <a:pt x="4110" y="5226"/>
                  <a:pt x="3280" y="5537"/>
                  <a:pt x="2906" y="6036"/>
                </a:cubicBezTo>
                <a:cubicBezTo>
                  <a:pt x="2649" y="5001"/>
                  <a:pt x="1620" y="3891"/>
                  <a:pt x="1" y="3891"/>
                </a:cubicBezTo>
                <a:lnTo>
                  <a:pt x="1" y="46420"/>
                </a:lnTo>
                <a:lnTo>
                  <a:pt x="51076" y="46420"/>
                </a:lnTo>
                <a:lnTo>
                  <a:pt x="51076" y="313"/>
                </a:lnTo>
                <a:cubicBezTo>
                  <a:pt x="50323" y="98"/>
                  <a:pt x="49615" y="1"/>
                  <a:pt x="489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"/>
          <p:cNvSpPr/>
          <p:nvPr/>
        </p:nvSpPr>
        <p:spPr>
          <a:xfrm>
            <a:off x="8055526" y="4381377"/>
            <a:ext cx="1088465" cy="444254"/>
          </a:xfrm>
          <a:custGeom>
            <a:avLst/>
            <a:gdLst/>
            <a:ahLst/>
            <a:cxnLst/>
            <a:rect l="l" t="t" r="r" b="b"/>
            <a:pathLst>
              <a:path w="12961" h="5290" extrusionOk="0">
                <a:moveTo>
                  <a:pt x="5759" y="0"/>
                </a:moveTo>
                <a:cubicBezTo>
                  <a:pt x="4773" y="0"/>
                  <a:pt x="3753" y="873"/>
                  <a:pt x="3711" y="1943"/>
                </a:cubicBezTo>
                <a:cubicBezTo>
                  <a:pt x="3610" y="1913"/>
                  <a:pt x="3508" y="1900"/>
                  <a:pt x="3406" y="1900"/>
                </a:cubicBezTo>
                <a:cubicBezTo>
                  <a:pt x="2776" y="1900"/>
                  <a:pt x="2193" y="2440"/>
                  <a:pt x="2222" y="3097"/>
                </a:cubicBezTo>
                <a:cubicBezTo>
                  <a:pt x="2054" y="3039"/>
                  <a:pt x="1878" y="3011"/>
                  <a:pt x="1701" y="3011"/>
                </a:cubicBezTo>
                <a:cubicBezTo>
                  <a:pt x="1136" y="3011"/>
                  <a:pt x="564" y="3297"/>
                  <a:pt x="246" y="3783"/>
                </a:cubicBezTo>
                <a:cubicBezTo>
                  <a:pt x="12" y="4140"/>
                  <a:pt x="1" y="4478"/>
                  <a:pt x="127" y="4776"/>
                </a:cubicBezTo>
                <a:cubicBezTo>
                  <a:pt x="259" y="5090"/>
                  <a:pt x="574" y="5290"/>
                  <a:pt x="916" y="5290"/>
                </a:cubicBezTo>
                <a:lnTo>
                  <a:pt x="12961" y="5290"/>
                </a:lnTo>
                <a:lnTo>
                  <a:pt x="12961" y="1111"/>
                </a:lnTo>
                <a:cubicBezTo>
                  <a:pt x="12934" y="1110"/>
                  <a:pt x="12906" y="1109"/>
                  <a:pt x="12879" y="1109"/>
                </a:cubicBezTo>
                <a:cubicBezTo>
                  <a:pt x="12595" y="1109"/>
                  <a:pt x="12293" y="1195"/>
                  <a:pt x="11979" y="1397"/>
                </a:cubicBezTo>
                <a:cubicBezTo>
                  <a:pt x="11557" y="670"/>
                  <a:pt x="10870" y="151"/>
                  <a:pt x="10145" y="151"/>
                </a:cubicBezTo>
                <a:cubicBezTo>
                  <a:pt x="9722" y="151"/>
                  <a:pt x="9287" y="327"/>
                  <a:pt x="8883" y="741"/>
                </a:cubicBezTo>
                <a:cubicBezTo>
                  <a:pt x="8665" y="339"/>
                  <a:pt x="8333" y="148"/>
                  <a:pt x="7994" y="148"/>
                </a:cubicBezTo>
                <a:cubicBezTo>
                  <a:pt x="7654" y="148"/>
                  <a:pt x="7306" y="341"/>
                  <a:pt x="7062" y="705"/>
                </a:cubicBezTo>
                <a:cubicBezTo>
                  <a:pt x="6715" y="209"/>
                  <a:pt x="6241" y="0"/>
                  <a:pt x="57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9"/>
          <p:cNvSpPr/>
          <p:nvPr/>
        </p:nvSpPr>
        <p:spPr>
          <a:xfrm>
            <a:off x="5488137" y="393145"/>
            <a:ext cx="1708930" cy="493851"/>
          </a:xfrm>
          <a:custGeom>
            <a:avLst/>
            <a:gdLst/>
            <a:ahLst/>
            <a:cxnLst/>
            <a:rect l="l" t="t" r="r" b="b"/>
            <a:pathLst>
              <a:path w="12852" h="3714" extrusionOk="0">
                <a:moveTo>
                  <a:pt x="4038" y="1"/>
                </a:moveTo>
                <a:cubicBezTo>
                  <a:pt x="3346" y="1"/>
                  <a:pt x="2631" y="613"/>
                  <a:pt x="2602" y="1363"/>
                </a:cubicBezTo>
                <a:cubicBezTo>
                  <a:pt x="2531" y="1343"/>
                  <a:pt x="2460" y="1333"/>
                  <a:pt x="2389" y="1333"/>
                </a:cubicBezTo>
                <a:cubicBezTo>
                  <a:pt x="1947" y="1333"/>
                  <a:pt x="1537" y="1711"/>
                  <a:pt x="1558" y="2174"/>
                </a:cubicBezTo>
                <a:cubicBezTo>
                  <a:pt x="1440" y="2133"/>
                  <a:pt x="1317" y="2113"/>
                  <a:pt x="1193" y="2113"/>
                </a:cubicBezTo>
                <a:cubicBezTo>
                  <a:pt x="796" y="2113"/>
                  <a:pt x="395" y="2314"/>
                  <a:pt x="171" y="2656"/>
                </a:cubicBezTo>
                <a:cubicBezTo>
                  <a:pt x="8" y="2907"/>
                  <a:pt x="1" y="3144"/>
                  <a:pt x="88" y="3353"/>
                </a:cubicBezTo>
                <a:cubicBezTo>
                  <a:pt x="181" y="3574"/>
                  <a:pt x="402" y="3714"/>
                  <a:pt x="642" y="3714"/>
                </a:cubicBezTo>
                <a:lnTo>
                  <a:pt x="12009" y="3714"/>
                </a:lnTo>
                <a:cubicBezTo>
                  <a:pt x="12635" y="3714"/>
                  <a:pt x="12852" y="2868"/>
                  <a:pt x="12294" y="2575"/>
                </a:cubicBezTo>
                <a:cubicBezTo>
                  <a:pt x="12056" y="2451"/>
                  <a:pt x="11799" y="2375"/>
                  <a:pt x="11589" y="2375"/>
                </a:cubicBezTo>
                <a:cubicBezTo>
                  <a:pt x="11575" y="2375"/>
                  <a:pt x="11561" y="2376"/>
                  <a:pt x="11547" y="2376"/>
                </a:cubicBezTo>
                <a:cubicBezTo>
                  <a:pt x="11413" y="2023"/>
                  <a:pt x="11105" y="1658"/>
                  <a:pt x="10740" y="1658"/>
                </a:cubicBezTo>
                <a:cubicBezTo>
                  <a:pt x="10619" y="1658"/>
                  <a:pt x="10493" y="1698"/>
                  <a:pt x="10364" y="1791"/>
                </a:cubicBezTo>
                <a:cubicBezTo>
                  <a:pt x="10073" y="1263"/>
                  <a:pt x="9604" y="779"/>
                  <a:pt x="9036" y="779"/>
                </a:cubicBezTo>
                <a:cubicBezTo>
                  <a:pt x="8836" y="779"/>
                  <a:pt x="8624" y="839"/>
                  <a:pt x="8402" y="979"/>
                </a:cubicBezTo>
                <a:cubicBezTo>
                  <a:pt x="8107" y="469"/>
                  <a:pt x="7625" y="105"/>
                  <a:pt x="7117" y="105"/>
                </a:cubicBezTo>
                <a:cubicBezTo>
                  <a:pt x="6821" y="105"/>
                  <a:pt x="6515" y="229"/>
                  <a:pt x="6232" y="519"/>
                </a:cubicBezTo>
                <a:cubicBezTo>
                  <a:pt x="6079" y="238"/>
                  <a:pt x="5846" y="105"/>
                  <a:pt x="5609" y="105"/>
                </a:cubicBezTo>
                <a:cubicBezTo>
                  <a:pt x="5369" y="105"/>
                  <a:pt x="5125" y="240"/>
                  <a:pt x="4954" y="495"/>
                </a:cubicBezTo>
                <a:cubicBezTo>
                  <a:pt x="4709" y="147"/>
                  <a:pt x="4376" y="1"/>
                  <a:pt x="40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5400000">
            <a:off x="-1652748" y="667836"/>
            <a:ext cx="5223108" cy="3810487"/>
          </a:xfrm>
          <a:custGeom>
            <a:avLst/>
            <a:gdLst/>
            <a:ahLst/>
            <a:cxnLst/>
            <a:rect l="l" t="t" r="r" b="b"/>
            <a:pathLst>
              <a:path w="51073" h="37260" extrusionOk="0">
                <a:moveTo>
                  <a:pt x="0" y="0"/>
                </a:moveTo>
                <a:lnTo>
                  <a:pt x="0" y="37259"/>
                </a:lnTo>
                <a:lnTo>
                  <a:pt x="51073" y="37259"/>
                </a:lnTo>
                <a:lnTo>
                  <a:pt x="51073" y="0"/>
                </a:lnTo>
                <a:cubicBezTo>
                  <a:pt x="49913" y="0"/>
                  <a:pt x="45529" y="1072"/>
                  <a:pt x="45532" y="5814"/>
                </a:cubicBezTo>
                <a:cubicBezTo>
                  <a:pt x="45167" y="5511"/>
                  <a:pt x="44678" y="5400"/>
                  <a:pt x="44186" y="5400"/>
                </a:cubicBezTo>
                <a:cubicBezTo>
                  <a:pt x="43480" y="5400"/>
                  <a:pt x="42769" y="5628"/>
                  <a:pt x="42416" y="5842"/>
                </a:cubicBezTo>
                <a:cubicBezTo>
                  <a:pt x="41598" y="6338"/>
                  <a:pt x="41169" y="7400"/>
                  <a:pt x="41352" y="8606"/>
                </a:cubicBezTo>
                <a:cubicBezTo>
                  <a:pt x="40975" y="8260"/>
                  <a:pt x="40487" y="8097"/>
                  <a:pt x="39995" y="8097"/>
                </a:cubicBezTo>
                <a:cubicBezTo>
                  <a:pt x="38886" y="8097"/>
                  <a:pt x="37757" y="8923"/>
                  <a:pt x="37829" y="10348"/>
                </a:cubicBezTo>
                <a:cubicBezTo>
                  <a:pt x="37420" y="9737"/>
                  <a:pt x="36589" y="9451"/>
                  <a:pt x="35729" y="9451"/>
                </a:cubicBezTo>
                <a:cubicBezTo>
                  <a:pt x="35091" y="9451"/>
                  <a:pt x="34437" y="9608"/>
                  <a:pt x="33926" y="9905"/>
                </a:cubicBezTo>
                <a:cubicBezTo>
                  <a:pt x="32311" y="10845"/>
                  <a:pt x="31840" y="12633"/>
                  <a:pt x="31840" y="13303"/>
                </a:cubicBezTo>
                <a:cubicBezTo>
                  <a:pt x="31579" y="12857"/>
                  <a:pt x="30824" y="12529"/>
                  <a:pt x="30073" y="12529"/>
                </a:cubicBezTo>
                <a:cubicBezTo>
                  <a:pt x="29807" y="12529"/>
                  <a:pt x="29543" y="12570"/>
                  <a:pt x="29301" y="12661"/>
                </a:cubicBezTo>
                <a:cubicBezTo>
                  <a:pt x="28521" y="12957"/>
                  <a:pt x="27889" y="13482"/>
                  <a:pt x="27536" y="14310"/>
                </a:cubicBezTo>
                <a:cubicBezTo>
                  <a:pt x="27589" y="13406"/>
                  <a:pt x="26511" y="12359"/>
                  <a:pt x="25762" y="12141"/>
                </a:cubicBezTo>
                <a:cubicBezTo>
                  <a:pt x="25496" y="12064"/>
                  <a:pt x="25215" y="12021"/>
                  <a:pt x="24933" y="12021"/>
                </a:cubicBezTo>
                <a:cubicBezTo>
                  <a:pt x="24297" y="12021"/>
                  <a:pt x="23658" y="12237"/>
                  <a:pt x="23184" y="12752"/>
                </a:cubicBezTo>
                <a:cubicBezTo>
                  <a:pt x="23100" y="11895"/>
                  <a:pt x="22053" y="11134"/>
                  <a:pt x="21283" y="10976"/>
                </a:cubicBezTo>
                <a:cubicBezTo>
                  <a:pt x="21093" y="10937"/>
                  <a:pt x="20885" y="10917"/>
                  <a:pt x="20671" y="10917"/>
                </a:cubicBezTo>
                <a:cubicBezTo>
                  <a:pt x="20094" y="10917"/>
                  <a:pt x="19473" y="11063"/>
                  <a:pt x="19039" y="11374"/>
                </a:cubicBezTo>
                <a:cubicBezTo>
                  <a:pt x="19028" y="10286"/>
                  <a:pt x="18113" y="8859"/>
                  <a:pt x="17194" y="8321"/>
                </a:cubicBezTo>
                <a:cubicBezTo>
                  <a:pt x="16639" y="7996"/>
                  <a:pt x="16036" y="7831"/>
                  <a:pt x="15402" y="7831"/>
                </a:cubicBezTo>
                <a:cubicBezTo>
                  <a:pt x="14607" y="7831"/>
                  <a:pt x="13763" y="8090"/>
                  <a:pt x="12900" y="8620"/>
                </a:cubicBezTo>
                <a:cubicBezTo>
                  <a:pt x="12897" y="7417"/>
                  <a:pt x="12706" y="5673"/>
                  <a:pt x="11104" y="4556"/>
                </a:cubicBezTo>
                <a:cubicBezTo>
                  <a:pt x="10346" y="4028"/>
                  <a:pt x="9602" y="3803"/>
                  <a:pt x="8931" y="3803"/>
                </a:cubicBezTo>
                <a:cubicBezTo>
                  <a:pt x="7899" y="3803"/>
                  <a:pt x="7040" y="4335"/>
                  <a:pt x="6568" y="5107"/>
                </a:cubicBezTo>
                <a:cubicBezTo>
                  <a:pt x="6568" y="1501"/>
                  <a:pt x="312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5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0"/>
          <p:cNvGrpSpPr/>
          <p:nvPr/>
        </p:nvGrpSpPr>
        <p:grpSpPr>
          <a:xfrm>
            <a:off x="4551847" y="-204551"/>
            <a:ext cx="5481919" cy="5777888"/>
            <a:chOff x="4551847" y="-204551"/>
            <a:chExt cx="5481919" cy="5777888"/>
          </a:xfrm>
        </p:grpSpPr>
        <p:sp>
          <p:nvSpPr>
            <p:cNvPr id="130" name="Google Shape;130;p10"/>
            <p:cNvSpPr/>
            <p:nvPr/>
          </p:nvSpPr>
          <p:spPr>
            <a:xfrm rot="-5400000">
              <a:off x="2713428" y="1633868"/>
              <a:ext cx="5777888" cy="2101050"/>
            </a:xfrm>
            <a:custGeom>
              <a:avLst/>
              <a:gdLst/>
              <a:ahLst/>
              <a:cxnLst/>
              <a:rect l="l" t="t" r="r" b="b"/>
              <a:pathLst>
                <a:path w="51073" h="18572" extrusionOk="0">
                  <a:moveTo>
                    <a:pt x="0" y="1"/>
                  </a:moveTo>
                  <a:lnTo>
                    <a:pt x="0" y="18572"/>
                  </a:lnTo>
                  <a:lnTo>
                    <a:pt x="51073" y="18572"/>
                  </a:lnTo>
                  <a:lnTo>
                    <a:pt x="51073" y="1"/>
                  </a:lnTo>
                  <a:cubicBezTo>
                    <a:pt x="49913" y="1"/>
                    <a:pt x="45529" y="1071"/>
                    <a:pt x="45532" y="5814"/>
                  </a:cubicBezTo>
                  <a:cubicBezTo>
                    <a:pt x="45168" y="5511"/>
                    <a:pt x="44678" y="5400"/>
                    <a:pt x="44186" y="5400"/>
                  </a:cubicBezTo>
                  <a:cubicBezTo>
                    <a:pt x="43480" y="5400"/>
                    <a:pt x="42769" y="5628"/>
                    <a:pt x="42416" y="5842"/>
                  </a:cubicBezTo>
                  <a:cubicBezTo>
                    <a:pt x="41598" y="6338"/>
                    <a:pt x="41169" y="7400"/>
                    <a:pt x="41352" y="8606"/>
                  </a:cubicBezTo>
                  <a:cubicBezTo>
                    <a:pt x="40975" y="8261"/>
                    <a:pt x="40487" y="8098"/>
                    <a:pt x="39994" y="8098"/>
                  </a:cubicBezTo>
                  <a:cubicBezTo>
                    <a:pt x="38886" y="8098"/>
                    <a:pt x="37757" y="8923"/>
                    <a:pt x="37829" y="10349"/>
                  </a:cubicBezTo>
                  <a:cubicBezTo>
                    <a:pt x="37420" y="9737"/>
                    <a:pt x="36589" y="9452"/>
                    <a:pt x="35729" y="9452"/>
                  </a:cubicBezTo>
                  <a:cubicBezTo>
                    <a:pt x="35091" y="9452"/>
                    <a:pt x="34437" y="9609"/>
                    <a:pt x="33926" y="9906"/>
                  </a:cubicBezTo>
                  <a:cubicBezTo>
                    <a:pt x="32311" y="10845"/>
                    <a:pt x="31840" y="12634"/>
                    <a:pt x="31840" y="13303"/>
                  </a:cubicBezTo>
                  <a:cubicBezTo>
                    <a:pt x="31579" y="12858"/>
                    <a:pt x="30824" y="12530"/>
                    <a:pt x="30073" y="12530"/>
                  </a:cubicBezTo>
                  <a:cubicBezTo>
                    <a:pt x="29807" y="12530"/>
                    <a:pt x="29543" y="12571"/>
                    <a:pt x="29301" y="12662"/>
                  </a:cubicBezTo>
                  <a:cubicBezTo>
                    <a:pt x="28521" y="12957"/>
                    <a:pt x="27889" y="13481"/>
                    <a:pt x="27536" y="14311"/>
                  </a:cubicBezTo>
                  <a:cubicBezTo>
                    <a:pt x="27589" y="13407"/>
                    <a:pt x="26511" y="12360"/>
                    <a:pt x="25762" y="12142"/>
                  </a:cubicBezTo>
                  <a:cubicBezTo>
                    <a:pt x="25496" y="12064"/>
                    <a:pt x="25214" y="12021"/>
                    <a:pt x="24932" y="12021"/>
                  </a:cubicBezTo>
                  <a:cubicBezTo>
                    <a:pt x="24297" y="12021"/>
                    <a:pt x="23658" y="12238"/>
                    <a:pt x="23184" y="12753"/>
                  </a:cubicBezTo>
                  <a:cubicBezTo>
                    <a:pt x="23100" y="11895"/>
                    <a:pt x="22053" y="11133"/>
                    <a:pt x="21283" y="10976"/>
                  </a:cubicBezTo>
                  <a:cubicBezTo>
                    <a:pt x="21093" y="10937"/>
                    <a:pt x="20885" y="10917"/>
                    <a:pt x="20671" y="10917"/>
                  </a:cubicBezTo>
                  <a:cubicBezTo>
                    <a:pt x="20094" y="10917"/>
                    <a:pt x="19473" y="11064"/>
                    <a:pt x="19039" y="11375"/>
                  </a:cubicBezTo>
                  <a:cubicBezTo>
                    <a:pt x="19028" y="10286"/>
                    <a:pt x="18113" y="8859"/>
                    <a:pt x="17194" y="8321"/>
                  </a:cubicBezTo>
                  <a:cubicBezTo>
                    <a:pt x="16639" y="7996"/>
                    <a:pt x="16036" y="7831"/>
                    <a:pt x="15401" y="7831"/>
                  </a:cubicBezTo>
                  <a:cubicBezTo>
                    <a:pt x="14607" y="7831"/>
                    <a:pt x="13763" y="8090"/>
                    <a:pt x="12900" y="8620"/>
                  </a:cubicBezTo>
                  <a:cubicBezTo>
                    <a:pt x="12897" y="7416"/>
                    <a:pt x="12706" y="5673"/>
                    <a:pt x="11104" y="4556"/>
                  </a:cubicBezTo>
                  <a:cubicBezTo>
                    <a:pt x="10346" y="4028"/>
                    <a:pt x="9602" y="3804"/>
                    <a:pt x="8931" y="3804"/>
                  </a:cubicBezTo>
                  <a:cubicBezTo>
                    <a:pt x="7899" y="3804"/>
                    <a:pt x="7040" y="4335"/>
                    <a:pt x="6568" y="5107"/>
                  </a:cubicBezTo>
                  <a:cubicBezTo>
                    <a:pt x="6568" y="1502"/>
                    <a:pt x="312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 rot="-5400000">
              <a:off x="4938208" y="145665"/>
              <a:ext cx="5338951" cy="4852167"/>
            </a:xfrm>
            <a:custGeom>
              <a:avLst/>
              <a:gdLst/>
              <a:ahLst/>
              <a:cxnLst/>
              <a:rect l="l" t="t" r="r" b="b"/>
              <a:pathLst>
                <a:path w="51077" h="46420" extrusionOk="0">
                  <a:moveTo>
                    <a:pt x="48959" y="1"/>
                  </a:moveTo>
                  <a:cubicBezTo>
                    <a:pt x="44969" y="1"/>
                    <a:pt x="42834" y="3585"/>
                    <a:pt x="43427" y="6015"/>
                  </a:cubicBezTo>
                  <a:cubicBezTo>
                    <a:pt x="42631" y="5119"/>
                    <a:pt x="41568" y="4709"/>
                    <a:pt x="40486" y="4709"/>
                  </a:cubicBezTo>
                  <a:cubicBezTo>
                    <a:pt x="39844" y="4709"/>
                    <a:pt x="39196" y="4853"/>
                    <a:pt x="38591" y="5125"/>
                  </a:cubicBezTo>
                  <a:cubicBezTo>
                    <a:pt x="37040" y="5824"/>
                    <a:pt x="36028" y="7041"/>
                    <a:pt x="36116" y="8482"/>
                  </a:cubicBezTo>
                  <a:cubicBezTo>
                    <a:pt x="35666" y="7133"/>
                    <a:pt x="34293" y="6461"/>
                    <a:pt x="32992" y="6461"/>
                  </a:cubicBezTo>
                  <a:cubicBezTo>
                    <a:pt x="31930" y="6461"/>
                    <a:pt x="30916" y="6908"/>
                    <a:pt x="30490" y="7802"/>
                  </a:cubicBezTo>
                  <a:cubicBezTo>
                    <a:pt x="29875" y="6067"/>
                    <a:pt x="28653" y="4503"/>
                    <a:pt x="26809" y="3930"/>
                  </a:cubicBezTo>
                  <a:cubicBezTo>
                    <a:pt x="26234" y="3751"/>
                    <a:pt x="25550" y="3631"/>
                    <a:pt x="24869" y="3631"/>
                  </a:cubicBezTo>
                  <a:cubicBezTo>
                    <a:pt x="23825" y="3631"/>
                    <a:pt x="22787" y="3914"/>
                    <a:pt x="22156" y="4706"/>
                  </a:cubicBezTo>
                  <a:cubicBezTo>
                    <a:pt x="21712" y="3757"/>
                    <a:pt x="20156" y="3155"/>
                    <a:pt x="19148" y="3155"/>
                  </a:cubicBezTo>
                  <a:cubicBezTo>
                    <a:pt x="19124" y="3155"/>
                    <a:pt x="19101" y="3155"/>
                    <a:pt x="19077" y="3156"/>
                  </a:cubicBezTo>
                  <a:cubicBezTo>
                    <a:pt x="18107" y="3184"/>
                    <a:pt x="16632" y="3762"/>
                    <a:pt x="16115" y="4653"/>
                  </a:cubicBezTo>
                  <a:cubicBezTo>
                    <a:pt x="15934" y="4126"/>
                    <a:pt x="15168" y="3527"/>
                    <a:pt x="14077" y="3527"/>
                  </a:cubicBezTo>
                  <a:cubicBezTo>
                    <a:pt x="13510" y="3527"/>
                    <a:pt x="12855" y="3689"/>
                    <a:pt x="12150" y="4108"/>
                  </a:cubicBezTo>
                  <a:cubicBezTo>
                    <a:pt x="10405" y="5144"/>
                    <a:pt x="10272" y="6612"/>
                    <a:pt x="10610" y="7577"/>
                  </a:cubicBezTo>
                  <a:cubicBezTo>
                    <a:pt x="10276" y="7074"/>
                    <a:pt x="9694" y="6861"/>
                    <a:pt x="9097" y="6861"/>
                  </a:cubicBezTo>
                  <a:cubicBezTo>
                    <a:pt x="8343" y="6861"/>
                    <a:pt x="7567" y="7199"/>
                    <a:pt x="7238" y="7719"/>
                  </a:cubicBezTo>
                  <a:cubicBezTo>
                    <a:pt x="7238" y="6276"/>
                    <a:pt x="6278" y="5664"/>
                    <a:pt x="5391" y="5323"/>
                  </a:cubicBezTo>
                  <a:cubicBezTo>
                    <a:pt x="5220" y="5257"/>
                    <a:pt x="5016" y="5226"/>
                    <a:pt x="4798" y="5226"/>
                  </a:cubicBezTo>
                  <a:cubicBezTo>
                    <a:pt x="4110" y="5226"/>
                    <a:pt x="3280" y="5537"/>
                    <a:pt x="2906" y="6036"/>
                  </a:cubicBezTo>
                  <a:cubicBezTo>
                    <a:pt x="2649" y="5001"/>
                    <a:pt x="1620" y="3891"/>
                    <a:pt x="1" y="3891"/>
                  </a:cubicBezTo>
                  <a:lnTo>
                    <a:pt x="1" y="46420"/>
                  </a:lnTo>
                  <a:lnTo>
                    <a:pt x="51076" y="46420"/>
                  </a:lnTo>
                  <a:lnTo>
                    <a:pt x="51076" y="313"/>
                  </a:lnTo>
                  <a:cubicBezTo>
                    <a:pt x="50323" y="98"/>
                    <a:pt x="49615" y="1"/>
                    <a:pt x="489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6004800" y="1312050"/>
            <a:ext cx="2419200" cy="25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Elsie"/>
              <a:buNone/>
              <a:defRPr sz="3100" b="1">
                <a:solidFill>
                  <a:schemeClr val="accent6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Elsie"/>
              <a:buNone/>
              <a:defRPr sz="3100" b="1">
                <a:solidFill>
                  <a:schemeClr val="accent6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Elsie"/>
              <a:buNone/>
              <a:defRPr sz="3100" b="1">
                <a:solidFill>
                  <a:schemeClr val="accent6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Elsie"/>
              <a:buNone/>
              <a:defRPr sz="3100" b="1">
                <a:solidFill>
                  <a:schemeClr val="accent6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Elsie"/>
              <a:buNone/>
              <a:defRPr sz="3100" b="1">
                <a:solidFill>
                  <a:schemeClr val="accent6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Elsie"/>
              <a:buNone/>
              <a:defRPr sz="3100" b="1">
                <a:solidFill>
                  <a:schemeClr val="accent6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Elsie"/>
              <a:buNone/>
              <a:defRPr sz="3100" b="1">
                <a:solidFill>
                  <a:schemeClr val="accent6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Elsie"/>
              <a:buNone/>
              <a:defRPr sz="3100" b="1">
                <a:solidFill>
                  <a:schemeClr val="accent6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Elsie"/>
              <a:buNone/>
              <a:defRPr sz="3100" b="1">
                <a:solidFill>
                  <a:schemeClr val="accent6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ontserrat"/>
              <a:buChar char="●"/>
              <a:defRPr sz="1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ontserrat"/>
              <a:buChar char="○"/>
              <a:defRPr sz="1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ontserrat"/>
              <a:buChar char="■"/>
              <a:defRPr sz="1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ontserrat"/>
              <a:buChar char="●"/>
              <a:defRPr sz="1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ontserrat"/>
              <a:buChar char="○"/>
              <a:defRPr sz="1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ontserrat"/>
              <a:buChar char="■"/>
              <a:defRPr sz="1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ontserrat"/>
              <a:buChar char="●"/>
              <a:defRPr sz="1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Montserrat"/>
              <a:buChar char="○"/>
              <a:defRPr sz="1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300"/>
              <a:buFont typeface="Montserrat"/>
              <a:buChar char="■"/>
              <a:defRPr sz="1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9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44" name="Google Shape;644;p29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entecost_(Kirillo-Belozersk)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 txBox="1">
            <a:spLocks noGrp="1"/>
          </p:cNvSpPr>
          <p:nvPr>
            <p:ph type="subTitle" idx="1"/>
          </p:nvPr>
        </p:nvSpPr>
        <p:spPr>
          <a:xfrm rot="-466">
            <a:off x="6212075" y="3985720"/>
            <a:ext cx="22116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Tara Baisley-Gomes</a:t>
            </a:r>
            <a:endParaRPr lang="en-US" dirty="0"/>
          </a:p>
        </p:txBody>
      </p:sp>
      <p:sp>
        <p:nvSpPr>
          <p:cNvPr id="653" name="Google Shape;653;p32"/>
          <p:cNvSpPr txBox="1">
            <a:spLocks noGrp="1"/>
          </p:cNvSpPr>
          <p:nvPr>
            <p:ph type="ctrTitle"/>
          </p:nvPr>
        </p:nvSpPr>
        <p:spPr>
          <a:xfrm>
            <a:off x="4491600" y="513813"/>
            <a:ext cx="3932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4800" dirty="0"/>
              <a:t>Chapter 28: The Birth of the Church</a:t>
            </a:r>
            <a:br>
              <a:rPr lang="en" sz="4800" dirty="0"/>
            </a:br>
            <a:r>
              <a:rPr lang="en" sz="3200" b="0" dirty="0"/>
              <a:t>The Bible and It's Influence</a:t>
            </a:r>
            <a:r>
              <a:rPr lang="en" sz="4800" dirty="0"/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8D8D4-8D37-F9A7-ED46-55D01E8D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B5F35-D5EE-AF68-9E0F-4CC5BE96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724"/>
            <a:ext cx="3336717" cy="3283751"/>
          </a:xfrm>
        </p:spPr>
        <p:txBody>
          <a:bodyPr/>
          <a:lstStyle/>
          <a:p>
            <a:r>
              <a:rPr lang="en-US" sz="1600" dirty="0"/>
              <a:t>The Acts of the Apostles is a unique continuation from the Gospel of Luke, both addressed to Theophilus.</a:t>
            </a:r>
          </a:p>
          <a:p>
            <a:r>
              <a:rPr lang="en-US" sz="1600" dirty="0"/>
              <a:t>It closely resembles the gospels in literary form, continuing the narrative style and themes established in Luke's Gospel.</a:t>
            </a:r>
          </a:p>
        </p:txBody>
      </p:sp>
      <p:pic>
        <p:nvPicPr>
          <p:cNvPr id="4" name="Picture 3" descr="A group of religious paintings&#10;&#10;Description automatically generated">
            <a:extLst>
              <a:ext uri="{FF2B5EF4-FFF2-40B4-BE49-F238E27FC236}">
                <a16:creationId xmlns:a16="http://schemas.microsoft.com/office/drawing/2014/main" id="{A4AFB607-0ADF-B2B1-931B-BB7469AAE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452" y="1519193"/>
            <a:ext cx="4730654" cy="2105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84D6B6-27FB-261C-1716-390C59FA01D1}"/>
              </a:ext>
            </a:extLst>
          </p:cNvPr>
          <p:cNvSpPr txBox="1"/>
          <p:nvPr/>
        </p:nvSpPr>
        <p:spPr>
          <a:xfrm>
            <a:off x="4211613" y="3628384"/>
            <a:ext cx="473299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Montserrat"/>
              </a:rPr>
              <a:t>https://stpaulcenter.com/how-to-read-the-acts-of-the-apostles/</a:t>
            </a:r>
          </a:p>
        </p:txBody>
      </p:sp>
    </p:spTree>
    <p:extLst>
      <p:ext uri="{BB962C8B-B14F-4D97-AF65-F5344CB8AC3E}">
        <p14:creationId xmlns:p14="http://schemas.microsoft.com/office/powerpoint/2010/main" val="372816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8BDD-7264-E825-2D49-96771C1A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Journey Theme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0CC47-3DCE-34FE-9690-A9A2121FD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599777">
            <a:off x="723679" y="1213798"/>
            <a:ext cx="7702616" cy="2711809"/>
          </a:xfr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/>
              <a:t>Acts traces a significant journey from Jerusalem to Rome, documenting travels through 32 countries, 54 cities, and 9 Mediterranean islands.</a:t>
            </a:r>
          </a:p>
          <a:p>
            <a:r>
              <a:rPr lang="en-US" sz="2000" dirty="0"/>
              <a:t>This journey serves as a narrative thread, showing the expansion of the early church along Greek shipping routes and into diverse cultural contexts.</a:t>
            </a:r>
          </a:p>
        </p:txBody>
      </p:sp>
    </p:spTree>
    <p:extLst>
      <p:ext uri="{BB962C8B-B14F-4D97-AF65-F5344CB8AC3E}">
        <p14:creationId xmlns:p14="http://schemas.microsoft.com/office/powerpoint/2010/main" val="146311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90611-BF2E-57F3-527F-FAE9EBE12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4582075" cy="634500"/>
          </a:xfrm>
        </p:spPr>
        <p:txBody>
          <a:bodyPr/>
          <a:lstStyle/>
          <a:p>
            <a:r>
              <a:rPr lang="en-US" dirty="0"/>
              <a:t>Pentecost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4228C-E5AF-A0F4-0DC6-4EF78A766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223">
            <a:off x="723705" y="1182372"/>
            <a:ext cx="3463411" cy="3128220"/>
          </a:xfrm>
        </p:spPr>
        <p:txBody>
          <a:bodyPr/>
          <a:lstStyle/>
          <a:p>
            <a:r>
              <a:rPr lang="en-US" sz="1600" dirty="0"/>
              <a:t>Pentecost, a pivotal event in Acts, marks the descent of the Holy Spirit upon the apostles. </a:t>
            </a:r>
          </a:p>
          <a:p>
            <a:r>
              <a:rPr lang="en-US" sz="1600" dirty="0"/>
              <a:t>It is portrayed as a reversal of the Tower of Babel story, highlighting unity through diverse languages and the empowerment of the early church for its mission.</a:t>
            </a:r>
          </a:p>
        </p:txBody>
      </p:sp>
      <p:pic>
        <p:nvPicPr>
          <p:cNvPr id="4" name="Picture 3" descr="A painting of a group of people sitting on a gold surface&#10;&#10;Description automatically generated">
            <a:extLst>
              <a:ext uri="{FF2B5EF4-FFF2-40B4-BE49-F238E27FC236}">
                <a16:creationId xmlns:a16="http://schemas.microsoft.com/office/drawing/2014/main" id="{95BC3E5C-2118-11C7-B526-861E1DC03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15857" y="623959"/>
            <a:ext cx="3101345" cy="4100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C5C0C8-7403-EAD4-E48C-9A60D3CE2FD3}"/>
              </a:ext>
            </a:extLst>
          </p:cNvPr>
          <p:cNvSpPr txBox="1"/>
          <p:nvPr/>
        </p:nvSpPr>
        <p:spPr>
          <a:xfrm>
            <a:off x="5316277" y="4724257"/>
            <a:ext cx="2375469" cy="24926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86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FAFB-A9B2-A1B4-582C-2543A135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Healing and Preaching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A6A8B-AA80-3535-A89D-12754AE8B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/>
              <a:t>Acts vividly portrays apostolic healing, echoing the miraculous deeds of Jesus documented in Luke's Gospel. </a:t>
            </a:r>
          </a:p>
          <a:p>
            <a:pPr>
              <a:buFont typeface="Arial"/>
              <a:buChar char="•"/>
            </a:pPr>
            <a:r>
              <a:rPr lang="en-US" sz="2000" dirty="0"/>
              <a:t>These healings serve as a powerful demonstration of continuity between Jesus' ministry and the ongoing mission of the early church, emphasizing divine authority and compassion.</a:t>
            </a:r>
          </a:p>
        </p:txBody>
      </p:sp>
    </p:spTree>
    <p:extLst>
      <p:ext uri="{BB962C8B-B14F-4D97-AF65-F5344CB8AC3E}">
        <p14:creationId xmlns:p14="http://schemas.microsoft.com/office/powerpoint/2010/main" val="271564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01E8-32F0-383A-BAC7-6CBD76A3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5520B-5851-B265-D902-1A567060B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223">
            <a:off x="885812" y="1182387"/>
            <a:ext cx="2994269" cy="3418235"/>
          </a:xfrm>
        </p:spPr>
        <p:txBody>
          <a:bodyPr/>
          <a:lstStyle/>
          <a:p>
            <a:r>
              <a:rPr lang="en-US" sz="1400" dirty="0"/>
              <a:t>The early Christian community embraced a culture of sharing possessions, reflecting ideals of communal living and mutual support. </a:t>
            </a:r>
          </a:p>
          <a:p>
            <a:r>
              <a:rPr lang="en-US" sz="1400" dirty="0"/>
              <a:t>However, the cautionary tale of Ananias and Sapphira underscores the importance of honesty and integrity within the community, warning against deceit and hypocrisy.</a:t>
            </a:r>
          </a:p>
        </p:txBody>
      </p:sp>
      <p:pic>
        <p:nvPicPr>
          <p:cNvPr id="4" name="Picture 3" descr="Ananias and Sapphira - Wikipedia">
            <a:extLst>
              <a:ext uri="{FF2B5EF4-FFF2-40B4-BE49-F238E27FC236}">
                <a16:creationId xmlns:a16="http://schemas.microsoft.com/office/drawing/2014/main" id="{05049C81-1124-9F38-B62F-178F8484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159" y="1183727"/>
            <a:ext cx="4174781" cy="26651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D1B365-B846-9916-CF96-312647A0F74D}"/>
              </a:ext>
            </a:extLst>
          </p:cNvPr>
          <p:cNvSpPr txBox="1"/>
          <p:nvPr/>
        </p:nvSpPr>
        <p:spPr>
          <a:xfrm>
            <a:off x="4573066" y="3841631"/>
            <a:ext cx="417003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Montserrat"/>
              </a:rPr>
              <a:t>https://en.wikipedia.org/wiki/Ananias_and_Sapphira</a:t>
            </a:r>
          </a:p>
        </p:txBody>
      </p:sp>
    </p:spTree>
    <p:extLst>
      <p:ext uri="{BB962C8B-B14F-4D97-AF65-F5344CB8AC3E}">
        <p14:creationId xmlns:p14="http://schemas.microsoft.com/office/powerpoint/2010/main" val="4202303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AA36-938D-1B0A-41E1-22447E16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Imprisonment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1F8EE-0CFD-9E70-06E7-11BF0DDD7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Despite facing persecution, the apostles remained steadfast in their mission to preach the gospel. </a:t>
            </a:r>
          </a:p>
          <a:p>
            <a:pPr>
              <a:buFont typeface="Arial"/>
              <a:buChar char="•"/>
            </a:pPr>
            <a:r>
              <a:rPr lang="en-US" sz="2400" dirty="0"/>
              <a:t>Gamaliel's wise counsel and the council's release with a warning underscore the resilience of the apostles, who rejoiced in their suffering for the sake of Christ.</a:t>
            </a:r>
          </a:p>
        </p:txBody>
      </p:sp>
    </p:spTree>
    <p:extLst>
      <p:ext uri="{BB962C8B-B14F-4D97-AF65-F5344CB8AC3E}">
        <p14:creationId xmlns:p14="http://schemas.microsoft.com/office/powerpoint/2010/main" val="23532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62E9-B78E-2B10-5552-2DBC2CD52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00" y="254250"/>
            <a:ext cx="4513836" cy="634500"/>
          </a:xfrm>
        </p:spPr>
        <p:txBody>
          <a:bodyPr/>
          <a:lstStyle/>
          <a:p>
            <a:r>
              <a:rPr lang="en-US" dirty="0"/>
              <a:t>Appointment of Deacons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0FC8A-C23D-3A2B-73D0-0254A768B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223">
            <a:off x="1184307" y="1182380"/>
            <a:ext cx="3198986" cy="3418235"/>
          </a:xfrm>
        </p:spPr>
        <p:txBody>
          <a:bodyPr/>
          <a:lstStyle/>
          <a:p>
            <a:r>
              <a:rPr lang="en-US" sz="1600" dirty="0"/>
              <a:t>Conflict between Hellenists and Hebrews within the early Christian community necessitated the appointment of deacons. </a:t>
            </a:r>
          </a:p>
          <a:p>
            <a:r>
              <a:rPr lang="en-US" sz="1600" dirty="0"/>
              <a:t>Among them was Stephen, who emerged as a pivotal figure, serving the community and actively engaging in preaching the gospel message.</a:t>
            </a:r>
          </a:p>
        </p:txBody>
      </p:sp>
      <p:pic>
        <p:nvPicPr>
          <p:cNvPr id="4" name="Picture 3" descr="A painting of people sitting on the steps&#10;&#10;Description automatically generated">
            <a:extLst>
              <a:ext uri="{FF2B5EF4-FFF2-40B4-BE49-F238E27FC236}">
                <a16:creationId xmlns:a16="http://schemas.microsoft.com/office/drawing/2014/main" id="{F91EF25C-536B-9B73-22B2-932FAFA8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303" y="899046"/>
            <a:ext cx="3214333" cy="36951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142909-FC60-7B7F-9CD9-29B03CEBC146}"/>
              </a:ext>
            </a:extLst>
          </p:cNvPr>
          <p:cNvSpPr txBox="1"/>
          <p:nvPr/>
        </p:nvSpPr>
        <p:spPr>
          <a:xfrm>
            <a:off x="5239460" y="4603986"/>
            <a:ext cx="3202958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latin typeface="Montserrat"/>
              </a:rPr>
              <a:t>https://vridar.org/2011/12/12/stephen-the-hellenistic-hebrew-division-in-the-jerusalem-church-2/</a:t>
            </a:r>
          </a:p>
        </p:txBody>
      </p:sp>
    </p:spTree>
    <p:extLst>
      <p:ext uri="{BB962C8B-B14F-4D97-AF65-F5344CB8AC3E}">
        <p14:creationId xmlns:p14="http://schemas.microsoft.com/office/powerpoint/2010/main" val="410836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D0265-4D31-939A-5A4D-C264D0DD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Stephen's Speech and Martyrdom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FB35D-9F96-DAD4-D234-1E93D01F4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/>
              <a:t>Stephen delivered a powerful speech, confronting Jewish authorities and highlighting their history of resistance to God's messengers. </a:t>
            </a:r>
          </a:p>
          <a:p>
            <a:pPr>
              <a:buFont typeface="Arial"/>
              <a:buChar char="•"/>
            </a:pPr>
            <a:r>
              <a:rPr lang="en-US" sz="2000" dirty="0"/>
              <a:t>His martyrdom marked a significant turning point, illustrating early tensions between Jewish authorities and the burgeoning Christian community, emphasizing the cost of proclaiming the gospel message.</a:t>
            </a:r>
          </a:p>
        </p:txBody>
      </p:sp>
    </p:spTree>
    <p:extLst>
      <p:ext uri="{BB962C8B-B14F-4D97-AF65-F5344CB8AC3E}">
        <p14:creationId xmlns:p14="http://schemas.microsoft.com/office/powerpoint/2010/main" val="4086407477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Church Services by Slidesgo">
  <a:themeElements>
    <a:clrScheme name="Simple Light">
      <a:dk1>
        <a:srgbClr val="000000"/>
      </a:dk1>
      <a:lt1>
        <a:srgbClr val="FFFFFF"/>
      </a:lt1>
      <a:dk2>
        <a:srgbClr val="F0F1FF"/>
      </a:dk2>
      <a:lt2>
        <a:srgbClr val="DADEFF"/>
      </a:lt2>
      <a:accent1>
        <a:srgbClr val="C0C7FC"/>
      </a:accent1>
      <a:accent2>
        <a:srgbClr val="9DA4FC"/>
      </a:accent2>
      <a:accent3>
        <a:srgbClr val="8C90F1"/>
      </a:accent3>
      <a:accent4>
        <a:srgbClr val="6067BF"/>
      </a:accent4>
      <a:accent5>
        <a:srgbClr val="455089"/>
      </a:accent5>
      <a:accent6>
        <a:srgbClr val="2F355E"/>
      </a:accent6>
      <a:hlink>
        <a:srgbClr val="2F35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9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Online Church Services by Slidesgo</vt:lpstr>
      <vt:lpstr>Slidesgo Final Pages</vt:lpstr>
      <vt:lpstr>Chapter 28: The Birth of the Church The Bible and It's Influence </vt:lpstr>
      <vt:lpstr>Introduction</vt:lpstr>
      <vt:lpstr>Journey Theme</vt:lpstr>
      <vt:lpstr>Pentecost</vt:lpstr>
      <vt:lpstr>Healing and Preaching</vt:lpstr>
      <vt:lpstr>Common Life</vt:lpstr>
      <vt:lpstr>Imprisonment</vt:lpstr>
      <vt:lpstr>Appointment of Deacons</vt:lpstr>
      <vt:lpstr>Stephen's Speech and Martyrdom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151</cp:revision>
  <dcterms:modified xsi:type="dcterms:W3CDTF">2024-04-30T07:06:00Z</dcterms:modified>
</cp:coreProperties>
</file>