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
  </p:notesMasterIdLst>
  <p:sldIdLst>
    <p:sldId id="256" r:id="rId2"/>
    <p:sldId id="257" r:id="rId3"/>
    <p:sldId id="258"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Lato" panose="020F0502020204030203" pitchFamily="34" charset="0"/>
      <p:regular r:id="rId10"/>
      <p:bold r:id="rId11"/>
      <p:italic r:id="rId12"/>
      <p:boldItalic r:id="rId13"/>
    </p:embeddedFont>
    <p:embeddedFont>
      <p:font typeface="Poiret One" pitchFamily="2" charset="77"/>
      <p:regular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28"/>
  </p:normalViewPr>
  <p:slideViewPr>
    <p:cSldViewPr snapToGrid="0">
      <p:cViewPr varScale="1">
        <p:scale>
          <a:sx n="78" d="100"/>
          <a:sy n="78" d="100"/>
        </p:scale>
        <p:origin x="224" y="2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notesMaster" Target="notesMasters/notesMaster1.xml"/><Relationship Id="rId15" Type="http://schemas.openxmlformats.org/officeDocument/2006/relationships/presProps" Target="presProps.xml"/><Relationship Id="rId10"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Sarah</a:t>
            </a:r>
            <a:endParaRPr/>
          </a:p>
          <a:p>
            <a:pPr marL="0" lvl="0" indent="0" algn="l" rtl="0">
              <a:spcBef>
                <a:spcPts val="0"/>
              </a:spcBef>
              <a:spcAft>
                <a:spcPts val="0"/>
              </a:spcAft>
              <a:buNone/>
            </a:pPr>
            <a:r>
              <a:rPr lang="en-US"/>
              <a:t>“May the wrong done to me be on you! I gave my slave girl to your embrace, and when she saw that she had conceived she looked on me with contempt. May the LORD judge between you and me!” (Genesis 16:5).</a:t>
            </a:r>
            <a:endParaRPr/>
          </a:p>
          <a:p>
            <a:pPr marL="0" lvl="0" indent="0" algn="l" rtl="0">
              <a:spcBef>
                <a:spcPts val="0"/>
              </a:spcBef>
              <a:spcAft>
                <a:spcPts val="0"/>
              </a:spcAft>
              <a:buNone/>
            </a:pPr>
            <a:endParaRPr/>
          </a:p>
        </p:txBody>
      </p:sp>
      <p:sp>
        <p:nvSpPr>
          <p:cNvPr id="132" name="Google Shape;132;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63D2A"/>
        </a:solidFill>
        <a:effectLst/>
      </p:bgPr>
    </p:bg>
    <p:spTree>
      <p:nvGrpSpPr>
        <p:cNvPr id="1" name="Shape 83"/>
        <p:cNvGrpSpPr/>
        <p:nvPr/>
      </p:nvGrpSpPr>
      <p:grpSpPr>
        <a:xfrm>
          <a:off x="0" y="0"/>
          <a:ext cx="0" cy="0"/>
          <a:chOff x="0" y="0"/>
          <a:chExt cx="0" cy="0"/>
        </a:xfrm>
      </p:grpSpPr>
      <p:grpSp>
        <p:nvGrpSpPr>
          <p:cNvPr id="84" name="Google Shape;84;p13"/>
          <p:cNvGrpSpPr/>
          <p:nvPr/>
        </p:nvGrpSpPr>
        <p:grpSpPr>
          <a:xfrm>
            <a:off x="235666" y="-89821"/>
            <a:ext cx="17816668" cy="10141155"/>
            <a:chOff x="0" y="-85725"/>
            <a:chExt cx="4692456" cy="2670922"/>
          </a:xfrm>
        </p:grpSpPr>
        <p:sp>
          <p:nvSpPr>
            <p:cNvPr id="85" name="Google Shape;85;p13"/>
            <p:cNvSpPr/>
            <p:nvPr/>
          </p:nvSpPr>
          <p:spPr>
            <a:xfrm>
              <a:off x="0" y="0"/>
              <a:ext cx="4692456" cy="2585197"/>
            </a:xfrm>
            <a:custGeom>
              <a:avLst/>
              <a:gdLst/>
              <a:ahLst/>
              <a:cxnLst/>
              <a:rect l="l" t="t" r="r" b="b"/>
              <a:pathLst>
                <a:path w="4692456" h="2585197" extrusionOk="0">
                  <a:moveTo>
                    <a:pt x="0" y="0"/>
                  </a:moveTo>
                  <a:lnTo>
                    <a:pt x="4692456" y="0"/>
                  </a:lnTo>
                  <a:lnTo>
                    <a:pt x="4692456" y="2585197"/>
                  </a:lnTo>
                  <a:lnTo>
                    <a:pt x="0" y="2585197"/>
                  </a:lnTo>
                  <a:close/>
                </a:path>
              </a:pathLst>
            </a:custGeom>
            <a:solidFill>
              <a:srgbClr val="DEDEDE"/>
            </a:solidFill>
            <a:ln>
              <a:noFill/>
            </a:ln>
          </p:spPr>
          <p:txBody>
            <a:bodyPr/>
            <a:lstStyle/>
            <a:p>
              <a:endParaRPr lang="en-US"/>
            </a:p>
          </p:txBody>
        </p:sp>
        <p:sp>
          <p:nvSpPr>
            <p:cNvPr id="86" name="Google Shape;86;p13"/>
            <p:cNvSpPr txBox="1"/>
            <p:nvPr/>
          </p:nvSpPr>
          <p:spPr>
            <a:xfrm>
              <a:off x="0" y="-85725"/>
              <a:ext cx="4692456" cy="2670922"/>
            </a:xfrm>
            <a:prstGeom prst="rect">
              <a:avLst/>
            </a:prstGeom>
            <a:noFill/>
            <a:ln>
              <a:noFill/>
            </a:ln>
          </p:spPr>
          <p:txBody>
            <a:bodyPr spcFirstLastPara="1" wrap="square" lIns="50800" tIns="50800" rIns="50800" bIns="50800" anchor="ctr" anchorCtr="0">
              <a:noAutofit/>
            </a:bodyPr>
            <a:lstStyle/>
            <a:p>
              <a:pPr marL="0" marR="0" lvl="0" indent="0" algn="ctr" rtl="0">
                <a:lnSpc>
                  <a:spcPct val="198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87" name="Google Shape;87;p13"/>
          <p:cNvGrpSpPr/>
          <p:nvPr/>
        </p:nvGrpSpPr>
        <p:grpSpPr>
          <a:xfrm>
            <a:off x="3870211" y="6400494"/>
            <a:ext cx="13903439" cy="2646386"/>
            <a:chOff x="0" y="0"/>
            <a:chExt cx="2135122" cy="406400"/>
          </a:xfrm>
        </p:grpSpPr>
        <p:sp>
          <p:nvSpPr>
            <p:cNvPr id="88" name="Google Shape;88;p13"/>
            <p:cNvSpPr/>
            <p:nvPr/>
          </p:nvSpPr>
          <p:spPr>
            <a:xfrm>
              <a:off x="0" y="0"/>
              <a:ext cx="2135122" cy="406400"/>
            </a:xfrm>
            <a:custGeom>
              <a:avLst/>
              <a:gdLst/>
              <a:ahLst/>
              <a:cxnLst/>
              <a:rect l="l" t="t" r="r" b="b"/>
              <a:pathLst>
                <a:path w="2135122" h="406400" extrusionOk="0">
                  <a:moveTo>
                    <a:pt x="1931922" y="0"/>
                  </a:moveTo>
                  <a:cubicBezTo>
                    <a:pt x="2044147" y="0"/>
                    <a:pt x="2135122" y="90976"/>
                    <a:pt x="2135122" y="203200"/>
                  </a:cubicBezTo>
                  <a:cubicBezTo>
                    <a:pt x="2135122" y="315424"/>
                    <a:pt x="2044147" y="406400"/>
                    <a:pt x="1931922" y="406400"/>
                  </a:cubicBezTo>
                  <a:lnTo>
                    <a:pt x="203200" y="406400"/>
                  </a:lnTo>
                  <a:cubicBezTo>
                    <a:pt x="90976" y="406400"/>
                    <a:pt x="0" y="315424"/>
                    <a:pt x="0" y="203200"/>
                  </a:cubicBezTo>
                  <a:cubicBezTo>
                    <a:pt x="0" y="90976"/>
                    <a:pt x="90976" y="0"/>
                    <a:pt x="203200" y="0"/>
                  </a:cubicBezTo>
                  <a:close/>
                </a:path>
              </a:pathLst>
            </a:custGeom>
            <a:solidFill>
              <a:srgbClr val="F4B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txBox="1"/>
            <p:nvPr/>
          </p:nvSpPr>
          <p:spPr>
            <a:xfrm>
              <a:off x="0" y="19050"/>
              <a:ext cx="2135122" cy="387350"/>
            </a:xfrm>
            <a:prstGeom prst="rect">
              <a:avLst/>
            </a:prstGeom>
            <a:noFill/>
            <a:ln>
              <a:noFill/>
            </a:ln>
          </p:spPr>
          <p:txBody>
            <a:bodyPr spcFirstLastPara="1" wrap="square" lIns="50800" tIns="50800" rIns="50800" bIns="50800" anchor="ctr" anchorCtr="0">
              <a:noAutofit/>
            </a:bodyPr>
            <a:lstStyle/>
            <a:p>
              <a:pPr marL="0" marR="0" lvl="0" indent="0" algn="ctr" rtl="0">
                <a:lnSpc>
                  <a:spcPct val="116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0" name="Google Shape;90;p13"/>
          <p:cNvGrpSpPr/>
          <p:nvPr/>
        </p:nvGrpSpPr>
        <p:grpSpPr>
          <a:xfrm>
            <a:off x="514350" y="3481130"/>
            <a:ext cx="13833434" cy="2646386"/>
            <a:chOff x="0" y="0"/>
            <a:chExt cx="2124372" cy="406400"/>
          </a:xfrm>
        </p:grpSpPr>
        <p:sp>
          <p:nvSpPr>
            <p:cNvPr id="91" name="Google Shape;91;p13"/>
            <p:cNvSpPr/>
            <p:nvPr/>
          </p:nvSpPr>
          <p:spPr>
            <a:xfrm>
              <a:off x="0" y="0"/>
              <a:ext cx="2124372" cy="406400"/>
            </a:xfrm>
            <a:custGeom>
              <a:avLst/>
              <a:gdLst/>
              <a:ahLst/>
              <a:cxnLst/>
              <a:rect l="l" t="t" r="r" b="b"/>
              <a:pathLst>
                <a:path w="2124372" h="406400" extrusionOk="0">
                  <a:moveTo>
                    <a:pt x="1921172" y="0"/>
                  </a:moveTo>
                  <a:cubicBezTo>
                    <a:pt x="2033396" y="0"/>
                    <a:pt x="2124372" y="90976"/>
                    <a:pt x="2124372" y="203200"/>
                  </a:cubicBezTo>
                  <a:cubicBezTo>
                    <a:pt x="2124372" y="315424"/>
                    <a:pt x="2033396" y="406400"/>
                    <a:pt x="1921172" y="406400"/>
                  </a:cubicBezTo>
                  <a:lnTo>
                    <a:pt x="203200" y="406400"/>
                  </a:lnTo>
                  <a:cubicBezTo>
                    <a:pt x="90976" y="406400"/>
                    <a:pt x="0" y="315424"/>
                    <a:pt x="0" y="203200"/>
                  </a:cubicBezTo>
                  <a:cubicBezTo>
                    <a:pt x="0" y="90976"/>
                    <a:pt x="90976" y="0"/>
                    <a:pt x="203200" y="0"/>
                  </a:cubicBezTo>
                  <a:close/>
                </a:path>
              </a:pathLst>
            </a:custGeom>
            <a:solidFill>
              <a:srgbClr val="063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txBox="1"/>
            <p:nvPr/>
          </p:nvSpPr>
          <p:spPr>
            <a:xfrm>
              <a:off x="0" y="19050"/>
              <a:ext cx="2124372" cy="387350"/>
            </a:xfrm>
            <a:prstGeom prst="rect">
              <a:avLst/>
            </a:prstGeom>
            <a:noFill/>
            <a:ln>
              <a:noFill/>
            </a:ln>
          </p:spPr>
          <p:txBody>
            <a:bodyPr spcFirstLastPara="1" wrap="square" lIns="50800" tIns="50800" rIns="50800" bIns="50800" anchor="ctr" anchorCtr="0">
              <a:noAutofit/>
            </a:bodyPr>
            <a:lstStyle/>
            <a:p>
              <a:pPr marL="0" marR="0" lvl="0" indent="0" algn="ctr" rtl="0">
                <a:lnSpc>
                  <a:spcPct val="116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3" name="Google Shape;93;p13"/>
          <p:cNvGrpSpPr/>
          <p:nvPr/>
        </p:nvGrpSpPr>
        <p:grpSpPr>
          <a:xfrm>
            <a:off x="8138081" y="512789"/>
            <a:ext cx="7713834" cy="2646386"/>
            <a:chOff x="0" y="0"/>
            <a:chExt cx="1184598" cy="406400"/>
          </a:xfrm>
        </p:grpSpPr>
        <p:sp>
          <p:nvSpPr>
            <p:cNvPr id="94" name="Google Shape;94;p13"/>
            <p:cNvSpPr/>
            <p:nvPr/>
          </p:nvSpPr>
          <p:spPr>
            <a:xfrm>
              <a:off x="0" y="0"/>
              <a:ext cx="1184598" cy="406400"/>
            </a:xfrm>
            <a:custGeom>
              <a:avLst/>
              <a:gdLst/>
              <a:ahLst/>
              <a:cxnLst/>
              <a:rect l="l" t="t" r="r" b="b"/>
              <a:pathLst>
                <a:path w="1184598" h="406400" extrusionOk="0">
                  <a:moveTo>
                    <a:pt x="981398" y="0"/>
                  </a:moveTo>
                  <a:cubicBezTo>
                    <a:pt x="1093622" y="0"/>
                    <a:pt x="1184598" y="90976"/>
                    <a:pt x="1184598" y="203200"/>
                  </a:cubicBezTo>
                  <a:cubicBezTo>
                    <a:pt x="1184598" y="315424"/>
                    <a:pt x="1093622" y="406400"/>
                    <a:pt x="981398" y="406400"/>
                  </a:cubicBezTo>
                  <a:lnTo>
                    <a:pt x="203200" y="406400"/>
                  </a:lnTo>
                  <a:cubicBezTo>
                    <a:pt x="90976" y="406400"/>
                    <a:pt x="0" y="315424"/>
                    <a:pt x="0" y="203200"/>
                  </a:cubicBezTo>
                  <a:cubicBezTo>
                    <a:pt x="0" y="90976"/>
                    <a:pt x="90976" y="0"/>
                    <a:pt x="203200" y="0"/>
                  </a:cubicBezTo>
                  <a:close/>
                </a:path>
              </a:pathLst>
            </a:custGeom>
            <a:solidFill>
              <a:srgbClr val="F4B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3"/>
            <p:cNvSpPr txBox="1"/>
            <p:nvPr/>
          </p:nvSpPr>
          <p:spPr>
            <a:xfrm>
              <a:off x="0" y="19050"/>
              <a:ext cx="1184598" cy="387350"/>
            </a:xfrm>
            <a:prstGeom prst="rect">
              <a:avLst/>
            </a:prstGeom>
            <a:noFill/>
            <a:ln>
              <a:noFill/>
            </a:ln>
          </p:spPr>
          <p:txBody>
            <a:bodyPr spcFirstLastPara="1" wrap="square" lIns="50800" tIns="50800" rIns="50800" bIns="50800" anchor="ctr" anchorCtr="0">
              <a:noAutofit/>
            </a:bodyPr>
            <a:lstStyle/>
            <a:p>
              <a:pPr marL="0" marR="0" lvl="0" indent="0" algn="ctr" rtl="0">
                <a:lnSpc>
                  <a:spcPct val="116111"/>
                </a:lnSpc>
                <a:spcBef>
                  <a:spcPts val="0"/>
                </a:spcBef>
                <a:spcAft>
                  <a:spcPts val="0"/>
                </a:spcAft>
                <a:buNone/>
              </a:pPr>
              <a:r>
                <a:rPr lang="en-US" sz="14350" b="1">
                  <a:solidFill>
                    <a:srgbClr val="063D2A"/>
                  </a:solidFill>
                  <a:latin typeface="Poiret One"/>
                  <a:ea typeface="Poiret One"/>
                  <a:cs typeface="Poiret One"/>
                  <a:sym typeface="Poiret One"/>
                </a:rPr>
                <a:t>Women</a:t>
              </a:r>
              <a:endParaRPr sz="14350" b="1" i="0" strike="noStrike" cap="none">
                <a:solidFill>
                  <a:srgbClr val="063D2A"/>
                </a:solidFill>
                <a:latin typeface="Poiret One"/>
                <a:ea typeface="Poiret One"/>
                <a:cs typeface="Poiret One"/>
                <a:sym typeface="Poiret One"/>
              </a:endParaRPr>
            </a:p>
          </p:txBody>
        </p:sp>
      </p:grpSp>
      <p:sp>
        <p:nvSpPr>
          <p:cNvPr id="96" name="Google Shape;96;p13"/>
          <p:cNvSpPr/>
          <p:nvPr/>
        </p:nvSpPr>
        <p:spPr>
          <a:xfrm>
            <a:off x="4470445" y="512789"/>
            <a:ext cx="2646386" cy="2646386"/>
          </a:xfrm>
          <a:custGeom>
            <a:avLst/>
            <a:gdLst/>
            <a:ahLst/>
            <a:cxnLst/>
            <a:rect l="l" t="t" r="r" b="b"/>
            <a:pathLst>
              <a:path w="2646386" h="2646386" extrusionOk="0">
                <a:moveTo>
                  <a:pt x="0" y="0"/>
                </a:moveTo>
                <a:lnTo>
                  <a:pt x="2646385" y="0"/>
                </a:lnTo>
                <a:lnTo>
                  <a:pt x="2646385" y="2646385"/>
                </a:lnTo>
                <a:lnTo>
                  <a:pt x="0" y="2646385"/>
                </a:lnTo>
                <a:lnTo>
                  <a:pt x="0" y="0"/>
                </a:lnTo>
                <a:close/>
              </a:path>
            </a:pathLst>
          </a:custGeom>
          <a:blipFill rotWithShape="1">
            <a:blip r:embed="rId3">
              <a:alphaModFix/>
            </a:blip>
            <a:stretch>
              <a:fillRect/>
            </a:stretch>
          </a:blipFill>
          <a:ln>
            <a:noFill/>
          </a:ln>
        </p:spPr>
        <p:txBody>
          <a:bodyPr/>
          <a:lstStyle/>
          <a:p>
            <a:endParaRPr lang="en-US"/>
          </a:p>
        </p:txBody>
      </p:sp>
      <p:sp>
        <p:nvSpPr>
          <p:cNvPr id="97" name="Google Shape;97;p13"/>
          <p:cNvSpPr/>
          <p:nvPr/>
        </p:nvSpPr>
        <p:spPr>
          <a:xfrm>
            <a:off x="16857915" y="512789"/>
            <a:ext cx="1194419" cy="2646386"/>
          </a:xfrm>
          <a:custGeom>
            <a:avLst/>
            <a:gdLst/>
            <a:ahLst/>
            <a:cxnLst/>
            <a:rect l="l" t="t" r="r" b="b"/>
            <a:pathLst>
              <a:path w="1194419" h="2646386" extrusionOk="0">
                <a:moveTo>
                  <a:pt x="0" y="0"/>
                </a:moveTo>
                <a:lnTo>
                  <a:pt x="1194419" y="0"/>
                </a:lnTo>
                <a:lnTo>
                  <a:pt x="1194419" y="2646385"/>
                </a:lnTo>
                <a:lnTo>
                  <a:pt x="0" y="2646385"/>
                </a:lnTo>
                <a:lnTo>
                  <a:pt x="0" y="0"/>
                </a:lnTo>
                <a:close/>
              </a:path>
            </a:pathLst>
          </a:custGeom>
          <a:blipFill rotWithShape="1">
            <a:blip r:embed="rId3">
              <a:alphaModFix/>
            </a:blip>
            <a:stretch>
              <a:fillRect r="-121557"/>
            </a:stretch>
          </a:blipFill>
          <a:ln>
            <a:noFill/>
          </a:ln>
        </p:spPr>
        <p:txBody>
          <a:bodyPr/>
          <a:lstStyle/>
          <a:p>
            <a:endParaRPr lang="en-US"/>
          </a:p>
        </p:txBody>
      </p:sp>
      <p:sp>
        <p:nvSpPr>
          <p:cNvPr id="98" name="Google Shape;98;p13"/>
          <p:cNvSpPr/>
          <p:nvPr/>
        </p:nvSpPr>
        <p:spPr>
          <a:xfrm>
            <a:off x="802808" y="512789"/>
            <a:ext cx="2646386" cy="2646386"/>
          </a:xfrm>
          <a:custGeom>
            <a:avLst/>
            <a:gdLst/>
            <a:ahLst/>
            <a:cxnLst/>
            <a:rect l="l" t="t" r="r" b="b"/>
            <a:pathLst>
              <a:path w="2646386" h="2646386" extrusionOk="0">
                <a:moveTo>
                  <a:pt x="0" y="0"/>
                </a:moveTo>
                <a:lnTo>
                  <a:pt x="2646386" y="0"/>
                </a:lnTo>
                <a:lnTo>
                  <a:pt x="2646386" y="2646385"/>
                </a:lnTo>
                <a:lnTo>
                  <a:pt x="0" y="2646385"/>
                </a:lnTo>
                <a:lnTo>
                  <a:pt x="0" y="0"/>
                </a:lnTo>
                <a:close/>
              </a:path>
            </a:pathLst>
          </a:custGeom>
          <a:blipFill rotWithShape="1">
            <a:blip r:embed="rId3">
              <a:alphaModFix/>
            </a:blip>
            <a:stretch>
              <a:fillRect/>
            </a:stretch>
          </a:blipFill>
          <a:ln>
            <a:noFill/>
          </a:ln>
        </p:spPr>
        <p:txBody>
          <a:bodyPr/>
          <a:lstStyle/>
          <a:p>
            <a:endParaRPr lang="en-US"/>
          </a:p>
        </p:txBody>
      </p:sp>
      <p:sp>
        <p:nvSpPr>
          <p:cNvPr id="99" name="Google Shape;99;p13"/>
          <p:cNvSpPr/>
          <p:nvPr/>
        </p:nvSpPr>
        <p:spPr>
          <a:xfrm>
            <a:off x="802808" y="6369715"/>
            <a:ext cx="2646386" cy="2646386"/>
          </a:xfrm>
          <a:custGeom>
            <a:avLst/>
            <a:gdLst/>
            <a:ahLst/>
            <a:cxnLst/>
            <a:rect l="l" t="t" r="r" b="b"/>
            <a:pathLst>
              <a:path w="2646386" h="2646386" extrusionOk="0">
                <a:moveTo>
                  <a:pt x="0" y="0"/>
                </a:moveTo>
                <a:lnTo>
                  <a:pt x="2646386" y="0"/>
                </a:lnTo>
                <a:lnTo>
                  <a:pt x="2646386" y="2646386"/>
                </a:lnTo>
                <a:lnTo>
                  <a:pt x="0" y="2646386"/>
                </a:lnTo>
                <a:lnTo>
                  <a:pt x="0" y="0"/>
                </a:lnTo>
                <a:close/>
              </a:path>
            </a:pathLst>
          </a:custGeom>
          <a:blipFill rotWithShape="1">
            <a:blip r:embed="rId3">
              <a:alphaModFix/>
            </a:blip>
            <a:stretch>
              <a:fillRect/>
            </a:stretch>
          </a:blipFill>
          <a:ln>
            <a:noFill/>
          </a:ln>
        </p:spPr>
        <p:txBody>
          <a:bodyPr/>
          <a:lstStyle/>
          <a:p>
            <a:endParaRPr lang="en-US"/>
          </a:p>
        </p:txBody>
      </p:sp>
      <p:sp>
        <p:nvSpPr>
          <p:cNvPr id="100" name="Google Shape;100;p13"/>
          <p:cNvSpPr/>
          <p:nvPr/>
        </p:nvSpPr>
        <p:spPr>
          <a:xfrm>
            <a:off x="14879739" y="3432153"/>
            <a:ext cx="2646386" cy="2646386"/>
          </a:xfrm>
          <a:custGeom>
            <a:avLst/>
            <a:gdLst/>
            <a:ahLst/>
            <a:cxnLst/>
            <a:rect l="l" t="t" r="r" b="b"/>
            <a:pathLst>
              <a:path w="2646386" h="2646386" extrusionOk="0">
                <a:moveTo>
                  <a:pt x="0" y="0"/>
                </a:moveTo>
                <a:lnTo>
                  <a:pt x="2646386" y="0"/>
                </a:lnTo>
                <a:lnTo>
                  <a:pt x="2646386" y="2646385"/>
                </a:lnTo>
                <a:lnTo>
                  <a:pt x="0" y="2646385"/>
                </a:lnTo>
                <a:lnTo>
                  <a:pt x="0" y="0"/>
                </a:lnTo>
                <a:close/>
              </a:path>
            </a:pathLst>
          </a:custGeom>
          <a:blipFill rotWithShape="1">
            <a:blip r:embed="rId4">
              <a:alphaModFix/>
            </a:blip>
            <a:stretch>
              <a:fillRect/>
            </a:stretch>
          </a:blipFill>
          <a:ln>
            <a:noFill/>
          </a:ln>
        </p:spPr>
        <p:txBody>
          <a:bodyPr/>
          <a:lstStyle/>
          <a:p>
            <a:endParaRPr lang="en-US"/>
          </a:p>
        </p:txBody>
      </p:sp>
      <p:sp>
        <p:nvSpPr>
          <p:cNvPr id="101" name="Google Shape;101;p13"/>
          <p:cNvSpPr txBox="1"/>
          <p:nvPr/>
        </p:nvSpPr>
        <p:spPr>
          <a:xfrm>
            <a:off x="4531673" y="6672404"/>
            <a:ext cx="12580500" cy="2209500"/>
          </a:xfrm>
          <a:prstGeom prst="rect">
            <a:avLst/>
          </a:prstGeom>
          <a:noFill/>
          <a:ln>
            <a:noFill/>
          </a:ln>
        </p:spPr>
        <p:txBody>
          <a:bodyPr spcFirstLastPara="1" wrap="square" lIns="0" tIns="0" rIns="0" bIns="0" anchor="t" anchorCtr="0">
            <a:spAutoFit/>
          </a:bodyPr>
          <a:lstStyle/>
          <a:p>
            <a:pPr marL="0" marR="0" lvl="0" indent="0" algn="ctr" rtl="0">
              <a:lnSpc>
                <a:spcPct val="117006"/>
              </a:lnSpc>
              <a:spcBef>
                <a:spcPts val="0"/>
              </a:spcBef>
              <a:spcAft>
                <a:spcPts val="0"/>
              </a:spcAft>
              <a:buNone/>
            </a:pPr>
            <a:r>
              <a:rPr lang="en-US" sz="14353" b="1">
                <a:solidFill>
                  <a:srgbClr val="063D2A"/>
                </a:solidFill>
                <a:latin typeface="Poiret One"/>
                <a:ea typeface="Poiret One"/>
                <a:cs typeface="Poiret One"/>
                <a:sym typeface="Poiret One"/>
              </a:rPr>
              <a:t>and Exodus</a:t>
            </a:r>
            <a:endParaRPr>
              <a:latin typeface="Poiret One"/>
              <a:ea typeface="Poiret One"/>
              <a:cs typeface="Poiret One"/>
              <a:sym typeface="Poiret One"/>
            </a:endParaRPr>
          </a:p>
        </p:txBody>
      </p:sp>
      <p:sp>
        <p:nvSpPr>
          <p:cNvPr id="102" name="Google Shape;102;p13"/>
          <p:cNvSpPr txBox="1"/>
          <p:nvPr/>
        </p:nvSpPr>
        <p:spPr>
          <a:xfrm>
            <a:off x="802808" y="9153525"/>
            <a:ext cx="11199042" cy="545844"/>
          </a:xfrm>
          <a:prstGeom prst="rect">
            <a:avLst/>
          </a:prstGeom>
          <a:noFill/>
          <a:ln>
            <a:noFill/>
          </a:ln>
        </p:spPr>
        <p:txBody>
          <a:bodyPr spcFirstLastPara="1" wrap="square" lIns="0" tIns="0" rIns="0" bIns="0" anchor="t" anchorCtr="0">
            <a:spAutoFit/>
          </a:bodyPr>
          <a:lstStyle/>
          <a:p>
            <a:pPr marL="0" marR="0" lvl="1" indent="0" algn="l" rtl="0">
              <a:lnSpc>
                <a:spcPct val="155010"/>
              </a:lnSpc>
              <a:spcBef>
                <a:spcPts val="0"/>
              </a:spcBef>
              <a:spcAft>
                <a:spcPts val="0"/>
              </a:spcAft>
              <a:buNone/>
            </a:pPr>
            <a:r>
              <a:rPr lang="en-US" sz="2934" b="0" i="0" u="none" strike="noStrike" cap="none">
                <a:solidFill>
                  <a:srgbClr val="232424"/>
                </a:solidFill>
                <a:latin typeface="Lato"/>
                <a:ea typeface="Lato"/>
                <a:cs typeface="Lato"/>
                <a:sym typeface="Lato"/>
              </a:rPr>
              <a:t>Write a subtitle of this presentation here</a:t>
            </a:r>
            <a:endParaRPr/>
          </a:p>
        </p:txBody>
      </p:sp>
      <p:sp>
        <p:nvSpPr>
          <p:cNvPr id="103" name="Google Shape;103;p13"/>
          <p:cNvSpPr txBox="1"/>
          <p:nvPr/>
        </p:nvSpPr>
        <p:spPr>
          <a:xfrm>
            <a:off x="8834743" y="724304"/>
            <a:ext cx="6320400" cy="215400"/>
          </a:xfrm>
          <a:prstGeom prst="rect">
            <a:avLst/>
          </a:prstGeom>
          <a:noFill/>
          <a:ln>
            <a:noFill/>
          </a:ln>
        </p:spPr>
        <p:txBody>
          <a:bodyPr spcFirstLastPara="1" wrap="square" lIns="0" tIns="0" rIns="0" bIns="0" anchor="t" anchorCtr="0">
            <a:spAutoFit/>
          </a:bodyPr>
          <a:lstStyle/>
          <a:p>
            <a:pPr marL="0" marR="0" lvl="0" indent="0" algn="ctr" rtl="0">
              <a:lnSpc>
                <a:spcPct val="117006"/>
              </a:lnSpc>
              <a:spcBef>
                <a:spcPts val="0"/>
              </a:spcBef>
              <a:spcAft>
                <a:spcPts val="0"/>
              </a:spcAft>
              <a:buNone/>
            </a:pPr>
            <a:endParaRPr>
              <a:latin typeface="Poiret One"/>
              <a:ea typeface="Poiret One"/>
              <a:cs typeface="Poiret One"/>
              <a:sym typeface="Poiret One"/>
            </a:endParaRPr>
          </a:p>
        </p:txBody>
      </p:sp>
      <p:sp>
        <p:nvSpPr>
          <p:cNvPr id="104" name="Google Shape;104;p13"/>
          <p:cNvSpPr txBox="1"/>
          <p:nvPr/>
        </p:nvSpPr>
        <p:spPr>
          <a:xfrm>
            <a:off x="802808" y="3704063"/>
            <a:ext cx="13256400" cy="2209500"/>
          </a:xfrm>
          <a:prstGeom prst="rect">
            <a:avLst/>
          </a:prstGeom>
          <a:noFill/>
          <a:ln>
            <a:noFill/>
          </a:ln>
        </p:spPr>
        <p:txBody>
          <a:bodyPr spcFirstLastPara="1" wrap="square" lIns="0" tIns="0" rIns="0" bIns="0" anchor="t" anchorCtr="0">
            <a:spAutoFit/>
          </a:bodyPr>
          <a:lstStyle/>
          <a:p>
            <a:pPr marL="0" marR="0" lvl="0" indent="0" algn="ctr" rtl="0">
              <a:lnSpc>
                <a:spcPct val="117006"/>
              </a:lnSpc>
              <a:spcBef>
                <a:spcPts val="0"/>
              </a:spcBef>
              <a:spcAft>
                <a:spcPts val="0"/>
              </a:spcAft>
              <a:buNone/>
            </a:pPr>
            <a:r>
              <a:rPr lang="en-US" sz="14353" b="1">
                <a:solidFill>
                  <a:srgbClr val="F4BADD"/>
                </a:solidFill>
                <a:latin typeface="Poiret One"/>
                <a:ea typeface="Poiret One"/>
                <a:cs typeface="Poiret One"/>
                <a:sym typeface="Poiret One"/>
              </a:rPr>
              <a:t>in Genesis</a:t>
            </a:r>
            <a:endParaRPr>
              <a:latin typeface="Poiret One"/>
              <a:ea typeface="Poiret One"/>
              <a:cs typeface="Poiret One"/>
              <a:sym typeface="Poiret On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63D2A"/>
        </a:solidFill>
        <a:effectLst/>
      </p:bgPr>
    </p:bg>
    <p:spTree>
      <p:nvGrpSpPr>
        <p:cNvPr id="1" name="Shape 108"/>
        <p:cNvGrpSpPr/>
        <p:nvPr/>
      </p:nvGrpSpPr>
      <p:grpSpPr>
        <a:xfrm>
          <a:off x="0" y="0"/>
          <a:ext cx="0" cy="0"/>
          <a:chOff x="0" y="0"/>
          <a:chExt cx="0" cy="0"/>
        </a:xfrm>
      </p:grpSpPr>
      <p:grpSp>
        <p:nvGrpSpPr>
          <p:cNvPr id="109" name="Google Shape;109;p14"/>
          <p:cNvGrpSpPr/>
          <p:nvPr/>
        </p:nvGrpSpPr>
        <p:grpSpPr>
          <a:xfrm>
            <a:off x="235666" y="-89821"/>
            <a:ext cx="17816668" cy="10141155"/>
            <a:chOff x="0" y="-85725"/>
            <a:chExt cx="4692456" cy="2670922"/>
          </a:xfrm>
        </p:grpSpPr>
        <p:sp>
          <p:nvSpPr>
            <p:cNvPr id="110" name="Google Shape;110;p14"/>
            <p:cNvSpPr/>
            <p:nvPr/>
          </p:nvSpPr>
          <p:spPr>
            <a:xfrm>
              <a:off x="0" y="0"/>
              <a:ext cx="4692456" cy="2585197"/>
            </a:xfrm>
            <a:custGeom>
              <a:avLst/>
              <a:gdLst/>
              <a:ahLst/>
              <a:cxnLst/>
              <a:rect l="l" t="t" r="r" b="b"/>
              <a:pathLst>
                <a:path w="4692456" h="2585197" extrusionOk="0">
                  <a:moveTo>
                    <a:pt x="0" y="0"/>
                  </a:moveTo>
                  <a:lnTo>
                    <a:pt x="4692456" y="0"/>
                  </a:lnTo>
                  <a:lnTo>
                    <a:pt x="4692456" y="2585197"/>
                  </a:lnTo>
                  <a:lnTo>
                    <a:pt x="0" y="2585197"/>
                  </a:lnTo>
                  <a:close/>
                </a:path>
              </a:pathLst>
            </a:custGeom>
            <a:solidFill>
              <a:srgbClr val="F4BADD"/>
            </a:solidFill>
            <a:ln>
              <a:noFill/>
            </a:ln>
          </p:spPr>
          <p:txBody>
            <a:bodyPr/>
            <a:lstStyle/>
            <a:p>
              <a:endParaRPr lang="en-US"/>
            </a:p>
          </p:txBody>
        </p:sp>
        <p:sp>
          <p:nvSpPr>
            <p:cNvPr id="111" name="Google Shape;111;p14"/>
            <p:cNvSpPr txBox="1"/>
            <p:nvPr/>
          </p:nvSpPr>
          <p:spPr>
            <a:xfrm>
              <a:off x="0" y="-85725"/>
              <a:ext cx="4692456" cy="2670922"/>
            </a:xfrm>
            <a:prstGeom prst="rect">
              <a:avLst/>
            </a:prstGeom>
            <a:noFill/>
            <a:ln>
              <a:noFill/>
            </a:ln>
          </p:spPr>
          <p:txBody>
            <a:bodyPr spcFirstLastPara="1" wrap="square" lIns="50800" tIns="50800" rIns="50800" bIns="50800" anchor="ctr" anchorCtr="0">
              <a:noAutofit/>
            </a:bodyPr>
            <a:lstStyle/>
            <a:p>
              <a:pPr marL="0" marR="0" lvl="0" indent="0" algn="ctr" rtl="0">
                <a:lnSpc>
                  <a:spcPct val="198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112" name="Google Shape;112;p14"/>
          <p:cNvCxnSpPr/>
          <p:nvPr/>
        </p:nvCxnSpPr>
        <p:spPr>
          <a:xfrm>
            <a:off x="235666" y="5943165"/>
            <a:ext cx="17816668" cy="0"/>
          </a:xfrm>
          <a:prstGeom prst="straightConnector1">
            <a:avLst/>
          </a:prstGeom>
          <a:noFill/>
          <a:ln w="28575" cap="flat" cmpd="sng">
            <a:solidFill>
              <a:srgbClr val="063D2A"/>
            </a:solidFill>
            <a:prstDash val="solid"/>
            <a:round/>
            <a:headEnd type="none" w="sm" len="sm"/>
            <a:tailEnd type="none" w="sm" len="sm"/>
          </a:ln>
        </p:spPr>
      </p:cxnSp>
      <p:sp>
        <p:nvSpPr>
          <p:cNvPr id="113" name="Google Shape;113;p14"/>
          <p:cNvSpPr/>
          <p:nvPr/>
        </p:nvSpPr>
        <p:spPr>
          <a:xfrm>
            <a:off x="6547980" y="3328096"/>
            <a:ext cx="5192039" cy="5192039"/>
          </a:xfrm>
          <a:custGeom>
            <a:avLst/>
            <a:gdLst/>
            <a:ahLst/>
            <a:cxnLst/>
            <a:rect l="l" t="t" r="r" b="b"/>
            <a:pathLst>
              <a:path w="5192039" h="5192039" extrusionOk="0">
                <a:moveTo>
                  <a:pt x="0" y="0"/>
                </a:moveTo>
                <a:lnTo>
                  <a:pt x="5192040" y="0"/>
                </a:lnTo>
                <a:lnTo>
                  <a:pt x="5192040" y="5192039"/>
                </a:lnTo>
                <a:lnTo>
                  <a:pt x="0" y="5192039"/>
                </a:lnTo>
                <a:lnTo>
                  <a:pt x="0" y="0"/>
                </a:lnTo>
                <a:close/>
              </a:path>
            </a:pathLst>
          </a:custGeom>
          <a:blipFill rotWithShape="1">
            <a:blip r:embed="rId3">
              <a:alphaModFix/>
            </a:blip>
            <a:stretch>
              <a:fillRect/>
            </a:stretch>
          </a:blipFill>
          <a:ln>
            <a:noFill/>
          </a:ln>
        </p:spPr>
        <p:txBody>
          <a:bodyPr/>
          <a:lstStyle/>
          <a:p>
            <a:endParaRPr lang="en-US"/>
          </a:p>
        </p:txBody>
      </p:sp>
      <p:sp>
        <p:nvSpPr>
          <p:cNvPr id="114" name="Google Shape;114;p14"/>
          <p:cNvSpPr/>
          <p:nvPr/>
        </p:nvSpPr>
        <p:spPr>
          <a:xfrm>
            <a:off x="6547980" y="3328096"/>
            <a:ext cx="5192039" cy="5192039"/>
          </a:xfrm>
          <a:custGeom>
            <a:avLst/>
            <a:gdLst/>
            <a:ahLst/>
            <a:cxnLst/>
            <a:rect l="l" t="t" r="r" b="b"/>
            <a:pathLst>
              <a:path w="5192039" h="5192039" extrusionOk="0">
                <a:moveTo>
                  <a:pt x="0" y="0"/>
                </a:moveTo>
                <a:lnTo>
                  <a:pt x="5192040" y="0"/>
                </a:lnTo>
                <a:lnTo>
                  <a:pt x="5192040" y="5192039"/>
                </a:lnTo>
                <a:lnTo>
                  <a:pt x="0" y="5192039"/>
                </a:lnTo>
                <a:lnTo>
                  <a:pt x="0" y="0"/>
                </a:lnTo>
                <a:close/>
              </a:path>
            </a:pathLst>
          </a:custGeom>
          <a:blipFill rotWithShape="1">
            <a:blip r:embed="rId4">
              <a:alphaModFix/>
            </a:blip>
            <a:stretch>
              <a:fillRect/>
            </a:stretch>
          </a:blipFill>
          <a:ln>
            <a:noFill/>
          </a:ln>
        </p:spPr>
        <p:txBody>
          <a:bodyPr/>
          <a:lstStyle/>
          <a:p>
            <a:endParaRPr lang="en-US"/>
          </a:p>
        </p:txBody>
      </p:sp>
      <p:sp>
        <p:nvSpPr>
          <p:cNvPr id="115" name="Google Shape;115;p14"/>
          <p:cNvSpPr/>
          <p:nvPr/>
        </p:nvSpPr>
        <p:spPr>
          <a:xfrm>
            <a:off x="12620363" y="3328096"/>
            <a:ext cx="5192039" cy="5192039"/>
          </a:xfrm>
          <a:custGeom>
            <a:avLst/>
            <a:gdLst/>
            <a:ahLst/>
            <a:cxnLst/>
            <a:rect l="l" t="t" r="r" b="b"/>
            <a:pathLst>
              <a:path w="5192039" h="5192039" extrusionOk="0">
                <a:moveTo>
                  <a:pt x="0" y="0"/>
                </a:moveTo>
                <a:lnTo>
                  <a:pt x="5192039" y="0"/>
                </a:lnTo>
                <a:lnTo>
                  <a:pt x="5192039" y="5192039"/>
                </a:lnTo>
                <a:lnTo>
                  <a:pt x="0" y="5192039"/>
                </a:lnTo>
                <a:lnTo>
                  <a:pt x="0" y="0"/>
                </a:lnTo>
                <a:close/>
              </a:path>
            </a:pathLst>
          </a:custGeom>
          <a:blipFill rotWithShape="1">
            <a:blip r:embed="rId4">
              <a:alphaModFix/>
            </a:blip>
            <a:stretch>
              <a:fillRect/>
            </a:stretch>
          </a:blipFill>
          <a:ln>
            <a:noFill/>
          </a:ln>
        </p:spPr>
        <p:txBody>
          <a:bodyPr/>
          <a:lstStyle/>
          <a:p>
            <a:endParaRPr lang="en-US"/>
          </a:p>
        </p:txBody>
      </p:sp>
      <p:grpSp>
        <p:nvGrpSpPr>
          <p:cNvPr id="116" name="Google Shape;116;p14"/>
          <p:cNvGrpSpPr/>
          <p:nvPr/>
        </p:nvGrpSpPr>
        <p:grpSpPr>
          <a:xfrm>
            <a:off x="6793245" y="3518264"/>
            <a:ext cx="4701510" cy="4756606"/>
            <a:chOff x="0" y="-9525"/>
            <a:chExt cx="812800" cy="822325"/>
          </a:xfrm>
        </p:grpSpPr>
        <p:sp>
          <p:nvSpPr>
            <p:cNvPr id="117" name="Google Shape;117;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DEDE"/>
            </a:solidFill>
            <a:ln w="28575" cap="sq" cmpd="sng">
              <a:solidFill>
                <a:srgbClr val="063D2A"/>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4"/>
            <p:cNvSpPr txBox="1"/>
            <p:nvPr/>
          </p:nvSpPr>
          <p:spPr>
            <a:xfrm>
              <a:off x="76200" y="-9525"/>
              <a:ext cx="660400" cy="746125"/>
            </a:xfrm>
            <a:prstGeom prst="rect">
              <a:avLst/>
            </a:prstGeom>
            <a:noFill/>
            <a:ln>
              <a:noFill/>
            </a:ln>
          </p:spPr>
          <p:txBody>
            <a:bodyPr spcFirstLastPara="1" wrap="square" lIns="50800" tIns="50800" rIns="50800" bIns="50800" anchor="ctr" anchorCtr="0">
              <a:noAutofit/>
            </a:bodyPr>
            <a:lstStyle/>
            <a:p>
              <a:pPr marL="0" marR="0" lvl="0" indent="0" algn="ctr" rtl="0">
                <a:lnSpc>
                  <a:spcPct val="198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9" name="Google Shape;119;p14"/>
          <p:cNvGrpSpPr/>
          <p:nvPr/>
        </p:nvGrpSpPr>
        <p:grpSpPr>
          <a:xfrm>
            <a:off x="12865628" y="3518264"/>
            <a:ext cx="4701510" cy="4756606"/>
            <a:chOff x="0" y="-9525"/>
            <a:chExt cx="812800" cy="822325"/>
          </a:xfrm>
        </p:grpSpPr>
        <p:sp>
          <p:nvSpPr>
            <p:cNvPr id="120" name="Google Shape;120;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DEDE"/>
            </a:solidFill>
            <a:ln w="28575" cap="sq" cmpd="sng">
              <a:solidFill>
                <a:srgbClr val="063D2A"/>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4"/>
            <p:cNvSpPr txBox="1"/>
            <p:nvPr/>
          </p:nvSpPr>
          <p:spPr>
            <a:xfrm>
              <a:off x="76200" y="-9525"/>
              <a:ext cx="660400" cy="746125"/>
            </a:xfrm>
            <a:prstGeom prst="rect">
              <a:avLst/>
            </a:prstGeom>
            <a:noFill/>
            <a:ln>
              <a:noFill/>
            </a:ln>
          </p:spPr>
          <p:txBody>
            <a:bodyPr spcFirstLastPara="1" wrap="square" lIns="50800" tIns="50800" rIns="50800" bIns="50800" anchor="ctr" anchorCtr="0">
              <a:noAutofit/>
            </a:bodyPr>
            <a:lstStyle/>
            <a:p>
              <a:pPr marL="0" marR="0" lvl="0" indent="0" algn="ctr" rtl="0">
                <a:lnSpc>
                  <a:spcPct val="198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22" name="Google Shape;122;p14"/>
          <p:cNvSpPr txBox="1"/>
          <p:nvPr/>
        </p:nvSpPr>
        <p:spPr>
          <a:xfrm>
            <a:off x="1025700" y="311901"/>
            <a:ext cx="16541400" cy="5042100"/>
          </a:xfrm>
          <a:prstGeom prst="rect">
            <a:avLst/>
          </a:prstGeom>
          <a:noFill/>
          <a:ln>
            <a:noFill/>
          </a:ln>
        </p:spPr>
        <p:txBody>
          <a:bodyPr spcFirstLastPara="1" wrap="square" lIns="0" tIns="0" rIns="0" bIns="0" anchor="t" anchorCtr="0">
            <a:spAutoFit/>
          </a:bodyPr>
          <a:lstStyle/>
          <a:p>
            <a:pPr marL="0" lvl="0" indent="0" algn="ctr" rtl="0">
              <a:lnSpc>
                <a:spcPct val="92000"/>
              </a:lnSpc>
              <a:spcBef>
                <a:spcPts val="0"/>
              </a:spcBef>
              <a:spcAft>
                <a:spcPts val="0"/>
              </a:spcAft>
              <a:buClr>
                <a:schemeClr val="dk1"/>
              </a:buClr>
              <a:buFont typeface="Arial"/>
              <a:buNone/>
            </a:pPr>
            <a:r>
              <a:rPr lang="en-US" sz="10913" b="1">
                <a:solidFill>
                  <a:srgbClr val="063D2A"/>
                </a:solidFill>
                <a:latin typeface="Poiret One"/>
                <a:ea typeface="Poiret One"/>
                <a:cs typeface="Poiret One"/>
                <a:sym typeface="Poiret One"/>
              </a:rPr>
              <a:t>Exploration in the role of women</a:t>
            </a:r>
            <a:endParaRPr sz="100">
              <a:solidFill>
                <a:schemeClr val="dk1"/>
              </a:solidFill>
              <a:latin typeface="Poiret One"/>
              <a:ea typeface="Poiret One"/>
              <a:cs typeface="Poiret One"/>
              <a:sym typeface="Poiret One"/>
            </a:endParaRPr>
          </a:p>
          <a:p>
            <a:pPr marL="0" marR="0" lvl="0" indent="0" algn="ctr" rtl="0">
              <a:lnSpc>
                <a:spcPct val="105994"/>
              </a:lnSpc>
              <a:spcBef>
                <a:spcPts val="0"/>
              </a:spcBef>
              <a:spcAft>
                <a:spcPts val="0"/>
              </a:spcAft>
              <a:buNone/>
            </a:pPr>
            <a:endParaRPr sz="12678" b="1">
              <a:solidFill>
                <a:srgbClr val="063D2A"/>
              </a:solidFill>
              <a:latin typeface="Poiret One"/>
              <a:ea typeface="Poiret One"/>
              <a:cs typeface="Poiret One"/>
              <a:sym typeface="Poiret One"/>
            </a:endParaRPr>
          </a:p>
        </p:txBody>
      </p:sp>
      <p:sp>
        <p:nvSpPr>
          <p:cNvPr id="123" name="Google Shape;123;p14"/>
          <p:cNvSpPr/>
          <p:nvPr/>
        </p:nvSpPr>
        <p:spPr>
          <a:xfrm>
            <a:off x="475598" y="3328096"/>
            <a:ext cx="5192039" cy="5192039"/>
          </a:xfrm>
          <a:custGeom>
            <a:avLst/>
            <a:gdLst/>
            <a:ahLst/>
            <a:cxnLst/>
            <a:rect l="l" t="t" r="r" b="b"/>
            <a:pathLst>
              <a:path w="5192039" h="5192039" extrusionOk="0">
                <a:moveTo>
                  <a:pt x="0" y="0"/>
                </a:moveTo>
                <a:lnTo>
                  <a:pt x="5192039" y="0"/>
                </a:lnTo>
                <a:lnTo>
                  <a:pt x="5192039" y="5192039"/>
                </a:lnTo>
                <a:lnTo>
                  <a:pt x="0" y="5192039"/>
                </a:lnTo>
                <a:lnTo>
                  <a:pt x="0" y="0"/>
                </a:lnTo>
                <a:close/>
              </a:path>
            </a:pathLst>
          </a:custGeom>
          <a:blipFill rotWithShape="1">
            <a:blip r:embed="rId4">
              <a:alphaModFix/>
            </a:blip>
            <a:stretch>
              <a:fillRect/>
            </a:stretch>
          </a:blipFill>
          <a:ln>
            <a:noFill/>
          </a:ln>
        </p:spPr>
        <p:txBody>
          <a:bodyPr/>
          <a:lstStyle/>
          <a:p>
            <a:endParaRPr lang="en-US"/>
          </a:p>
        </p:txBody>
      </p:sp>
      <p:grpSp>
        <p:nvGrpSpPr>
          <p:cNvPr id="124" name="Google Shape;124;p14"/>
          <p:cNvGrpSpPr/>
          <p:nvPr/>
        </p:nvGrpSpPr>
        <p:grpSpPr>
          <a:xfrm>
            <a:off x="720862" y="3518264"/>
            <a:ext cx="4701510" cy="4756606"/>
            <a:chOff x="0" y="-9525"/>
            <a:chExt cx="812800" cy="822325"/>
          </a:xfrm>
        </p:grpSpPr>
        <p:sp>
          <p:nvSpPr>
            <p:cNvPr id="125" name="Google Shape;125;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DEDE"/>
            </a:solidFill>
            <a:ln w="28575" cap="sq" cmpd="sng">
              <a:solidFill>
                <a:srgbClr val="063D2A"/>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4"/>
            <p:cNvSpPr txBox="1"/>
            <p:nvPr/>
          </p:nvSpPr>
          <p:spPr>
            <a:xfrm>
              <a:off x="76200" y="-9525"/>
              <a:ext cx="660400" cy="746125"/>
            </a:xfrm>
            <a:prstGeom prst="rect">
              <a:avLst/>
            </a:prstGeom>
            <a:noFill/>
            <a:ln>
              <a:noFill/>
            </a:ln>
          </p:spPr>
          <p:txBody>
            <a:bodyPr spcFirstLastPara="1" wrap="square" lIns="50800" tIns="50800" rIns="50800" bIns="50800" anchor="ctr" anchorCtr="0">
              <a:noAutofit/>
            </a:bodyPr>
            <a:lstStyle/>
            <a:p>
              <a:pPr marL="0" marR="0" lvl="0" indent="0" algn="ctr" rtl="0">
                <a:lnSpc>
                  <a:spcPct val="198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27" name="Google Shape;127;p14"/>
          <p:cNvSpPr txBox="1"/>
          <p:nvPr/>
        </p:nvSpPr>
        <p:spPr>
          <a:xfrm>
            <a:off x="1069338" y="4532721"/>
            <a:ext cx="3824400" cy="2782800"/>
          </a:xfrm>
          <a:prstGeom prst="rect">
            <a:avLst/>
          </a:prstGeom>
          <a:noFill/>
          <a:ln>
            <a:noFill/>
          </a:ln>
        </p:spPr>
        <p:txBody>
          <a:bodyPr spcFirstLastPara="1" wrap="square" lIns="0" tIns="0" rIns="0" bIns="0" anchor="t" anchorCtr="0">
            <a:spAutoFit/>
          </a:bodyPr>
          <a:lstStyle/>
          <a:p>
            <a:pPr marL="0" marR="0" lvl="0" indent="0" algn="ctr" rtl="0">
              <a:lnSpc>
                <a:spcPct val="155000"/>
              </a:lnSpc>
              <a:spcBef>
                <a:spcPts val="0"/>
              </a:spcBef>
              <a:spcAft>
                <a:spcPts val="0"/>
              </a:spcAft>
              <a:buNone/>
            </a:pPr>
            <a:r>
              <a:rPr lang="en-US" sz="3200" b="1">
                <a:solidFill>
                  <a:srgbClr val="063D2A"/>
                </a:solidFill>
                <a:latin typeface="Lato"/>
                <a:ea typeface="Lato"/>
                <a:cs typeface="Lato"/>
                <a:sym typeface="Lato"/>
              </a:rPr>
              <a:t>Duty to their husband and ensuring a succession</a:t>
            </a:r>
            <a:endParaRPr sz="2700" b="1">
              <a:solidFill>
                <a:srgbClr val="063D2A"/>
              </a:solidFill>
              <a:latin typeface="Lato"/>
              <a:ea typeface="Lato"/>
              <a:cs typeface="Lato"/>
              <a:sym typeface="Lato"/>
            </a:endParaRPr>
          </a:p>
        </p:txBody>
      </p:sp>
      <p:sp>
        <p:nvSpPr>
          <p:cNvPr id="128" name="Google Shape;128;p14"/>
          <p:cNvSpPr txBox="1"/>
          <p:nvPr/>
        </p:nvSpPr>
        <p:spPr>
          <a:xfrm>
            <a:off x="13394253" y="5002663"/>
            <a:ext cx="3824400" cy="2644500"/>
          </a:xfrm>
          <a:prstGeom prst="rect">
            <a:avLst/>
          </a:prstGeom>
          <a:noFill/>
          <a:ln>
            <a:noFill/>
          </a:ln>
        </p:spPr>
        <p:txBody>
          <a:bodyPr spcFirstLastPara="1" wrap="square" lIns="0" tIns="0" rIns="0" bIns="0" anchor="t" anchorCtr="0">
            <a:spAutoFit/>
          </a:bodyPr>
          <a:lstStyle/>
          <a:p>
            <a:pPr marL="0" lvl="1" indent="0" algn="ctr" rtl="0">
              <a:lnSpc>
                <a:spcPct val="155000"/>
              </a:lnSpc>
              <a:spcBef>
                <a:spcPts val="0"/>
              </a:spcBef>
              <a:spcAft>
                <a:spcPts val="0"/>
              </a:spcAft>
              <a:buClr>
                <a:schemeClr val="dk1"/>
              </a:buClr>
              <a:buFont typeface="Arial"/>
              <a:buNone/>
            </a:pPr>
            <a:r>
              <a:rPr lang="en-US" sz="3200" b="1">
                <a:solidFill>
                  <a:srgbClr val="063D2A"/>
                </a:solidFill>
                <a:latin typeface="Lato"/>
                <a:ea typeface="Lato"/>
                <a:cs typeface="Lato"/>
                <a:sym typeface="Lato"/>
              </a:rPr>
              <a:t>Protecting their people and ensuring the next generation</a:t>
            </a:r>
            <a:endParaRPr sz="2300" b="1">
              <a:solidFill>
                <a:srgbClr val="063D2A"/>
              </a:solidFill>
              <a:latin typeface="Lato"/>
              <a:ea typeface="Lato"/>
              <a:cs typeface="Lato"/>
              <a:sym typeface="Lato"/>
            </a:endParaRPr>
          </a:p>
          <a:p>
            <a:pPr marL="0" marR="0" lvl="0" indent="0" algn="ctr" rtl="0">
              <a:lnSpc>
                <a:spcPct val="155000"/>
              </a:lnSpc>
              <a:spcBef>
                <a:spcPts val="0"/>
              </a:spcBef>
              <a:spcAft>
                <a:spcPts val="0"/>
              </a:spcAft>
              <a:buNone/>
            </a:pPr>
            <a:endParaRPr sz="2300" b="1">
              <a:solidFill>
                <a:srgbClr val="063D2A"/>
              </a:solidFill>
              <a:latin typeface="Lato"/>
              <a:ea typeface="Lato"/>
              <a:cs typeface="Lato"/>
              <a:sym typeface="Lato"/>
            </a:endParaRPr>
          </a:p>
        </p:txBody>
      </p:sp>
      <p:sp>
        <p:nvSpPr>
          <p:cNvPr id="129" name="Google Shape;129;p14"/>
          <p:cNvSpPr txBox="1"/>
          <p:nvPr/>
        </p:nvSpPr>
        <p:spPr>
          <a:xfrm>
            <a:off x="7576287" y="4532720"/>
            <a:ext cx="3380700" cy="3193200"/>
          </a:xfrm>
          <a:prstGeom prst="rect">
            <a:avLst/>
          </a:prstGeom>
          <a:noFill/>
          <a:ln>
            <a:noFill/>
          </a:ln>
        </p:spPr>
        <p:txBody>
          <a:bodyPr spcFirstLastPara="1" wrap="square" lIns="0" tIns="0" rIns="0" bIns="0" anchor="t" anchorCtr="0">
            <a:spAutoFit/>
          </a:bodyPr>
          <a:lstStyle/>
          <a:p>
            <a:pPr marL="0" marR="0" lvl="0" indent="0" algn="ctr" rtl="0">
              <a:lnSpc>
                <a:spcPct val="155000"/>
              </a:lnSpc>
              <a:spcBef>
                <a:spcPts val="0"/>
              </a:spcBef>
              <a:spcAft>
                <a:spcPts val="0"/>
              </a:spcAft>
              <a:buNone/>
            </a:pPr>
            <a:r>
              <a:rPr lang="en-US" sz="3200" b="1">
                <a:solidFill>
                  <a:srgbClr val="063D2A"/>
                </a:solidFill>
                <a:latin typeface="Lato"/>
                <a:ea typeface="Lato"/>
                <a:cs typeface="Lato"/>
                <a:sym typeface="Lato"/>
              </a:rPr>
              <a:t>Honoring the Covenant and fear of the God</a:t>
            </a:r>
            <a:endParaRPr sz="3200" b="1">
              <a:solidFill>
                <a:srgbClr val="063D2A"/>
              </a:solidFill>
              <a:latin typeface="Lato"/>
              <a:ea typeface="Lato"/>
              <a:cs typeface="Lato"/>
              <a:sym typeface="Lato"/>
            </a:endParaRPr>
          </a:p>
          <a:p>
            <a:pPr marL="0" marR="0" lvl="0" indent="0" algn="ctr" rtl="0">
              <a:lnSpc>
                <a:spcPct val="155000"/>
              </a:lnSpc>
              <a:spcBef>
                <a:spcPts val="0"/>
              </a:spcBef>
              <a:spcAft>
                <a:spcPts val="0"/>
              </a:spcAft>
              <a:buNone/>
            </a:pPr>
            <a:endParaRPr sz="2300" b="1">
              <a:solidFill>
                <a:srgbClr val="063D2A"/>
              </a:solidFill>
              <a:latin typeface="Lato"/>
              <a:ea typeface="Lato"/>
              <a:cs typeface="Lato"/>
              <a:sym typeface="Lato"/>
            </a:endParaRPr>
          </a:p>
          <a:p>
            <a:pPr marL="0" marR="0" lvl="0" indent="0" algn="ctr" rtl="0">
              <a:lnSpc>
                <a:spcPct val="155000"/>
              </a:lnSpc>
              <a:spcBef>
                <a:spcPts val="0"/>
              </a:spcBef>
              <a:spcAft>
                <a:spcPts val="0"/>
              </a:spcAft>
              <a:buNone/>
            </a:pPr>
            <a:endParaRPr sz="2300" b="1">
              <a:solidFill>
                <a:srgbClr val="063D2A"/>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63D2A"/>
        </a:solidFill>
        <a:effectLst/>
      </p:bgPr>
    </p:bg>
    <p:spTree>
      <p:nvGrpSpPr>
        <p:cNvPr id="1" name="Shape 133"/>
        <p:cNvGrpSpPr/>
        <p:nvPr/>
      </p:nvGrpSpPr>
      <p:grpSpPr>
        <a:xfrm>
          <a:off x="0" y="0"/>
          <a:ext cx="0" cy="0"/>
          <a:chOff x="0" y="0"/>
          <a:chExt cx="0" cy="0"/>
        </a:xfrm>
      </p:grpSpPr>
      <p:grpSp>
        <p:nvGrpSpPr>
          <p:cNvPr id="134" name="Google Shape;134;p15"/>
          <p:cNvGrpSpPr/>
          <p:nvPr/>
        </p:nvGrpSpPr>
        <p:grpSpPr>
          <a:xfrm>
            <a:off x="235666" y="-89821"/>
            <a:ext cx="17816668" cy="10141155"/>
            <a:chOff x="0" y="-85725"/>
            <a:chExt cx="4692456" cy="2670922"/>
          </a:xfrm>
        </p:grpSpPr>
        <p:sp>
          <p:nvSpPr>
            <p:cNvPr id="135" name="Google Shape;135;p15"/>
            <p:cNvSpPr/>
            <p:nvPr/>
          </p:nvSpPr>
          <p:spPr>
            <a:xfrm>
              <a:off x="0" y="0"/>
              <a:ext cx="4692456" cy="2585197"/>
            </a:xfrm>
            <a:custGeom>
              <a:avLst/>
              <a:gdLst/>
              <a:ahLst/>
              <a:cxnLst/>
              <a:rect l="l" t="t" r="r" b="b"/>
              <a:pathLst>
                <a:path w="4692456" h="2585197" extrusionOk="0">
                  <a:moveTo>
                    <a:pt x="0" y="0"/>
                  </a:moveTo>
                  <a:lnTo>
                    <a:pt x="4692456" y="0"/>
                  </a:lnTo>
                  <a:lnTo>
                    <a:pt x="4692456" y="2585197"/>
                  </a:lnTo>
                  <a:lnTo>
                    <a:pt x="0" y="2585197"/>
                  </a:lnTo>
                  <a:close/>
                </a:path>
              </a:pathLst>
            </a:custGeom>
            <a:solidFill>
              <a:srgbClr val="DEDEDE"/>
            </a:solidFill>
            <a:ln>
              <a:noFill/>
            </a:ln>
          </p:spPr>
          <p:txBody>
            <a:bodyPr/>
            <a:lstStyle/>
            <a:p>
              <a:endParaRPr lang="en-US"/>
            </a:p>
          </p:txBody>
        </p:sp>
        <p:sp>
          <p:nvSpPr>
            <p:cNvPr id="136" name="Google Shape;136;p15"/>
            <p:cNvSpPr txBox="1"/>
            <p:nvPr/>
          </p:nvSpPr>
          <p:spPr>
            <a:xfrm>
              <a:off x="0" y="-85725"/>
              <a:ext cx="4692456" cy="2670922"/>
            </a:xfrm>
            <a:prstGeom prst="rect">
              <a:avLst/>
            </a:prstGeom>
            <a:noFill/>
            <a:ln>
              <a:noFill/>
            </a:ln>
          </p:spPr>
          <p:txBody>
            <a:bodyPr spcFirstLastPara="1" wrap="square" lIns="50800" tIns="50800" rIns="50800" bIns="50800" anchor="ctr" anchorCtr="0">
              <a:noAutofit/>
            </a:bodyPr>
            <a:lstStyle/>
            <a:p>
              <a:pPr marL="0" marR="0" lvl="0" indent="0" algn="ctr" rtl="0">
                <a:lnSpc>
                  <a:spcPct val="198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37" name="Google Shape;137;p15"/>
          <p:cNvSpPr/>
          <p:nvPr/>
        </p:nvSpPr>
        <p:spPr>
          <a:xfrm>
            <a:off x="613714" y="4174874"/>
            <a:ext cx="5461829" cy="10865164"/>
          </a:xfrm>
          <a:custGeom>
            <a:avLst/>
            <a:gdLst/>
            <a:ahLst/>
            <a:cxnLst/>
            <a:rect l="l" t="t" r="r" b="b"/>
            <a:pathLst>
              <a:path w="5461829" h="10865164" extrusionOk="0">
                <a:moveTo>
                  <a:pt x="0" y="0"/>
                </a:moveTo>
                <a:lnTo>
                  <a:pt x="5461829" y="0"/>
                </a:lnTo>
                <a:lnTo>
                  <a:pt x="5461829" y="10865165"/>
                </a:lnTo>
                <a:lnTo>
                  <a:pt x="0" y="10865165"/>
                </a:lnTo>
                <a:lnTo>
                  <a:pt x="0" y="0"/>
                </a:lnTo>
                <a:close/>
              </a:path>
            </a:pathLst>
          </a:custGeom>
          <a:blipFill rotWithShape="1">
            <a:blip r:embed="rId3">
              <a:alphaModFix/>
            </a:blip>
            <a:stretch>
              <a:fillRect/>
            </a:stretch>
          </a:blipFill>
          <a:ln>
            <a:noFill/>
          </a:ln>
        </p:spPr>
        <p:txBody>
          <a:bodyPr/>
          <a:lstStyle/>
          <a:p>
            <a:endParaRPr lang="en-US"/>
          </a:p>
        </p:txBody>
      </p:sp>
      <p:sp>
        <p:nvSpPr>
          <p:cNvPr id="138" name="Google Shape;138;p15"/>
          <p:cNvSpPr/>
          <p:nvPr/>
        </p:nvSpPr>
        <p:spPr>
          <a:xfrm>
            <a:off x="6413086" y="4174874"/>
            <a:ext cx="5461829" cy="10865164"/>
          </a:xfrm>
          <a:custGeom>
            <a:avLst/>
            <a:gdLst/>
            <a:ahLst/>
            <a:cxnLst/>
            <a:rect l="l" t="t" r="r" b="b"/>
            <a:pathLst>
              <a:path w="5461829" h="10865164" extrusionOk="0">
                <a:moveTo>
                  <a:pt x="0" y="0"/>
                </a:moveTo>
                <a:lnTo>
                  <a:pt x="5461828" y="0"/>
                </a:lnTo>
                <a:lnTo>
                  <a:pt x="5461828" y="10865165"/>
                </a:lnTo>
                <a:lnTo>
                  <a:pt x="0" y="10865165"/>
                </a:lnTo>
                <a:lnTo>
                  <a:pt x="0" y="0"/>
                </a:lnTo>
                <a:close/>
              </a:path>
            </a:pathLst>
          </a:custGeom>
          <a:blipFill rotWithShape="1">
            <a:blip r:embed="rId3">
              <a:alphaModFix/>
            </a:blip>
            <a:stretch>
              <a:fillRect/>
            </a:stretch>
          </a:blipFill>
          <a:ln>
            <a:noFill/>
          </a:ln>
        </p:spPr>
        <p:txBody>
          <a:bodyPr/>
          <a:lstStyle/>
          <a:p>
            <a:endParaRPr lang="en-US"/>
          </a:p>
        </p:txBody>
      </p:sp>
      <p:sp>
        <p:nvSpPr>
          <p:cNvPr id="139" name="Google Shape;139;p15"/>
          <p:cNvSpPr/>
          <p:nvPr/>
        </p:nvSpPr>
        <p:spPr>
          <a:xfrm>
            <a:off x="12071938" y="4174874"/>
            <a:ext cx="5461829" cy="10865164"/>
          </a:xfrm>
          <a:custGeom>
            <a:avLst/>
            <a:gdLst/>
            <a:ahLst/>
            <a:cxnLst/>
            <a:rect l="l" t="t" r="r" b="b"/>
            <a:pathLst>
              <a:path w="5461829" h="10865164" extrusionOk="0">
                <a:moveTo>
                  <a:pt x="0" y="0"/>
                </a:moveTo>
                <a:lnTo>
                  <a:pt x="5461829" y="0"/>
                </a:lnTo>
                <a:lnTo>
                  <a:pt x="5461829" y="10865165"/>
                </a:lnTo>
                <a:lnTo>
                  <a:pt x="0" y="10865165"/>
                </a:lnTo>
                <a:lnTo>
                  <a:pt x="0" y="0"/>
                </a:lnTo>
                <a:close/>
              </a:path>
            </a:pathLst>
          </a:custGeom>
          <a:blipFill rotWithShape="1">
            <a:blip r:embed="rId3">
              <a:alphaModFix/>
            </a:blip>
            <a:stretch>
              <a:fillRect/>
            </a:stretch>
          </a:blipFill>
          <a:ln>
            <a:noFill/>
          </a:ln>
        </p:spPr>
        <p:txBody>
          <a:bodyPr/>
          <a:lstStyle/>
          <a:p>
            <a:endParaRPr lang="en-US"/>
          </a:p>
        </p:txBody>
      </p:sp>
      <p:sp>
        <p:nvSpPr>
          <p:cNvPr id="140" name="Google Shape;140;p15"/>
          <p:cNvSpPr/>
          <p:nvPr/>
        </p:nvSpPr>
        <p:spPr>
          <a:xfrm>
            <a:off x="795729" y="4398542"/>
            <a:ext cx="5097799" cy="5701851"/>
          </a:xfrm>
          <a:custGeom>
            <a:avLst/>
            <a:gdLst/>
            <a:ahLst/>
            <a:cxnLst/>
            <a:rect l="l" t="t" r="r" b="b"/>
            <a:pathLst>
              <a:path w="5097799" h="5701851" extrusionOk="0">
                <a:moveTo>
                  <a:pt x="0" y="0"/>
                </a:moveTo>
                <a:lnTo>
                  <a:pt x="5097799" y="0"/>
                </a:lnTo>
                <a:lnTo>
                  <a:pt x="5097799" y="5701852"/>
                </a:lnTo>
                <a:lnTo>
                  <a:pt x="0" y="5701852"/>
                </a:lnTo>
                <a:lnTo>
                  <a:pt x="0" y="0"/>
                </a:lnTo>
                <a:close/>
              </a:path>
            </a:pathLst>
          </a:custGeom>
          <a:blipFill rotWithShape="1">
            <a:blip r:embed="rId4">
              <a:alphaModFix/>
            </a:blip>
            <a:stretch>
              <a:fillRect b="-77853"/>
            </a:stretch>
          </a:blipFill>
          <a:ln>
            <a:noFill/>
          </a:ln>
        </p:spPr>
        <p:txBody>
          <a:bodyPr/>
          <a:lstStyle/>
          <a:p>
            <a:endParaRPr lang="en-US"/>
          </a:p>
        </p:txBody>
      </p:sp>
      <p:sp>
        <p:nvSpPr>
          <p:cNvPr id="141" name="Google Shape;141;p15"/>
          <p:cNvSpPr/>
          <p:nvPr/>
        </p:nvSpPr>
        <p:spPr>
          <a:xfrm>
            <a:off x="6595100" y="4398542"/>
            <a:ext cx="5097799" cy="5701851"/>
          </a:xfrm>
          <a:custGeom>
            <a:avLst/>
            <a:gdLst/>
            <a:ahLst/>
            <a:cxnLst/>
            <a:rect l="l" t="t" r="r" b="b"/>
            <a:pathLst>
              <a:path w="5097799" h="5701851" extrusionOk="0">
                <a:moveTo>
                  <a:pt x="0" y="0"/>
                </a:moveTo>
                <a:lnTo>
                  <a:pt x="5097800" y="0"/>
                </a:lnTo>
                <a:lnTo>
                  <a:pt x="5097800" y="5701852"/>
                </a:lnTo>
                <a:lnTo>
                  <a:pt x="0" y="5701852"/>
                </a:lnTo>
                <a:lnTo>
                  <a:pt x="0" y="0"/>
                </a:lnTo>
                <a:close/>
              </a:path>
            </a:pathLst>
          </a:custGeom>
          <a:blipFill rotWithShape="1">
            <a:blip r:embed="rId4">
              <a:alphaModFix/>
            </a:blip>
            <a:stretch>
              <a:fillRect b="-77853"/>
            </a:stretch>
          </a:blipFill>
          <a:ln>
            <a:noFill/>
          </a:ln>
        </p:spPr>
        <p:txBody>
          <a:bodyPr/>
          <a:lstStyle/>
          <a:p>
            <a:endParaRPr lang="en-US"/>
          </a:p>
        </p:txBody>
      </p:sp>
      <p:sp>
        <p:nvSpPr>
          <p:cNvPr id="142" name="Google Shape;142;p15"/>
          <p:cNvSpPr/>
          <p:nvPr/>
        </p:nvSpPr>
        <p:spPr>
          <a:xfrm>
            <a:off x="12253953" y="4398542"/>
            <a:ext cx="5097799" cy="5701851"/>
          </a:xfrm>
          <a:custGeom>
            <a:avLst/>
            <a:gdLst/>
            <a:ahLst/>
            <a:cxnLst/>
            <a:rect l="l" t="t" r="r" b="b"/>
            <a:pathLst>
              <a:path w="5097799" h="5701851" extrusionOk="0">
                <a:moveTo>
                  <a:pt x="0" y="0"/>
                </a:moveTo>
                <a:lnTo>
                  <a:pt x="5097799" y="0"/>
                </a:lnTo>
                <a:lnTo>
                  <a:pt x="5097799" y="5701852"/>
                </a:lnTo>
                <a:lnTo>
                  <a:pt x="0" y="5701852"/>
                </a:lnTo>
                <a:lnTo>
                  <a:pt x="0" y="0"/>
                </a:lnTo>
                <a:close/>
              </a:path>
            </a:pathLst>
          </a:custGeom>
          <a:blipFill rotWithShape="1">
            <a:blip r:embed="rId4">
              <a:alphaModFix/>
            </a:blip>
            <a:stretch>
              <a:fillRect b="-77853"/>
            </a:stretch>
          </a:blipFill>
          <a:ln>
            <a:noFill/>
          </a:ln>
        </p:spPr>
        <p:txBody>
          <a:bodyPr/>
          <a:lstStyle/>
          <a:p>
            <a:endParaRPr lang="en-US"/>
          </a:p>
        </p:txBody>
      </p:sp>
      <p:sp>
        <p:nvSpPr>
          <p:cNvPr id="143" name="Google Shape;143;p15"/>
          <p:cNvSpPr txBox="1"/>
          <p:nvPr/>
        </p:nvSpPr>
        <p:spPr>
          <a:xfrm>
            <a:off x="2040407" y="432683"/>
            <a:ext cx="14207100" cy="3742200"/>
          </a:xfrm>
          <a:prstGeom prst="rect">
            <a:avLst/>
          </a:prstGeom>
          <a:noFill/>
          <a:ln>
            <a:noFill/>
          </a:ln>
        </p:spPr>
        <p:txBody>
          <a:bodyPr spcFirstLastPara="1" wrap="square" lIns="0" tIns="0" rIns="0" bIns="0" anchor="t" anchorCtr="0">
            <a:spAutoFit/>
          </a:bodyPr>
          <a:lstStyle/>
          <a:p>
            <a:pPr marL="0" marR="0" lvl="0" indent="0" algn="ctr" rtl="0">
              <a:lnSpc>
                <a:spcPct val="92000"/>
              </a:lnSpc>
              <a:spcBef>
                <a:spcPts val="0"/>
              </a:spcBef>
              <a:spcAft>
                <a:spcPts val="0"/>
              </a:spcAft>
              <a:buNone/>
            </a:pPr>
            <a:r>
              <a:rPr lang="en-US" sz="13213" b="1">
                <a:solidFill>
                  <a:srgbClr val="063D2A"/>
                </a:solidFill>
                <a:latin typeface="Poiret One"/>
                <a:ea typeface="Poiret One"/>
                <a:cs typeface="Poiret One"/>
                <a:sym typeface="Poiret One"/>
              </a:rPr>
              <a:t>Actions taken by women</a:t>
            </a:r>
            <a:endParaRPr>
              <a:latin typeface="Poiret One"/>
              <a:ea typeface="Poiret One"/>
              <a:cs typeface="Poiret One"/>
              <a:sym typeface="Poiret One"/>
            </a:endParaRPr>
          </a:p>
        </p:txBody>
      </p:sp>
      <p:sp>
        <p:nvSpPr>
          <p:cNvPr id="144" name="Google Shape;144;p15"/>
          <p:cNvSpPr txBox="1"/>
          <p:nvPr/>
        </p:nvSpPr>
        <p:spPr>
          <a:xfrm>
            <a:off x="1534925" y="4912852"/>
            <a:ext cx="3619500" cy="4740900"/>
          </a:xfrm>
          <a:prstGeom prst="rect">
            <a:avLst/>
          </a:prstGeom>
          <a:noFill/>
          <a:ln>
            <a:noFill/>
          </a:ln>
        </p:spPr>
        <p:txBody>
          <a:bodyPr spcFirstLastPara="1" wrap="square" lIns="0" tIns="0" rIns="0" bIns="0" anchor="t" anchorCtr="0">
            <a:spAutoFit/>
          </a:bodyPr>
          <a:lstStyle/>
          <a:p>
            <a:pPr marL="0" marR="0" lvl="1" indent="0" algn="ctr" rtl="0">
              <a:lnSpc>
                <a:spcPct val="100000"/>
              </a:lnSpc>
              <a:spcBef>
                <a:spcPts val="0"/>
              </a:spcBef>
              <a:spcAft>
                <a:spcPts val="0"/>
              </a:spcAft>
              <a:buNone/>
            </a:pPr>
            <a:r>
              <a:rPr lang="en-US" sz="2800" b="1">
                <a:solidFill>
                  <a:srgbClr val="DEDEDE"/>
                </a:solidFill>
                <a:latin typeface="Lato"/>
                <a:ea typeface="Lato"/>
                <a:cs typeface="Lato"/>
                <a:sym typeface="Lato"/>
              </a:rPr>
              <a:t>Sarah </a:t>
            </a:r>
            <a:endParaRPr sz="2800" b="1">
              <a:solidFill>
                <a:srgbClr val="DEDEDE"/>
              </a:solidFill>
              <a:latin typeface="Lato"/>
              <a:ea typeface="Lato"/>
              <a:cs typeface="Lato"/>
              <a:sym typeface="Lato"/>
            </a:endParaRPr>
          </a:p>
          <a:p>
            <a:pPr marL="0" marR="0" lvl="1" indent="0" algn="ctr" rtl="0">
              <a:lnSpc>
                <a:spcPct val="100000"/>
              </a:lnSpc>
              <a:spcBef>
                <a:spcPts val="0"/>
              </a:spcBef>
              <a:spcAft>
                <a:spcPts val="0"/>
              </a:spcAft>
              <a:buNone/>
            </a:pPr>
            <a:r>
              <a:rPr lang="en-US" sz="2800" b="1">
                <a:solidFill>
                  <a:srgbClr val="DEDEDE"/>
                </a:solidFill>
                <a:latin typeface="Lato"/>
                <a:ea typeface="Lato"/>
                <a:cs typeface="Lato"/>
                <a:sym typeface="Lato"/>
              </a:rPr>
              <a:t>“May the wrong done to me be on you! I gave my slave girl to your embrace, and when she saw that she had conceived she looked on me with contempt. May the LORD judge between you and me!” (Genesis 16:5).</a:t>
            </a:r>
            <a:endParaRPr sz="2800" b="1">
              <a:solidFill>
                <a:srgbClr val="DEDEDE"/>
              </a:solidFill>
              <a:latin typeface="Lato"/>
              <a:ea typeface="Lato"/>
              <a:cs typeface="Lato"/>
              <a:sym typeface="Lato"/>
            </a:endParaRPr>
          </a:p>
        </p:txBody>
      </p:sp>
      <p:sp>
        <p:nvSpPr>
          <p:cNvPr id="145" name="Google Shape;145;p15"/>
          <p:cNvSpPr txBox="1"/>
          <p:nvPr/>
        </p:nvSpPr>
        <p:spPr>
          <a:xfrm>
            <a:off x="7355012" y="5340280"/>
            <a:ext cx="3619500" cy="2733600"/>
          </a:xfrm>
          <a:prstGeom prst="rect">
            <a:avLst/>
          </a:prstGeom>
          <a:noFill/>
          <a:ln>
            <a:noFill/>
          </a:ln>
        </p:spPr>
        <p:txBody>
          <a:bodyPr spcFirstLastPara="1" wrap="square" lIns="0" tIns="0" rIns="0" bIns="0" anchor="t" anchorCtr="0">
            <a:spAutoFit/>
          </a:bodyPr>
          <a:lstStyle/>
          <a:p>
            <a:pPr marL="0" marR="0" lvl="1" indent="0" algn="ctr" rtl="0">
              <a:lnSpc>
                <a:spcPct val="155000"/>
              </a:lnSpc>
              <a:spcBef>
                <a:spcPts val="0"/>
              </a:spcBef>
              <a:spcAft>
                <a:spcPts val="0"/>
              </a:spcAft>
              <a:buNone/>
            </a:pPr>
            <a:r>
              <a:rPr lang="en-US" sz="3200" b="1">
                <a:solidFill>
                  <a:srgbClr val="DEDEDE"/>
                </a:solidFill>
                <a:latin typeface="Lato"/>
                <a:ea typeface="Lato"/>
                <a:cs typeface="Lato"/>
                <a:sym typeface="Lato"/>
              </a:rPr>
              <a:t>Rebekah</a:t>
            </a:r>
            <a:endParaRPr sz="3200" b="1">
              <a:solidFill>
                <a:srgbClr val="DEDEDE"/>
              </a:solidFill>
              <a:latin typeface="Lato"/>
              <a:ea typeface="Lato"/>
              <a:cs typeface="Lato"/>
              <a:sym typeface="Lato"/>
            </a:endParaRPr>
          </a:p>
          <a:p>
            <a:pPr marL="0" marR="0" lvl="1" indent="0" algn="ctr" rtl="0">
              <a:lnSpc>
                <a:spcPct val="100000"/>
              </a:lnSpc>
              <a:spcBef>
                <a:spcPts val="0"/>
              </a:spcBef>
              <a:spcAft>
                <a:spcPts val="0"/>
              </a:spcAft>
              <a:buNone/>
            </a:pPr>
            <a:r>
              <a:rPr lang="en-US" sz="3200" b="1">
                <a:solidFill>
                  <a:srgbClr val="DEDEDE"/>
                </a:solidFill>
                <a:latin typeface="Lato"/>
                <a:ea typeface="Lato"/>
                <a:cs typeface="Lato"/>
                <a:sym typeface="Lato"/>
              </a:rPr>
              <a:t>““Let your curse be on me, my son; only obey my word, and go” (Genesis 27:13)</a:t>
            </a:r>
            <a:endParaRPr sz="3200" b="1">
              <a:solidFill>
                <a:srgbClr val="DEDEDE"/>
              </a:solidFill>
              <a:latin typeface="Lato"/>
              <a:ea typeface="Lato"/>
              <a:cs typeface="Lato"/>
              <a:sym typeface="Lato"/>
            </a:endParaRPr>
          </a:p>
        </p:txBody>
      </p:sp>
      <p:sp>
        <p:nvSpPr>
          <p:cNvPr id="146" name="Google Shape;146;p15"/>
          <p:cNvSpPr txBox="1"/>
          <p:nvPr/>
        </p:nvSpPr>
        <p:spPr>
          <a:xfrm>
            <a:off x="13133575" y="5174700"/>
            <a:ext cx="3619500" cy="4925700"/>
          </a:xfrm>
          <a:prstGeom prst="rect">
            <a:avLst/>
          </a:prstGeom>
          <a:noFill/>
          <a:ln>
            <a:noFill/>
          </a:ln>
        </p:spPr>
        <p:txBody>
          <a:bodyPr spcFirstLastPara="1" wrap="square" lIns="0" tIns="0" rIns="0" bIns="0" anchor="t" anchorCtr="0">
            <a:spAutoFit/>
          </a:bodyPr>
          <a:lstStyle/>
          <a:p>
            <a:pPr marL="0" marR="0" lvl="1" indent="0" algn="ctr" rtl="0">
              <a:lnSpc>
                <a:spcPct val="100000"/>
              </a:lnSpc>
              <a:spcBef>
                <a:spcPts val="0"/>
              </a:spcBef>
              <a:spcAft>
                <a:spcPts val="0"/>
              </a:spcAft>
              <a:buNone/>
            </a:pPr>
            <a:r>
              <a:rPr lang="en-US" sz="3200" b="1">
                <a:solidFill>
                  <a:srgbClr val="DEDEDE"/>
                </a:solidFill>
                <a:latin typeface="Lato"/>
                <a:ea typeface="Lato"/>
                <a:cs typeface="Lato"/>
                <a:sym typeface="Lato"/>
              </a:rPr>
              <a:t>The Midwives</a:t>
            </a:r>
            <a:endParaRPr sz="3200" b="1">
              <a:solidFill>
                <a:srgbClr val="DEDEDE"/>
              </a:solidFill>
              <a:latin typeface="Lato"/>
              <a:ea typeface="Lato"/>
              <a:cs typeface="Lato"/>
              <a:sym typeface="Lato"/>
            </a:endParaRPr>
          </a:p>
          <a:p>
            <a:pPr marL="0" marR="0" lvl="1" indent="0" algn="ctr" rtl="0">
              <a:lnSpc>
                <a:spcPct val="100000"/>
              </a:lnSpc>
              <a:spcBef>
                <a:spcPts val="0"/>
              </a:spcBef>
              <a:spcAft>
                <a:spcPts val="0"/>
              </a:spcAft>
              <a:buClr>
                <a:srgbClr val="000000"/>
              </a:buClr>
              <a:buFont typeface="Arial"/>
              <a:buNone/>
            </a:pPr>
            <a:r>
              <a:rPr lang="en-US" sz="3200" b="1">
                <a:solidFill>
                  <a:srgbClr val="DEDEDE"/>
                </a:solidFill>
                <a:latin typeface="Lato"/>
                <a:ea typeface="Lato"/>
                <a:cs typeface="Lato"/>
                <a:sym typeface="Lato"/>
              </a:rPr>
              <a:t>“The Hebrew women are not like the Egyptian women; for they are vigorous and  give birth before the midwife comes to them. (Exodus 2:19)</a:t>
            </a:r>
            <a:endParaRPr sz="2300" b="1"/>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199</Words>
  <Application>Microsoft Macintosh PowerPoint</Application>
  <PresentationFormat>Custom</PresentationFormat>
  <Paragraphs>17</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Calibri</vt:lpstr>
      <vt:lpstr>Lato</vt:lpstr>
      <vt:lpstr>Poiret One</vt:lpstr>
      <vt:lpstr>Arial</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Jean Shiota</cp:lastModifiedBy>
  <cp:revision>1</cp:revision>
  <dcterms:modified xsi:type="dcterms:W3CDTF">2024-03-27T18:10:11Z</dcterms:modified>
</cp:coreProperties>
</file>