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17"/>
  </p:notesMasterIdLst>
  <p:sldIdLst>
    <p:sldId id="256" r:id="rId3"/>
    <p:sldId id="259" r:id="rId4"/>
    <p:sldId id="260" r:id="rId5"/>
    <p:sldId id="301" r:id="rId6"/>
    <p:sldId id="262" r:id="rId7"/>
    <p:sldId id="263" r:id="rId8"/>
    <p:sldId id="302" r:id="rId9"/>
    <p:sldId id="269" r:id="rId10"/>
    <p:sldId id="308" r:id="rId11"/>
    <p:sldId id="275" r:id="rId12"/>
    <p:sldId id="309" r:id="rId13"/>
    <p:sldId id="310" r:id="rId14"/>
    <p:sldId id="307" r:id="rId15"/>
    <p:sldId id="311" r:id="rId16"/>
  </p:sldIdLst>
  <p:sldSz cx="9144000" cy="5143500" type="screen16x9"/>
  <p:notesSz cx="6858000" cy="9144000"/>
  <p:embeddedFontLst>
    <p:embeddedFont>
      <p:font typeface="DM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816AE-2B44-7D68-99AD-4B27129FBED3}" v="500" dt="2024-03-26T04:13:29.623"/>
    <p1510:client id="{B04E6ADA-1C92-BC03-1C40-3095AF6117A9}" v="378" dt="2024-03-26T20:18:36.287"/>
    <p1510:client id="{E62496EE-014A-30D8-0C37-D2E41DB44DBA}" v="2" dt="2024-03-26T04:35:11.836"/>
  </p1510:revLst>
</p1510:revInfo>
</file>

<file path=ppt/tableStyles.xml><?xml version="1.0" encoding="utf-8"?>
<a:tblStyleLst xmlns:a="http://schemas.openxmlformats.org/drawingml/2006/main" def="{1B7F7A76-05D0-4446-95AF-14BE6AD83C70}">
  <a:tblStyle styleId="{1B7F7A76-05D0-4446-95AF-14BE6AD83C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7623377383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7623377383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7623377383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7623377383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7623377383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7623377383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91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6d01f3126f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6d01f3126f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6d01f3126f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6d01f3126f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6d01f3126f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6d01f3126f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9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6d01f3126f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6d01f3126f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6d01f3126f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6d01f3126f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32101" y="888950"/>
            <a:ext cx="3661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01300" y="3420650"/>
            <a:ext cx="3192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0225" y="4267325"/>
            <a:ext cx="2140251" cy="1439926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301850" y="-553500"/>
            <a:ext cx="2856355" cy="2746549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770828" y="225084"/>
            <a:ext cx="1956143" cy="1622801"/>
            <a:chOff x="5410175" y="3441575"/>
            <a:chExt cx="873200" cy="724400"/>
          </a:xfrm>
        </p:grpSpPr>
        <p:sp>
          <p:nvSpPr>
            <p:cNvPr id="15" name="Google Shape;15;p2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232873" y="3816058"/>
            <a:ext cx="1037575" cy="1214368"/>
            <a:chOff x="2139725" y="3315475"/>
            <a:chExt cx="577425" cy="675775"/>
          </a:xfrm>
        </p:grpSpPr>
        <p:sp>
          <p:nvSpPr>
            <p:cNvPr id="33" name="Google Shape;33;p2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 rot="6773237">
            <a:off x="-1128015" y="1494275"/>
            <a:ext cx="2762116" cy="1179428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5304700" y="1162350"/>
            <a:ext cx="2812800" cy="2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3" name="Google Shape;263;p11"/>
          <p:cNvSpPr/>
          <p:nvPr/>
        </p:nvSpPr>
        <p:spPr>
          <a:xfrm rot="-3992259">
            <a:off x="7318788" y="3687239"/>
            <a:ext cx="1946466" cy="2092955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6173550" y="4073750"/>
            <a:ext cx="1372685" cy="131991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7833800" y="4464450"/>
            <a:ext cx="1372650" cy="538525"/>
            <a:chOff x="4099775" y="2340525"/>
            <a:chExt cx="1372650" cy="538525"/>
          </a:xfrm>
        </p:grpSpPr>
        <p:sp>
          <p:nvSpPr>
            <p:cNvPr id="266" name="Google Shape;266;p11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4" name="Google Shape;284;p12"/>
          <p:cNvSpPr txBox="1">
            <a:spLocks noGrp="1"/>
          </p:cNvSpPr>
          <p:nvPr>
            <p:ph type="body" idx="1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12"/>
          <p:cNvSpPr/>
          <p:nvPr/>
        </p:nvSpPr>
        <p:spPr>
          <a:xfrm>
            <a:off x="-490250" y="3540050"/>
            <a:ext cx="1763724" cy="1695922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"/>
          <p:cNvSpPr/>
          <p:nvPr/>
        </p:nvSpPr>
        <p:spPr>
          <a:xfrm>
            <a:off x="475200" y="4194575"/>
            <a:ext cx="1030043" cy="1350001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2"/>
          <p:cNvGrpSpPr/>
          <p:nvPr/>
        </p:nvGrpSpPr>
        <p:grpSpPr>
          <a:xfrm>
            <a:off x="1041425" y="4600313"/>
            <a:ext cx="1372650" cy="538525"/>
            <a:chOff x="4099775" y="2340525"/>
            <a:chExt cx="1372650" cy="538525"/>
          </a:xfrm>
        </p:grpSpPr>
        <p:sp>
          <p:nvSpPr>
            <p:cNvPr id="288" name="Google Shape;288;p12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2"/>
          <p:cNvSpPr/>
          <p:nvPr/>
        </p:nvSpPr>
        <p:spPr>
          <a:xfrm>
            <a:off x="8151175" y="-292200"/>
            <a:ext cx="1486765" cy="142961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 rot="-4527548">
            <a:off x="7719087" y="475682"/>
            <a:ext cx="1486771" cy="142961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12"/>
          <p:cNvGrpSpPr/>
          <p:nvPr/>
        </p:nvGrpSpPr>
        <p:grpSpPr>
          <a:xfrm>
            <a:off x="7869428" y="291449"/>
            <a:ext cx="962865" cy="796507"/>
            <a:chOff x="3260400" y="2722725"/>
            <a:chExt cx="566925" cy="468975"/>
          </a:xfrm>
        </p:grpSpPr>
        <p:sp>
          <p:nvSpPr>
            <p:cNvPr id="307" name="Google Shape;307;p12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 txBox="1">
            <a:spLocks noGrp="1"/>
          </p:cNvSpPr>
          <p:nvPr>
            <p:ph type="body" idx="1"/>
          </p:nvPr>
        </p:nvSpPr>
        <p:spPr>
          <a:xfrm>
            <a:off x="753050" y="1280300"/>
            <a:ext cx="7356300" cy="32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8" name="Google Shape;318;p14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ctrTitle"/>
          </p:nvPr>
        </p:nvSpPr>
        <p:spPr>
          <a:xfrm>
            <a:off x="804600" y="1335536"/>
            <a:ext cx="2391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subTitle" idx="1"/>
          </p:nvPr>
        </p:nvSpPr>
        <p:spPr>
          <a:xfrm>
            <a:off x="804600" y="1831453"/>
            <a:ext cx="239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title" idx="2" hasCustomPrompt="1"/>
          </p:nvPr>
        </p:nvSpPr>
        <p:spPr>
          <a:xfrm>
            <a:off x="1216200" y="603411"/>
            <a:ext cx="15681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5"/>
          <p:cNvSpPr txBox="1">
            <a:spLocks noGrp="1"/>
          </p:cNvSpPr>
          <p:nvPr>
            <p:ph type="ctrTitle" idx="3"/>
          </p:nvPr>
        </p:nvSpPr>
        <p:spPr>
          <a:xfrm>
            <a:off x="3376350" y="1335536"/>
            <a:ext cx="2391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5"/>
          <p:cNvSpPr txBox="1">
            <a:spLocks noGrp="1"/>
          </p:cNvSpPr>
          <p:nvPr>
            <p:ph type="subTitle" idx="4"/>
          </p:nvPr>
        </p:nvSpPr>
        <p:spPr>
          <a:xfrm>
            <a:off x="3376350" y="1831453"/>
            <a:ext cx="239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5" name="Google Shape;325;p15"/>
          <p:cNvSpPr txBox="1">
            <a:spLocks noGrp="1"/>
          </p:cNvSpPr>
          <p:nvPr>
            <p:ph type="title" idx="5" hasCustomPrompt="1"/>
          </p:nvPr>
        </p:nvSpPr>
        <p:spPr>
          <a:xfrm>
            <a:off x="3787950" y="603411"/>
            <a:ext cx="15681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6" name="Google Shape;326;p15"/>
          <p:cNvSpPr txBox="1">
            <a:spLocks noGrp="1"/>
          </p:cNvSpPr>
          <p:nvPr>
            <p:ph type="ctrTitle" idx="6"/>
          </p:nvPr>
        </p:nvSpPr>
        <p:spPr>
          <a:xfrm>
            <a:off x="5948100" y="1335536"/>
            <a:ext cx="2391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5"/>
          <p:cNvSpPr txBox="1">
            <a:spLocks noGrp="1"/>
          </p:cNvSpPr>
          <p:nvPr>
            <p:ph type="subTitle" idx="7"/>
          </p:nvPr>
        </p:nvSpPr>
        <p:spPr>
          <a:xfrm>
            <a:off x="5948100" y="1831453"/>
            <a:ext cx="239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15"/>
          <p:cNvSpPr txBox="1">
            <a:spLocks noGrp="1"/>
          </p:cNvSpPr>
          <p:nvPr>
            <p:ph type="title" idx="8" hasCustomPrompt="1"/>
          </p:nvPr>
        </p:nvSpPr>
        <p:spPr>
          <a:xfrm>
            <a:off x="6359700" y="603411"/>
            <a:ext cx="15681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ctrTitle" idx="9"/>
          </p:nvPr>
        </p:nvSpPr>
        <p:spPr>
          <a:xfrm>
            <a:off x="2090475" y="3266628"/>
            <a:ext cx="2391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13"/>
          </p:nvPr>
        </p:nvSpPr>
        <p:spPr>
          <a:xfrm>
            <a:off x="2090475" y="3771553"/>
            <a:ext cx="239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title" idx="14" hasCustomPrompt="1"/>
          </p:nvPr>
        </p:nvSpPr>
        <p:spPr>
          <a:xfrm>
            <a:off x="2502075" y="2534503"/>
            <a:ext cx="15681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2" name="Google Shape;332;p15"/>
          <p:cNvSpPr txBox="1">
            <a:spLocks noGrp="1"/>
          </p:cNvSpPr>
          <p:nvPr>
            <p:ph type="ctrTitle" idx="15"/>
          </p:nvPr>
        </p:nvSpPr>
        <p:spPr>
          <a:xfrm>
            <a:off x="4662225" y="3266628"/>
            <a:ext cx="2391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16"/>
          </p:nvPr>
        </p:nvSpPr>
        <p:spPr>
          <a:xfrm>
            <a:off x="4662225" y="3771553"/>
            <a:ext cx="239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title" idx="17" hasCustomPrompt="1"/>
          </p:nvPr>
        </p:nvSpPr>
        <p:spPr>
          <a:xfrm>
            <a:off x="5073825" y="2534503"/>
            <a:ext cx="15681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15"/>
          <p:cNvSpPr/>
          <p:nvPr/>
        </p:nvSpPr>
        <p:spPr>
          <a:xfrm>
            <a:off x="-15600" y="-15600"/>
            <a:ext cx="9159600" cy="33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5"/>
          <p:cNvSpPr/>
          <p:nvPr/>
        </p:nvSpPr>
        <p:spPr>
          <a:xfrm>
            <a:off x="-7800" y="4807800"/>
            <a:ext cx="9159600" cy="33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"/>
          <p:cNvSpPr/>
          <p:nvPr/>
        </p:nvSpPr>
        <p:spPr>
          <a:xfrm>
            <a:off x="8080599" y="4063197"/>
            <a:ext cx="1359990" cy="1109428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5"/>
          <p:cNvSpPr/>
          <p:nvPr/>
        </p:nvSpPr>
        <p:spPr>
          <a:xfrm>
            <a:off x="-431050" y="2868700"/>
            <a:ext cx="2112475" cy="631250"/>
          </a:xfrm>
          <a:custGeom>
            <a:avLst/>
            <a:gdLst/>
            <a:ahLst/>
            <a:cxnLst/>
            <a:rect l="l" t="t" r="r" b="b"/>
            <a:pathLst>
              <a:path w="84499" h="25250" extrusionOk="0">
                <a:moveTo>
                  <a:pt x="42265" y="186"/>
                </a:moveTo>
                <a:cubicBezTo>
                  <a:pt x="42299" y="186"/>
                  <a:pt x="42325" y="207"/>
                  <a:pt x="42325" y="235"/>
                </a:cubicBezTo>
                <a:cubicBezTo>
                  <a:pt x="42325" y="264"/>
                  <a:pt x="42282" y="286"/>
                  <a:pt x="42225" y="286"/>
                </a:cubicBezTo>
                <a:cubicBezTo>
                  <a:pt x="42168" y="286"/>
                  <a:pt x="42141" y="264"/>
                  <a:pt x="42165" y="235"/>
                </a:cubicBezTo>
                <a:cubicBezTo>
                  <a:pt x="42191" y="207"/>
                  <a:pt x="42226" y="189"/>
                  <a:pt x="42265" y="186"/>
                </a:cubicBezTo>
                <a:close/>
                <a:moveTo>
                  <a:pt x="41351" y="391"/>
                </a:moveTo>
                <a:cubicBezTo>
                  <a:pt x="41373" y="391"/>
                  <a:pt x="41398" y="394"/>
                  <a:pt x="41419" y="401"/>
                </a:cubicBezTo>
                <a:cubicBezTo>
                  <a:pt x="41470" y="417"/>
                  <a:pt x="41453" y="428"/>
                  <a:pt x="41377" y="429"/>
                </a:cubicBezTo>
                <a:cubicBezTo>
                  <a:pt x="41373" y="429"/>
                  <a:pt x="41370" y="429"/>
                  <a:pt x="41366" y="429"/>
                </a:cubicBezTo>
                <a:cubicBezTo>
                  <a:pt x="41305" y="429"/>
                  <a:pt x="41273" y="418"/>
                  <a:pt x="41294" y="404"/>
                </a:cubicBezTo>
                <a:cubicBezTo>
                  <a:pt x="41305" y="395"/>
                  <a:pt x="41327" y="391"/>
                  <a:pt x="41351" y="391"/>
                </a:cubicBezTo>
                <a:close/>
                <a:moveTo>
                  <a:pt x="43547" y="399"/>
                </a:moveTo>
                <a:cubicBezTo>
                  <a:pt x="43598" y="399"/>
                  <a:pt x="43641" y="419"/>
                  <a:pt x="43641" y="441"/>
                </a:cubicBezTo>
                <a:cubicBezTo>
                  <a:pt x="43641" y="469"/>
                  <a:pt x="43615" y="484"/>
                  <a:pt x="43582" y="484"/>
                </a:cubicBezTo>
                <a:cubicBezTo>
                  <a:pt x="43554" y="484"/>
                  <a:pt x="43521" y="473"/>
                  <a:pt x="43493" y="452"/>
                </a:cubicBezTo>
                <a:cubicBezTo>
                  <a:pt x="43432" y="404"/>
                  <a:pt x="43434" y="399"/>
                  <a:pt x="43547" y="399"/>
                </a:cubicBezTo>
                <a:close/>
                <a:moveTo>
                  <a:pt x="42493" y="484"/>
                </a:moveTo>
                <a:cubicBezTo>
                  <a:pt x="42544" y="484"/>
                  <a:pt x="42587" y="502"/>
                  <a:pt x="42587" y="522"/>
                </a:cubicBezTo>
                <a:cubicBezTo>
                  <a:pt x="42587" y="541"/>
                  <a:pt x="42531" y="559"/>
                  <a:pt x="42462" y="559"/>
                </a:cubicBezTo>
                <a:cubicBezTo>
                  <a:pt x="42392" y="559"/>
                  <a:pt x="42350" y="543"/>
                  <a:pt x="42368" y="522"/>
                </a:cubicBezTo>
                <a:cubicBezTo>
                  <a:pt x="42387" y="501"/>
                  <a:pt x="42443" y="484"/>
                  <a:pt x="42493" y="484"/>
                </a:cubicBezTo>
                <a:close/>
                <a:moveTo>
                  <a:pt x="42692" y="640"/>
                </a:moveTo>
                <a:cubicBezTo>
                  <a:pt x="42784" y="640"/>
                  <a:pt x="42932" y="656"/>
                  <a:pt x="43065" y="689"/>
                </a:cubicBezTo>
                <a:cubicBezTo>
                  <a:pt x="43310" y="750"/>
                  <a:pt x="43338" y="793"/>
                  <a:pt x="43146" y="814"/>
                </a:cubicBezTo>
                <a:cubicBezTo>
                  <a:pt x="43139" y="815"/>
                  <a:pt x="43132" y="815"/>
                  <a:pt x="43126" y="815"/>
                </a:cubicBezTo>
                <a:cubicBezTo>
                  <a:pt x="43085" y="815"/>
                  <a:pt x="43053" y="800"/>
                  <a:pt x="43053" y="777"/>
                </a:cubicBezTo>
                <a:cubicBezTo>
                  <a:pt x="43053" y="752"/>
                  <a:pt x="42996" y="731"/>
                  <a:pt x="42928" y="731"/>
                </a:cubicBezTo>
                <a:cubicBezTo>
                  <a:pt x="42844" y="728"/>
                  <a:pt x="42762" y="716"/>
                  <a:pt x="42683" y="695"/>
                </a:cubicBezTo>
                <a:cubicBezTo>
                  <a:pt x="42561" y="658"/>
                  <a:pt x="42594" y="640"/>
                  <a:pt x="42692" y="640"/>
                </a:cubicBezTo>
                <a:close/>
                <a:moveTo>
                  <a:pt x="44077" y="829"/>
                </a:moveTo>
                <a:cubicBezTo>
                  <a:pt x="44133" y="829"/>
                  <a:pt x="44162" y="853"/>
                  <a:pt x="44139" y="880"/>
                </a:cubicBezTo>
                <a:cubicBezTo>
                  <a:pt x="44114" y="910"/>
                  <a:pt x="44077" y="928"/>
                  <a:pt x="44036" y="929"/>
                </a:cubicBezTo>
                <a:cubicBezTo>
                  <a:pt x="44001" y="929"/>
                  <a:pt x="43974" y="908"/>
                  <a:pt x="43974" y="880"/>
                </a:cubicBezTo>
                <a:cubicBezTo>
                  <a:pt x="43974" y="852"/>
                  <a:pt x="44022" y="829"/>
                  <a:pt x="44077" y="829"/>
                </a:cubicBezTo>
                <a:close/>
                <a:moveTo>
                  <a:pt x="44783" y="950"/>
                </a:moveTo>
                <a:cubicBezTo>
                  <a:pt x="44800" y="950"/>
                  <a:pt x="44828" y="955"/>
                  <a:pt x="44865" y="966"/>
                </a:cubicBezTo>
                <a:cubicBezTo>
                  <a:pt x="44920" y="983"/>
                  <a:pt x="44951" y="1005"/>
                  <a:pt x="44933" y="1019"/>
                </a:cubicBezTo>
                <a:cubicBezTo>
                  <a:pt x="44926" y="1024"/>
                  <a:pt x="44915" y="1026"/>
                  <a:pt x="44902" y="1026"/>
                </a:cubicBezTo>
                <a:cubicBezTo>
                  <a:pt x="44881" y="1026"/>
                  <a:pt x="44856" y="1021"/>
                  <a:pt x="44833" y="1010"/>
                </a:cubicBezTo>
                <a:cubicBezTo>
                  <a:pt x="44758" y="975"/>
                  <a:pt x="44745" y="950"/>
                  <a:pt x="44783" y="950"/>
                </a:cubicBezTo>
                <a:close/>
                <a:moveTo>
                  <a:pt x="45184" y="929"/>
                </a:moveTo>
                <a:cubicBezTo>
                  <a:pt x="45235" y="929"/>
                  <a:pt x="45294" y="962"/>
                  <a:pt x="45312" y="999"/>
                </a:cubicBezTo>
                <a:cubicBezTo>
                  <a:pt x="45330" y="1035"/>
                  <a:pt x="45320" y="1053"/>
                  <a:pt x="45280" y="1053"/>
                </a:cubicBezTo>
                <a:cubicBezTo>
                  <a:pt x="45265" y="1053"/>
                  <a:pt x="45245" y="1050"/>
                  <a:pt x="45221" y="1045"/>
                </a:cubicBezTo>
                <a:cubicBezTo>
                  <a:pt x="45078" y="1016"/>
                  <a:pt x="45050" y="929"/>
                  <a:pt x="45184" y="929"/>
                </a:cubicBezTo>
                <a:close/>
                <a:moveTo>
                  <a:pt x="45579" y="1128"/>
                </a:moveTo>
                <a:cubicBezTo>
                  <a:pt x="45593" y="1128"/>
                  <a:pt x="45647" y="1168"/>
                  <a:pt x="45696" y="1214"/>
                </a:cubicBezTo>
                <a:cubicBezTo>
                  <a:pt x="45740" y="1258"/>
                  <a:pt x="45760" y="1278"/>
                  <a:pt x="45753" y="1278"/>
                </a:cubicBezTo>
                <a:cubicBezTo>
                  <a:pt x="45747" y="1278"/>
                  <a:pt x="45721" y="1263"/>
                  <a:pt x="45673" y="1235"/>
                </a:cubicBezTo>
                <a:cubicBezTo>
                  <a:pt x="45560" y="1168"/>
                  <a:pt x="45524" y="1128"/>
                  <a:pt x="45579" y="1128"/>
                </a:cubicBezTo>
                <a:close/>
                <a:moveTo>
                  <a:pt x="37535" y="1395"/>
                </a:moveTo>
                <a:cubicBezTo>
                  <a:pt x="37551" y="1395"/>
                  <a:pt x="37582" y="1400"/>
                  <a:pt x="37618" y="1411"/>
                </a:cubicBezTo>
                <a:cubicBezTo>
                  <a:pt x="37675" y="1428"/>
                  <a:pt x="37717" y="1460"/>
                  <a:pt x="37717" y="1490"/>
                </a:cubicBezTo>
                <a:cubicBezTo>
                  <a:pt x="37717" y="1503"/>
                  <a:pt x="37709" y="1509"/>
                  <a:pt x="37695" y="1509"/>
                </a:cubicBezTo>
                <a:cubicBezTo>
                  <a:pt x="37677" y="1509"/>
                  <a:pt x="37650" y="1498"/>
                  <a:pt x="37618" y="1478"/>
                </a:cubicBezTo>
                <a:cubicBezTo>
                  <a:pt x="37563" y="1442"/>
                  <a:pt x="37521" y="1410"/>
                  <a:pt x="37521" y="1399"/>
                </a:cubicBezTo>
                <a:cubicBezTo>
                  <a:pt x="37521" y="1396"/>
                  <a:pt x="37526" y="1395"/>
                  <a:pt x="37535" y="1395"/>
                </a:cubicBezTo>
                <a:close/>
                <a:moveTo>
                  <a:pt x="46075" y="1380"/>
                </a:moveTo>
                <a:cubicBezTo>
                  <a:pt x="46083" y="1380"/>
                  <a:pt x="46073" y="1395"/>
                  <a:pt x="46047" y="1428"/>
                </a:cubicBezTo>
                <a:cubicBezTo>
                  <a:pt x="46020" y="1459"/>
                  <a:pt x="46010" y="1475"/>
                  <a:pt x="46019" y="1475"/>
                </a:cubicBezTo>
                <a:cubicBezTo>
                  <a:pt x="46027" y="1475"/>
                  <a:pt x="46049" y="1463"/>
                  <a:pt x="46087" y="1439"/>
                </a:cubicBezTo>
                <a:cubicBezTo>
                  <a:pt x="46126" y="1415"/>
                  <a:pt x="46162" y="1404"/>
                  <a:pt x="46191" y="1404"/>
                </a:cubicBezTo>
                <a:cubicBezTo>
                  <a:pt x="46243" y="1404"/>
                  <a:pt x="46275" y="1441"/>
                  <a:pt x="46275" y="1511"/>
                </a:cubicBezTo>
                <a:cubicBezTo>
                  <a:pt x="46275" y="1545"/>
                  <a:pt x="46232" y="1577"/>
                  <a:pt x="46182" y="1577"/>
                </a:cubicBezTo>
                <a:cubicBezTo>
                  <a:pt x="46057" y="1577"/>
                  <a:pt x="45750" y="1486"/>
                  <a:pt x="45750" y="1448"/>
                </a:cubicBezTo>
                <a:cubicBezTo>
                  <a:pt x="45750" y="1442"/>
                  <a:pt x="45756" y="1438"/>
                  <a:pt x="45767" y="1438"/>
                </a:cubicBezTo>
                <a:cubicBezTo>
                  <a:pt x="45779" y="1438"/>
                  <a:pt x="45798" y="1443"/>
                  <a:pt x="45818" y="1453"/>
                </a:cubicBezTo>
                <a:lnTo>
                  <a:pt x="45817" y="1453"/>
                </a:lnTo>
                <a:cubicBezTo>
                  <a:pt x="45829" y="1459"/>
                  <a:pt x="45845" y="1462"/>
                  <a:pt x="45862" y="1462"/>
                </a:cubicBezTo>
                <a:cubicBezTo>
                  <a:pt x="45902" y="1462"/>
                  <a:pt x="45952" y="1447"/>
                  <a:pt x="45996" y="1420"/>
                </a:cubicBezTo>
                <a:cubicBezTo>
                  <a:pt x="46041" y="1393"/>
                  <a:pt x="46067" y="1380"/>
                  <a:pt x="46075" y="1380"/>
                </a:cubicBezTo>
                <a:close/>
                <a:moveTo>
                  <a:pt x="37461" y="1534"/>
                </a:moveTo>
                <a:cubicBezTo>
                  <a:pt x="37513" y="1534"/>
                  <a:pt x="37573" y="1549"/>
                  <a:pt x="37603" y="1572"/>
                </a:cubicBezTo>
                <a:cubicBezTo>
                  <a:pt x="37674" y="1625"/>
                  <a:pt x="37662" y="1657"/>
                  <a:pt x="37605" y="1657"/>
                </a:cubicBezTo>
                <a:cubicBezTo>
                  <a:pt x="37570" y="1657"/>
                  <a:pt x="37518" y="1645"/>
                  <a:pt x="37458" y="1617"/>
                </a:cubicBezTo>
                <a:cubicBezTo>
                  <a:pt x="37347" y="1565"/>
                  <a:pt x="37341" y="1550"/>
                  <a:pt x="37427" y="1536"/>
                </a:cubicBezTo>
                <a:cubicBezTo>
                  <a:pt x="37438" y="1535"/>
                  <a:pt x="37449" y="1534"/>
                  <a:pt x="37461" y="1534"/>
                </a:cubicBezTo>
                <a:close/>
                <a:moveTo>
                  <a:pt x="36582" y="2207"/>
                </a:moveTo>
                <a:cubicBezTo>
                  <a:pt x="36612" y="2207"/>
                  <a:pt x="36602" y="2245"/>
                  <a:pt x="36542" y="2315"/>
                </a:cubicBezTo>
                <a:cubicBezTo>
                  <a:pt x="36511" y="2353"/>
                  <a:pt x="36356" y="2387"/>
                  <a:pt x="36186" y="2393"/>
                </a:cubicBezTo>
                <a:cubicBezTo>
                  <a:pt x="36153" y="2394"/>
                  <a:pt x="36123" y="2395"/>
                  <a:pt x="36096" y="2395"/>
                </a:cubicBezTo>
                <a:cubicBezTo>
                  <a:pt x="35865" y="2395"/>
                  <a:pt x="35848" y="2347"/>
                  <a:pt x="36105" y="2311"/>
                </a:cubicBezTo>
                <a:cubicBezTo>
                  <a:pt x="36131" y="2307"/>
                  <a:pt x="36157" y="2305"/>
                  <a:pt x="36181" y="2305"/>
                </a:cubicBezTo>
                <a:cubicBezTo>
                  <a:pt x="36236" y="2305"/>
                  <a:pt x="36279" y="2315"/>
                  <a:pt x="36286" y="2332"/>
                </a:cubicBezTo>
                <a:cubicBezTo>
                  <a:pt x="36288" y="2338"/>
                  <a:pt x="36295" y="2341"/>
                  <a:pt x="36305" y="2341"/>
                </a:cubicBezTo>
                <a:cubicBezTo>
                  <a:pt x="36335" y="2341"/>
                  <a:pt x="36394" y="2314"/>
                  <a:pt x="36456" y="2271"/>
                </a:cubicBezTo>
                <a:cubicBezTo>
                  <a:pt x="36517" y="2228"/>
                  <a:pt x="36560" y="2207"/>
                  <a:pt x="36582" y="2207"/>
                </a:cubicBezTo>
                <a:close/>
                <a:moveTo>
                  <a:pt x="35300" y="2750"/>
                </a:moveTo>
                <a:cubicBezTo>
                  <a:pt x="35317" y="2750"/>
                  <a:pt x="35343" y="2760"/>
                  <a:pt x="35374" y="2781"/>
                </a:cubicBezTo>
                <a:cubicBezTo>
                  <a:pt x="35424" y="2817"/>
                  <a:pt x="35454" y="2854"/>
                  <a:pt x="35441" y="2865"/>
                </a:cubicBezTo>
                <a:cubicBezTo>
                  <a:pt x="35435" y="2869"/>
                  <a:pt x="35428" y="2871"/>
                  <a:pt x="35419" y="2871"/>
                </a:cubicBezTo>
                <a:cubicBezTo>
                  <a:pt x="35370" y="2871"/>
                  <a:pt x="35283" y="2809"/>
                  <a:pt x="35283" y="2765"/>
                </a:cubicBezTo>
                <a:cubicBezTo>
                  <a:pt x="35283" y="2754"/>
                  <a:pt x="35289" y="2750"/>
                  <a:pt x="35300" y="2750"/>
                </a:cubicBezTo>
                <a:close/>
                <a:moveTo>
                  <a:pt x="34198" y="3867"/>
                </a:moveTo>
                <a:lnTo>
                  <a:pt x="34035" y="3933"/>
                </a:lnTo>
                <a:cubicBezTo>
                  <a:pt x="33959" y="3964"/>
                  <a:pt x="33895" y="3979"/>
                  <a:pt x="33849" y="3979"/>
                </a:cubicBezTo>
                <a:cubicBezTo>
                  <a:pt x="33797" y="3979"/>
                  <a:pt x="33768" y="3959"/>
                  <a:pt x="33770" y="3920"/>
                </a:cubicBezTo>
                <a:cubicBezTo>
                  <a:pt x="33770" y="3900"/>
                  <a:pt x="33865" y="3882"/>
                  <a:pt x="33984" y="3876"/>
                </a:cubicBezTo>
                <a:lnTo>
                  <a:pt x="34198" y="3867"/>
                </a:lnTo>
                <a:close/>
                <a:moveTo>
                  <a:pt x="80210" y="3931"/>
                </a:moveTo>
                <a:cubicBezTo>
                  <a:pt x="80227" y="3931"/>
                  <a:pt x="80253" y="3935"/>
                  <a:pt x="80287" y="3945"/>
                </a:cubicBezTo>
                <a:lnTo>
                  <a:pt x="80289" y="3944"/>
                </a:lnTo>
                <a:cubicBezTo>
                  <a:pt x="80406" y="3979"/>
                  <a:pt x="80415" y="4042"/>
                  <a:pt x="80306" y="4093"/>
                </a:cubicBezTo>
                <a:cubicBezTo>
                  <a:pt x="80290" y="4100"/>
                  <a:pt x="80279" y="4103"/>
                  <a:pt x="80271" y="4103"/>
                </a:cubicBezTo>
                <a:cubicBezTo>
                  <a:pt x="80259" y="4103"/>
                  <a:pt x="80259" y="4093"/>
                  <a:pt x="80275" y="4073"/>
                </a:cubicBezTo>
                <a:cubicBezTo>
                  <a:pt x="80299" y="4043"/>
                  <a:pt x="80286" y="4000"/>
                  <a:pt x="80250" y="3987"/>
                </a:cubicBezTo>
                <a:cubicBezTo>
                  <a:pt x="80180" y="3954"/>
                  <a:pt x="80171" y="3931"/>
                  <a:pt x="80210" y="3931"/>
                </a:cubicBezTo>
                <a:close/>
                <a:moveTo>
                  <a:pt x="80122" y="4062"/>
                </a:moveTo>
                <a:cubicBezTo>
                  <a:pt x="80129" y="4062"/>
                  <a:pt x="80110" y="4082"/>
                  <a:pt x="80066" y="4123"/>
                </a:cubicBezTo>
                <a:cubicBezTo>
                  <a:pt x="80015" y="4170"/>
                  <a:pt x="79963" y="4208"/>
                  <a:pt x="79950" y="4208"/>
                </a:cubicBezTo>
                <a:cubicBezTo>
                  <a:pt x="79895" y="4208"/>
                  <a:pt x="79930" y="4167"/>
                  <a:pt x="80042" y="4103"/>
                </a:cubicBezTo>
                <a:lnTo>
                  <a:pt x="80044" y="4103"/>
                </a:lnTo>
                <a:cubicBezTo>
                  <a:pt x="80090" y="4076"/>
                  <a:pt x="80115" y="4062"/>
                  <a:pt x="80122" y="4062"/>
                </a:cubicBezTo>
                <a:close/>
                <a:moveTo>
                  <a:pt x="33647" y="3897"/>
                </a:moveTo>
                <a:cubicBezTo>
                  <a:pt x="33671" y="3897"/>
                  <a:pt x="33681" y="3921"/>
                  <a:pt x="33686" y="3972"/>
                </a:cubicBezTo>
                <a:cubicBezTo>
                  <a:pt x="33695" y="4079"/>
                  <a:pt x="33496" y="4229"/>
                  <a:pt x="33364" y="4229"/>
                </a:cubicBezTo>
                <a:cubicBezTo>
                  <a:pt x="33350" y="4229"/>
                  <a:pt x="33337" y="4228"/>
                  <a:pt x="33325" y="4224"/>
                </a:cubicBezTo>
                <a:cubicBezTo>
                  <a:pt x="33213" y="4191"/>
                  <a:pt x="33219" y="4136"/>
                  <a:pt x="33337" y="4063"/>
                </a:cubicBezTo>
                <a:lnTo>
                  <a:pt x="33338" y="4063"/>
                </a:lnTo>
                <a:cubicBezTo>
                  <a:pt x="33372" y="4042"/>
                  <a:pt x="33418" y="4031"/>
                  <a:pt x="33458" y="4031"/>
                </a:cubicBezTo>
                <a:cubicBezTo>
                  <a:pt x="33478" y="4031"/>
                  <a:pt x="33497" y="4034"/>
                  <a:pt x="33511" y="4041"/>
                </a:cubicBezTo>
                <a:cubicBezTo>
                  <a:pt x="33527" y="4047"/>
                  <a:pt x="33539" y="4051"/>
                  <a:pt x="33547" y="4051"/>
                </a:cubicBezTo>
                <a:cubicBezTo>
                  <a:pt x="33561" y="4051"/>
                  <a:pt x="33563" y="4041"/>
                  <a:pt x="33549" y="4023"/>
                </a:cubicBezTo>
                <a:cubicBezTo>
                  <a:pt x="33525" y="3994"/>
                  <a:pt x="33549" y="3946"/>
                  <a:pt x="33592" y="3920"/>
                </a:cubicBezTo>
                <a:cubicBezTo>
                  <a:pt x="33616" y="3905"/>
                  <a:pt x="33634" y="3897"/>
                  <a:pt x="33647" y="3897"/>
                </a:cubicBezTo>
                <a:close/>
                <a:moveTo>
                  <a:pt x="33680" y="4180"/>
                </a:moveTo>
                <a:cubicBezTo>
                  <a:pt x="33694" y="4180"/>
                  <a:pt x="33702" y="4186"/>
                  <a:pt x="33702" y="4199"/>
                </a:cubicBezTo>
                <a:cubicBezTo>
                  <a:pt x="33702" y="4227"/>
                  <a:pt x="33659" y="4263"/>
                  <a:pt x="33602" y="4279"/>
                </a:cubicBezTo>
                <a:cubicBezTo>
                  <a:pt x="33564" y="4289"/>
                  <a:pt x="33532" y="4295"/>
                  <a:pt x="33515" y="4295"/>
                </a:cubicBezTo>
                <a:cubicBezTo>
                  <a:pt x="33507" y="4295"/>
                  <a:pt x="33502" y="4294"/>
                  <a:pt x="33502" y="4291"/>
                </a:cubicBezTo>
                <a:cubicBezTo>
                  <a:pt x="33502" y="4281"/>
                  <a:pt x="33546" y="4246"/>
                  <a:pt x="33602" y="4211"/>
                </a:cubicBezTo>
                <a:cubicBezTo>
                  <a:pt x="33634" y="4190"/>
                  <a:pt x="33662" y="4180"/>
                  <a:pt x="33680" y="4180"/>
                </a:cubicBezTo>
                <a:close/>
                <a:moveTo>
                  <a:pt x="32810" y="4558"/>
                </a:moveTo>
                <a:cubicBezTo>
                  <a:pt x="32825" y="4558"/>
                  <a:pt x="32855" y="4579"/>
                  <a:pt x="32879" y="4608"/>
                </a:cubicBezTo>
                <a:cubicBezTo>
                  <a:pt x="32901" y="4636"/>
                  <a:pt x="32888" y="4657"/>
                  <a:pt x="32850" y="4657"/>
                </a:cubicBezTo>
                <a:cubicBezTo>
                  <a:pt x="32813" y="4657"/>
                  <a:pt x="32782" y="4634"/>
                  <a:pt x="32782" y="4608"/>
                </a:cubicBezTo>
                <a:cubicBezTo>
                  <a:pt x="32782" y="4581"/>
                  <a:pt x="32794" y="4558"/>
                  <a:pt x="32810" y="4558"/>
                </a:cubicBezTo>
                <a:close/>
                <a:moveTo>
                  <a:pt x="32583" y="4705"/>
                </a:moveTo>
                <a:cubicBezTo>
                  <a:pt x="32620" y="4705"/>
                  <a:pt x="32650" y="4715"/>
                  <a:pt x="32650" y="4728"/>
                </a:cubicBezTo>
                <a:cubicBezTo>
                  <a:pt x="32650" y="4742"/>
                  <a:pt x="32622" y="4766"/>
                  <a:pt x="32583" y="4782"/>
                </a:cubicBezTo>
                <a:cubicBezTo>
                  <a:pt x="32572" y="4787"/>
                  <a:pt x="32561" y="4790"/>
                  <a:pt x="32552" y="4790"/>
                </a:cubicBezTo>
                <a:cubicBezTo>
                  <a:pt x="32532" y="4790"/>
                  <a:pt x="32518" y="4779"/>
                  <a:pt x="32518" y="4760"/>
                </a:cubicBezTo>
                <a:cubicBezTo>
                  <a:pt x="32518" y="4731"/>
                  <a:pt x="32549" y="4705"/>
                  <a:pt x="32583" y="4705"/>
                </a:cubicBezTo>
                <a:close/>
                <a:moveTo>
                  <a:pt x="32910" y="4705"/>
                </a:moveTo>
                <a:cubicBezTo>
                  <a:pt x="32947" y="4705"/>
                  <a:pt x="32976" y="4715"/>
                  <a:pt x="32976" y="4728"/>
                </a:cubicBezTo>
                <a:cubicBezTo>
                  <a:pt x="32976" y="4742"/>
                  <a:pt x="32947" y="4766"/>
                  <a:pt x="32910" y="4782"/>
                </a:cubicBezTo>
                <a:cubicBezTo>
                  <a:pt x="32899" y="4787"/>
                  <a:pt x="32888" y="4790"/>
                  <a:pt x="32879" y="4790"/>
                </a:cubicBezTo>
                <a:cubicBezTo>
                  <a:pt x="32859" y="4790"/>
                  <a:pt x="32844" y="4779"/>
                  <a:pt x="32844" y="4760"/>
                </a:cubicBezTo>
                <a:cubicBezTo>
                  <a:pt x="32844" y="4731"/>
                  <a:pt x="32876" y="4705"/>
                  <a:pt x="32910" y="4705"/>
                </a:cubicBezTo>
                <a:close/>
                <a:moveTo>
                  <a:pt x="81788" y="4777"/>
                </a:moveTo>
                <a:cubicBezTo>
                  <a:pt x="81812" y="4777"/>
                  <a:pt x="81818" y="4788"/>
                  <a:pt x="81802" y="4806"/>
                </a:cubicBezTo>
                <a:cubicBezTo>
                  <a:pt x="81776" y="4836"/>
                  <a:pt x="81739" y="4854"/>
                  <a:pt x="81699" y="4855"/>
                </a:cubicBezTo>
                <a:cubicBezTo>
                  <a:pt x="81603" y="4855"/>
                  <a:pt x="81624" y="4819"/>
                  <a:pt x="81736" y="4787"/>
                </a:cubicBezTo>
                <a:cubicBezTo>
                  <a:pt x="81758" y="4780"/>
                  <a:pt x="81776" y="4777"/>
                  <a:pt x="81788" y="4777"/>
                </a:cubicBezTo>
                <a:close/>
                <a:moveTo>
                  <a:pt x="32248" y="4909"/>
                </a:moveTo>
                <a:cubicBezTo>
                  <a:pt x="32369" y="4909"/>
                  <a:pt x="32381" y="4996"/>
                  <a:pt x="32267" y="5064"/>
                </a:cubicBezTo>
                <a:cubicBezTo>
                  <a:pt x="32220" y="5092"/>
                  <a:pt x="32195" y="5106"/>
                  <a:pt x="32188" y="5106"/>
                </a:cubicBezTo>
                <a:cubicBezTo>
                  <a:pt x="32181" y="5106"/>
                  <a:pt x="32198" y="5087"/>
                  <a:pt x="32238" y="5048"/>
                </a:cubicBezTo>
                <a:cubicBezTo>
                  <a:pt x="32307" y="4982"/>
                  <a:pt x="32307" y="4960"/>
                  <a:pt x="32238" y="4939"/>
                </a:cubicBezTo>
                <a:cubicBezTo>
                  <a:pt x="32183" y="4922"/>
                  <a:pt x="32182" y="4912"/>
                  <a:pt x="32235" y="4909"/>
                </a:cubicBezTo>
                <a:cubicBezTo>
                  <a:pt x="32240" y="4909"/>
                  <a:pt x="32244" y="4909"/>
                  <a:pt x="32248" y="4909"/>
                </a:cubicBezTo>
                <a:close/>
                <a:moveTo>
                  <a:pt x="50688" y="5202"/>
                </a:moveTo>
                <a:cubicBezTo>
                  <a:pt x="50722" y="5202"/>
                  <a:pt x="50753" y="5228"/>
                  <a:pt x="50753" y="5257"/>
                </a:cubicBezTo>
                <a:cubicBezTo>
                  <a:pt x="50753" y="5276"/>
                  <a:pt x="50738" y="5287"/>
                  <a:pt x="50718" y="5287"/>
                </a:cubicBezTo>
                <a:cubicBezTo>
                  <a:pt x="50708" y="5287"/>
                  <a:pt x="50698" y="5285"/>
                  <a:pt x="50688" y="5281"/>
                </a:cubicBezTo>
                <a:cubicBezTo>
                  <a:pt x="50650" y="5263"/>
                  <a:pt x="50620" y="5239"/>
                  <a:pt x="50620" y="5225"/>
                </a:cubicBezTo>
                <a:cubicBezTo>
                  <a:pt x="50620" y="5212"/>
                  <a:pt x="50649" y="5202"/>
                  <a:pt x="50688" y="5202"/>
                </a:cubicBezTo>
                <a:close/>
                <a:moveTo>
                  <a:pt x="77257" y="5219"/>
                </a:moveTo>
                <a:cubicBezTo>
                  <a:pt x="77277" y="5219"/>
                  <a:pt x="77291" y="5230"/>
                  <a:pt x="77291" y="5249"/>
                </a:cubicBezTo>
                <a:cubicBezTo>
                  <a:pt x="77291" y="5278"/>
                  <a:pt x="77261" y="5300"/>
                  <a:pt x="77225" y="5300"/>
                </a:cubicBezTo>
                <a:cubicBezTo>
                  <a:pt x="77189" y="5300"/>
                  <a:pt x="77159" y="5291"/>
                  <a:pt x="77159" y="5279"/>
                </a:cubicBezTo>
                <a:cubicBezTo>
                  <a:pt x="77159" y="5267"/>
                  <a:pt x="77188" y="5245"/>
                  <a:pt x="77225" y="5227"/>
                </a:cubicBezTo>
                <a:cubicBezTo>
                  <a:pt x="77236" y="5222"/>
                  <a:pt x="77247" y="5219"/>
                  <a:pt x="77257" y="5219"/>
                </a:cubicBezTo>
                <a:close/>
                <a:moveTo>
                  <a:pt x="77040" y="5359"/>
                </a:moveTo>
                <a:cubicBezTo>
                  <a:pt x="77062" y="5359"/>
                  <a:pt x="77086" y="5362"/>
                  <a:pt x="77105" y="5369"/>
                </a:cubicBezTo>
                <a:cubicBezTo>
                  <a:pt x="77156" y="5385"/>
                  <a:pt x="77140" y="5397"/>
                  <a:pt x="77065" y="5397"/>
                </a:cubicBezTo>
                <a:cubicBezTo>
                  <a:pt x="77061" y="5397"/>
                  <a:pt x="77057" y="5397"/>
                  <a:pt x="77052" y="5397"/>
                </a:cubicBezTo>
                <a:cubicBezTo>
                  <a:pt x="76992" y="5397"/>
                  <a:pt x="76959" y="5387"/>
                  <a:pt x="76980" y="5372"/>
                </a:cubicBezTo>
                <a:cubicBezTo>
                  <a:pt x="76992" y="5364"/>
                  <a:pt x="77015" y="5359"/>
                  <a:pt x="77040" y="5359"/>
                </a:cubicBezTo>
                <a:close/>
                <a:moveTo>
                  <a:pt x="31757" y="5269"/>
                </a:moveTo>
                <a:cubicBezTo>
                  <a:pt x="31770" y="5269"/>
                  <a:pt x="31775" y="5289"/>
                  <a:pt x="31768" y="5322"/>
                </a:cubicBezTo>
                <a:cubicBezTo>
                  <a:pt x="31761" y="5366"/>
                  <a:pt x="31734" y="5415"/>
                  <a:pt x="31713" y="5431"/>
                </a:cubicBezTo>
                <a:cubicBezTo>
                  <a:pt x="31708" y="5435"/>
                  <a:pt x="31703" y="5437"/>
                  <a:pt x="31699" y="5437"/>
                </a:cubicBezTo>
                <a:cubicBezTo>
                  <a:pt x="31686" y="5437"/>
                  <a:pt x="31681" y="5417"/>
                  <a:pt x="31688" y="5384"/>
                </a:cubicBezTo>
                <a:cubicBezTo>
                  <a:pt x="31695" y="5342"/>
                  <a:pt x="31722" y="5291"/>
                  <a:pt x="31743" y="5275"/>
                </a:cubicBezTo>
                <a:cubicBezTo>
                  <a:pt x="31748" y="5271"/>
                  <a:pt x="31753" y="5269"/>
                  <a:pt x="31757" y="5269"/>
                </a:cubicBezTo>
                <a:close/>
                <a:moveTo>
                  <a:pt x="51810" y="5797"/>
                </a:moveTo>
                <a:cubicBezTo>
                  <a:pt x="51847" y="5797"/>
                  <a:pt x="51875" y="5819"/>
                  <a:pt x="51875" y="5848"/>
                </a:cubicBezTo>
                <a:cubicBezTo>
                  <a:pt x="51875" y="5876"/>
                  <a:pt x="51847" y="5897"/>
                  <a:pt x="51810" y="5897"/>
                </a:cubicBezTo>
                <a:cubicBezTo>
                  <a:pt x="51771" y="5897"/>
                  <a:pt x="51744" y="5876"/>
                  <a:pt x="51744" y="5848"/>
                </a:cubicBezTo>
                <a:cubicBezTo>
                  <a:pt x="51744" y="5819"/>
                  <a:pt x="51771" y="5797"/>
                  <a:pt x="51810" y="5797"/>
                </a:cubicBezTo>
                <a:close/>
                <a:moveTo>
                  <a:pt x="82937" y="6049"/>
                </a:moveTo>
                <a:cubicBezTo>
                  <a:pt x="82973" y="6049"/>
                  <a:pt x="83022" y="6083"/>
                  <a:pt x="83043" y="6127"/>
                </a:cubicBezTo>
                <a:cubicBezTo>
                  <a:pt x="83059" y="6159"/>
                  <a:pt x="83091" y="6179"/>
                  <a:pt x="83125" y="6179"/>
                </a:cubicBezTo>
                <a:cubicBezTo>
                  <a:pt x="83139" y="6179"/>
                  <a:pt x="83153" y="6175"/>
                  <a:pt x="83166" y="6169"/>
                </a:cubicBezTo>
                <a:cubicBezTo>
                  <a:pt x="83188" y="6160"/>
                  <a:pt x="83203" y="6155"/>
                  <a:pt x="83210" y="6155"/>
                </a:cubicBezTo>
                <a:cubicBezTo>
                  <a:pt x="83217" y="6155"/>
                  <a:pt x="83215" y="6160"/>
                  <a:pt x="83203" y="6169"/>
                </a:cubicBezTo>
                <a:cubicBezTo>
                  <a:pt x="83186" y="6183"/>
                  <a:pt x="83164" y="6192"/>
                  <a:pt x="83148" y="6192"/>
                </a:cubicBezTo>
                <a:cubicBezTo>
                  <a:pt x="83141" y="6192"/>
                  <a:pt x="83136" y="6191"/>
                  <a:pt x="83131" y="6188"/>
                </a:cubicBezTo>
                <a:cubicBezTo>
                  <a:pt x="83129" y="6186"/>
                  <a:pt x="83125" y="6185"/>
                  <a:pt x="83120" y="6185"/>
                </a:cubicBezTo>
                <a:cubicBezTo>
                  <a:pt x="83096" y="6185"/>
                  <a:pt x="83046" y="6207"/>
                  <a:pt x="82994" y="6240"/>
                </a:cubicBezTo>
                <a:cubicBezTo>
                  <a:pt x="82954" y="6265"/>
                  <a:pt x="82925" y="6277"/>
                  <a:pt x="82907" y="6277"/>
                </a:cubicBezTo>
                <a:cubicBezTo>
                  <a:pt x="82891" y="6277"/>
                  <a:pt x="82884" y="6268"/>
                  <a:pt x="82884" y="6249"/>
                </a:cubicBezTo>
                <a:cubicBezTo>
                  <a:pt x="82884" y="6227"/>
                  <a:pt x="82869" y="6215"/>
                  <a:pt x="82848" y="6215"/>
                </a:cubicBezTo>
                <a:cubicBezTo>
                  <a:pt x="82836" y="6215"/>
                  <a:pt x="82823" y="6219"/>
                  <a:pt x="82809" y="6225"/>
                </a:cubicBezTo>
                <a:cubicBezTo>
                  <a:pt x="82794" y="6233"/>
                  <a:pt x="82782" y="6236"/>
                  <a:pt x="82775" y="6236"/>
                </a:cubicBezTo>
                <a:cubicBezTo>
                  <a:pt x="82763" y="6236"/>
                  <a:pt x="82764" y="6225"/>
                  <a:pt x="82781" y="6204"/>
                </a:cubicBezTo>
                <a:cubicBezTo>
                  <a:pt x="82799" y="6181"/>
                  <a:pt x="82827" y="6169"/>
                  <a:pt x="82855" y="6169"/>
                </a:cubicBezTo>
                <a:cubicBezTo>
                  <a:pt x="82867" y="6169"/>
                  <a:pt x="82879" y="6171"/>
                  <a:pt x="82891" y="6176"/>
                </a:cubicBezTo>
                <a:cubicBezTo>
                  <a:pt x="82898" y="6179"/>
                  <a:pt x="82904" y="6181"/>
                  <a:pt x="82909" y="6181"/>
                </a:cubicBezTo>
                <a:cubicBezTo>
                  <a:pt x="82927" y="6181"/>
                  <a:pt x="82930" y="6160"/>
                  <a:pt x="82912" y="6127"/>
                </a:cubicBezTo>
                <a:cubicBezTo>
                  <a:pt x="82890" y="6083"/>
                  <a:pt x="82902" y="6049"/>
                  <a:pt x="82937" y="6049"/>
                </a:cubicBezTo>
                <a:close/>
                <a:moveTo>
                  <a:pt x="83465" y="6258"/>
                </a:moveTo>
                <a:cubicBezTo>
                  <a:pt x="83485" y="6258"/>
                  <a:pt x="83519" y="6264"/>
                  <a:pt x="83567" y="6277"/>
                </a:cubicBezTo>
                <a:cubicBezTo>
                  <a:pt x="83624" y="6294"/>
                  <a:pt x="83675" y="6330"/>
                  <a:pt x="83675" y="6354"/>
                </a:cubicBezTo>
                <a:cubicBezTo>
                  <a:pt x="83675" y="6363"/>
                  <a:pt x="83665" y="6369"/>
                  <a:pt x="83648" y="6369"/>
                </a:cubicBezTo>
                <a:cubicBezTo>
                  <a:pt x="83625" y="6369"/>
                  <a:pt x="83589" y="6359"/>
                  <a:pt x="83549" y="6339"/>
                </a:cubicBezTo>
                <a:cubicBezTo>
                  <a:pt x="83445" y="6290"/>
                  <a:pt x="83419" y="6258"/>
                  <a:pt x="83465" y="6258"/>
                </a:cubicBezTo>
                <a:close/>
                <a:moveTo>
                  <a:pt x="51626" y="6401"/>
                </a:moveTo>
                <a:cubicBezTo>
                  <a:pt x="51636" y="6401"/>
                  <a:pt x="51654" y="6408"/>
                  <a:pt x="51681" y="6421"/>
                </a:cubicBezTo>
                <a:cubicBezTo>
                  <a:pt x="51716" y="6437"/>
                  <a:pt x="51740" y="6471"/>
                  <a:pt x="51744" y="6510"/>
                </a:cubicBezTo>
                <a:cubicBezTo>
                  <a:pt x="51744" y="6526"/>
                  <a:pt x="51739" y="6534"/>
                  <a:pt x="51731" y="6534"/>
                </a:cubicBezTo>
                <a:cubicBezTo>
                  <a:pt x="51720" y="6534"/>
                  <a:pt x="51701" y="6520"/>
                  <a:pt x="51678" y="6494"/>
                </a:cubicBezTo>
                <a:cubicBezTo>
                  <a:pt x="51624" y="6430"/>
                  <a:pt x="51607" y="6401"/>
                  <a:pt x="51626" y="6401"/>
                </a:cubicBezTo>
                <a:close/>
                <a:moveTo>
                  <a:pt x="30666" y="6054"/>
                </a:moveTo>
                <a:cubicBezTo>
                  <a:pt x="30681" y="6054"/>
                  <a:pt x="30652" y="6080"/>
                  <a:pt x="30579" y="6140"/>
                </a:cubicBezTo>
                <a:cubicBezTo>
                  <a:pt x="30513" y="6198"/>
                  <a:pt x="30484" y="6248"/>
                  <a:pt x="30516" y="6248"/>
                </a:cubicBezTo>
                <a:cubicBezTo>
                  <a:pt x="30609" y="6248"/>
                  <a:pt x="30587" y="6433"/>
                  <a:pt x="30485" y="6507"/>
                </a:cubicBezTo>
                <a:cubicBezTo>
                  <a:pt x="30461" y="6526"/>
                  <a:pt x="30444" y="6536"/>
                  <a:pt x="30432" y="6536"/>
                </a:cubicBezTo>
                <a:cubicBezTo>
                  <a:pt x="30416" y="6536"/>
                  <a:pt x="30410" y="6517"/>
                  <a:pt x="30410" y="6479"/>
                </a:cubicBezTo>
                <a:cubicBezTo>
                  <a:pt x="30410" y="6433"/>
                  <a:pt x="30367" y="6394"/>
                  <a:pt x="30310" y="6394"/>
                </a:cubicBezTo>
                <a:cubicBezTo>
                  <a:pt x="30255" y="6394"/>
                  <a:pt x="30210" y="6382"/>
                  <a:pt x="30210" y="6365"/>
                </a:cubicBezTo>
                <a:cubicBezTo>
                  <a:pt x="30210" y="6357"/>
                  <a:pt x="30228" y="6353"/>
                  <a:pt x="30256" y="6353"/>
                </a:cubicBezTo>
                <a:cubicBezTo>
                  <a:pt x="30282" y="6353"/>
                  <a:pt x="30316" y="6356"/>
                  <a:pt x="30355" y="6363"/>
                </a:cubicBezTo>
                <a:cubicBezTo>
                  <a:pt x="30390" y="6369"/>
                  <a:pt x="30415" y="6373"/>
                  <a:pt x="30431" y="6373"/>
                </a:cubicBezTo>
                <a:cubicBezTo>
                  <a:pt x="30462" y="6373"/>
                  <a:pt x="30461" y="6361"/>
                  <a:pt x="30430" y="6337"/>
                </a:cubicBezTo>
                <a:cubicBezTo>
                  <a:pt x="30336" y="6267"/>
                  <a:pt x="30398" y="6155"/>
                  <a:pt x="30567" y="6089"/>
                </a:cubicBezTo>
                <a:cubicBezTo>
                  <a:pt x="30623" y="6067"/>
                  <a:pt x="30656" y="6054"/>
                  <a:pt x="30666" y="6054"/>
                </a:cubicBezTo>
                <a:close/>
                <a:moveTo>
                  <a:pt x="82663" y="6305"/>
                </a:moveTo>
                <a:cubicBezTo>
                  <a:pt x="82670" y="6305"/>
                  <a:pt x="82668" y="6318"/>
                  <a:pt x="82658" y="6346"/>
                </a:cubicBezTo>
                <a:cubicBezTo>
                  <a:pt x="82634" y="6413"/>
                  <a:pt x="82606" y="6503"/>
                  <a:pt x="82596" y="6543"/>
                </a:cubicBezTo>
                <a:cubicBezTo>
                  <a:pt x="82582" y="6588"/>
                  <a:pt x="82548" y="6622"/>
                  <a:pt x="82503" y="6634"/>
                </a:cubicBezTo>
                <a:cubicBezTo>
                  <a:pt x="82481" y="6639"/>
                  <a:pt x="82465" y="6643"/>
                  <a:pt x="82453" y="6643"/>
                </a:cubicBezTo>
                <a:cubicBezTo>
                  <a:pt x="82411" y="6643"/>
                  <a:pt x="82440" y="6596"/>
                  <a:pt x="82566" y="6418"/>
                </a:cubicBezTo>
                <a:cubicBezTo>
                  <a:pt x="82618" y="6344"/>
                  <a:pt x="82652" y="6305"/>
                  <a:pt x="82663" y="6305"/>
                </a:cubicBezTo>
                <a:close/>
                <a:moveTo>
                  <a:pt x="30135" y="6547"/>
                </a:moveTo>
                <a:cubicBezTo>
                  <a:pt x="30151" y="6547"/>
                  <a:pt x="30177" y="6554"/>
                  <a:pt x="30212" y="6570"/>
                </a:cubicBezTo>
                <a:lnTo>
                  <a:pt x="30210" y="6570"/>
                </a:lnTo>
                <a:cubicBezTo>
                  <a:pt x="30248" y="6588"/>
                  <a:pt x="30279" y="6624"/>
                  <a:pt x="30279" y="6649"/>
                </a:cubicBezTo>
                <a:cubicBezTo>
                  <a:pt x="30279" y="6660"/>
                  <a:pt x="30272" y="6665"/>
                  <a:pt x="30261" y="6665"/>
                </a:cubicBezTo>
                <a:cubicBezTo>
                  <a:pt x="30244" y="6665"/>
                  <a:pt x="30216" y="6653"/>
                  <a:pt x="30187" y="6633"/>
                </a:cubicBezTo>
                <a:cubicBezTo>
                  <a:pt x="30113" y="6582"/>
                  <a:pt x="30099" y="6547"/>
                  <a:pt x="30135" y="6547"/>
                </a:cubicBezTo>
                <a:close/>
                <a:moveTo>
                  <a:pt x="29959" y="6616"/>
                </a:moveTo>
                <a:cubicBezTo>
                  <a:pt x="29980" y="6616"/>
                  <a:pt x="29985" y="6646"/>
                  <a:pt x="29969" y="6692"/>
                </a:cubicBezTo>
                <a:cubicBezTo>
                  <a:pt x="29947" y="6757"/>
                  <a:pt x="29923" y="6791"/>
                  <a:pt x="29906" y="6791"/>
                </a:cubicBezTo>
                <a:cubicBezTo>
                  <a:pt x="29893" y="6791"/>
                  <a:pt x="29884" y="6768"/>
                  <a:pt x="29884" y="6721"/>
                </a:cubicBezTo>
                <a:cubicBezTo>
                  <a:pt x="29885" y="6680"/>
                  <a:pt x="29908" y="6642"/>
                  <a:pt x="29943" y="6621"/>
                </a:cubicBezTo>
                <a:cubicBezTo>
                  <a:pt x="29949" y="6618"/>
                  <a:pt x="29955" y="6616"/>
                  <a:pt x="29959" y="6616"/>
                </a:cubicBezTo>
                <a:close/>
                <a:moveTo>
                  <a:pt x="29676" y="6843"/>
                </a:moveTo>
                <a:cubicBezTo>
                  <a:pt x="29711" y="6843"/>
                  <a:pt x="29758" y="6880"/>
                  <a:pt x="29781" y="6924"/>
                </a:cubicBezTo>
                <a:cubicBezTo>
                  <a:pt x="29799" y="6960"/>
                  <a:pt x="29804" y="6978"/>
                  <a:pt x="29791" y="6978"/>
                </a:cubicBezTo>
                <a:cubicBezTo>
                  <a:pt x="29781" y="6978"/>
                  <a:pt x="29758" y="6966"/>
                  <a:pt x="29721" y="6943"/>
                </a:cubicBezTo>
                <a:cubicBezTo>
                  <a:pt x="29602" y="6870"/>
                  <a:pt x="29590" y="6843"/>
                  <a:pt x="29676" y="6843"/>
                </a:cubicBezTo>
                <a:close/>
                <a:moveTo>
                  <a:pt x="83275" y="6298"/>
                </a:moveTo>
                <a:cubicBezTo>
                  <a:pt x="83289" y="6298"/>
                  <a:pt x="83282" y="6320"/>
                  <a:pt x="83261" y="6365"/>
                </a:cubicBezTo>
                <a:cubicBezTo>
                  <a:pt x="83240" y="6410"/>
                  <a:pt x="83235" y="6431"/>
                  <a:pt x="83249" y="6431"/>
                </a:cubicBezTo>
                <a:cubicBezTo>
                  <a:pt x="83260" y="6431"/>
                  <a:pt x="83280" y="6420"/>
                  <a:pt x="83310" y="6401"/>
                </a:cubicBezTo>
                <a:cubicBezTo>
                  <a:pt x="83348" y="6377"/>
                  <a:pt x="83375" y="6365"/>
                  <a:pt x="83396" y="6365"/>
                </a:cubicBezTo>
                <a:cubicBezTo>
                  <a:pt x="83417" y="6365"/>
                  <a:pt x="83434" y="6377"/>
                  <a:pt x="83452" y="6401"/>
                </a:cubicBezTo>
                <a:cubicBezTo>
                  <a:pt x="83471" y="6425"/>
                  <a:pt x="83474" y="6437"/>
                  <a:pt x="83461" y="6437"/>
                </a:cubicBezTo>
                <a:cubicBezTo>
                  <a:pt x="83454" y="6437"/>
                  <a:pt x="83441" y="6433"/>
                  <a:pt x="83424" y="6425"/>
                </a:cubicBezTo>
                <a:cubicBezTo>
                  <a:pt x="83412" y="6419"/>
                  <a:pt x="83401" y="6417"/>
                  <a:pt x="83392" y="6417"/>
                </a:cubicBezTo>
                <a:cubicBezTo>
                  <a:pt x="83365" y="6417"/>
                  <a:pt x="83349" y="6439"/>
                  <a:pt x="83349" y="6476"/>
                </a:cubicBezTo>
                <a:cubicBezTo>
                  <a:pt x="83349" y="6522"/>
                  <a:pt x="83298" y="6607"/>
                  <a:pt x="83243" y="6653"/>
                </a:cubicBezTo>
                <a:cubicBezTo>
                  <a:pt x="83158" y="6725"/>
                  <a:pt x="83154" y="6759"/>
                  <a:pt x="83218" y="6818"/>
                </a:cubicBezTo>
                <a:cubicBezTo>
                  <a:pt x="83264" y="6859"/>
                  <a:pt x="83288" y="6892"/>
                  <a:pt x="83273" y="6895"/>
                </a:cubicBezTo>
                <a:cubicBezTo>
                  <a:pt x="83258" y="6898"/>
                  <a:pt x="83193" y="6909"/>
                  <a:pt x="83122" y="6919"/>
                </a:cubicBezTo>
                <a:cubicBezTo>
                  <a:pt x="83054" y="6930"/>
                  <a:pt x="82975" y="6965"/>
                  <a:pt x="82946" y="7000"/>
                </a:cubicBezTo>
                <a:cubicBezTo>
                  <a:pt x="82913" y="7040"/>
                  <a:pt x="82731" y="7077"/>
                  <a:pt x="82628" y="7077"/>
                </a:cubicBezTo>
                <a:cubicBezTo>
                  <a:pt x="82587" y="7077"/>
                  <a:pt x="82558" y="7071"/>
                  <a:pt x="82558" y="7056"/>
                </a:cubicBezTo>
                <a:cubicBezTo>
                  <a:pt x="82558" y="7043"/>
                  <a:pt x="82599" y="7001"/>
                  <a:pt x="82649" y="6962"/>
                </a:cubicBezTo>
                <a:lnTo>
                  <a:pt x="82649" y="6964"/>
                </a:lnTo>
                <a:cubicBezTo>
                  <a:pt x="82685" y="6937"/>
                  <a:pt x="82727" y="6921"/>
                  <a:pt x="82756" y="6921"/>
                </a:cubicBezTo>
                <a:cubicBezTo>
                  <a:pt x="82768" y="6921"/>
                  <a:pt x="82777" y="6923"/>
                  <a:pt x="82784" y="6928"/>
                </a:cubicBezTo>
                <a:cubicBezTo>
                  <a:pt x="82798" y="6939"/>
                  <a:pt x="82809" y="6944"/>
                  <a:pt x="82816" y="6944"/>
                </a:cubicBezTo>
                <a:cubicBezTo>
                  <a:pt x="82846" y="6944"/>
                  <a:pt x="82806" y="6850"/>
                  <a:pt x="82740" y="6797"/>
                </a:cubicBezTo>
                <a:cubicBezTo>
                  <a:pt x="82706" y="6770"/>
                  <a:pt x="82695" y="6754"/>
                  <a:pt x="82708" y="6754"/>
                </a:cubicBezTo>
                <a:cubicBezTo>
                  <a:pt x="82713" y="6754"/>
                  <a:pt x="82721" y="6756"/>
                  <a:pt x="82733" y="6761"/>
                </a:cubicBezTo>
                <a:cubicBezTo>
                  <a:pt x="82741" y="6764"/>
                  <a:pt x="82749" y="6766"/>
                  <a:pt x="82757" y="6766"/>
                </a:cubicBezTo>
                <a:cubicBezTo>
                  <a:pt x="82793" y="6766"/>
                  <a:pt x="82829" y="6734"/>
                  <a:pt x="82845" y="6688"/>
                </a:cubicBezTo>
                <a:cubicBezTo>
                  <a:pt x="82864" y="6632"/>
                  <a:pt x="82892" y="6608"/>
                  <a:pt x="82917" y="6608"/>
                </a:cubicBezTo>
                <a:cubicBezTo>
                  <a:pt x="82961" y="6608"/>
                  <a:pt x="82998" y="6678"/>
                  <a:pt x="82979" y="6782"/>
                </a:cubicBezTo>
                <a:cubicBezTo>
                  <a:pt x="82967" y="6848"/>
                  <a:pt x="82962" y="6880"/>
                  <a:pt x="82970" y="6880"/>
                </a:cubicBezTo>
                <a:cubicBezTo>
                  <a:pt x="82976" y="6880"/>
                  <a:pt x="82990" y="6857"/>
                  <a:pt x="83016" y="6813"/>
                </a:cubicBezTo>
                <a:cubicBezTo>
                  <a:pt x="83049" y="6756"/>
                  <a:pt x="83110" y="6691"/>
                  <a:pt x="83148" y="6673"/>
                </a:cubicBezTo>
                <a:cubicBezTo>
                  <a:pt x="83182" y="6659"/>
                  <a:pt x="83195" y="6616"/>
                  <a:pt x="83173" y="6585"/>
                </a:cubicBezTo>
                <a:cubicBezTo>
                  <a:pt x="83156" y="6564"/>
                  <a:pt x="83154" y="6554"/>
                  <a:pt x="83167" y="6554"/>
                </a:cubicBezTo>
                <a:cubicBezTo>
                  <a:pt x="83177" y="6554"/>
                  <a:pt x="83195" y="6560"/>
                  <a:pt x="83222" y="6571"/>
                </a:cubicBezTo>
                <a:cubicBezTo>
                  <a:pt x="83252" y="6584"/>
                  <a:pt x="83270" y="6590"/>
                  <a:pt x="83277" y="6590"/>
                </a:cubicBezTo>
                <a:cubicBezTo>
                  <a:pt x="83289" y="6590"/>
                  <a:pt x="83274" y="6575"/>
                  <a:pt x="83233" y="6540"/>
                </a:cubicBezTo>
                <a:cubicBezTo>
                  <a:pt x="83196" y="6509"/>
                  <a:pt x="83173" y="6494"/>
                  <a:pt x="83153" y="6494"/>
                </a:cubicBezTo>
                <a:cubicBezTo>
                  <a:pt x="83133" y="6494"/>
                  <a:pt x="83115" y="6509"/>
                  <a:pt x="83091" y="6539"/>
                </a:cubicBezTo>
                <a:cubicBezTo>
                  <a:pt x="83071" y="6563"/>
                  <a:pt x="83047" y="6576"/>
                  <a:pt x="83027" y="6576"/>
                </a:cubicBezTo>
                <a:cubicBezTo>
                  <a:pt x="83017" y="6576"/>
                  <a:pt x="83008" y="6572"/>
                  <a:pt x="83001" y="6564"/>
                </a:cubicBezTo>
                <a:cubicBezTo>
                  <a:pt x="82957" y="6509"/>
                  <a:pt x="83003" y="6451"/>
                  <a:pt x="83179" y="6346"/>
                </a:cubicBezTo>
                <a:cubicBezTo>
                  <a:pt x="83232" y="6315"/>
                  <a:pt x="83262" y="6298"/>
                  <a:pt x="83275" y="6298"/>
                </a:cubicBezTo>
                <a:close/>
                <a:moveTo>
                  <a:pt x="73417" y="7157"/>
                </a:moveTo>
                <a:cubicBezTo>
                  <a:pt x="73422" y="7157"/>
                  <a:pt x="73428" y="7158"/>
                  <a:pt x="73434" y="7159"/>
                </a:cubicBezTo>
                <a:cubicBezTo>
                  <a:pt x="73476" y="7174"/>
                  <a:pt x="73502" y="7218"/>
                  <a:pt x="73494" y="7262"/>
                </a:cubicBezTo>
                <a:cubicBezTo>
                  <a:pt x="73489" y="7301"/>
                  <a:pt x="73492" y="7320"/>
                  <a:pt x="73510" y="7320"/>
                </a:cubicBezTo>
                <a:cubicBezTo>
                  <a:pt x="73526" y="7320"/>
                  <a:pt x="73552" y="7307"/>
                  <a:pt x="73594" y="7283"/>
                </a:cubicBezTo>
                <a:cubicBezTo>
                  <a:pt x="73629" y="7264"/>
                  <a:pt x="73650" y="7253"/>
                  <a:pt x="73655" y="7253"/>
                </a:cubicBezTo>
                <a:cubicBezTo>
                  <a:pt x="73663" y="7253"/>
                  <a:pt x="73640" y="7274"/>
                  <a:pt x="73585" y="7319"/>
                </a:cubicBezTo>
                <a:cubicBezTo>
                  <a:pt x="73532" y="7362"/>
                  <a:pt x="73497" y="7383"/>
                  <a:pt x="73468" y="7383"/>
                </a:cubicBezTo>
                <a:cubicBezTo>
                  <a:pt x="73447" y="7383"/>
                  <a:pt x="73430" y="7371"/>
                  <a:pt x="73412" y="7349"/>
                </a:cubicBezTo>
                <a:cubicBezTo>
                  <a:pt x="73345" y="7266"/>
                  <a:pt x="73352" y="7157"/>
                  <a:pt x="73417" y="7157"/>
                </a:cubicBezTo>
                <a:close/>
                <a:moveTo>
                  <a:pt x="73337" y="7440"/>
                </a:moveTo>
                <a:cubicBezTo>
                  <a:pt x="73375" y="7440"/>
                  <a:pt x="73403" y="7449"/>
                  <a:pt x="73403" y="7461"/>
                </a:cubicBezTo>
                <a:cubicBezTo>
                  <a:pt x="73403" y="7473"/>
                  <a:pt x="73375" y="7495"/>
                  <a:pt x="73337" y="7513"/>
                </a:cubicBezTo>
                <a:cubicBezTo>
                  <a:pt x="73325" y="7519"/>
                  <a:pt x="73313" y="7522"/>
                  <a:pt x="73304" y="7522"/>
                </a:cubicBezTo>
                <a:cubicBezTo>
                  <a:pt x="73284" y="7522"/>
                  <a:pt x="73272" y="7511"/>
                  <a:pt x="73272" y="7492"/>
                </a:cubicBezTo>
                <a:cubicBezTo>
                  <a:pt x="73272" y="7464"/>
                  <a:pt x="73302" y="7440"/>
                  <a:pt x="73337" y="7440"/>
                </a:cubicBezTo>
                <a:close/>
                <a:moveTo>
                  <a:pt x="82364" y="7440"/>
                </a:moveTo>
                <a:cubicBezTo>
                  <a:pt x="82397" y="7440"/>
                  <a:pt x="82405" y="7470"/>
                  <a:pt x="82382" y="7513"/>
                </a:cubicBezTo>
                <a:cubicBezTo>
                  <a:pt x="82360" y="7555"/>
                  <a:pt x="82321" y="7586"/>
                  <a:pt x="82290" y="7586"/>
                </a:cubicBezTo>
                <a:cubicBezTo>
                  <a:pt x="82257" y="7586"/>
                  <a:pt x="82248" y="7555"/>
                  <a:pt x="82270" y="7513"/>
                </a:cubicBezTo>
                <a:cubicBezTo>
                  <a:pt x="82293" y="7470"/>
                  <a:pt x="82331" y="7440"/>
                  <a:pt x="82364" y="7440"/>
                </a:cubicBezTo>
                <a:close/>
                <a:moveTo>
                  <a:pt x="81637" y="7594"/>
                </a:moveTo>
                <a:cubicBezTo>
                  <a:pt x="81693" y="7594"/>
                  <a:pt x="81715" y="7642"/>
                  <a:pt x="81678" y="7715"/>
                </a:cubicBezTo>
                <a:cubicBezTo>
                  <a:pt x="81661" y="7746"/>
                  <a:pt x="81626" y="7767"/>
                  <a:pt x="81595" y="7767"/>
                </a:cubicBezTo>
                <a:cubicBezTo>
                  <a:pt x="81585" y="7767"/>
                  <a:pt x="81576" y="7765"/>
                  <a:pt x="81567" y="7761"/>
                </a:cubicBezTo>
                <a:cubicBezTo>
                  <a:pt x="81482" y="7720"/>
                  <a:pt x="81485" y="7650"/>
                  <a:pt x="81573" y="7610"/>
                </a:cubicBezTo>
                <a:cubicBezTo>
                  <a:pt x="81597" y="7599"/>
                  <a:pt x="81619" y="7594"/>
                  <a:pt x="81637" y="7594"/>
                </a:cubicBezTo>
                <a:close/>
                <a:moveTo>
                  <a:pt x="72668" y="7568"/>
                </a:moveTo>
                <a:cubicBezTo>
                  <a:pt x="72710" y="7568"/>
                  <a:pt x="72735" y="7582"/>
                  <a:pt x="72729" y="7606"/>
                </a:cubicBezTo>
                <a:cubicBezTo>
                  <a:pt x="72721" y="7634"/>
                  <a:pt x="72744" y="7651"/>
                  <a:pt x="72778" y="7651"/>
                </a:cubicBezTo>
                <a:cubicBezTo>
                  <a:pt x="72783" y="7651"/>
                  <a:pt x="72789" y="7651"/>
                  <a:pt x="72794" y="7650"/>
                </a:cubicBezTo>
                <a:cubicBezTo>
                  <a:pt x="72809" y="7648"/>
                  <a:pt x="72822" y="7647"/>
                  <a:pt x="72832" y="7647"/>
                </a:cubicBezTo>
                <a:cubicBezTo>
                  <a:pt x="72916" y="7647"/>
                  <a:pt x="72871" y="7715"/>
                  <a:pt x="72732" y="7780"/>
                </a:cubicBezTo>
                <a:cubicBezTo>
                  <a:pt x="72666" y="7811"/>
                  <a:pt x="72631" y="7827"/>
                  <a:pt x="72621" y="7827"/>
                </a:cubicBezTo>
                <a:cubicBezTo>
                  <a:pt x="72610" y="7827"/>
                  <a:pt x="72629" y="7808"/>
                  <a:pt x="72672" y="7768"/>
                </a:cubicBezTo>
                <a:cubicBezTo>
                  <a:pt x="72724" y="7720"/>
                  <a:pt x="72747" y="7683"/>
                  <a:pt x="72723" y="7682"/>
                </a:cubicBezTo>
                <a:cubicBezTo>
                  <a:pt x="72700" y="7679"/>
                  <a:pt x="72654" y="7671"/>
                  <a:pt x="72617" y="7664"/>
                </a:cubicBezTo>
                <a:cubicBezTo>
                  <a:pt x="72578" y="7658"/>
                  <a:pt x="72536" y="7650"/>
                  <a:pt x="72518" y="7646"/>
                </a:cubicBezTo>
                <a:cubicBezTo>
                  <a:pt x="72450" y="7631"/>
                  <a:pt x="72494" y="7598"/>
                  <a:pt x="72612" y="7574"/>
                </a:cubicBezTo>
                <a:cubicBezTo>
                  <a:pt x="72633" y="7570"/>
                  <a:pt x="72651" y="7568"/>
                  <a:pt x="72668" y="7568"/>
                </a:cubicBezTo>
                <a:close/>
                <a:moveTo>
                  <a:pt x="82260" y="7752"/>
                </a:moveTo>
                <a:cubicBezTo>
                  <a:pt x="82317" y="7752"/>
                  <a:pt x="82343" y="7771"/>
                  <a:pt x="82323" y="7795"/>
                </a:cubicBezTo>
                <a:cubicBezTo>
                  <a:pt x="82299" y="7822"/>
                  <a:pt x="82263" y="7837"/>
                  <a:pt x="82226" y="7837"/>
                </a:cubicBezTo>
                <a:cubicBezTo>
                  <a:pt x="82188" y="7837"/>
                  <a:pt x="82163" y="7820"/>
                  <a:pt x="82163" y="7795"/>
                </a:cubicBezTo>
                <a:cubicBezTo>
                  <a:pt x="82163" y="7768"/>
                  <a:pt x="82203" y="7752"/>
                  <a:pt x="82260" y="7752"/>
                </a:cubicBezTo>
                <a:close/>
                <a:moveTo>
                  <a:pt x="28038" y="7937"/>
                </a:moveTo>
                <a:cubicBezTo>
                  <a:pt x="28075" y="7937"/>
                  <a:pt x="28103" y="7958"/>
                  <a:pt x="28103" y="7986"/>
                </a:cubicBezTo>
                <a:cubicBezTo>
                  <a:pt x="28103" y="8014"/>
                  <a:pt x="28075" y="8035"/>
                  <a:pt x="28038" y="8035"/>
                </a:cubicBezTo>
                <a:cubicBezTo>
                  <a:pt x="27999" y="8035"/>
                  <a:pt x="27971" y="8014"/>
                  <a:pt x="27971" y="7986"/>
                </a:cubicBezTo>
                <a:cubicBezTo>
                  <a:pt x="27971" y="7958"/>
                  <a:pt x="27999" y="7937"/>
                  <a:pt x="28038" y="7937"/>
                </a:cubicBezTo>
                <a:close/>
                <a:moveTo>
                  <a:pt x="45170" y="7842"/>
                </a:moveTo>
                <a:cubicBezTo>
                  <a:pt x="45177" y="7842"/>
                  <a:pt x="45193" y="7848"/>
                  <a:pt x="45217" y="7858"/>
                </a:cubicBezTo>
                <a:lnTo>
                  <a:pt x="45215" y="7858"/>
                </a:lnTo>
                <a:cubicBezTo>
                  <a:pt x="45247" y="7873"/>
                  <a:pt x="45287" y="7941"/>
                  <a:pt x="45305" y="8011"/>
                </a:cubicBezTo>
                <a:cubicBezTo>
                  <a:pt x="45321" y="8073"/>
                  <a:pt x="45314" y="8100"/>
                  <a:pt x="45297" y="8100"/>
                </a:cubicBezTo>
                <a:cubicBezTo>
                  <a:pt x="45274" y="8100"/>
                  <a:pt x="45232" y="8048"/>
                  <a:pt x="45203" y="7961"/>
                </a:cubicBezTo>
                <a:cubicBezTo>
                  <a:pt x="45184" y="7904"/>
                  <a:pt x="45169" y="7855"/>
                  <a:pt x="45166" y="7846"/>
                </a:cubicBezTo>
                <a:cubicBezTo>
                  <a:pt x="45165" y="7843"/>
                  <a:pt x="45166" y="7842"/>
                  <a:pt x="45170" y="7842"/>
                </a:cubicBezTo>
                <a:close/>
                <a:moveTo>
                  <a:pt x="71854" y="8083"/>
                </a:moveTo>
                <a:cubicBezTo>
                  <a:pt x="71974" y="8083"/>
                  <a:pt x="72045" y="8167"/>
                  <a:pt x="71962" y="8207"/>
                </a:cubicBezTo>
                <a:cubicBezTo>
                  <a:pt x="71952" y="8212"/>
                  <a:pt x="71942" y="8214"/>
                  <a:pt x="71933" y="8214"/>
                </a:cubicBezTo>
                <a:cubicBezTo>
                  <a:pt x="71909" y="8214"/>
                  <a:pt x="71891" y="8199"/>
                  <a:pt x="71891" y="8176"/>
                </a:cubicBezTo>
                <a:cubicBezTo>
                  <a:pt x="71891" y="8155"/>
                  <a:pt x="71888" y="8144"/>
                  <a:pt x="71878" y="8144"/>
                </a:cubicBezTo>
                <a:cubicBezTo>
                  <a:pt x="71868" y="8144"/>
                  <a:pt x="71851" y="8158"/>
                  <a:pt x="71826" y="8185"/>
                </a:cubicBezTo>
                <a:cubicBezTo>
                  <a:pt x="71799" y="8215"/>
                  <a:pt x="71783" y="8231"/>
                  <a:pt x="71773" y="8231"/>
                </a:cubicBezTo>
                <a:cubicBezTo>
                  <a:pt x="71763" y="8231"/>
                  <a:pt x="71760" y="8211"/>
                  <a:pt x="71760" y="8171"/>
                </a:cubicBezTo>
                <a:cubicBezTo>
                  <a:pt x="71763" y="8122"/>
                  <a:pt x="71803" y="8083"/>
                  <a:pt x="71854" y="8083"/>
                </a:cubicBezTo>
                <a:close/>
                <a:moveTo>
                  <a:pt x="71611" y="8098"/>
                </a:moveTo>
                <a:cubicBezTo>
                  <a:pt x="71632" y="8098"/>
                  <a:pt x="71645" y="8116"/>
                  <a:pt x="71663" y="8150"/>
                </a:cubicBezTo>
                <a:cubicBezTo>
                  <a:pt x="71721" y="8264"/>
                  <a:pt x="71678" y="8398"/>
                  <a:pt x="71577" y="8411"/>
                </a:cubicBezTo>
                <a:cubicBezTo>
                  <a:pt x="71561" y="8414"/>
                  <a:pt x="71549" y="8415"/>
                  <a:pt x="71542" y="8415"/>
                </a:cubicBezTo>
                <a:cubicBezTo>
                  <a:pt x="71527" y="8415"/>
                  <a:pt x="71531" y="8410"/>
                  <a:pt x="71559" y="8401"/>
                </a:cubicBezTo>
                <a:cubicBezTo>
                  <a:pt x="71597" y="8388"/>
                  <a:pt x="71627" y="8356"/>
                  <a:pt x="71627" y="8329"/>
                </a:cubicBezTo>
                <a:cubicBezTo>
                  <a:pt x="71627" y="8320"/>
                  <a:pt x="71617" y="8316"/>
                  <a:pt x="71598" y="8316"/>
                </a:cubicBezTo>
                <a:cubicBezTo>
                  <a:pt x="71565" y="8316"/>
                  <a:pt x="71507" y="8330"/>
                  <a:pt x="71439" y="8356"/>
                </a:cubicBezTo>
                <a:cubicBezTo>
                  <a:pt x="71361" y="8387"/>
                  <a:pt x="71286" y="8404"/>
                  <a:pt x="71240" y="8404"/>
                </a:cubicBezTo>
                <a:cubicBezTo>
                  <a:pt x="71223" y="8404"/>
                  <a:pt x="71211" y="8401"/>
                  <a:pt x="71203" y="8396"/>
                </a:cubicBezTo>
                <a:cubicBezTo>
                  <a:pt x="71198" y="8393"/>
                  <a:pt x="71194" y="8391"/>
                  <a:pt x="71191" y="8391"/>
                </a:cubicBezTo>
                <a:cubicBezTo>
                  <a:pt x="71179" y="8391"/>
                  <a:pt x="71185" y="8419"/>
                  <a:pt x="71206" y="8459"/>
                </a:cubicBezTo>
                <a:cubicBezTo>
                  <a:pt x="71232" y="8508"/>
                  <a:pt x="71242" y="8531"/>
                  <a:pt x="71228" y="8531"/>
                </a:cubicBezTo>
                <a:cubicBezTo>
                  <a:pt x="71216" y="8531"/>
                  <a:pt x="71185" y="8515"/>
                  <a:pt x="71132" y="8483"/>
                </a:cubicBezTo>
                <a:cubicBezTo>
                  <a:pt x="71093" y="8460"/>
                  <a:pt x="71065" y="8448"/>
                  <a:pt x="71053" y="8448"/>
                </a:cubicBezTo>
                <a:cubicBezTo>
                  <a:pt x="71043" y="8448"/>
                  <a:pt x="71043" y="8455"/>
                  <a:pt x="71054" y="8470"/>
                </a:cubicBezTo>
                <a:cubicBezTo>
                  <a:pt x="71080" y="8502"/>
                  <a:pt x="71072" y="8541"/>
                  <a:pt x="71038" y="8556"/>
                </a:cubicBezTo>
                <a:cubicBezTo>
                  <a:pt x="71031" y="8560"/>
                  <a:pt x="71023" y="8561"/>
                  <a:pt x="71014" y="8561"/>
                </a:cubicBezTo>
                <a:cubicBezTo>
                  <a:pt x="70982" y="8561"/>
                  <a:pt x="70941" y="8538"/>
                  <a:pt x="70914" y="8501"/>
                </a:cubicBezTo>
                <a:cubicBezTo>
                  <a:pt x="70848" y="8410"/>
                  <a:pt x="70932" y="8338"/>
                  <a:pt x="71183" y="8271"/>
                </a:cubicBezTo>
                <a:lnTo>
                  <a:pt x="71183" y="8270"/>
                </a:lnTo>
                <a:cubicBezTo>
                  <a:pt x="71205" y="8264"/>
                  <a:pt x="71225" y="8261"/>
                  <a:pt x="71243" y="8261"/>
                </a:cubicBezTo>
                <a:cubicBezTo>
                  <a:pt x="71274" y="8261"/>
                  <a:pt x="71295" y="8270"/>
                  <a:pt x="71295" y="8288"/>
                </a:cubicBezTo>
                <a:cubicBezTo>
                  <a:pt x="71295" y="8313"/>
                  <a:pt x="71329" y="8334"/>
                  <a:pt x="71366" y="8334"/>
                </a:cubicBezTo>
                <a:cubicBezTo>
                  <a:pt x="71405" y="8334"/>
                  <a:pt x="71426" y="8316"/>
                  <a:pt x="71411" y="8297"/>
                </a:cubicBezTo>
                <a:cubicBezTo>
                  <a:pt x="71396" y="8279"/>
                  <a:pt x="71436" y="8217"/>
                  <a:pt x="71502" y="8165"/>
                </a:cubicBezTo>
                <a:cubicBezTo>
                  <a:pt x="71558" y="8120"/>
                  <a:pt x="71589" y="8098"/>
                  <a:pt x="71611" y="8098"/>
                </a:cubicBezTo>
                <a:close/>
                <a:moveTo>
                  <a:pt x="26532" y="9475"/>
                </a:moveTo>
                <a:cubicBezTo>
                  <a:pt x="26569" y="9475"/>
                  <a:pt x="26580" y="9496"/>
                  <a:pt x="26557" y="9525"/>
                </a:cubicBezTo>
                <a:cubicBezTo>
                  <a:pt x="26530" y="9554"/>
                  <a:pt x="26492" y="9572"/>
                  <a:pt x="26450" y="9574"/>
                </a:cubicBezTo>
                <a:cubicBezTo>
                  <a:pt x="26413" y="9574"/>
                  <a:pt x="26402" y="9553"/>
                  <a:pt x="26426" y="9525"/>
                </a:cubicBezTo>
                <a:cubicBezTo>
                  <a:pt x="26453" y="9495"/>
                  <a:pt x="26492" y="9477"/>
                  <a:pt x="26532" y="9475"/>
                </a:cubicBezTo>
                <a:close/>
                <a:moveTo>
                  <a:pt x="24771" y="10641"/>
                </a:moveTo>
                <a:cubicBezTo>
                  <a:pt x="24794" y="10641"/>
                  <a:pt x="24800" y="10651"/>
                  <a:pt x="24785" y="10669"/>
                </a:cubicBezTo>
                <a:cubicBezTo>
                  <a:pt x="24758" y="10699"/>
                  <a:pt x="24720" y="10717"/>
                  <a:pt x="24682" y="10718"/>
                </a:cubicBezTo>
                <a:cubicBezTo>
                  <a:pt x="24586" y="10718"/>
                  <a:pt x="24607" y="10683"/>
                  <a:pt x="24719" y="10650"/>
                </a:cubicBezTo>
                <a:cubicBezTo>
                  <a:pt x="24741" y="10644"/>
                  <a:pt x="24758" y="10641"/>
                  <a:pt x="24771" y="10641"/>
                </a:cubicBezTo>
                <a:close/>
                <a:moveTo>
                  <a:pt x="53748" y="10620"/>
                </a:moveTo>
                <a:cubicBezTo>
                  <a:pt x="53763" y="10620"/>
                  <a:pt x="53793" y="10641"/>
                  <a:pt x="53817" y="10669"/>
                </a:cubicBezTo>
                <a:cubicBezTo>
                  <a:pt x="53839" y="10698"/>
                  <a:pt x="53826" y="10720"/>
                  <a:pt x="53789" y="10720"/>
                </a:cubicBezTo>
                <a:cubicBezTo>
                  <a:pt x="53750" y="10720"/>
                  <a:pt x="53720" y="10696"/>
                  <a:pt x="53720" y="10669"/>
                </a:cubicBezTo>
                <a:cubicBezTo>
                  <a:pt x="53720" y="10642"/>
                  <a:pt x="53732" y="10620"/>
                  <a:pt x="53748" y="10620"/>
                </a:cubicBezTo>
                <a:close/>
                <a:moveTo>
                  <a:pt x="23718" y="11436"/>
                </a:moveTo>
                <a:cubicBezTo>
                  <a:pt x="23741" y="11436"/>
                  <a:pt x="23746" y="11446"/>
                  <a:pt x="23731" y="11465"/>
                </a:cubicBezTo>
                <a:cubicBezTo>
                  <a:pt x="23704" y="11494"/>
                  <a:pt x="23667" y="11512"/>
                  <a:pt x="23628" y="11514"/>
                </a:cubicBezTo>
                <a:cubicBezTo>
                  <a:pt x="23532" y="11514"/>
                  <a:pt x="23553" y="11478"/>
                  <a:pt x="23665" y="11445"/>
                </a:cubicBezTo>
                <a:cubicBezTo>
                  <a:pt x="23688" y="11439"/>
                  <a:pt x="23706" y="11436"/>
                  <a:pt x="23718" y="11436"/>
                </a:cubicBezTo>
                <a:close/>
                <a:moveTo>
                  <a:pt x="54802" y="11521"/>
                </a:moveTo>
                <a:cubicBezTo>
                  <a:pt x="54806" y="11521"/>
                  <a:pt x="54810" y="11523"/>
                  <a:pt x="54814" y="11526"/>
                </a:cubicBezTo>
                <a:cubicBezTo>
                  <a:pt x="54838" y="11544"/>
                  <a:pt x="54839" y="11585"/>
                  <a:pt x="54820" y="11623"/>
                </a:cubicBezTo>
                <a:cubicBezTo>
                  <a:pt x="54812" y="11637"/>
                  <a:pt x="54805" y="11645"/>
                  <a:pt x="54798" y="11645"/>
                </a:cubicBezTo>
                <a:cubicBezTo>
                  <a:pt x="54789" y="11645"/>
                  <a:pt x="54781" y="11627"/>
                  <a:pt x="54779" y="11593"/>
                </a:cubicBezTo>
                <a:cubicBezTo>
                  <a:pt x="54776" y="11550"/>
                  <a:pt x="54786" y="11521"/>
                  <a:pt x="54802" y="11521"/>
                </a:cubicBezTo>
                <a:close/>
                <a:moveTo>
                  <a:pt x="54979" y="11620"/>
                </a:moveTo>
                <a:cubicBezTo>
                  <a:pt x="55001" y="11620"/>
                  <a:pt x="55025" y="11623"/>
                  <a:pt x="55048" y="11630"/>
                </a:cubicBezTo>
                <a:cubicBezTo>
                  <a:pt x="55100" y="11645"/>
                  <a:pt x="55084" y="11657"/>
                  <a:pt x="55008" y="11659"/>
                </a:cubicBezTo>
                <a:cubicBezTo>
                  <a:pt x="55004" y="11659"/>
                  <a:pt x="55000" y="11659"/>
                  <a:pt x="54996" y="11659"/>
                </a:cubicBezTo>
                <a:cubicBezTo>
                  <a:pt x="54935" y="11659"/>
                  <a:pt x="54900" y="11647"/>
                  <a:pt x="54920" y="11633"/>
                </a:cubicBezTo>
                <a:cubicBezTo>
                  <a:pt x="54932" y="11624"/>
                  <a:pt x="54954" y="11620"/>
                  <a:pt x="54979" y="11620"/>
                </a:cubicBezTo>
                <a:close/>
                <a:moveTo>
                  <a:pt x="54144" y="11621"/>
                </a:moveTo>
                <a:cubicBezTo>
                  <a:pt x="54148" y="11621"/>
                  <a:pt x="54151" y="11623"/>
                  <a:pt x="54156" y="11626"/>
                </a:cubicBezTo>
                <a:cubicBezTo>
                  <a:pt x="54178" y="11644"/>
                  <a:pt x="54181" y="11684"/>
                  <a:pt x="54162" y="11723"/>
                </a:cubicBezTo>
                <a:cubicBezTo>
                  <a:pt x="54154" y="11737"/>
                  <a:pt x="54147" y="11744"/>
                  <a:pt x="54141" y="11744"/>
                </a:cubicBezTo>
                <a:cubicBezTo>
                  <a:pt x="54131" y="11744"/>
                  <a:pt x="54123" y="11726"/>
                  <a:pt x="54121" y="11691"/>
                </a:cubicBezTo>
                <a:cubicBezTo>
                  <a:pt x="54118" y="11649"/>
                  <a:pt x="54128" y="11621"/>
                  <a:pt x="54144" y="11621"/>
                </a:cubicBezTo>
                <a:close/>
                <a:moveTo>
                  <a:pt x="64010" y="11620"/>
                </a:moveTo>
                <a:cubicBezTo>
                  <a:pt x="64010" y="11620"/>
                  <a:pt x="64011" y="11620"/>
                  <a:pt x="64012" y="11621"/>
                </a:cubicBezTo>
                <a:cubicBezTo>
                  <a:pt x="64021" y="11630"/>
                  <a:pt x="64064" y="11674"/>
                  <a:pt x="64106" y="11715"/>
                </a:cubicBezTo>
                <a:cubicBezTo>
                  <a:pt x="64167" y="11777"/>
                  <a:pt x="64166" y="11793"/>
                  <a:pt x="64099" y="11793"/>
                </a:cubicBezTo>
                <a:cubicBezTo>
                  <a:pt x="64052" y="11793"/>
                  <a:pt x="64011" y="11751"/>
                  <a:pt x="64006" y="11699"/>
                </a:cubicBezTo>
                <a:cubicBezTo>
                  <a:pt x="64002" y="11652"/>
                  <a:pt x="64003" y="11620"/>
                  <a:pt x="64010" y="11620"/>
                </a:cubicBezTo>
                <a:close/>
                <a:moveTo>
                  <a:pt x="46438" y="11783"/>
                </a:moveTo>
                <a:cubicBezTo>
                  <a:pt x="46443" y="11783"/>
                  <a:pt x="46448" y="11788"/>
                  <a:pt x="46454" y="11799"/>
                </a:cubicBezTo>
                <a:cubicBezTo>
                  <a:pt x="46472" y="11838"/>
                  <a:pt x="46472" y="11884"/>
                  <a:pt x="46454" y="11924"/>
                </a:cubicBezTo>
                <a:cubicBezTo>
                  <a:pt x="46448" y="11935"/>
                  <a:pt x="46443" y="11940"/>
                  <a:pt x="46438" y="11940"/>
                </a:cubicBezTo>
                <a:cubicBezTo>
                  <a:pt x="46427" y="11940"/>
                  <a:pt x="46420" y="11912"/>
                  <a:pt x="46420" y="11862"/>
                </a:cubicBezTo>
                <a:cubicBezTo>
                  <a:pt x="46420" y="11812"/>
                  <a:pt x="46427" y="11783"/>
                  <a:pt x="46438" y="11783"/>
                </a:cubicBezTo>
                <a:close/>
                <a:moveTo>
                  <a:pt x="63593" y="12011"/>
                </a:moveTo>
                <a:cubicBezTo>
                  <a:pt x="63630" y="12011"/>
                  <a:pt x="63659" y="12020"/>
                  <a:pt x="63659" y="12032"/>
                </a:cubicBezTo>
                <a:cubicBezTo>
                  <a:pt x="63659" y="12044"/>
                  <a:pt x="63630" y="12068"/>
                  <a:pt x="63593" y="12084"/>
                </a:cubicBezTo>
                <a:cubicBezTo>
                  <a:pt x="63580" y="12090"/>
                  <a:pt x="63569" y="12093"/>
                  <a:pt x="63559" y="12093"/>
                </a:cubicBezTo>
                <a:cubicBezTo>
                  <a:pt x="63539" y="12093"/>
                  <a:pt x="63526" y="12082"/>
                  <a:pt x="63526" y="12063"/>
                </a:cubicBezTo>
                <a:cubicBezTo>
                  <a:pt x="63526" y="12035"/>
                  <a:pt x="63557" y="12011"/>
                  <a:pt x="63593" y="12011"/>
                </a:cubicBezTo>
                <a:close/>
                <a:moveTo>
                  <a:pt x="22857" y="12311"/>
                </a:moveTo>
                <a:cubicBezTo>
                  <a:pt x="22926" y="12311"/>
                  <a:pt x="22901" y="12346"/>
                  <a:pt x="22779" y="12429"/>
                </a:cubicBezTo>
                <a:cubicBezTo>
                  <a:pt x="22720" y="12470"/>
                  <a:pt x="22689" y="12491"/>
                  <a:pt x="22675" y="12491"/>
                </a:cubicBezTo>
                <a:cubicBezTo>
                  <a:pt x="22660" y="12491"/>
                  <a:pt x="22662" y="12469"/>
                  <a:pt x="22670" y="12424"/>
                </a:cubicBezTo>
                <a:cubicBezTo>
                  <a:pt x="22679" y="12372"/>
                  <a:pt x="22731" y="12326"/>
                  <a:pt x="22792" y="12317"/>
                </a:cubicBezTo>
                <a:cubicBezTo>
                  <a:pt x="22819" y="12313"/>
                  <a:pt x="22841" y="12311"/>
                  <a:pt x="22857" y="12311"/>
                </a:cubicBezTo>
                <a:close/>
                <a:moveTo>
                  <a:pt x="22052" y="12449"/>
                </a:moveTo>
                <a:cubicBezTo>
                  <a:pt x="22079" y="12449"/>
                  <a:pt x="22016" y="12569"/>
                  <a:pt x="21945" y="12636"/>
                </a:cubicBezTo>
                <a:cubicBezTo>
                  <a:pt x="21900" y="12678"/>
                  <a:pt x="21876" y="12701"/>
                  <a:pt x="21871" y="12701"/>
                </a:cubicBezTo>
                <a:cubicBezTo>
                  <a:pt x="21865" y="12701"/>
                  <a:pt x="21883" y="12671"/>
                  <a:pt x="21924" y="12608"/>
                </a:cubicBezTo>
                <a:cubicBezTo>
                  <a:pt x="21954" y="12557"/>
                  <a:pt x="21986" y="12511"/>
                  <a:pt x="22024" y="12466"/>
                </a:cubicBezTo>
                <a:cubicBezTo>
                  <a:pt x="22038" y="12454"/>
                  <a:pt x="22047" y="12449"/>
                  <a:pt x="22052" y="12449"/>
                </a:cubicBezTo>
                <a:close/>
                <a:moveTo>
                  <a:pt x="46558" y="12444"/>
                </a:moveTo>
                <a:cubicBezTo>
                  <a:pt x="46572" y="12444"/>
                  <a:pt x="46603" y="12486"/>
                  <a:pt x="46639" y="12557"/>
                </a:cubicBezTo>
                <a:cubicBezTo>
                  <a:pt x="46687" y="12652"/>
                  <a:pt x="46727" y="12764"/>
                  <a:pt x="46727" y="12806"/>
                </a:cubicBezTo>
                <a:cubicBezTo>
                  <a:pt x="46727" y="12817"/>
                  <a:pt x="46725" y="12822"/>
                  <a:pt x="46720" y="12822"/>
                </a:cubicBezTo>
                <a:cubicBezTo>
                  <a:pt x="46706" y="12822"/>
                  <a:pt x="46675" y="12778"/>
                  <a:pt x="46639" y="12706"/>
                </a:cubicBezTo>
                <a:cubicBezTo>
                  <a:pt x="46591" y="12612"/>
                  <a:pt x="46551" y="12497"/>
                  <a:pt x="46551" y="12458"/>
                </a:cubicBezTo>
                <a:cubicBezTo>
                  <a:pt x="46551" y="12448"/>
                  <a:pt x="46553" y="12444"/>
                  <a:pt x="46558" y="12444"/>
                </a:cubicBezTo>
                <a:close/>
                <a:moveTo>
                  <a:pt x="61153" y="13203"/>
                </a:moveTo>
                <a:cubicBezTo>
                  <a:pt x="61225" y="13203"/>
                  <a:pt x="61216" y="13224"/>
                  <a:pt x="61122" y="13276"/>
                </a:cubicBezTo>
                <a:cubicBezTo>
                  <a:pt x="61053" y="13317"/>
                  <a:pt x="60949" y="13351"/>
                  <a:pt x="60896" y="13351"/>
                </a:cubicBezTo>
                <a:cubicBezTo>
                  <a:pt x="60825" y="13351"/>
                  <a:pt x="60834" y="13330"/>
                  <a:pt x="60928" y="13276"/>
                </a:cubicBezTo>
                <a:cubicBezTo>
                  <a:pt x="60996" y="13237"/>
                  <a:pt x="61101" y="13203"/>
                  <a:pt x="61153" y="13203"/>
                </a:cubicBezTo>
                <a:close/>
                <a:moveTo>
                  <a:pt x="60261" y="13371"/>
                </a:moveTo>
                <a:cubicBezTo>
                  <a:pt x="60278" y="13371"/>
                  <a:pt x="60305" y="13376"/>
                  <a:pt x="60341" y="13387"/>
                </a:cubicBezTo>
                <a:cubicBezTo>
                  <a:pt x="60398" y="13403"/>
                  <a:pt x="60428" y="13427"/>
                  <a:pt x="60411" y="13440"/>
                </a:cubicBezTo>
                <a:cubicBezTo>
                  <a:pt x="60404" y="13446"/>
                  <a:pt x="60393" y="13448"/>
                  <a:pt x="60380" y="13448"/>
                </a:cubicBezTo>
                <a:cubicBezTo>
                  <a:pt x="60359" y="13448"/>
                  <a:pt x="60333" y="13442"/>
                  <a:pt x="60310" y="13431"/>
                </a:cubicBezTo>
                <a:cubicBezTo>
                  <a:pt x="60235" y="13396"/>
                  <a:pt x="60222" y="13371"/>
                  <a:pt x="60261" y="13371"/>
                </a:cubicBezTo>
                <a:close/>
                <a:moveTo>
                  <a:pt x="55629" y="13449"/>
                </a:moveTo>
                <a:cubicBezTo>
                  <a:pt x="55666" y="13449"/>
                  <a:pt x="55694" y="13470"/>
                  <a:pt x="55694" y="13499"/>
                </a:cubicBezTo>
                <a:cubicBezTo>
                  <a:pt x="55694" y="13528"/>
                  <a:pt x="55666" y="13549"/>
                  <a:pt x="55629" y="13549"/>
                </a:cubicBezTo>
                <a:cubicBezTo>
                  <a:pt x="55591" y="13549"/>
                  <a:pt x="55563" y="13527"/>
                  <a:pt x="55563" y="13499"/>
                </a:cubicBezTo>
                <a:cubicBezTo>
                  <a:pt x="55563" y="13470"/>
                  <a:pt x="55591" y="13449"/>
                  <a:pt x="55629" y="13449"/>
                </a:cubicBezTo>
                <a:close/>
                <a:moveTo>
                  <a:pt x="60598" y="13521"/>
                </a:moveTo>
                <a:cubicBezTo>
                  <a:pt x="60622" y="13521"/>
                  <a:pt x="60646" y="13531"/>
                  <a:pt x="60663" y="13551"/>
                </a:cubicBezTo>
                <a:cubicBezTo>
                  <a:pt x="60686" y="13579"/>
                  <a:pt x="60661" y="13600"/>
                  <a:pt x="60604" y="13600"/>
                </a:cubicBezTo>
                <a:cubicBezTo>
                  <a:pt x="60490" y="13600"/>
                  <a:pt x="60474" y="13570"/>
                  <a:pt x="60561" y="13530"/>
                </a:cubicBezTo>
                <a:cubicBezTo>
                  <a:pt x="60572" y="13524"/>
                  <a:pt x="60585" y="13521"/>
                  <a:pt x="60598" y="13521"/>
                </a:cubicBezTo>
                <a:close/>
                <a:moveTo>
                  <a:pt x="20548" y="13605"/>
                </a:moveTo>
                <a:cubicBezTo>
                  <a:pt x="20557" y="13605"/>
                  <a:pt x="20564" y="13607"/>
                  <a:pt x="20569" y="13611"/>
                </a:cubicBezTo>
                <a:cubicBezTo>
                  <a:pt x="20588" y="13625"/>
                  <a:pt x="20551" y="13654"/>
                  <a:pt x="20488" y="13672"/>
                </a:cubicBezTo>
                <a:cubicBezTo>
                  <a:pt x="20452" y="13682"/>
                  <a:pt x="20429" y="13688"/>
                  <a:pt x="20417" y="13688"/>
                </a:cubicBezTo>
                <a:cubicBezTo>
                  <a:pt x="20399" y="13688"/>
                  <a:pt x="20412" y="13674"/>
                  <a:pt x="20452" y="13643"/>
                </a:cubicBezTo>
                <a:cubicBezTo>
                  <a:pt x="20485" y="13619"/>
                  <a:pt x="20523" y="13605"/>
                  <a:pt x="20548" y="13605"/>
                </a:cubicBezTo>
                <a:close/>
                <a:moveTo>
                  <a:pt x="56298" y="13970"/>
                </a:moveTo>
                <a:cubicBezTo>
                  <a:pt x="56318" y="13970"/>
                  <a:pt x="56323" y="14000"/>
                  <a:pt x="56308" y="14046"/>
                </a:cubicBezTo>
                <a:cubicBezTo>
                  <a:pt x="56285" y="14111"/>
                  <a:pt x="56261" y="14145"/>
                  <a:pt x="56245" y="14145"/>
                </a:cubicBezTo>
                <a:cubicBezTo>
                  <a:pt x="56231" y="14145"/>
                  <a:pt x="56222" y="14122"/>
                  <a:pt x="56222" y="14075"/>
                </a:cubicBezTo>
                <a:cubicBezTo>
                  <a:pt x="56224" y="14033"/>
                  <a:pt x="56246" y="13996"/>
                  <a:pt x="56282" y="13975"/>
                </a:cubicBezTo>
                <a:cubicBezTo>
                  <a:pt x="56288" y="13972"/>
                  <a:pt x="56293" y="13970"/>
                  <a:pt x="56298" y="13970"/>
                </a:cubicBezTo>
                <a:close/>
                <a:moveTo>
                  <a:pt x="28434" y="14542"/>
                </a:moveTo>
                <a:cubicBezTo>
                  <a:pt x="28441" y="14542"/>
                  <a:pt x="28422" y="14562"/>
                  <a:pt x="28378" y="14604"/>
                </a:cubicBezTo>
                <a:cubicBezTo>
                  <a:pt x="28316" y="14663"/>
                  <a:pt x="28272" y="14694"/>
                  <a:pt x="28250" y="14694"/>
                </a:cubicBezTo>
                <a:cubicBezTo>
                  <a:pt x="28240" y="14694"/>
                  <a:pt x="28235" y="14688"/>
                  <a:pt x="28235" y="14675"/>
                </a:cubicBezTo>
                <a:cubicBezTo>
                  <a:pt x="28235" y="14664"/>
                  <a:pt x="28288" y="14624"/>
                  <a:pt x="28351" y="14588"/>
                </a:cubicBezTo>
                <a:cubicBezTo>
                  <a:pt x="28401" y="14558"/>
                  <a:pt x="28428" y="14542"/>
                  <a:pt x="28434" y="14542"/>
                </a:cubicBezTo>
                <a:close/>
                <a:moveTo>
                  <a:pt x="28170" y="14794"/>
                </a:moveTo>
                <a:cubicBezTo>
                  <a:pt x="28177" y="14794"/>
                  <a:pt x="28157" y="14814"/>
                  <a:pt x="28114" y="14855"/>
                </a:cubicBezTo>
                <a:cubicBezTo>
                  <a:pt x="28053" y="14914"/>
                  <a:pt x="28008" y="14945"/>
                  <a:pt x="27986" y="14945"/>
                </a:cubicBezTo>
                <a:cubicBezTo>
                  <a:pt x="27976" y="14945"/>
                  <a:pt x="27971" y="14938"/>
                  <a:pt x="27971" y="14925"/>
                </a:cubicBezTo>
                <a:cubicBezTo>
                  <a:pt x="27971" y="14916"/>
                  <a:pt x="28024" y="14876"/>
                  <a:pt x="28087" y="14839"/>
                </a:cubicBezTo>
                <a:cubicBezTo>
                  <a:pt x="28137" y="14809"/>
                  <a:pt x="28164" y="14794"/>
                  <a:pt x="28170" y="14794"/>
                </a:cubicBezTo>
                <a:close/>
                <a:moveTo>
                  <a:pt x="26239" y="15857"/>
                </a:moveTo>
                <a:cubicBezTo>
                  <a:pt x="26244" y="15857"/>
                  <a:pt x="26248" y="15858"/>
                  <a:pt x="26251" y="15861"/>
                </a:cubicBezTo>
                <a:cubicBezTo>
                  <a:pt x="26271" y="15874"/>
                  <a:pt x="26248" y="15915"/>
                  <a:pt x="26204" y="15947"/>
                </a:cubicBezTo>
                <a:cubicBezTo>
                  <a:pt x="26175" y="15970"/>
                  <a:pt x="26158" y="15981"/>
                  <a:pt x="26151" y="15981"/>
                </a:cubicBezTo>
                <a:cubicBezTo>
                  <a:pt x="26141" y="15981"/>
                  <a:pt x="26148" y="15962"/>
                  <a:pt x="26169" y="15922"/>
                </a:cubicBezTo>
                <a:cubicBezTo>
                  <a:pt x="26190" y="15883"/>
                  <a:pt x="26219" y="15857"/>
                  <a:pt x="26239" y="15857"/>
                </a:cubicBezTo>
                <a:close/>
                <a:moveTo>
                  <a:pt x="15795" y="16500"/>
                </a:moveTo>
                <a:cubicBezTo>
                  <a:pt x="15833" y="16500"/>
                  <a:pt x="15848" y="16509"/>
                  <a:pt x="15828" y="16523"/>
                </a:cubicBezTo>
                <a:cubicBezTo>
                  <a:pt x="15805" y="16540"/>
                  <a:pt x="15744" y="16558"/>
                  <a:pt x="15688" y="16564"/>
                </a:cubicBezTo>
                <a:cubicBezTo>
                  <a:pt x="15678" y="16565"/>
                  <a:pt x="15669" y="16565"/>
                  <a:pt x="15661" y="16565"/>
                </a:cubicBezTo>
                <a:cubicBezTo>
                  <a:pt x="15624" y="16565"/>
                  <a:pt x="15609" y="16556"/>
                  <a:pt x="15628" y="16541"/>
                </a:cubicBezTo>
                <a:cubicBezTo>
                  <a:pt x="15650" y="16525"/>
                  <a:pt x="15713" y="16507"/>
                  <a:pt x="15770" y="16501"/>
                </a:cubicBezTo>
                <a:cubicBezTo>
                  <a:pt x="15779" y="16500"/>
                  <a:pt x="15788" y="16500"/>
                  <a:pt x="15795" y="16500"/>
                </a:cubicBezTo>
                <a:close/>
                <a:moveTo>
                  <a:pt x="23061" y="17398"/>
                </a:moveTo>
                <a:cubicBezTo>
                  <a:pt x="23083" y="17398"/>
                  <a:pt x="23088" y="17408"/>
                  <a:pt x="23073" y="17426"/>
                </a:cubicBezTo>
                <a:cubicBezTo>
                  <a:pt x="23046" y="17456"/>
                  <a:pt x="23009" y="17474"/>
                  <a:pt x="22968" y="17476"/>
                </a:cubicBezTo>
                <a:cubicBezTo>
                  <a:pt x="22874" y="17476"/>
                  <a:pt x="22894" y="17440"/>
                  <a:pt x="23006" y="17407"/>
                </a:cubicBezTo>
                <a:lnTo>
                  <a:pt x="23007" y="17408"/>
                </a:lnTo>
                <a:cubicBezTo>
                  <a:pt x="23030" y="17401"/>
                  <a:pt x="23048" y="17398"/>
                  <a:pt x="23061" y="17398"/>
                </a:cubicBezTo>
                <a:close/>
                <a:moveTo>
                  <a:pt x="20700" y="18617"/>
                </a:moveTo>
                <a:cubicBezTo>
                  <a:pt x="20727" y="18617"/>
                  <a:pt x="20712" y="18650"/>
                  <a:pt x="20666" y="18692"/>
                </a:cubicBezTo>
                <a:cubicBezTo>
                  <a:pt x="20621" y="18735"/>
                  <a:pt x="20557" y="18768"/>
                  <a:pt x="20523" y="18768"/>
                </a:cubicBezTo>
                <a:cubicBezTo>
                  <a:pt x="20487" y="18768"/>
                  <a:pt x="20502" y="18735"/>
                  <a:pt x="20557" y="18692"/>
                </a:cubicBezTo>
                <a:cubicBezTo>
                  <a:pt x="20611" y="18650"/>
                  <a:pt x="20675" y="18617"/>
                  <a:pt x="20700" y="18617"/>
                </a:cubicBezTo>
                <a:close/>
                <a:moveTo>
                  <a:pt x="60598" y="20505"/>
                </a:moveTo>
                <a:cubicBezTo>
                  <a:pt x="60653" y="20505"/>
                  <a:pt x="60698" y="20526"/>
                  <a:pt x="60698" y="20554"/>
                </a:cubicBezTo>
                <a:cubicBezTo>
                  <a:pt x="60698" y="20582"/>
                  <a:pt x="60655" y="20603"/>
                  <a:pt x="60598" y="20603"/>
                </a:cubicBezTo>
                <a:cubicBezTo>
                  <a:pt x="60541" y="20603"/>
                  <a:pt x="60496" y="20582"/>
                  <a:pt x="60496" y="20554"/>
                </a:cubicBezTo>
                <a:cubicBezTo>
                  <a:pt x="60496" y="20526"/>
                  <a:pt x="60541" y="20505"/>
                  <a:pt x="60598" y="20505"/>
                </a:cubicBezTo>
                <a:close/>
                <a:moveTo>
                  <a:pt x="57438" y="20774"/>
                </a:moveTo>
                <a:cubicBezTo>
                  <a:pt x="57457" y="20774"/>
                  <a:pt x="57470" y="20785"/>
                  <a:pt x="57470" y="20803"/>
                </a:cubicBezTo>
                <a:cubicBezTo>
                  <a:pt x="57470" y="20832"/>
                  <a:pt x="57440" y="20856"/>
                  <a:pt x="57404" y="20856"/>
                </a:cubicBezTo>
                <a:cubicBezTo>
                  <a:pt x="57369" y="20856"/>
                  <a:pt x="57339" y="20847"/>
                  <a:pt x="57339" y="20833"/>
                </a:cubicBezTo>
                <a:cubicBezTo>
                  <a:pt x="57339" y="20821"/>
                  <a:pt x="57367" y="20799"/>
                  <a:pt x="57404" y="20782"/>
                </a:cubicBezTo>
                <a:cubicBezTo>
                  <a:pt x="57416" y="20776"/>
                  <a:pt x="57428" y="20774"/>
                  <a:pt x="57438" y="20774"/>
                </a:cubicBezTo>
                <a:close/>
                <a:moveTo>
                  <a:pt x="6382" y="21797"/>
                </a:moveTo>
                <a:cubicBezTo>
                  <a:pt x="6389" y="21797"/>
                  <a:pt x="6369" y="21817"/>
                  <a:pt x="6325" y="21858"/>
                </a:cubicBezTo>
                <a:cubicBezTo>
                  <a:pt x="6264" y="21917"/>
                  <a:pt x="6219" y="21948"/>
                  <a:pt x="6197" y="21948"/>
                </a:cubicBezTo>
                <a:cubicBezTo>
                  <a:pt x="6187" y="21948"/>
                  <a:pt x="6182" y="21942"/>
                  <a:pt x="6182" y="21930"/>
                </a:cubicBezTo>
                <a:cubicBezTo>
                  <a:pt x="6182" y="21920"/>
                  <a:pt x="6235" y="21879"/>
                  <a:pt x="6298" y="21842"/>
                </a:cubicBezTo>
                <a:cubicBezTo>
                  <a:pt x="6348" y="21813"/>
                  <a:pt x="6375" y="21797"/>
                  <a:pt x="6382" y="21797"/>
                </a:cubicBezTo>
                <a:close/>
                <a:moveTo>
                  <a:pt x="4467" y="23685"/>
                </a:moveTo>
                <a:cubicBezTo>
                  <a:pt x="4504" y="23685"/>
                  <a:pt x="4533" y="23706"/>
                  <a:pt x="4533" y="23734"/>
                </a:cubicBezTo>
                <a:cubicBezTo>
                  <a:pt x="4533" y="23763"/>
                  <a:pt x="4506" y="23785"/>
                  <a:pt x="4467" y="23785"/>
                </a:cubicBezTo>
                <a:cubicBezTo>
                  <a:pt x="4430" y="23785"/>
                  <a:pt x="4401" y="23763"/>
                  <a:pt x="4401" y="23734"/>
                </a:cubicBezTo>
                <a:cubicBezTo>
                  <a:pt x="4401" y="23706"/>
                  <a:pt x="4430" y="23685"/>
                  <a:pt x="4467" y="23685"/>
                </a:cubicBezTo>
                <a:close/>
                <a:moveTo>
                  <a:pt x="3469" y="23818"/>
                </a:moveTo>
                <a:cubicBezTo>
                  <a:pt x="3502" y="23818"/>
                  <a:pt x="3524" y="23834"/>
                  <a:pt x="3524" y="23863"/>
                </a:cubicBezTo>
                <a:cubicBezTo>
                  <a:pt x="3524" y="23889"/>
                  <a:pt x="3503" y="23905"/>
                  <a:pt x="3471" y="23905"/>
                </a:cubicBezTo>
                <a:cubicBezTo>
                  <a:pt x="3460" y="23905"/>
                  <a:pt x="3449" y="23904"/>
                  <a:pt x="3436" y="23900"/>
                </a:cubicBezTo>
                <a:cubicBezTo>
                  <a:pt x="3385" y="23883"/>
                  <a:pt x="3348" y="23867"/>
                  <a:pt x="3348" y="23860"/>
                </a:cubicBezTo>
                <a:cubicBezTo>
                  <a:pt x="3348" y="23851"/>
                  <a:pt x="3385" y="23836"/>
                  <a:pt x="3436" y="23822"/>
                </a:cubicBezTo>
                <a:cubicBezTo>
                  <a:pt x="3448" y="23819"/>
                  <a:pt x="3459" y="23818"/>
                  <a:pt x="3469" y="23818"/>
                </a:cubicBezTo>
                <a:close/>
                <a:moveTo>
                  <a:pt x="2527" y="24182"/>
                </a:moveTo>
                <a:cubicBezTo>
                  <a:pt x="2582" y="24182"/>
                  <a:pt x="2627" y="24191"/>
                  <a:pt x="2627" y="24203"/>
                </a:cubicBezTo>
                <a:cubicBezTo>
                  <a:pt x="2627" y="24215"/>
                  <a:pt x="2584" y="24237"/>
                  <a:pt x="2527" y="24252"/>
                </a:cubicBezTo>
                <a:cubicBezTo>
                  <a:pt x="2508" y="24258"/>
                  <a:pt x="2490" y="24260"/>
                  <a:pt x="2475" y="24260"/>
                </a:cubicBezTo>
                <a:cubicBezTo>
                  <a:pt x="2446" y="24260"/>
                  <a:pt x="2427" y="24250"/>
                  <a:pt x="2427" y="24231"/>
                </a:cubicBezTo>
                <a:cubicBezTo>
                  <a:pt x="2427" y="24203"/>
                  <a:pt x="2470" y="24182"/>
                  <a:pt x="2527" y="24182"/>
                </a:cubicBezTo>
                <a:close/>
                <a:moveTo>
                  <a:pt x="2393" y="24539"/>
                </a:moveTo>
                <a:cubicBezTo>
                  <a:pt x="2397" y="24539"/>
                  <a:pt x="2401" y="24540"/>
                  <a:pt x="2405" y="24543"/>
                </a:cubicBezTo>
                <a:cubicBezTo>
                  <a:pt x="2427" y="24562"/>
                  <a:pt x="2430" y="24603"/>
                  <a:pt x="2411" y="24640"/>
                </a:cubicBezTo>
                <a:cubicBezTo>
                  <a:pt x="2403" y="24655"/>
                  <a:pt x="2396" y="24663"/>
                  <a:pt x="2389" y="24663"/>
                </a:cubicBezTo>
                <a:cubicBezTo>
                  <a:pt x="2380" y="24663"/>
                  <a:pt x="2372" y="24645"/>
                  <a:pt x="2370" y="24610"/>
                </a:cubicBezTo>
                <a:cubicBezTo>
                  <a:pt x="2367" y="24567"/>
                  <a:pt x="2377" y="24539"/>
                  <a:pt x="2393" y="24539"/>
                </a:cubicBezTo>
                <a:close/>
                <a:moveTo>
                  <a:pt x="403" y="25036"/>
                </a:moveTo>
                <a:cubicBezTo>
                  <a:pt x="412" y="25036"/>
                  <a:pt x="430" y="25043"/>
                  <a:pt x="457" y="25056"/>
                </a:cubicBezTo>
                <a:cubicBezTo>
                  <a:pt x="493" y="25073"/>
                  <a:pt x="517" y="25106"/>
                  <a:pt x="520" y="25144"/>
                </a:cubicBezTo>
                <a:cubicBezTo>
                  <a:pt x="520" y="25161"/>
                  <a:pt x="515" y="25169"/>
                  <a:pt x="507" y="25169"/>
                </a:cubicBezTo>
                <a:cubicBezTo>
                  <a:pt x="496" y="25169"/>
                  <a:pt x="479" y="25155"/>
                  <a:pt x="456" y="25128"/>
                </a:cubicBezTo>
                <a:cubicBezTo>
                  <a:pt x="402" y="25065"/>
                  <a:pt x="384" y="25036"/>
                  <a:pt x="403" y="25036"/>
                </a:cubicBezTo>
                <a:close/>
                <a:moveTo>
                  <a:pt x="1471" y="25076"/>
                </a:moveTo>
                <a:cubicBezTo>
                  <a:pt x="1487" y="25076"/>
                  <a:pt x="1515" y="25098"/>
                  <a:pt x="1539" y="25126"/>
                </a:cubicBezTo>
                <a:cubicBezTo>
                  <a:pt x="1562" y="25155"/>
                  <a:pt x="1548" y="25176"/>
                  <a:pt x="1511" y="25176"/>
                </a:cubicBezTo>
                <a:cubicBezTo>
                  <a:pt x="1474" y="25176"/>
                  <a:pt x="1442" y="25153"/>
                  <a:pt x="1442" y="25126"/>
                </a:cubicBezTo>
                <a:cubicBezTo>
                  <a:pt x="1442" y="25098"/>
                  <a:pt x="1454" y="25076"/>
                  <a:pt x="1471" y="25076"/>
                </a:cubicBezTo>
                <a:close/>
                <a:moveTo>
                  <a:pt x="43299" y="0"/>
                </a:moveTo>
                <a:cubicBezTo>
                  <a:pt x="43291" y="0"/>
                  <a:pt x="43280" y="8"/>
                  <a:pt x="43266" y="23"/>
                </a:cubicBezTo>
                <a:cubicBezTo>
                  <a:pt x="43236" y="56"/>
                  <a:pt x="43158" y="73"/>
                  <a:pt x="43091" y="73"/>
                </a:cubicBezTo>
                <a:cubicBezTo>
                  <a:pt x="43033" y="73"/>
                  <a:pt x="42984" y="60"/>
                  <a:pt x="42984" y="32"/>
                </a:cubicBezTo>
                <a:cubicBezTo>
                  <a:pt x="42984" y="26"/>
                  <a:pt x="42975" y="23"/>
                  <a:pt x="42958" y="23"/>
                </a:cubicBezTo>
                <a:cubicBezTo>
                  <a:pt x="42921" y="23"/>
                  <a:pt x="42847" y="38"/>
                  <a:pt x="42765" y="64"/>
                </a:cubicBezTo>
                <a:cubicBezTo>
                  <a:pt x="42676" y="91"/>
                  <a:pt x="42612" y="104"/>
                  <a:pt x="42563" y="104"/>
                </a:cubicBezTo>
                <a:cubicBezTo>
                  <a:pt x="42526" y="104"/>
                  <a:pt x="42498" y="96"/>
                  <a:pt x="42477" y="80"/>
                </a:cubicBezTo>
                <a:cubicBezTo>
                  <a:pt x="42450" y="59"/>
                  <a:pt x="42369" y="50"/>
                  <a:pt x="42271" y="50"/>
                </a:cubicBezTo>
                <a:cubicBezTo>
                  <a:pt x="42047" y="50"/>
                  <a:pt x="41735" y="96"/>
                  <a:pt x="41776" y="146"/>
                </a:cubicBezTo>
                <a:cubicBezTo>
                  <a:pt x="41787" y="159"/>
                  <a:pt x="41783" y="165"/>
                  <a:pt x="41768" y="165"/>
                </a:cubicBezTo>
                <a:cubicBezTo>
                  <a:pt x="41750" y="165"/>
                  <a:pt x="41716" y="156"/>
                  <a:pt x="41671" y="138"/>
                </a:cubicBezTo>
                <a:cubicBezTo>
                  <a:pt x="41619" y="117"/>
                  <a:pt x="41585" y="107"/>
                  <a:pt x="41569" y="107"/>
                </a:cubicBezTo>
                <a:cubicBezTo>
                  <a:pt x="41554" y="107"/>
                  <a:pt x="41554" y="116"/>
                  <a:pt x="41568" y="134"/>
                </a:cubicBezTo>
                <a:cubicBezTo>
                  <a:pt x="41595" y="167"/>
                  <a:pt x="41558" y="189"/>
                  <a:pt x="41477" y="189"/>
                </a:cubicBezTo>
                <a:cubicBezTo>
                  <a:pt x="41403" y="189"/>
                  <a:pt x="41341" y="207"/>
                  <a:pt x="41341" y="229"/>
                </a:cubicBezTo>
                <a:cubicBezTo>
                  <a:pt x="41341" y="250"/>
                  <a:pt x="41244" y="274"/>
                  <a:pt x="41132" y="280"/>
                </a:cubicBezTo>
                <a:cubicBezTo>
                  <a:pt x="41019" y="287"/>
                  <a:pt x="40897" y="320"/>
                  <a:pt x="40868" y="352"/>
                </a:cubicBezTo>
                <a:cubicBezTo>
                  <a:pt x="40850" y="372"/>
                  <a:pt x="40834" y="383"/>
                  <a:pt x="40824" y="383"/>
                </a:cubicBezTo>
                <a:cubicBezTo>
                  <a:pt x="40819" y="383"/>
                  <a:pt x="40816" y="380"/>
                  <a:pt x="40816" y="372"/>
                </a:cubicBezTo>
                <a:cubicBezTo>
                  <a:pt x="40816" y="365"/>
                  <a:pt x="40808" y="362"/>
                  <a:pt x="40794" y="362"/>
                </a:cubicBezTo>
                <a:cubicBezTo>
                  <a:pt x="40768" y="362"/>
                  <a:pt x="40721" y="374"/>
                  <a:pt x="40668" y="396"/>
                </a:cubicBezTo>
                <a:cubicBezTo>
                  <a:pt x="40597" y="426"/>
                  <a:pt x="40521" y="447"/>
                  <a:pt x="40484" y="447"/>
                </a:cubicBezTo>
                <a:cubicBezTo>
                  <a:pt x="40478" y="447"/>
                  <a:pt x="40474" y="447"/>
                  <a:pt x="40470" y="446"/>
                </a:cubicBezTo>
                <a:cubicBezTo>
                  <a:pt x="40468" y="445"/>
                  <a:pt x="40465" y="445"/>
                  <a:pt x="40463" y="445"/>
                </a:cubicBezTo>
                <a:cubicBezTo>
                  <a:pt x="40440" y="445"/>
                  <a:pt x="40419" y="464"/>
                  <a:pt x="40421" y="489"/>
                </a:cubicBezTo>
                <a:cubicBezTo>
                  <a:pt x="40421" y="514"/>
                  <a:pt x="40387" y="529"/>
                  <a:pt x="40338" y="529"/>
                </a:cubicBezTo>
                <a:cubicBezTo>
                  <a:pt x="40326" y="529"/>
                  <a:pt x="40312" y="528"/>
                  <a:pt x="40298" y="526"/>
                </a:cubicBezTo>
                <a:cubicBezTo>
                  <a:pt x="40287" y="525"/>
                  <a:pt x="40276" y="525"/>
                  <a:pt x="40264" y="525"/>
                </a:cubicBezTo>
                <a:cubicBezTo>
                  <a:pt x="40195" y="525"/>
                  <a:pt x="40127" y="544"/>
                  <a:pt x="40065" y="578"/>
                </a:cubicBezTo>
                <a:cubicBezTo>
                  <a:pt x="40007" y="616"/>
                  <a:pt x="39880" y="647"/>
                  <a:pt x="39794" y="647"/>
                </a:cubicBezTo>
                <a:cubicBezTo>
                  <a:pt x="39700" y="647"/>
                  <a:pt x="39649" y="669"/>
                  <a:pt x="39675" y="699"/>
                </a:cubicBezTo>
                <a:cubicBezTo>
                  <a:pt x="39691" y="719"/>
                  <a:pt x="39686" y="729"/>
                  <a:pt x="39663" y="729"/>
                </a:cubicBezTo>
                <a:cubicBezTo>
                  <a:pt x="39651" y="729"/>
                  <a:pt x="39634" y="726"/>
                  <a:pt x="39612" y="720"/>
                </a:cubicBezTo>
                <a:cubicBezTo>
                  <a:pt x="39595" y="715"/>
                  <a:pt x="39578" y="713"/>
                  <a:pt x="39561" y="713"/>
                </a:cubicBezTo>
                <a:cubicBezTo>
                  <a:pt x="39519" y="713"/>
                  <a:pt x="39481" y="726"/>
                  <a:pt x="39467" y="749"/>
                </a:cubicBezTo>
                <a:cubicBezTo>
                  <a:pt x="39461" y="758"/>
                  <a:pt x="39457" y="763"/>
                  <a:pt x="39454" y="763"/>
                </a:cubicBezTo>
                <a:cubicBezTo>
                  <a:pt x="39447" y="763"/>
                  <a:pt x="39448" y="740"/>
                  <a:pt x="39458" y="701"/>
                </a:cubicBezTo>
                <a:cubicBezTo>
                  <a:pt x="39474" y="644"/>
                  <a:pt x="39464" y="614"/>
                  <a:pt x="39429" y="614"/>
                </a:cubicBezTo>
                <a:cubicBezTo>
                  <a:pt x="39421" y="614"/>
                  <a:pt x="39412" y="616"/>
                  <a:pt x="39401" y="619"/>
                </a:cubicBezTo>
                <a:cubicBezTo>
                  <a:pt x="39391" y="622"/>
                  <a:pt x="39380" y="623"/>
                  <a:pt x="39368" y="623"/>
                </a:cubicBezTo>
                <a:cubicBezTo>
                  <a:pt x="39331" y="623"/>
                  <a:pt x="39290" y="609"/>
                  <a:pt x="39273" y="587"/>
                </a:cubicBezTo>
                <a:cubicBezTo>
                  <a:pt x="39252" y="561"/>
                  <a:pt x="39176" y="538"/>
                  <a:pt x="39099" y="538"/>
                </a:cubicBezTo>
                <a:cubicBezTo>
                  <a:pt x="39094" y="538"/>
                  <a:pt x="39090" y="538"/>
                  <a:pt x="39085" y="538"/>
                </a:cubicBezTo>
                <a:cubicBezTo>
                  <a:pt x="38948" y="543"/>
                  <a:pt x="38946" y="544"/>
                  <a:pt x="39073" y="586"/>
                </a:cubicBezTo>
                <a:cubicBezTo>
                  <a:pt x="39179" y="620"/>
                  <a:pt x="39184" y="628"/>
                  <a:pt x="39091" y="631"/>
                </a:cubicBezTo>
                <a:cubicBezTo>
                  <a:pt x="39089" y="631"/>
                  <a:pt x="39087" y="631"/>
                  <a:pt x="39085" y="631"/>
                </a:cubicBezTo>
                <a:cubicBezTo>
                  <a:pt x="39024" y="631"/>
                  <a:pt x="38960" y="610"/>
                  <a:pt x="38940" y="586"/>
                </a:cubicBezTo>
                <a:cubicBezTo>
                  <a:pt x="38927" y="568"/>
                  <a:pt x="38896" y="558"/>
                  <a:pt x="38860" y="558"/>
                </a:cubicBezTo>
                <a:cubicBezTo>
                  <a:pt x="38842" y="558"/>
                  <a:pt x="38822" y="561"/>
                  <a:pt x="38803" y="566"/>
                </a:cubicBezTo>
                <a:cubicBezTo>
                  <a:pt x="38728" y="587"/>
                  <a:pt x="38722" y="613"/>
                  <a:pt x="38781" y="666"/>
                </a:cubicBezTo>
                <a:cubicBezTo>
                  <a:pt x="38822" y="704"/>
                  <a:pt x="38843" y="749"/>
                  <a:pt x="38825" y="763"/>
                </a:cubicBezTo>
                <a:cubicBezTo>
                  <a:pt x="38821" y="766"/>
                  <a:pt x="38816" y="768"/>
                  <a:pt x="38809" y="768"/>
                </a:cubicBezTo>
                <a:cubicBezTo>
                  <a:pt x="38785" y="768"/>
                  <a:pt x="38747" y="749"/>
                  <a:pt x="38712" y="716"/>
                </a:cubicBezTo>
                <a:cubicBezTo>
                  <a:pt x="38682" y="688"/>
                  <a:pt x="38660" y="673"/>
                  <a:pt x="38634" y="673"/>
                </a:cubicBezTo>
                <a:cubicBezTo>
                  <a:pt x="38600" y="673"/>
                  <a:pt x="38560" y="698"/>
                  <a:pt x="38490" y="752"/>
                </a:cubicBezTo>
                <a:cubicBezTo>
                  <a:pt x="38339" y="865"/>
                  <a:pt x="38284" y="983"/>
                  <a:pt x="38382" y="983"/>
                </a:cubicBezTo>
                <a:cubicBezTo>
                  <a:pt x="38418" y="983"/>
                  <a:pt x="38445" y="962"/>
                  <a:pt x="38445" y="934"/>
                </a:cubicBezTo>
                <a:cubicBezTo>
                  <a:pt x="38445" y="905"/>
                  <a:pt x="38530" y="883"/>
                  <a:pt x="38630" y="883"/>
                </a:cubicBezTo>
                <a:cubicBezTo>
                  <a:pt x="38730" y="883"/>
                  <a:pt x="38876" y="841"/>
                  <a:pt x="38948" y="790"/>
                </a:cubicBezTo>
                <a:cubicBezTo>
                  <a:pt x="39013" y="744"/>
                  <a:pt x="39066" y="723"/>
                  <a:pt x="39127" y="723"/>
                </a:cubicBezTo>
                <a:cubicBezTo>
                  <a:pt x="39157" y="723"/>
                  <a:pt x="39188" y="728"/>
                  <a:pt x="39224" y="738"/>
                </a:cubicBezTo>
                <a:cubicBezTo>
                  <a:pt x="39304" y="760"/>
                  <a:pt x="39367" y="801"/>
                  <a:pt x="39367" y="831"/>
                </a:cubicBezTo>
                <a:cubicBezTo>
                  <a:pt x="39367" y="865"/>
                  <a:pt x="39342" y="882"/>
                  <a:pt x="39311" y="882"/>
                </a:cubicBezTo>
                <a:cubicBezTo>
                  <a:pt x="39276" y="882"/>
                  <a:pt x="39234" y="861"/>
                  <a:pt x="39210" y="822"/>
                </a:cubicBezTo>
                <a:cubicBezTo>
                  <a:pt x="39203" y="809"/>
                  <a:pt x="39197" y="803"/>
                  <a:pt x="39193" y="803"/>
                </a:cubicBezTo>
                <a:cubicBezTo>
                  <a:pt x="39185" y="803"/>
                  <a:pt x="39184" y="823"/>
                  <a:pt x="39190" y="859"/>
                </a:cubicBezTo>
                <a:cubicBezTo>
                  <a:pt x="39199" y="925"/>
                  <a:pt x="39183" y="948"/>
                  <a:pt x="39097" y="948"/>
                </a:cubicBezTo>
                <a:cubicBezTo>
                  <a:pt x="39076" y="948"/>
                  <a:pt x="39052" y="946"/>
                  <a:pt x="39022" y="944"/>
                </a:cubicBezTo>
                <a:cubicBezTo>
                  <a:pt x="39004" y="943"/>
                  <a:pt x="38986" y="942"/>
                  <a:pt x="38968" y="942"/>
                </a:cubicBezTo>
                <a:cubicBezTo>
                  <a:pt x="38895" y="942"/>
                  <a:pt x="38840" y="954"/>
                  <a:pt x="38840" y="974"/>
                </a:cubicBezTo>
                <a:cubicBezTo>
                  <a:pt x="38840" y="999"/>
                  <a:pt x="38706" y="1047"/>
                  <a:pt x="38542" y="1081"/>
                </a:cubicBezTo>
                <a:cubicBezTo>
                  <a:pt x="38379" y="1114"/>
                  <a:pt x="38226" y="1166"/>
                  <a:pt x="38205" y="1195"/>
                </a:cubicBezTo>
                <a:cubicBezTo>
                  <a:pt x="38189" y="1214"/>
                  <a:pt x="38192" y="1224"/>
                  <a:pt x="38213" y="1224"/>
                </a:cubicBezTo>
                <a:cubicBezTo>
                  <a:pt x="38228" y="1224"/>
                  <a:pt x="38253" y="1218"/>
                  <a:pt x="38288" y="1207"/>
                </a:cubicBezTo>
                <a:cubicBezTo>
                  <a:pt x="38424" y="1165"/>
                  <a:pt x="38517" y="1144"/>
                  <a:pt x="38551" y="1144"/>
                </a:cubicBezTo>
                <a:cubicBezTo>
                  <a:pt x="38585" y="1144"/>
                  <a:pt x="38556" y="1166"/>
                  <a:pt x="38445" y="1211"/>
                </a:cubicBezTo>
                <a:cubicBezTo>
                  <a:pt x="38335" y="1255"/>
                  <a:pt x="38258" y="1276"/>
                  <a:pt x="38188" y="1276"/>
                </a:cubicBezTo>
                <a:cubicBezTo>
                  <a:pt x="38147" y="1276"/>
                  <a:pt x="38108" y="1268"/>
                  <a:pt x="38066" y="1254"/>
                </a:cubicBezTo>
                <a:cubicBezTo>
                  <a:pt x="37929" y="1207"/>
                  <a:pt x="37926" y="1199"/>
                  <a:pt x="38037" y="1131"/>
                </a:cubicBezTo>
                <a:cubicBezTo>
                  <a:pt x="38100" y="1092"/>
                  <a:pt x="38176" y="1019"/>
                  <a:pt x="38197" y="974"/>
                </a:cubicBezTo>
                <a:cubicBezTo>
                  <a:pt x="38221" y="928"/>
                  <a:pt x="38217" y="909"/>
                  <a:pt x="38177" y="909"/>
                </a:cubicBezTo>
                <a:cubicBezTo>
                  <a:pt x="38161" y="909"/>
                  <a:pt x="38139" y="912"/>
                  <a:pt x="38111" y="917"/>
                </a:cubicBezTo>
                <a:cubicBezTo>
                  <a:pt x="38040" y="932"/>
                  <a:pt x="37981" y="980"/>
                  <a:pt x="37981" y="1022"/>
                </a:cubicBezTo>
                <a:cubicBezTo>
                  <a:pt x="37981" y="1053"/>
                  <a:pt x="37971" y="1073"/>
                  <a:pt x="37956" y="1073"/>
                </a:cubicBezTo>
                <a:cubicBezTo>
                  <a:pt x="37951" y="1073"/>
                  <a:pt x="37946" y="1071"/>
                  <a:pt x="37940" y="1066"/>
                </a:cubicBezTo>
                <a:cubicBezTo>
                  <a:pt x="37933" y="1060"/>
                  <a:pt x="37921" y="1057"/>
                  <a:pt x="37907" y="1057"/>
                </a:cubicBezTo>
                <a:cubicBezTo>
                  <a:pt x="37880" y="1057"/>
                  <a:pt x="37845" y="1068"/>
                  <a:pt x="37812" y="1087"/>
                </a:cubicBezTo>
                <a:cubicBezTo>
                  <a:pt x="37727" y="1140"/>
                  <a:pt x="37693" y="1220"/>
                  <a:pt x="37748" y="1220"/>
                </a:cubicBezTo>
                <a:cubicBezTo>
                  <a:pt x="37753" y="1220"/>
                  <a:pt x="37760" y="1219"/>
                  <a:pt x="37767" y="1217"/>
                </a:cubicBezTo>
                <a:cubicBezTo>
                  <a:pt x="37770" y="1216"/>
                  <a:pt x="37773" y="1216"/>
                  <a:pt x="37777" y="1216"/>
                </a:cubicBezTo>
                <a:cubicBezTo>
                  <a:pt x="37814" y="1216"/>
                  <a:pt x="37902" y="1248"/>
                  <a:pt x="37981" y="1290"/>
                </a:cubicBezTo>
                <a:cubicBezTo>
                  <a:pt x="38101" y="1352"/>
                  <a:pt x="38101" y="1390"/>
                  <a:pt x="37992" y="1390"/>
                </a:cubicBezTo>
                <a:cubicBezTo>
                  <a:pt x="37967" y="1390"/>
                  <a:pt x="37936" y="1388"/>
                  <a:pt x="37900" y="1384"/>
                </a:cubicBezTo>
                <a:cubicBezTo>
                  <a:pt x="37897" y="1384"/>
                  <a:pt x="37895" y="1384"/>
                  <a:pt x="37892" y="1384"/>
                </a:cubicBezTo>
                <a:cubicBezTo>
                  <a:pt x="37867" y="1384"/>
                  <a:pt x="37853" y="1397"/>
                  <a:pt x="37858" y="1417"/>
                </a:cubicBezTo>
                <a:cubicBezTo>
                  <a:pt x="37869" y="1465"/>
                  <a:pt x="37865" y="1489"/>
                  <a:pt x="37840" y="1489"/>
                </a:cubicBezTo>
                <a:cubicBezTo>
                  <a:pt x="37813" y="1489"/>
                  <a:pt x="37762" y="1461"/>
                  <a:pt x="37681" y="1404"/>
                </a:cubicBezTo>
                <a:cubicBezTo>
                  <a:pt x="37592" y="1342"/>
                  <a:pt x="37490" y="1294"/>
                  <a:pt x="37444" y="1294"/>
                </a:cubicBezTo>
                <a:cubicBezTo>
                  <a:pt x="37441" y="1294"/>
                  <a:pt x="37438" y="1294"/>
                  <a:pt x="37436" y="1295"/>
                </a:cubicBezTo>
                <a:cubicBezTo>
                  <a:pt x="37329" y="1308"/>
                  <a:pt x="37191" y="1407"/>
                  <a:pt x="37191" y="1469"/>
                </a:cubicBezTo>
                <a:cubicBezTo>
                  <a:pt x="37191" y="1499"/>
                  <a:pt x="37160" y="1536"/>
                  <a:pt x="37117" y="1556"/>
                </a:cubicBezTo>
                <a:cubicBezTo>
                  <a:pt x="37099" y="1564"/>
                  <a:pt x="37087" y="1569"/>
                  <a:pt x="37080" y="1569"/>
                </a:cubicBezTo>
                <a:cubicBezTo>
                  <a:pt x="37068" y="1569"/>
                  <a:pt x="37072" y="1555"/>
                  <a:pt x="37094" y="1528"/>
                </a:cubicBezTo>
                <a:cubicBezTo>
                  <a:pt x="37117" y="1501"/>
                  <a:pt x="37123" y="1487"/>
                  <a:pt x="37110" y="1487"/>
                </a:cubicBezTo>
                <a:cubicBezTo>
                  <a:pt x="37102" y="1487"/>
                  <a:pt x="37090" y="1491"/>
                  <a:pt x="37072" y="1499"/>
                </a:cubicBezTo>
                <a:cubicBezTo>
                  <a:pt x="37029" y="1520"/>
                  <a:pt x="37011" y="1551"/>
                  <a:pt x="37029" y="1575"/>
                </a:cubicBezTo>
                <a:cubicBezTo>
                  <a:pt x="37047" y="1599"/>
                  <a:pt x="36997" y="1629"/>
                  <a:pt x="36923" y="1644"/>
                </a:cubicBezTo>
                <a:cubicBezTo>
                  <a:pt x="36841" y="1660"/>
                  <a:pt x="36803" y="1695"/>
                  <a:pt x="36832" y="1727"/>
                </a:cubicBezTo>
                <a:cubicBezTo>
                  <a:pt x="36847" y="1745"/>
                  <a:pt x="36864" y="1753"/>
                  <a:pt x="36886" y="1753"/>
                </a:cubicBezTo>
                <a:cubicBezTo>
                  <a:pt x="36912" y="1753"/>
                  <a:pt x="36944" y="1741"/>
                  <a:pt x="36985" y="1717"/>
                </a:cubicBezTo>
                <a:cubicBezTo>
                  <a:pt x="37052" y="1676"/>
                  <a:pt x="37096" y="1659"/>
                  <a:pt x="37169" y="1659"/>
                </a:cubicBezTo>
                <a:cubicBezTo>
                  <a:pt x="37205" y="1659"/>
                  <a:pt x="37248" y="1663"/>
                  <a:pt x="37305" y="1671"/>
                </a:cubicBezTo>
                <a:cubicBezTo>
                  <a:pt x="37329" y="1675"/>
                  <a:pt x="37264" y="1733"/>
                  <a:pt x="37157" y="1802"/>
                </a:cubicBezTo>
                <a:cubicBezTo>
                  <a:pt x="37059" y="1866"/>
                  <a:pt x="37024" y="1899"/>
                  <a:pt x="37053" y="1899"/>
                </a:cubicBezTo>
                <a:cubicBezTo>
                  <a:pt x="37061" y="1899"/>
                  <a:pt x="37073" y="1897"/>
                  <a:pt x="37091" y="1892"/>
                </a:cubicBezTo>
                <a:cubicBezTo>
                  <a:pt x="37125" y="1882"/>
                  <a:pt x="37149" y="1877"/>
                  <a:pt x="37165" y="1877"/>
                </a:cubicBezTo>
                <a:cubicBezTo>
                  <a:pt x="37189" y="1877"/>
                  <a:pt x="37191" y="1890"/>
                  <a:pt x="37170" y="1915"/>
                </a:cubicBezTo>
                <a:cubicBezTo>
                  <a:pt x="37144" y="1950"/>
                  <a:pt x="37066" y="1975"/>
                  <a:pt x="36991" y="1975"/>
                </a:cubicBezTo>
                <a:cubicBezTo>
                  <a:pt x="36915" y="1975"/>
                  <a:pt x="36873" y="1992"/>
                  <a:pt x="36894" y="2015"/>
                </a:cubicBezTo>
                <a:cubicBezTo>
                  <a:pt x="36914" y="2038"/>
                  <a:pt x="36891" y="2056"/>
                  <a:pt x="36847" y="2057"/>
                </a:cubicBezTo>
                <a:cubicBezTo>
                  <a:pt x="36797" y="2059"/>
                  <a:pt x="36748" y="2065"/>
                  <a:pt x="36699" y="2072"/>
                </a:cubicBezTo>
                <a:cubicBezTo>
                  <a:pt x="36655" y="2077"/>
                  <a:pt x="36611" y="2080"/>
                  <a:pt x="36567" y="2080"/>
                </a:cubicBezTo>
                <a:cubicBezTo>
                  <a:pt x="36546" y="2080"/>
                  <a:pt x="36526" y="2079"/>
                  <a:pt x="36505" y="2078"/>
                </a:cubicBezTo>
                <a:cubicBezTo>
                  <a:pt x="36393" y="2075"/>
                  <a:pt x="36389" y="2065"/>
                  <a:pt x="36474" y="2001"/>
                </a:cubicBezTo>
                <a:cubicBezTo>
                  <a:pt x="36529" y="1959"/>
                  <a:pt x="36633" y="1920"/>
                  <a:pt x="36715" y="1911"/>
                </a:cubicBezTo>
                <a:cubicBezTo>
                  <a:pt x="36797" y="1902"/>
                  <a:pt x="36882" y="1875"/>
                  <a:pt x="36912" y="1851"/>
                </a:cubicBezTo>
                <a:cubicBezTo>
                  <a:pt x="36929" y="1838"/>
                  <a:pt x="36931" y="1832"/>
                  <a:pt x="36922" y="1832"/>
                </a:cubicBezTo>
                <a:cubicBezTo>
                  <a:pt x="36915" y="1832"/>
                  <a:pt x="36901" y="1836"/>
                  <a:pt x="36881" y="1844"/>
                </a:cubicBezTo>
                <a:cubicBezTo>
                  <a:pt x="36864" y="1851"/>
                  <a:pt x="36848" y="1855"/>
                  <a:pt x="36834" y="1855"/>
                </a:cubicBezTo>
                <a:cubicBezTo>
                  <a:pt x="36813" y="1855"/>
                  <a:pt x="36797" y="1846"/>
                  <a:pt x="36797" y="1830"/>
                </a:cubicBezTo>
                <a:cubicBezTo>
                  <a:pt x="36797" y="1810"/>
                  <a:pt x="36762" y="1796"/>
                  <a:pt x="36709" y="1796"/>
                </a:cubicBezTo>
                <a:cubicBezTo>
                  <a:pt x="36696" y="1796"/>
                  <a:pt x="36680" y="1797"/>
                  <a:pt x="36665" y="1799"/>
                </a:cubicBezTo>
                <a:cubicBezTo>
                  <a:pt x="36477" y="1826"/>
                  <a:pt x="36394" y="1872"/>
                  <a:pt x="36439" y="1927"/>
                </a:cubicBezTo>
                <a:cubicBezTo>
                  <a:pt x="36460" y="1954"/>
                  <a:pt x="36430" y="1975"/>
                  <a:pt x="36368" y="1975"/>
                </a:cubicBezTo>
                <a:cubicBezTo>
                  <a:pt x="36308" y="1975"/>
                  <a:pt x="36197" y="2030"/>
                  <a:pt x="36129" y="2098"/>
                </a:cubicBezTo>
                <a:cubicBezTo>
                  <a:pt x="36064" y="2161"/>
                  <a:pt x="35975" y="2210"/>
                  <a:pt x="35929" y="2210"/>
                </a:cubicBezTo>
                <a:cubicBezTo>
                  <a:pt x="35926" y="2210"/>
                  <a:pt x="35924" y="2210"/>
                  <a:pt x="35921" y="2209"/>
                </a:cubicBezTo>
                <a:cubicBezTo>
                  <a:pt x="35920" y="2209"/>
                  <a:pt x="35918" y="2209"/>
                  <a:pt x="35916" y="2209"/>
                </a:cubicBezTo>
                <a:cubicBezTo>
                  <a:pt x="35876" y="2209"/>
                  <a:pt x="35833" y="2268"/>
                  <a:pt x="35821" y="2344"/>
                </a:cubicBezTo>
                <a:cubicBezTo>
                  <a:pt x="35811" y="2415"/>
                  <a:pt x="35798" y="2448"/>
                  <a:pt x="35780" y="2448"/>
                </a:cubicBezTo>
                <a:cubicBezTo>
                  <a:pt x="35770" y="2448"/>
                  <a:pt x="35758" y="2438"/>
                  <a:pt x="35744" y="2420"/>
                </a:cubicBezTo>
                <a:cubicBezTo>
                  <a:pt x="35727" y="2400"/>
                  <a:pt x="35711" y="2389"/>
                  <a:pt x="35689" y="2389"/>
                </a:cubicBezTo>
                <a:cubicBezTo>
                  <a:pt x="35651" y="2389"/>
                  <a:pt x="35597" y="2424"/>
                  <a:pt x="35502" y="2503"/>
                </a:cubicBezTo>
                <a:cubicBezTo>
                  <a:pt x="35380" y="2600"/>
                  <a:pt x="35245" y="2683"/>
                  <a:pt x="35104" y="2748"/>
                </a:cubicBezTo>
                <a:cubicBezTo>
                  <a:pt x="34984" y="2800"/>
                  <a:pt x="34890" y="2868"/>
                  <a:pt x="34890" y="2900"/>
                </a:cubicBezTo>
                <a:cubicBezTo>
                  <a:pt x="34890" y="2933"/>
                  <a:pt x="34853" y="2972"/>
                  <a:pt x="34810" y="2985"/>
                </a:cubicBezTo>
                <a:cubicBezTo>
                  <a:pt x="34759" y="3002"/>
                  <a:pt x="34772" y="3012"/>
                  <a:pt x="34841" y="3015"/>
                </a:cubicBezTo>
                <a:cubicBezTo>
                  <a:pt x="34966" y="3018"/>
                  <a:pt x="35004" y="3187"/>
                  <a:pt x="34890" y="3239"/>
                </a:cubicBezTo>
                <a:cubicBezTo>
                  <a:pt x="34853" y="3257"/>
                  <a:pt x="34837" y="3288"/>
                  <a:pt x="34853" y="3309"/>
                </a:cubicBezTo>
                <a:cubicBezTo>
                  <a:pt x="34869" y="3328"/>
                  <a:pt x="34835" y="3341"/>
                  <a:pt x="34776" y="3341"/>
                </a:cubicBezTo>
                <a:cubicBezTo>
                  <a:pt x="34768" y="3341"/>
                  <a:pt x="34759" y="3341"/>
                  <a:pt x="34750" y="3341"/>
                </a:cubicBezTo>
                <a:cubicBezTo>
                  <a:pt x="34675" y="3336"/>
                  <a:pt x="34592" y="3305"/>
                  <a:pt x="34562" y="3268"/>
                </a:cubicBezTo>
                <a:cubicBezTo>
                  <a:pt x="34540" y="3240"/>
                  <a:pt x="34510" y="3227"/>
                  <a:pt x="34472" y="3227"/>
                </a:cubicBezTo>
                <a:cubicBezTo>
                  <a:pt x="34447" y="3227"/>
                  <a:pt x="34418" y="3232"/>
                  <a:pt x="34386" y="3244"/>
                </a:cubicBezTo>
                <a:cubicBezTo>
                  <a:pt x="34274" y="3282"/>
                  <a:pt x="34277" y="3288"/>
                  <a:pt x="34408" y="3305"/>
                </a:cubicBezTo>
                <a:cubicBezTo>
                  <a:pt x="34489" y="3315"/>
                  <a:pt x="34584" y="3353"/>
                  <a:pt x="34625" y="3390"/>
                </a:cubicBezTo>
                <a:cubicBezTo>
                  <a:pt x="34707" y="3464"/>
                  <a:pt x="34528" y="3603"/>
                  <a:pt x="34381" y="3603"/>
                </a:cubicBezTo>
                <a:cubicBezTo>
                  <a:pt x="34362" y="3603"/>
                  <a:pt x="34343" y="3601"/>
                  <a:pt x="34326" y="3596"/>
                </a:cubicBezTo>
                <a:cubicBezTo>
                  <a:pt x="34235" y="3569"/>
                  <a:pt x="34243" y="3551"/>
                  <a:pt x="34374" y="3467"/>
                </a:cubicBezTo>
                <a:cubicBezTo>
                  <a:pt x="34455" y="3417"/>
                  <a:pt x="34489" y="3370"/>
                  <a:pt x="34446" y="3369"/>
                </a:cubicBezTo>
                <a:cubicBezTo>
                  <a:pt x="34444" y="3369"/>
                  <a:pt x="34442" y="3369"/>
                  <a:pt x="34441" y="3369"/>
                </a:cubicBezTo>
                <a:cubicBezTo>
                  <a:pt x="34400" y="3369"/>
                  <a:pt x="34365" y="3388"/>
                  <a:pt x="34365" y="3414"/>
                </a:cubicBezTo>
                <a:cubicBezTo>
                  <a:pt x="34365" y="3432"/>
                  <a:pt x="34343" y="3443"/>
                  <a:pt x="34315" y="3443"/>
                </a:cubicBezTo>
                <a:cubicBezTo>
                  <a:pt x="34304" y="3443"/>
                  <a:pt x="34292" y="3441"/>
                  <a:pt x="34280" y="3438"/>
                </a:cubicBezTo>
                <a:cubicBezTo>
                  <a:pt x="34272" y="3435"/>
                  <a:pt x="34262" y="3434"/>
                  <a:pt x="34250" y="3434"/>
                </a:cubicBezTo>
                <a:cubicBezTo>
                  <a:pt x="34200" y="3434"/>
                  <a:pt x="34123" y="3455"/>
                  <a:pt x="34067" y="3487"/>
                </a:cubicBezTo>
                <a:cubicBezTo>
                  <a:pt x="33947" y="3556"/>
                  <a:pt x="33947" y="3560"/>
                  <a:pt x="34058" y="3563"/>
                </a:cubicBezTo>
                <a:cubicBezTo>
                  <a:pt x="34120" y="3564"/>
                  <a:pt x="34156" y="3590"/>
                  <a:pt x="34132" y="3617"/>
                </a:cubicBezTo>
                <a:cubicBezTo>
                  <a:pt x="34110" y="3642"/>
                  <a:pt x="34112" y="3662"/>
                  <a:pt x="34136" y="3662"/>
                </a:cubicBezTo>
                <a:cubicBezTo>
                  <a:pt x="34139" y="3662"/>
                  <a:pt x="34141" y="3662"/>
                  <a:pt x="34144" y="3661"/>
                </a:cubicBezTo>
                <a:cubicBezTo>
                  <a:pt x="34174" y="3657"/>
                  <a:pt x="34198" y="3655"/>
                  <a:pt x="34217" y="3655"/>
                </a:cubicBezTo>
                <a:cubicBezTo>
                  <a:pt x="34286" y="3655"/>
                  <a:pt x="34283" y="3683"/>
                  <a:pt x="34207" y="3741"/>
                </a:cubicBezTo>
                <a:cubicBezTo>
                  <a:pt x="34159" y="3777"/>
                  <a:pt x="34090" y="3794"/>
                  <a:pt x="34032" y="3794"/>
                </a:cubicBezTo>
                <a:cubicBezTo>
                  <a:pt x="33960" y="3794"/>
                  <a:pt x="33903" y="3768"/>
                  <a:pt x="33920" y="3721"/>
                </a:cubicBezTo>
                <a:cubicBezTo>
                  <a:pt x="33929" y="3694"/>
                  <a:pt x="33910" y="3675"/>
                  <a:pt x="33871" y="3675"/>
                </a:cubicBezTo>
                <a:cubicBezTo>
                  <a:pt x="33834" y="3675"/>
                  <a:pt x="33814" y="3696"/>
                  <a:pt x="33825" y="3724"/>
                </a:cubicBezTo>
                <a:cubicBezTo>
                  <a:pt x="33831" y="3742"/>
                  <a:pt x="33826" y="3752"/>
                  <a:pt x="33811" y="3752"/>
                </a:cubicBezTo>
                <a:cubicBezTo>
                  <a:pt x="33803" y="3752"/>
                  <a:pt x="33791" y="3749"/>
                  <a:pt x="33777" y="3742"/>
                </a:cubicBezTo>
                <a:cubicBezTo>
                  <a:pt x="33772" y="3740"/>
                  <a:pt x="33766" y="3739"/>
                  <a:pt x="33759" y="3739"/>
                </a:cubicBezTo>
                <a:cubicBezTo>
                  <a:pt x="33712" y="3739"/>
                  <a:pt x="33617" y="3790"/>
                  <a:pt x="33532" y="3861"/>
                </a:cubicBezTo>
                <a:cubicBezTo>
                  <a:pt x="33437" y="3942"/>
                  <a:pt x="33329" y="4011"/>
                  <a:pt x="33301" y="4011"/>
                </a:cubicBezTo>
                <a:cubicBezTo>
                  <a:pt x="33273" y="4011"/>
                  <a:pt x="33122" y="4099"/>
                  <a:pt x="32965" y="4209"/>
                </a:cubicBezTo>
                <a:cubicBezTo>
                  <a:pt x="32809" y="4320"/>
                  <a:pt x="32717" y="4406"/>
                  <a:pt x="32762" y="4406"/>
                </a:cubicBezTo>
                <a:cubicBezTo>
                  <a:pt x="32807" y="4406"/>
                  <a:pt x="32844" y="4387"/>
                  <a:pt x="32844" y="4364"/>
                </a:cubicBezTo>
                <a:cubicBezTo>
                  <a:pt x="32844" y="4314"/>
                  <a:pt x="32919" y="4289"/>
                  <a:pt x="33011" y="4289"/>
                </a:cubicBezTo>
                <a:cubicBezTo>
                  <a:pt x="33102" y="4289"/>
                  <a:pt x="33211" y="4314"/>
                  <a:pt x="33277" y="4364"/>
                </a:cubicBezTo>
                <a:cubicBezTo>
                  <a:pt x="33353" y="4422"/>
                  <a:pt x="33379" y="4444"/>
                  <a:pt x="33357" y="4444"/>
                </a:cubicBezTo>
                <a:cubicBezTo>
                  <a:pt x="33346" y="4444"/>
                  <a:pt x="33325" y="4439"/>
                  <a:pt x="33292" y="4430"/>
                </a:cubicBezTo>
                <a:cubicBezTo>
                  <a:pt x="33229" y="4411"/>
                  <a:pt x="33176" y="4370"/>
                  <a:pt x="33176" y="4340"/>
                </a:cubicBezTo>
                <a:cubicBezTo>
                  <a:pt x="33176" y="4327"/>
                  <a:pt x="33171" y="4320"/>
                  <a:pt x="33163" y="4320"/>
                </a:cubicBezTo>
                <a:cubicBezTo>
                  <a:pt x="33152" y="4320"/>
                  <a:pt x="33134" y="4332"/>
                  <a:pt x="33113" y="4357"/>
                </a:cubicBezTo>
                <a:cubicBezTo>
                  <a:pt x="33077" y="4399"/>
                  <a:pt x="33068" y="4449"/>
                  <a:pt x="33092" y="4478"/>
                </a:cubicBezTo>
                <a:cubicBezTo>
                  <a:pt x="33104" y="4492"/>
                  <a:pt x="33104" y="4499"/>
                  <a:pt x="33094" y="4499"/>
                </a:cubicBezTo>
                <a:cubicBezTo>
                  <a:pt x="33084" y="4499"/>
                  <a:pt x="33065" y="4493"/>
                  <a:pt x="33038" y="4481"/>
                </a:cubicBezTo>
                <a:cubicBezTo>
                  <a:pt x="32979" y="4452"/>
                  <a:pt x="32844" y="4437"/>
                  <a:pt x="32735" y="4437"/>
                </a:cubicBezTo>
                <a:cubicBezTo>
                  <a:pt x="32649" y="4437"/>
                  <a:pt x="32580" y="4447"/>
                  <a:pt x="32580" y="4467"/>
                </a:cubicBezTo>
                <a:cubicBezTo>
                  <a:pt x="32580" y="4520"/>
                  <a:pt x="31665" y="5202"/>
                  <a:pt x="31595" y="5202"/>
                </a:cubicBezTo>
                <a:cubicBezTo>
                  <a:pt x="31521" y="5202"/>
                  <a:pt x="31160" y="5534"/>
                  <a:pt x="31182" y="5585"/>
                </a:cubicBezTo>
                <a:cubicBezTo>
                  <a:pt x="31194" y="5615"/>
                  <a:pt x="31239" y="5629"/>
                  <a:pt x="31291" y="5629"/>
                </a:cubicBezTo>
                <a:cubicBezTo>
                  <a:pt x="31353" y="5629"/>
                  <a:pt x="31426" y="5609"/>
                  <a:pt x="31468" y="5570"/>
                </a:cubicBezTo>
                <a:cubicBezTo>
                  <a:pt x="31510" y="5533"/>
                  <a:pt x="31571" y="5500"/>
                  <a:pt x="31600" y="5500"/>
                </a:cubicBezTo>
                <a:cubicBezTo>
                  <a:pt x="31628" y="5500"/>
                  <a:pt x="31580" y="5558"/>
                  <a:pt x="31489" y="5634"/>
                </a:cubicBezTo>
                <a:cubicBezTo>
                  <a:pt x="31400" y="5708"/>
                  <a:pt x="31349" y="5740"/>
                  <a:pt x="31298" y="5740"/>
                </a:cubicBezTo>
                <a:cubicBezTo>
                  <a:pt x="31270" y="5740"/>
                  <a:pt x="31242" y="5731"/>
                  <a:pt x="31207" y="5715"/>
                </a:cubicBezTo>
                <a:cubicBezTo>
                  <a:pt x="31163" y="5695"/>
                  <a:pt x="31129" y="5685"/>
                  <a:pt x="31098" y="5685"/>
                </a:cubicBezTo>
                <a:cubicBezTo>
                  <a:pt x="31067" y="5685"/>
                  <a:pt x="31041" y="5695"/>
                  <a:pt x="31013" y="5715"/>
                </a:cubicBezTo>
                <a:cubicBezTo>
                  <a:pt x="30907" y="5792"/>
                  <a:pt x="30919" y="5849"/>
                  <a:pt x="31037" y="5849"/>
                </a:cubicBezTo>
                <a:cubicBezTo>
                  <a:pt x="31116" y="5849"/>
                  <a:pt x="31097" y="5886"/>
                  <a:pt x="30963" y="5995"/>
                </a:cubicBezTo>
                <a:cubicBezTo>
                  <a:pt x="30874" y="6068"/>
                  <a:pt x="30786" y="6121"/>
                  <a:pt x="30758" y="6121"/>
                </a:cubicBezTo>
                <a:cubicBezTo>
                  <a:pt x="30755" y="6121"/>
                  <a:pt x="30752" y="6121"/>
                  <a:pt x="30751" y="6119"/>
                </a:cubicBezTo>
                <a:cubicBezTo>
                  <a:pt x="30733" y="6106"/>
                  <a:pt x="30751" y="6072"/>
                  <a:pt x="30794" y="6039"/>
                </a:cubicBezTo>
                <a:cubicBezTo>
                  <a:pt x="30886" y="5967"/>
                  <a:pt x="30895" y="5849"/>
                  <a:pt x="30806" y="5849"/>
                </a:cubicBezTo>
                <a:cubicBezTo>
                  <a:pt x="30716" y="5849"/>
                  <a:pt x="30342" y="6133"/>
                  <a:pt x="30342" y="6200"/>
                </a:cubicBezTo>
                <a:cubicBezTo>
                  <a:pt x="30342" y="6225"/>
                  <a:pt x="30287" y="6248"/>
                  <a:pt x="30216" y="6248"/>
                </a:cubicBezTo>
                <a:cubicBezTo>
                  <a:pt x="30091" y="6248"/>
                  <a:pt x="29988" y="6371"/>
                  <a:pt x="30049" y="6446"/>
                </a:cubicBezTo>
                <a:cubicBezTo>
                  <a:pt x="30070" y="6470"/>
                  <a:pt x="30051" y="6504"/>
                  <a:pt x="30007" y="6524"/>
                </a:cubicBezTo>
                <a:cubicBezTo>
                  <a:pt x="29988" y="6532"/>
                  <a:pt x="29975" y="6536"/>
                  <a:pt x="29967" y="6536"/>
                </a:cubicBezTo>
                <a:cubicBezTo>
                  <a:pt x="29954" y="6536"/>
                  <a:pt x="29957" y="6525"/>
                  <a:pt x="29976" y="6503"/>
                </a:cubicBezTo>
                <a:cubicBezTo>
                  <a:pt x="30008" y="6464"/>
                  <a:pt x="29996" y="6445"/>
                  <a:pt x="29965" y="6445"/>
                </a:cubicBezTo>
                <a:cubicBezTo>
                  <a:pt x="29932" y="6445"/>
                  <a:pt x="29877" y="6466"/>
                  <a:pt x="29831" y="6507"/>
                </a:cubicBezTo>
                <a:cubicBezTo>
                  <a:pt x="29767" y="6565"/>
                  <a:pt x="29752" y="6597"/>
                  <a:pt x="29752" y="6686"/>
                </a:cubicBezTo>
                <a:cubicBezTo>
                  <a:pt x="29752" y="6706"/>
                  <a:pt x="29727" y="6716"/>
                  <a:pt x="29687" y="6716"/>
                </a:cubicBezTo>
                <a:cubicBezTo>
                  <a:pt x="29668" y="6716"/>
                  <a:pt x="29646" y="6714"/>
                  <a:pt x="29621" y="6709"/>
                </a:cubicBezTo>
                <a:cubicBezTo>
                  <a:pt x="29605" y="6706"/>
                  <a:pt x="29591" y="6704"/>
                  <a:pt x="29577" y="6704"/>
                </a:cubicBezTo>
                <a:cubicBezTo>
                  <a:pt x="29437" y="6704"/>
                  <a:pt x="29373" y="6841"/>
                  <a:pt x="29502" y="6912"/>
                </a:cubicBezTo>
                <a:cubicBezTo>
                  <a:pt x="29624" y="6979"/>
                  <a:pt x="29527" y="7074"/>
                  <a:pt x="29339" y="7074"/>
                </a:cubicBezTo>
                <a:cubicBezTo>
                  <a:pt x="29232" y="7074"/>
                  <a:pt x="29232" y="7070"/>
                  <a:pt x="29334" y="6985"/>
                </a:cubicBezTo>
                <a:cubicBezTo>
                  <a:pt x="29406" y="6925"/>
                  <a:pt x="29419" y="6897"/>
                  <a:pt x="29390" y="6897"/>
                </a:cubicBezTo>
                <a:cubicBezTo>
                  <a:pt x="29355" y="6897"/>
                  <a:pt x="29259" y="6938"/>
                  <a:pt x="29132" y="7016"/>
                </a:cubicBezTo>
                <a:cubicBezTo>
                  <a:pt x="29026" y="7082"/>
                  <a:pt x="28957" y="7152"/>
                  <a:pt x="28982" y="7171"/>
                </a:cubicBezTo>
                <a:cubicBezTo>
                  <a:pt x="28990" y="7178"/>
                  <a:pt x="28997" y="7181"/>
                  <a:pt x="29004" y="7181"/>
                </a:cubicBezTo>
                <a:cubicBezTo>
                  <a:pt x="29017" y="7181"/>
                  <a:pt x="29026" y="7168"/>
                  <a:pt x="29026" y="7146"/>
                </a:cubicBezTo>
                <a:cubicBezTo>
                  <a:pt x="29026" y="7129"/>
                  <a:pt x="29032" y="7121"/>
                  <a:pt x="29045" y="7121"/>
                </a:cubicBezTo>
                <a:cubicBezTo>
                  <a:pt x="29064" y="7121"/>
                  <a:pt x="29095" y="7137"/>
                  <a:pt x="29139" y="7170"/>
                </a:cubicBezTo>
                <a:cubicBezTo>
                  <a:pt x="29246" y="7252"/>
                  <a:pt x="29245" y="7259"/>
                  <a:pt x="29102" y="7347"/>
                </a:cubicBezTo>
                <a:cubicBezTo>
                  <a:pt x="29020" y="7397"/>
                  <a:pt x="28972" y="7440"/>
                  <a:pt x="28997" y="7440"/>
                </a:cubicBezTo>
                <a:cubicBezTo>
                  <a:pt x="29023" y="7440"/>
                  <a:pt x="28976" y="7485"/>
                  <a:pt x="28888" y="7543"/>
                </a:cubicBezTo>
                <a:cubicBezTo>
                  <a:pt x="28820" y="7589"/>
                  <a:pt x="28790" y="7617"/>
                  <a:pt x="28806" y="7617"/>
                </a:cubicBezTo>
                <a:cubicBezTo>
                  <a:pt x="28811" y="7617"/>
                  <a:pt x="28819" y="7615"/>
                  <a:pt x="28832" y="7610"/>
                </a:cubicBezTo>
                <a:cubicBezTo>
                  <a:pt x="28857" y="7601"/>
                  <a:pt x="28875" y="7596"/>
                  <a:pt x="28884" y="7596"/>
                </a:cubicBezTo>
                <a:cubicBezTo>
                  <a:pt x="28895" y="7596"/>
                  <a:pt x="28893" y="7603"/>
                  <a:pt x="28876" y="7618"/>
                </a:cubicBezTo>
                <a:cubicBezTo>
                  <a:pt x="28844" y="7643"/>
                  <a:pt x="28772" y="7664"/>
                  <a:pt x="28709" y="7667"/>
                </a:cubicBezTo>
                <a:lnTo>
                  <a:pt x="28450" y="7679"/>
                </a:lnTo>
                <a:cubicBezTo>
                  <a:pt x="28367" y="7682"/>
                  <a:pt x="28318" y="7710"/>
                  <a:pt x="28339" y="7737"/>
                </a:cubicBezTo>
                <a:cubicBezTo>
                  <a:pt x="28353" y="7755"/>
                  <a:pt x="28375" y="7764"/>
                  <a:pt x="28404" y="7764"/>
                </a:cubicBezTo>
                <a:cubicBezTo>
                  <a:pt x="28430" y="7764"/>
                  <a:pt x="28461" y="7757"/>
                  <a:pt x="28496" y="7743"/>
                </a:cubicBezTo>
                <a:cubicBezTo>
                  <a:pt x="28533" y="7728"/>
                  <a:pt x="28560" y="7720"/>
                  <a:pt x="28578" y="7720"/>
                </a:cubicBezTo>
                <a:cubicBezTo>
                  <a:pt x="28603" y="7720"/>
                  <a:pt x="28612" y="7734"/>
                  <a:pt x="28612" y="7765"/>
                </a:cubicBezTo>
                <a:cubicBezTo>
                  <a:pt x="28612" y="7804"/>
                  <a:pt x="28558" y="7837"/>
                  <a:pt x="28496" y="7837"/>
                </a:cubicBezTo>
                <a:cubicBezTo>
                  <a:pt x="28432" y="7837"/>
                  <a:pt x="28336" y="7885"/>
                  <a:pt x="28278" y="7946"/>
                </a:cubicBezTo>
                <a:cubicBezTo>
                  <a:pt x="28240" y="7986"/>
                  <a:pt x="28210" y="8006"/>
                  <a:pt x="28190" y="8006"/>
                </a:cubicBezTo>
                <a:cubicBezTo>
                  <a:pt x="28156" y="8006"/>
                  <a:pt x="28150" y="7949"/>
                  <a:pt x="28172" y="7837"/>
                </a:cubicBezTo>
                <a:cubicBezTo>
                  <a:pt x="28175" y="7817"/>
                  <a:pt x="28170" y="7807"/>
                  <a:pt x="28156" y="7807"/>
                </a:cubicBezTo>
                <a:cubicBezTo>
                  <a:pt x="28133" y="7807"/>
                  <a:pt x="28087" y="7832"/>
                  <a:pt x="28014" y="7885"/>
                </a:cubicBezTo>
                <a:cubicBezTo>
                  <a:pt x="27863" y="7992"/>
                  <a:pt x="27856" y="8013"/>
                  <a:pt x="27951" y="8052"/>
                </a:cubicBezTo>
                <a:cubicBezTo>
                  <a:pt x="28039" y="8088"/>
                  <a:pt x="28042" y="8105"/>
                  <a:pt x="27969" y="8140"/>
                </a:cubicBezTo>
                <a:cubicBezTo>
                  <a:pt x="27893" y="8176"/>
                  <a:pt x="27894" y="8191"/>
                  <a:pt x="27976" y="8237"/>
                </a:cubicBezTo>
                <a:cubicBezTo>
                  <a:pt x="28025" y="8264"/>
                  <a:pt x="28041" y="8276"/>
                  <a:pt x="28021" y="8276"/>
                </a:cubicBezTo>
                <a:cubicBezTo>
                  <a:pt x="28008" y="8276"/>
                  <a:pt x="27980" y="8271"/>
                  <a:pt x="27935" y="8261"/>
                </a:cubicBezTo>
                <a:cubicBezTo>
                  <a:pt x="27909" y="8255"/>
                  <a:pt x="27886" y="8251"/>
                  <a:pt x="27867" y="8251"/>
                </a:cubicBezTo>
                <a:cubicBezTo>
                  <a:pt x="27809" y="8251"/>
                  <a:pt x="27776" y="8279"/>
                  <a:pt x="27747" y="8343"/>
                </a:cubicBezTo>
                <a:cubicBezTo>
                  <a:pt x="27720" y="8404"/>
                  <a:pt x="27702" y="8474"/>
                  <a:pt x="27706" y="8495"/>
                </a:cubicBezTo>
                <a:cubicBezTo>
                  <a:pt x="27712" y="8514"/>
                  <a:pt x="27606" y="8571"/>
                  <a:pt x="27468" y="8620"/>
                </a:cubicBezTo>
                <a:cubicBezTo>
                  <a:pt x="27330" y="8668"/>
                  <a:pt x="27211" y="8723"/>
                  <a:pt x="27199" y="8743"/>
                </a:cubicBezTo>
                <a:cubicBezTo>
                  <a:pt x="27187" y="8762"/>
                  <a:pt x="27133" y="8779"/>
                  <a:pt x="27083" y="8779"/>
                </a:cubicBezTo>
                <a:cubicBezTo>
                  <a:pt x="27032" y="8779"/>
                  <a:pt x="26992" y="8796"/>
                  <a:pt x="26996" y="8816"/>
                </a:cubicBezTo>
                <a:cubicBezTo>
                  <a:pt x="27016" y="8903"/>
                  <a:pt x="26996" y="8956"/>
                  <a:pt x="26947" y="8956"/>
                </a:cubicBezTo>
                <a:cubicBezTo>
                  <a:pt x="26935" y="8956"/>
                  <a:pt x="26922" y="8952"/>
                  <a:pt x="26907" y="8946"/>
                </a:cubicBezTo>
                <a:cubicBezTo>
                  <a:pt x="26890" y="8938"/>
                  <a:pt x="26878" y="8935"/>
                  <a:pt x="26872" y="8935"/>
                </a:cubicBezTo>
                <a:cubicBezTo>
                  <a:pt x="26858" y="8935"/>
                  <a:pt x="26871" y="8954"/>
                  <a:pt x="26913" y="8993"/>
                </a:cubicBezTo>
                <a:cubicBezTo>
                  <a:pt x="26963" y="9040"/>
                  <a:pt x="26978" y="9104"/>
                  <a:pt x="26948" y="9140"/>
                </a:cubicBezTo>
                <a:cubicBezTo>
                  <a:pt x="26940" y="9149"/>
                  <a:pt x="26940" y="9153"/>
                  <a:pt x="26945" y="9153"/>
                </a:cubicBezTo>
                <a:cubicBezTo>
                  <a:pt x="26961" y="9153"/>
                  <a:pt x="27032" y="9115"/>
                  <a:pt x="27126" y="9055"/>
                </a:cubicBezTo>
                <a:cubicBezTo>
                  <a:pt x="27251" y="8974"/>
                  <a:pt x="27332" y="8892"/>
                  <a:pt x="27302" y="8874"/>
                </a:cubicBezTo>
                <a:cubicBezTo>
                  <a:pt x="27272" y="8858"/>
                  <a:pt x="27299" y="8813"/>
                  <a:pt x="27362" y="8776"/>
                </a:cubicBezTo>
                <a:cubicBezTo>
                  <a:pt x="27397" y="8754"/>
                  <a:pt x="27422" y="8743"/>
                  <a:pt x="27433" y="8743"/>
                </a:cubicBezTo>
                <a:cubicBezTo>
                  <a:pt x="27442" y="8743"/>
                  <a:pt x="27441" y="8750"/>
                  <a:pt x="27430" y="8764"/>
                </a:cubicBezTo>
                <a:cubicBezTo>
                  <a:pt x="27405" y="8795"/>
                  <a:pt x="27412" y="8828"/>
                  <a:pt x="27453" y="8838"/>
                </a:cubicBezTo>
                <a:cubicBezTo>
                  <a:pt x="27541" y="8861"/>
                  <a:pt x="26951" y="9228"/>
                  <a:pt x="26787" y="9252"/>
                </a:cubicBezTo>
                <a:cubicBezTo>
                  <a:pt x="26720" y="9262"/>
                  <a:pt x="26572" y="9346"/>
                  <a:pt x="26465" y="9437"/>
                </a:cubicBezTo>
                <a:cubicBezTo>
                  <a:pt x="26360" y="9523"/>
                  <a:pt x="26304" y="9561"/>
                  <a:pt x="26263" y="9561"/>
                </a:cubicBezTo>
                <a:cubicBezTo>
                  <a:pt x="26240" y="9561"/>
                  <a:pt x="26222" y="9549"/>
                  <a:pt x="26202" y="9526"/>
                </a:cubicBezTo>
                <a:cubicBezTo>
                  <a:pt x="26177" y="9498"/>
                  <a:pt x="26160" y="9482"/>
                  <a:pt x="26149" y="9482"/>
                </a:cubicBezTo>
                <a:cubicBezTo>
                  <a:pt x="26135" y="9482"/>
                  <a:pt x="26129" y="9504"/>
                  <a:pt x="26123" y="9550"/>
                </a:cubicBezTo>
                <a:cubicBezTo>
                  <a:pt x="26116" y="9611"/>
                  <a:pt x="26114" y="9674"/>
                  <a:pt x="26120" y="9737"/>
                </a:cubicBezTo>
                <a:cubicBezTo>
                  <a:pt x="26125" y="9783"/>
                  <a:pt x="26096" y="9823"/>
                  <a:pt x="26057" y="9823"/>
                </a:cubicBezTo>
                <a:cubicBezTo>
                  <a:pt x="26014" y="9823"/>
                  <a:pt x="25998" y="9874"/>
                  <a:pt x="26017" y="9944"/>
                </a:cubicBezTo>
                <a:cubicBezTo>
                  <a:pt x="26041" y="10039"/>
                  <a:pt x="26023" y="10062"/>
                  <a:pt x="25901" y="10062"/>
                </a:cubicBezTo>
                <a:cubicBezTo>
                  <a:pt x="25893" y="10062"/>
                  <a:pt x="25884" y="10062"/>
                  <a:pt x="25875" y="10062"/>
                </a:cubicBezTo>
                <a:cubicBezTo>
                  <a:pt x="25743" y="10065"/>
                  <a:pt x="25608" y="10077"/>
                  <a:pt x="25477" y="10098"/>
                </a:cubicBezTo>
                <a:cubicBezTo>
                  <a:pt x="25269" y="10132"/>
                  <a:pt x="25264" y="10139"/>
                  <a:pt x="25402" y="10178"/>
                </a:cubicBezTo>
                <a:cubicBezTo>
                  <a:pt x="25553" y="10220"/>
                  <a:pt x="25533" y="10313"/>
                  <a:pt x="25398" y="10313"/>
                </a:cubicBezTo>
                <a:cubicBezTo>
                  <a:pt x="25384" y="10313"/>
                  <a:pt x="25369" y="10312"/>
                  <a:pt x="25353" y="10310"/>
                </a:cubicBezTo>
                <a:cubicBezTo>
                  <a:pt x="25347" y="10309"/>
                  <a:pt x="25341" y="10309"/>
                  <a:pt x="25335" y="10309"/>
                </a:cubicBezTo>
                <a:cubicBezTo>
                  <a:pt x="25285" y="10309"/>
                  <a:pt x="25241" y="10330"/>
                  <a:pt x="25237" y="10359"/>
                </a:cubicBezTo>
                <a:cubicBezTo>
                  <a:pt x="25232" y="10392"/>
                  <a:pt x="25223" y="10445"/>
                  <a:pt x="25217" y="10474"/>
                </a:cubicBezTo>
                <a:cubicBezTo>
                  <a:pt x="25214" y="10495"/>
                  <a:pt x="25180" y="10508"/>
                  <a:pt x="25135" y="10508"/>
                </a:cubicBezTo>
                <a:cubicBezTo>
                  <a:pt x="25118" y="10508"/>
                  <a:pt x="25099" y="10506"/>
                  <a:pt x="25080" y="10502"/>
                </a:cubicBezTo>
                <a:cubicBezTo>
                  <a:pt x="25058" y="10498"/>
                  <a:pt x="25036" y="10496"/>
                  <a:pt x="25014" y="10496"/>
                </a:cubicBezTo>
                <a:cubicBezTo>
                  <a:pt x="24968" y="10496"/>
                  <a:pt x="24928" y="10505"/>
                  <a:pt x="24914" y="10522"/>
                </a:cubicBezTo>
                <a:cubicBezTo>
                  <a:pt x="24893" y="10545"/>
                  <a:pt x="24820" y="10566"/>
                  <a:pt x="24750" y="10566"/>
                </a:cubicBezTo>
                <a:cubicBezTo>
                  <a:pt x="24682" y="10566"/>
                  <a:pt x="24608" y="10608"/>
                  <a:pt x="24585" y="10665"/>
                </a:cubicBezTo>
                <a:cubicBezTo>
                  <a:pt x="24561" y="10721"/>
                  <a:pt x="24517" y="10765"/>
                  <a:pt x="24485" y="10765"/>
                </a:cubicBezTo>
                <a:cubicBezTo>
                  <a:pt x="24450" y="10765"/>
                  <a:pt x="24444" y="10802"/>
                  <a:pt x="24465" y="10845"/>
                </a:cubicBezTo>
                <a:cubicBezTo>
                  <a:pt x="24488" y="10889"/>
                  <a:pt x="24479" y="10941"/>
                  <a:pt x="24447" y="10959"/>
                </a:cubicBezTo>
                <a:cubicBezTo>
                  <a:pt x="24416" y="10977"/>
                  <a:pt x="24323" y="11053"/>
                  <a:pt x="24246" y="11129"/>
                </a:cubicBezTo>
                <a:cubicBezTo>
                  <a:pt x="24172" y="11201"/>
                  <a:pt x="24137" y="11234"/>
                  <a:pt x="24113" y="11234"/>
                </a:cubicBezTo>
                <a:cubicBezTo>
                  <a:pt x="24093" y="11234"/>
                  <a:pt x="24081" y="11211"/>
                  <a:pt x="24062" y="11166"/>
                </a:cubicBezTo>
                <a:cubicBezTo>
                  <a:pt x="24033" y="11099"/>
                  <a:pt x="23981" y="11065"/>
                  <a:pt x="23935" y="11065"/>
                </a:cubicBezTo>
                <a:cubicBezTo>
                  <a:pt x="23891" y="11065"/>
                  <a:pt x="23852" y="11097"/>
                  <a:pt x="23846" y="11162"/>
                </a:cubicBezTo>
                <a:cubicBezTo>
                  <a:pt x="23840" y="11223"/>
                  <a:pt x="23874" y="11262"/>
                  <a:pt x="23938" y="11262"/>
                </a:cubicBezTo>
                <a:cubicBezTo>
                  <a:pt x="24020" y="11262"/>
                  <a:pt x="24026" y="11275"/>
                  <a:pt x="23967" y="11330"/>
                </a:cubicBezTo>
                <a:cubicBezTo>
                  <a:pt x="23925" y="11368"/>
                  <a:pt x="23822" y="11399"/>
                  <a:pt x="23735" y="11399"/>
                </a:cubicBezTo>
                <a:cubicBezTo>
                  <a:pt x="23579" y="11399"/>
                  <a:pt x="23271" y="11585"/>
                  <a:pt x="23322" y="11650"/>
                </a:cubicBezTo>
                <a:cubicBezTo>
                  <a:pt x="23338" y="11671"/>
                  <a:pt x="23312" y="11715"/>
                  <a:pt x="23261" y="11751"/>
                </a:cubicBezTo>
                <a:cubicBezTo>
                  <a:pt x="23228" y="11774"/>
                  <a:pt x="23205" y="11785"/>
                  <a:pt x="23190" y="11785"/>
                </a:cubicBezTo>
                <a:cubicBezTo>
                  <a:pt x="23176" y="11785"/>
                  <a:pt x="23170" y="11775"/>
                  <a:pt x="23170" y="11756"/>
                </a:cubicBezTo>
                <a:cubicBezTo>
                  <a:pt x="23170" y="11736"/>
                  <a:pt x="23163" y="11726"/>
                  <a:pt x="23147" y="11726"/>
                </a:cubicBezTo>
                <a:cubicBezTo>
                  <a:pt x="23131" y="11726"/>
                  <a:pt x="23105" y="11738"/>
                  <a:pt x="23070" y="11760"/>
                </a:cubicBezTo>
                <a:cubicBezTo>
                  <a:pt x="22989" y="11812"/>
                  <a:pt x="22985" y="11832"/>
                  <a:pt x="23052" y="11865"/>
                </a:cubicBezTo>
                <a:cubicBezTo>
                  <a:pt x="23123" y="11900"/>
                  <a:pt x="23085" y="11920"/>
                  <a:pt x="22963" y="11920"/>
                </a:cubicBezTo>
                <a:cubicBezTo>
                  <a:pt x="22925" y="11920"/>
                  <a:pt x="22879" y="11918"/>
                  <a:pt x="22825" y="11914"/>
                </a:cubicBezTo>
                <a:cubicBezTo>
                  <a:pt x="22814" y="11913"/>
                  <a:pt x="22804" y="11913"/>
                  <a:pt x="22795" y="11913"/>
                </a:cubicBezTo>
                <a:cubicBezTo>
                  <a:pt x="22686" y="11913"/>
                  <a:pt x="22680" y="11968"/>
                  <a:pt x="22788" y="12048"/>
                </a:cubicBezTo>
                <a:cubicBezTo>
                  <a:pt x="22851" y="12094"/>
                  <a:pt x="22851" y="12108"/>
                  <a:pt x="22788" y="12108"/>
                </a:cubicBezTo>
                <a:cubicBezTo>
                  <a:pt x="22787" y="12108"/>
                  <a:pt x="22786" y="12108"/>
                  <a:pt x="22785" y="12108"/>
                </a:cubicBezTo>
                <a:cubicBezTo>
                  <a:pt x="22743" y="12108"/>
                  <a:pt x="22707" y="12142"/>
                  <a:pt x="22707" y="12184"/>
                </a:cubicBezTo>
                <a:cubicBezTo>
                  <a:pt x="22707" y="12218"/>
                  <a:pt x="22698" y="12235"/>
                  <a:pt x="22673" y="12235"/>
                </a:cubicBezTo>
                <a:cubicBezTo>
                  <a:pt x="22655" y="12235"/>
                  <a:pt x="22630" y="12227"/>
                  <a:pt x="22594" y="12212"/>
                </a:cubicBezTo>
                <a:cubicBezTo>
                  <a:pt x="22564" y="12200"/>
                  <a:pt x="22537" y="12193"/>
                  <a:pt x="22508" y="12193"/>
                </a:cubicBezTo>
                <a:cubicBezTo>
                  <a:pt x="22455" y="12193"/>
                  <a:pt x="22398" y="12215"/>
                  <a:pt x="22321" y="12262"/>
                </a:cubicBezTo>
                <a:cubicBezTo>
                  <a:pt x="22246" y="12307"/>
                  <a:pt x="22156" y="12338"/>
                  <a:pt x="22103" y="12338"/>
                </a:cubicBezTo>
                <a:cubicBezTo>
                  <a:pt x="22094" y="12338"/>
                  <a:pt x="22086" y="12337"/>
                  <a:pt x="22079" y="12335"/>
                </a:cubicBezTo>
                <a:cubicBezTo>
                  <a:pt x="22075" y="12334"/>
                  <a:pt x="22071" y="12333"/>
                  <a:pt x="22066" y="12333"/>
                </a:cubicBezTo>
                <a:cubicBezTo>
                  <a:pt x="22019" y="12333"/>
                  <a:pt x="21949" y="12389"/>
                  <a:pt x="21897" y="12470"/>
                </a:cubicBezTo>
                <a:cubicBezTo>
                  <a:pt x="21848" y="12549"/>
                  <a:pt x="21783" y="12609"/>
                  <a:pt x="21751" y="12609"/>
                </a:cubicBezTo>
                <a:cubicBezTo>
                  <a:pt x="21748" y="12609"/>
                  <a:pt x="21746" y="12609"/>
                  <a:pt x="21743" y="12608"/>
                </a:cubicBezTo>
                <a:cubicBezTo>
                  <a:pt x="21739" y="12606"/>
                  <a:pt x="21735" y="12605"/>
                  <a:pt x="21731" y="12605"/>
                </a:cubicBezTo>
                <a:cubicBezTo>
                  <a:pt x="21705" y="12605"/>
                  <a:pt x="21677" y="12636"/>
                  <a:pt x="21666" y="12681"/>
                </a:cubicBezTo>
                <a:cubicBezTo>
                  <a:pt x="21639" y="12787"/>
                  <a:pt x="21538" y="12894"/>
                  <a:pt x="21470" y="12894"/>
                </a:cubicBezTo>
                <a:cubicBezTo>
                  <a:pt x="21468" y="12894"/>
                  <a:pt x="21466" y="12894"/>
                  <a:pt x="21464" y="12894"/>
                </a:cubicBezTo>
                <a:cubicBezTo>
                  <a:pt x="21445" y="12892"/>
                  <a:pt x="21428" y="12892"/>
                  <a:pt x="21412" y="12892"/>
                </a:cubicBezTo>
                <a:cubicBezTo>
                  <a:pt x="21304" y="12892"/>
                  <a:pt x="21257" y="12931"/>
                  <a:pt x="21257" y="13017"/>
                </a:cubicBezTo>
                <a:cubicBezTo>
                  <a:pt x="21257" y="13154"/>
                  <a:pt x="21145" y="13248"/>
                  <a:pt x="20981" y="13248"/>
                </a:cubicBezTo>
                <a:cubicBezTo>
                  <a:pt x="20921" y="13248"/>
                  <a:pt x="20821" y="13317"/>
                  <a:pt x="20764" y="13397"/>
                </a:cubicBezTo>
                <a:cubicBezTo>
                  <a:pt x="20709" y="13479"/>
                  <a:pt x="20645" y="13546"/>
                  <a:pt x="20627" y="13546"/>
                </a:cubicBezTo>
                <a:cubicBezTo>
                  <a:pt x="20609" y="13546"/>
                  <a:pt x="20611" y="13525"/>
                  <a:pt x="20633" y="13497"/>
                </a:cubicBezTo>
                <a:cubicBezTo>
                  <a:pt x="20657" y="13469"/>
                  <a:pt x="20602" y="13448"/>
                  <a:pt x="20508" y="13448"/>
                </a:cubicBezTo>
                <a:cubicBezTo>
                  <a:pt x="20388" y="13448"/>
                  <a:pt x="20352" y="13469"/>
                  <a:pt x="20379" y="13524"/>
                </a:cubicBezTo>
                <a:cubicBezTo>
                  <a:pt x="20407" y="13577"/>
                  <a:pt x="20363" y="13608"/>
                  <a:pt x="20269" y="13608"/>
                </a:cubicBezTo>
                <a:cubicBezTo>
                  <a:pt x="20244" y="13608"/>
                  <a:pt x="20216" y="13606"/>
                  <a:pt x="20185" y="13602"/>
                </a:cubicBezTo>
                <a:cubicBezTo>
                  <a:pt x="20183" y="13601"/>
                  <a:pt x="20181" y="13601"/>
                  <a:pt x="20179" y="13601"/>
                </a:cubicBezTo>
                <a:cubicBezTo>
                  <a:pt x="20153" y="13601"/>
                  <a:pt x="20150" y="13620"/>
                  <a:pt x="20172" y="13646"/>
                </a:cubicBezTo>
                <a:cubicBezTo>
                  <a:pt x="20197" y="13675"/>
                  <a:pt x="20185" y="13699"/>
                  <a:pt x="20148" y="13699"/>
                </a:cubicBezTo>
                <a:cubicBezTo>
                  <a:pt x="20109" y="13699"/>
                  <a:pt x="20085" y="13716"/>
                  <a:pt x="20094" y="13740"/>
                </a:cubicBezTo>
                <a:cubicBezTo>
                  <a:pt x="20115" y="13799"/>
                  <a:pt x="19702" y="14096"/>
                  <a:pt x="19602" y="14096"/>
                </a:cubicBezTo>
                <a:cubicBezTo>
                  <a:pt x="19559" y="14096"/>
                  <a:pt x="19545" y="14109"/>
                  <a:pt x="19570" y="14128"/>
                </a:cubicBezTo>
                <a:cubicBezTo>
                  <a:pt x="19642" y="14181"/>
                  <a:pt x="19408" y="14342"/>
                  <a:pt x="19257" y="14342"/>
                </a:cubicBezTo>
                <a:cubicBezTo>
                  <a:pt x="19100" y="14342"/>
                  <a:pt x="18656" y="14655"/>
                  <a:pt x="18714" y="14725"/>
                </a:cubicBezTo>
                <a:cubicBezTo>
                  <a:pt x="18733" y="14748"/>
                  <a:pt x="18699" y="14770"/>
                  <a:pt x="18636" y="14775"/>
                </a:cubicBezTo>
                <a:cubicBezTo>
                  <a:pt x="18317" y="14792"/>
                  <a:pt x="18130" y="14833"/>
                  <a:pt x="18124" y="14880"/>
                </a:cubicBezTo>
                <a:lnTo>
                  <a:pt x="18107" y="15001"/>
                </a:lnTo>
                <a:cubicBezTo>
                  <a:pt x="18103" y="15025"/>
                  <a:pt x="18096" y="15036"/>
                  <a:pt x="18086" y="15036"/>
                </a:cubicBezTo>
                <a:cubicBezTo>
                  <a:pt x="18076" y="15036"/>
                  <a:pt x="18064" y="15028"/>
                  <a:pt x="18050" y="15010"/>
                </a:cubicBezTo>
                <a:cubicBezTo>
                  <a:pt x="18024" y="14982"/>
                  <a:pt x="17950" y="14957"/>
                  <a:pt x="17887" y="14957"/>
                </a:cubicBezTo>
                <a:cubicBezTo>
                  <a:pt x="17813" y="14957"/>
                  <a:pt x="17793" y="14974"/>
                  <a:pt x="17832" y="15010"/>
                </a:cubicBezTo>
                <a:cubicBezTo>
                  <a:pt x="17871" y="15046"/>
                  <a:pt x="17853" y="15104"/>
                  <a:pt x="17790" y="15165"/>
                </a:cubicBezTo>
                <a:cubicBezTo>
                  <a:pt x="17749" y="15206"/>
                  <a:pt x="17717" y="15227"/>
                  <a:pt x="17694" y="15227"/>
                </a:cubicBezTo>
                <a:cubicBezTo>
                  <a:pt x="17680" y="15227"/>
                  <a:pt x="17669" y="15219"/>
                  <a:pt x="17662" y="15204"/>
                </a:cubicBezTo>
                <a:cubicBezTo>
                  <a:pt x="17651" y="15180"/>
                  <a:pt x="17614" y="15166"/>
                  <a:pt x="17569" y="15166"/>
                </a:cubicBezTo>
                <a:cubicBezTo>
                  <a:pt x="17554" y="15166"/>
                  <a:pt x="17538" y="15168"/>
                  <a:pt x="17522" y="15171"/>
                </a:cubicBezTo>
                <a:cubicBezTo>
                  <a:pt x="17508" y="15175"/>
                  <a:pt x="17498" y="15176"/>
                  <a:pt x="17491" y="15176"/>
                </a:cubicBezTo>
                <a:cubicBezTo>
                  <a:pt x="17462" y="15176"/>
                  <a:pt x="17490" y="15148"/>
                  <a:pt x="17571" y="15097"/>
                </a:cubicBezTo>
                <a:cubicBezTo>
                  <a:pt x="17659" y="15042"/>
                  <a:pt x="17717" y="14982"/>
                  <a:pt x="17696" y="14966"/>
                </a:cubicBezTo>
                <a:cubicBezTo>
                  <a:pt x="17694" y="14963"/>
                  <a:pt x="17689" y="14963"/>
                  <a:pt x="17684" y="14963"/>
                </a:cubicBezTo>
                <a:cubicBezTo>
                  <a:pt x="17649" y="14963"/>
                  <a:pt x="17559" y="15002"/>
                  <a:pt x="17468" y="15063"/>
                </a:cubicBezTo>
                <a:cubicBezTo>
                  <a:pt x="17311" y="15165"/>
                  <a:pt x="17295" y="15197"/>
                  <a:pt x="17374" y="15236"/>
                </a:cubicBezTo>
                <a:cubicBezTo>
                  <a:pt x="17410" y="15253"/>
                  <a:pt x="17451" y="15262"/>
                  <a:pt x="17486" y="15262"/>
                </a:cubicBezTo>
                <a:cubicBezTo>
                  <a:pt x="17507" y="15262"/>
                  <a:pt x="17526" y="15259"/>
                  <a:pt x="17541" y="15252"/>
                </a:cubicBezTo>
                <a:cubicBezTo>
                  <a:pt x="17552" y="15247"/>
                  <a:pt x="17559" y="15245"/>
                  <a:pt x="17563" y="15245"/>
                </a:cubicBezTo>
                <a:cubicBezTo>
                  <a:pt x="17573" y="15245"/>
                  <a:pt x="17564" y="15259"/>
                  <a:pt x="17535" y="15283"/>
                </a:cubicBezTo>
                <a:cubicBezTo>
                  <a:pt x="17504" y="15308"/>
                  <a:pt x="17473" y="15320"/>
                  <a:pt x="17437" y="15320"/>
                </a:cubicBezTo>
                <a:cubicBezTo>
                  <a:pt x="17408" y="15320"/>
                  <a:pt x="17375" y="15312"/>
                  <a:pt x="17337" y="15297"/>
                </a:cubicBezTo>
                <a:cubicBezTo>
                  <a:pt x="17299" y="15282"/>
                  <a:pt x="17254" y="15275"/>
                  <a:pt x="17207" y="15275"/>
                </a:cubicBezTo>
                <a:cubicBezTo>
                  <a:pt x="17157" y="15275"/>
                  <a:pt x="17103" y="15283"/>
                  <a:pt x="17049" y="15300"/>
                </a:cubicBezTo>
                <a:cubicBezTo>
                  <a:pt x="16949" y="15330"/>
                  <a:pt x="16916" y="15358"/>
                  <a:pt x="16966" y="15373"/>
                </a:cubicBezTo>
                <a:cubicBezTo>
                  <a:pt x="16979" y="15376"/>
                  <a:pt x="16993" y="15378"/>
                  <a:pt x="17008" y="15378"/>
                </a:cubicBezTo>
                <a:cubicBezTo>
                  <a:pt x="17054" y="15378"/>
                  <a:pt x="17106" y="15363"/>
                  <a:pt x="17148" y="15337"/>
                </a:cubicBezTo>
                <a:cubicBezTo>
                  <a:pt x="17184" y="15315"/>
                  <a:pt x="17209" y="15304"/>
                  <a:pt x="17228" y="15304"/>
                </a:cubicBezTo>
                <a:cubicBezTo>
                  <a:pt x="17252" y="15304"/>
                  <a:pt x="17268" y="15322"/>
                  <a:pt x="17286" y="15358"/>
                </a:cubicBezTo>
                <a:cubicBezTo>
                  <a:pt x="17339" y="15470"/>
                  <a:pt x="17290" y="15498"/>
                  <a:pt x="17020" y="15507"/>
                </a:cubicBezTo>
                <a:cubicBezTo>
                  <a:pt x="16789" y="15516"/>
                  <a:pt x="16599" y="15585"/>
                  <a:pt x="16807" y="15585"/>
                </a:cubicBezTo>
                <a:cubicBezTo>
                  <a:pt x="16925" y="15585"/>
                  <a:pt x="16947" y="15670"/>
                  <a:pt x="16857" y="15774"/>
                </a:cubicBezTo>
                <a:cubicBezTo>
                  <a:pt x="16835" y="15800"/>
                  <a:pt x="16820" y="15813"/>
                  <a:pt x="16807" y="15813"/>
                </a:cubicBezTo>
                <a:cubicBezTo>
                  <a:pt x="16791" y="15813"/>
                  <a:pt x="16778" y="15795"/>
                  <a:pt x="16760" y="15759"/>
                </a:cubicBezTo>
                <a:cubicBezTo>
                  <a:pt x="16743" y="15726"/>
                  <a:pt x="16708" y="15704"/>
                  <a:pt x="16678" y="15704"/>
                </a:cubicBezTo>
                <a:cubicBezTo>
                  <a:pt x="16671" y="15704"/>
                  <a:pt x="16663" y="15705"/>
                  <a:pt x="16656" y="15709"/>
                </a:cubicBezTo>
                <a:cubicBezTo>
                  <a:pt x="16620" y="15727"/>
                  <a:pt x="16608" y="15770"/>
                  <a:pt x="16628" y="15806"/>
                </a:cubicBezTo>
                <a:cubicBezTo>
                  <a:pt x="16647" y="15843"/>
                  <a:pt x="16626" y="15891"/>
                  <a:pt x="16581" y="15912"/>
                </a:cubicBezTo>
                <a:cubicBezTo>
                  <a:pt x="16562" y="15920"/>
                  <a:pt x="16549" y="15925"/>
                  <a:pt x="16541" y="15925"/>
                </a:cubicBezTo>
                <a:cubicBezTo>
                  <a:pt x="16526" y="15925"/>
                  <a:pt x="16532" y="15909"/>
                  <a:pt x="16556" y="15879"/>
                </a:cubicBezTo>
                <a:cubicBezTo>
                  <a:pt x="16568" y="15864"/>
                  <a:pt x="16568" y="15856"/>
                  <a:pt x="16559" y="15856"/>
                </a:cubicBezTo>
                <a:cubicBezTo>
                  <a:pt x="16544" y="15856"/>
                  <a:pt x="16506" y="15874"/>
                  <a:pt x="16453" y="15907"/>
                </a:cubicBezTo>
                <a:cubicBezTo>
                  <a:pt x="16365" y="15961"/>
                  <a:pt x="16277" y="16015"/>
                  <a:pt x="16258" y="16025"/>
                </a:cubicBezTo>
                <a:cubicBezTo>
                  <a:pt x="16252" y="16028"/>
                  <a:pt x="16254" y="16030"/>
                  <a:pt x="16262" y="16030"/>
                </a:cubicBezTo>
                <a:cubicBezTo>
                  <a:pt x="16280" y="16030"/>
                  <a:pt x="16326" y="16023"/>
                  <a:pt x="16390" y="16010"/>
                </a:cubicBezTo>
                <a:cubicBezTo>
                  <a:pt x="16451" y="15998"/>
                  <a:pt x="16488" y="15991"/>
                  <a:pt x="16502" y="15991"/>
                </a:cubicBezTo>
                <a:cubicBezTo>
                  <a:pt x="16523" y="15991"/>
                  <a:pt x="16495" y="16005"/>
                  <a:pt x="16425" y="16037"/>
                </a:cubicBezTo>
                <a:cubicBezTo>
                  <a:pt x="16329" y="16082"/>
                  <a:pt x="16237" y="16134"/>
                  <a:pt x="16149" y="16194"/>
                </a:cubicBezTo>
                <a:cubicBezTo>
                  <a:pt x="16086" y="16234"/>
                  <a:pt x="16014" y="16260"/>
                  <a:pt x="15963" y="16260"/>
                </a:cubicBezTo>
                <a:cubicBezTo>
                  <a:pt x="15947" y="16260"/>
                  <a:pt x="15933" y="16257"/>
                  <a:pt x="15922" y="16252"/>
                </a:cubicBezTo>
                <a:cubicBezTo>
                  <a:pt x="15902" y="16243"/>
                  <a:pt x="15887" y="16238"/>
                  <a:pt x="15879" y="16238"/>
                </a:cubicBezTo>
                <a:cubicBezTo>
                  <a:pt x="15867" y="16238"/>
                  <a:pt x="15869" y="16247"/>
                  <a:pt x="15885" y="16267"/>
                </a:cubicBezTo>
                <a:cubicBezTo>
                  <a:pt x="15910" y="16295"/>
                  <a:pt x="15847" y="16358"/>
                  <a:pt x="15747" y="16406"/>
                </a:cubicBezTo>
                <a:cubicBezTo>
                  <a:pt x="15619" y="16471"/>
                  <a:pt x="15498" y="16547"/>
                  <a:pt x="15383" y="16635"/>
                </a:cubicBezTo>
                <a:cubicBezTo>
                  <a:pt x="15295" y="16704"/>
                  <a:pt x="15240" y="16736"/>
                  <a:pt x="15206" y="16736"/>
                </a:cubicBezTo>
                <a:cubicBezTo>
                  <a:pt x="15188" y="16736"/>
                  <a:pt x="15175" y="16728"/>
                  <a:pt x="15167" y="16711"/>
                </a:cubicBezTo>
                <a:cubicBezTo>
                  <a:pt x="15149" y="16676"/>
                  <a:pt x="15089" y="16644"/>
                  <a:pt x="15038" y="16644"/>
                </a:cubicBezTo>
                <a:cubicBezTo>
                  <a:pt x="14977" y="16644"/>
                  <a:pt x="14965" y="16664"/>
                  <a:pt x="15004" y="16700"/>
                </a:cubicBezTo>
                <a:cubicBezTo>
                  <a:pt x="15041" y="16734"/>
                  <a:pt x="15029" y="16789"/>
                  <a:pt x="14970" y="16850"/>
                </a:cubicBezTo>
                <a:cubicBezTo>
                  <a:pt x="14934" y="16887"/>
                  <a:pt x="14901" y="16909"/>
                  <a:pt x="14886" y="16909"/>
                </a:cubicBezTo>
                <a:cubicBezTo>
                  <a:pt x="14879" y="16909"/>
                  <a:pt x="14876" y="16906"/>
                  <a:pt x="14876" y="16898"/>
                </a:cubicBezTo>
                <a:cubicBezTo>
                  <a:pt x="14876" y="16871"/>
                  <a:pt x="14913" y="16820"/>
                  <a:pt x="14955" y="16786"/>
                </a:cubicBezTo>
                <a:cubicBezTo>
                  <a:pt x="15003" y="16749"/>
                  <a:pt x="15007" y="16725"/>
                  <a:pt x="14964" y="16725"/>
                </a:cubicBezTo>
                <a:cubicBezTo>
                  <a:pt x="14882" y="16725"/>
                  <a:pt x="14644" y="16923"/>
                  <a:pt x="14591" y="17037"/>
                </a:cubicBezTo>
                <a:cubicBezTo>
                  <a:pt x="14568" y="17086"/>
                  <a:pt x="14482" y="17122"/>
                  <a:pt x="14388" y="17122"/>
                </a:cubicBezTo>
                <a:cubicBezTo>
                  <a:pt x="14282" y="17122"/>
                  <a:pt x="14210" y="17156"/>
                  <a:pt x="14183" y="17222"/>
                </a:cubicBezTo>
                <a:cubicBezTo>
                  <a:pt x="14133" y="17342"/>
                  <a:pt x="13866" y="17484"/>
                  <a:pt x="13705" y="17484"/>
                </a:cubicBezTo>
                <a:cubicBezTo>
                  <a:pt x="13696" y="17484"/>
                  <a:pt x="13687" y="17484"/>
                  <a:pt x="13679" y="17483"/>
                </a:cubicBezTo>
                <a:cubicBezTo>
                  <a:pt x="13669" y="17482"/>
                  <a:pt x="13660" y="17481"/>
                  <a:pt x="13651" y="17481"/>
                </a:cubicBezTo>
                <a:cubicBezTo>
                  <a:pt x="13600" y="17481"/>
                  <a:pt x="13560" y="17498"/>
                  <a:pt x="13560" y="17522"/>
                </a:cubicBezTo>
                <a:cubicBezTo>
                  <a:pt x="13560" y="17542"/>
                  <a:pt x="13572" y="17553"/>
                  <a:pt x="13591" y="17553"/>
                </a:cubicBezTo>
                <a:cubicBezTo>
                  <a:pt x="13603" y="17553"/>
                  <a:pt x="13618" y="17549"/>
                  <a:pt x="13634" y="17541"/>
                </a:cubicBezTo>
                <a:cubicBezTo>
                  <a:pt x="13650" y="17534"/>
                  <a:pt x="13662" y="17530"/>
                  <a:pt x="13669" y="17530"/>
                </a:cubicBezTo>
                <a:cubicBezTo>
                  <a:pt x="13682" y="17530"/>
                  <a:pt x="13682" y="17541"/>
                  <a:pt x="13665" y="17562"/>
                </a:cubicBezTo>
                <a:cubicBezTo>
                  <a:pt x="13647" y="17586"/>
                  <a:pt x="13612" y="17599"/>
                  <a:pt x="13576" y="17599"/>
                </a:cubicBezTo>
                <a:cubicBezTo>
                  <a:pt x="13562" y="17599"/>
                  <a:pt x="13548" y="17598"/>
                  <a:pt x="13534" y="17593"/>
                </a:cubicBezTo>
                <a:cubicBezTo>
                  <a:pt x="13525" y="17591"/>
                  <a:pt x="13515" y="17590"/>
                  <a:pt x="13506" y="17590"/>
                </a:cubicBezTo>
                <a:cubicBezTo>
                  <a:pt x="13465" y="17590"/>
                  <a:pt x="13426" y="17611"/>
                  <a:pt x="13406" y="17647"/>
                </a:cubicBezTo>
                <a:cubicBezTo>
                  <a:pt x="13388" y="17682"/>
                  <a:pt x="13354" y="17704"/>
                  <a:pt x="13324" y="17704"/>
                </a:cubicBezTo>
                <a:cubicBezTo>
                  <a:pt x="13316" y="17704"/>
                  <a:pt x="13308" y="17702"/>
                  <a:pt x="13301" y="17699"/>
                </a:cubicBezTo>
                <a:cubicBezTo>
                  <a:pt x="13295" y="17696"/>
                  <a:pt x="13288" y="17695"/>
                  <a:pt x="13281" y="17695"/>
                </a:cubicBezTo>
                <a:cubicBezTo>
                  <a:pt x="13250" y="17695"/>
                  <a:pt x="13216" y="17724"/>
                  <a:pt x="13195" y="17771"/>
                </a:cubicBezTo>
                <a:cubicBezTo>
                  <a:pt x="13174" y="17818"/>
                  <a:pt x="13141" y="17848"/>
                  <a:pt x="13112" y="17848"/>
                </a:cubicBezTo>
                <a:cubicBezTo>
                  <a:pt x="13106" y="17848"/>
                  <a:pt x="13101" y="17847"/>
                  <a:pt x="13095" y="17844"/>
                </a:cubicBezTo>
                <a:cubicBezTo>
                  <a:pt x="13093" y="17843"/>
                  <a:pt x="13089" y="17842"/>
                  <a:pt x="13085" y="17842"/>
                </a:cubicBezTo>
                <a:cubicBezTo>
                  <a:pt x="13040" y="17842"/>
                  <a:pt x="12916" y="17918"/>
                  <a:pt x="12788" y="18022"/>
                </a:cubicBezTo>
                <a:cubicBezTo>
                  <a:pt x="12649" y="18135"/>
                  <a:pt x="12470" y="18246"/>
                  <a:pt x="12387" y="18269"/>
                </a:cubicBezTo>
                <a:cubicBezTo>
                  <a:pt x="12302" y="18295"/>
                  <a:pt x="12252" y="18334"/>
                  <a:pt x="12270" y="18357"/>
                </a:cubicBezTo>
                <a:cubicBezTo>
                  <a:pt x="12290" y="18380"/>
                  <a:pt x="12233" y="18426"/>
                  <a:pt x="12139" y="18459"/>
                </a:cubicBezTo>
                <a:cubicBezTo>
                  <a:pt x="12033" y="18496"/>
                  <a:pt x="11990" y="18540"/>
                  <a:pt x="12020" y="18580"/>
                </a:cubicBezTo>
                <a:cubicBezTo>
                  <a:pt x="12036" y="18602"/>
                  <a:pt x="12041" y="18613"/>
                  <a:pt x="12034" y="18613"/>
                </a:cubicBezTo>
                <a:cubicBezTo>
                  <a:pt x="12030" y="18613"/>
                  <a:pt x="12023" y="18610"/>
                  <a:pt x="12014" y="18604"/>
                </a:cubicBezTo>
                <a:cubicBezTo>
                  <a:pt x="12003" y="18596"/>
                  <a:pt x="11987" y="18592"/>
                  <a:pt x="11969" y="18592"/>
                </a:cubicBezTo>
                <a:cubicBezTo>
                  <a:pt x="11939" y="18592"/>
                  <a:pt x="11901" y="18603"/>
                  <a:pt x="11869" y="18622"/>
                </a:cubicBezTo>
                <a:cubicBezTo>
                  <a:pt x="11835" y="18642"/>
                  <a:pt x="11807" y="18654"/>
                  <a:pt x="11791" y="18654"/>
                </a:cubicBezTo>
                <a:cubicBezTo>
                  <a:pt x="11782" y="18654"/>
                  <a:pt x="11778" y="18651"/>
                  <a:pt x="11778" y="18644"/>
                </a:cubicBezTo>
                <a:cubicBezTo>
                  <a:pt x="11778" y="18640"/>
                  <a:pt x="11774" y="18637"/>
                  <a:pt x="11768" y="18637"/>
                </a:cubicBezTo>
                <a:cubicBezTo>
                  <a:pt x="11744" y="18637"/>
                  <a:pt x="11680" y="18666"/>
                  <a:pt x="11606" y="18710"/>
                </a:cubicBezTo>
                <a:cubicBezTo>
                  <a:pt x="11512" y="18765"/>
                  <a:pt x="11372" y="18811"/>
                  <a:pt x="11299" y="18811"/>
                </a:cubicBezTo>
                <a:cubicBezTo>
                  <a:pt x="11226" y="18811"/>
                  <a:pt x="11184" y="18826"/>
                  <a:pt x="11208" y="18844"/>
                </a:cubicBezTo>
                <a:cubicBezTo>
                  <a:pt x="11263" y="18887"/>
                  <a:pt x="10971" y="19086"/>
                  <a:pt x="10870" y="19086"/>
                </a:cubicBezTo>
                <a:cubicBezTo>
                  <a:pt x="10863" y="19086"/>
                  <a:pt x="10856" y="19085"/>
                  <a:pt x="10851" y="19083"/>
                </a:cubicBezTo>
                <a:cubicBezTo>
                  <a:pt x="10845" y="19080"/>
                  <a:pt x="10838" y="19078"/>
                  <a:pt x="10832" y="19078"/>
                </a:cubicBezTo>
                <a:cubicBezTo>
                  <a:pt x="10801" y="19078"/>
                  <a:pt x="10768" y="19107"/>
                  <a:pt x="10753" y="19150"/>
                </a:cubicBezTo>
                <a:cubicBezTo>
                  <a:pt x="10735" y="19202"/>
                  <a:pt x="10612" y="19278"/>
                  <a:pt x="10487" y="19316"/>
                </a:cubicBezTo>
                <a:cubicBezTo>
                  <a:pt x="10362" y="19353"/>
                  <a:pt x="10224" y="19427"/>
                  <a:pt x="10188" y="19477"/>
                </a:cubicBezTo>
                <a:cubicBezTo>
                  <a:pt x="10159" y="19517"/>
                  <a:pt x="10107" y="19546"/>
                  <a:pt x="10063" y="19546"/>
                </a:cubicBezTo>
                <a:cubicBezTo>
                  <a:pt x="10054" y="19546"/>
                  <a:pt x="10046" y="19545"/>
                  <a:pt x="10038" y="19542"/>
                </a:cubicBezTo>
                <a:cubicBezTo>
                  <a:pt x="10032" y="19541"/>
                  <a:pt x="10026" y="19540"/>
                  <a:pt x="10019" y="19540"/>
                </a:cubicBezTo>
                <a:cubicBezTo>
                  <a:pt x="9967" y="19540"/>
                  <a:pt x="9879" y="19589"/>
                  <a:pt x="9806" y="19660"/>
                </a:cubicBezTo>
                <a:cubicBezTo>
                  <a:pt x="9734" y="19731"/>
                  <a:pt x="9654" y="19777"/>
                  <a:pt x="9609" y="19777"/>
                </a:cubicBezTo>
                <a:cubicBezTo>
                  <a:pt x="9601" y="19777"/>
                  <a:pt x="9595" y="19776"/>
                  <a:pt x="9590" y="19774"/>
                </a:cubicBezTo>
                <a:cubicBezTo>
                  <a:pt x="9578" y="19768"/>
                  <a:pt x="9568" y="19766"/>
                  <a:pt x="9562" y="19766"/>
                </a:cubicBezTo>
                <a:cubicBezTo>
                  <a:pt x="9548" y="19766"/>
                  <a:pt x="9549" y="19777"/>
                  <a:pt x="9565" y="19796"/>
                </a:cubicBezTo>
                <a:cubicBezTo>
                  <a:pt x="9618" y="19860"/>
                  <a:pt x="9251" y="20103"/>
                  <a:pt x="9101" y="20103"/>
                </a:cubicBezTo>
                <a:cubicBezTo>
                  <a:pt x="9044" y="20103"/>
                  <a:pt x="9014" y="20118"/>
                  <a:pt x="9038" y="20136"/>
                </a:cubicBezTo>
                <a:cubicBezTo>
                  <a:pt x="9105" y="20187"/>
                  <a:pt x="8950" y="20302"/>
                  <a:pt x="8811" y="20302"/>
                </a:cubicBezTo>
                <a:cubicBezTo>
                  <a:pt x="8742" y="20302"/>
                  <a:pt x="8686" y="20324"/>
                  <a:pt x="8686" y="20351"/>
                </a:cubicBezTo>
                <a:cubicBezTo>
                  <a:pt x="8686" y="20380"/>
                  <a:pt x="8648" y="20402"/>
                  <a:pt x="8605" y="20402"/>
                </a:cubicBezTo>
                <a:cubicBezTo>
                  <a:pt x="8560" y="20402"/>
                  <a:pt x="8484" y="20448"/>
                  <a:pt x="8435" y="20505"/>
                </a:cubicBezTo>
                <a:cubicBezTo>
                  <a:pt x="8382" y="20569"/>
                  <a:pt x="8367" y="20592"/>
                  <a:pt x="8401" y="20592"/>
                </a:cubicBezTo>
                <a:cubicBezTo>
                  <a:pt x="8418" y="20592"/>
                  <a:pt x="8448" y="20586"/>
                  <a:pt x="8492" y="20577"/>
                </a:cubicBezTo>
                <a:cubicBezTo>
                  <a:pt x="8530" y="20567"/>
                  <a:pt x="8558" y="20563"/>
                  <a:pt x="8577" y="20563"/>
                </a:cubicBezTo>
                <a:cubicBezTo>
                  <a:pt x="8606" y="20563"/>
                  <a:pt x="8610" y="20574"/>
                  <a:pt x="8592" y="20597"/>
                </a:cubicBezTo>
                <a:cubicBezTo>
                  <a:pt x="8569" y="20626"/>
                  <a:pt x="8492" y="20653"/>
                  <a:pt x="8429" y="20653"/>
                </a:cubicBezTo>
                <a:cubicBezTo>
                  <a:pt x="8366" y="20653"/>
                  <a:pt x="8257" y="20694"/>
                  <a:pt x="8201" y="20742"/>
                </a:cubicBezTo>
                <a:cubicBezTo>
                  <a:pt x="8128" y="20795"/>
                  <a:pt x="8042" y="20823"/>
                  <a:pt x="7953" y="20823"/>
                </a:cubicBezTo>
                <a:cubicBezTo>
                  <a:pt x="7950" y="20823"/>
                  <a:pt x="7948" y="20823"/>
                  <a:pt x="7946" y="20823"/>
                </a:cubicBezTo>
                <a:cubicBezTo>
                  <a:pt x="7940" y="20822"/>
                  <a:pt x="7933" y="20822"/>
                  <a:pt x="7927" y="20822"/>
                </a:cubicBezTo>
                <a:cubicBezTo>
                  <a:pt x="7760" y="20822"/>
                  <a:pt x="7533" y="20954"/>
                  <a:pt x="7632" y="21002"/>
                </a:cubicBezTo>
                <a:cubicBezTo>
                  <a:pt x="7668" y="21018"/>
                  <a:pt x="7601" y="21069"/>
                  <a:pt x="7481" y="21118"/>
                </a:cubicBezTo>
                <a:cubicBezTo>
                  <a:pt x="7412" y="21147"/>
                  <a:pt x="7370" y="21161"/>
                  <a:pt x="7357" y="21161"/>
                </a:cubicBezTo>
                <a:cubicBezTo>
                  <a:pt x="7347" y="21161"/>
                  <a:pt x="7357" y="21152"/>
                  <a:pt x="7389" y="21133"/>
                </a:cubicBezTo>
                <a:cubicBezTo>
                  <a:pt x="7464" y="21085"/>
                  <a:pt x="7483" y="21048"/>
                  <a:pt x="7443" y="21029"/>
                </a:cubicBezTo>
                <a:cubicBezTo>
                  <a:pt x="7435" y="21025"/>
                  <a:pt x="7427" y="21023"/>
                  <a:pt x="7418" y="21023"/>
                </a:cubicBezTo>
                <a:cubicBezTo>
                  <a:pt x="7380" y="21023"/>
                  <a:pt x="7330" y="21052"/>
                  <a:pt x="7292" y="21097"/>
                </a:cubicBezTo>
                <a:cubicBezTo>
                  <a:pt x="7243" y="21154"/>
                  <a:pt x="7183" y="21196"/>
                  <a:pt x="7150" y="21196"/>
                </a:cubicBezTo>
                <a:cubicBezTo>
                  <a:pt x="7062" y="21196"/>
                  <a:pt x="6777" y="21432"/>
                  <a:pt x="6825" y="21466"/>
                </a:cubicBezTo>
                <a:cubicBezTo>
                  <a:pt x="6855" y="21489"/>
                  <a:pt x="6759" y="21506"/>
                  <a:pt x="6631" y="21506"/>
                </a:cubicBezTo>
                <a:cubicBezTo>
                  <a:pt x="6595" y="21506"/>
                  <a:pt x="6556" y="21505"/>
                  <a:pt x="6517" y="21502"/>
                </a:cubicBezTo>
                <a:cubicBezTo>
                  <a:pt x="6509" y="21501"/>
                  <a:pt x="6501" y="21501"/>
                  <a:pt x="6494" y="21501"/>
                </a:cubicBezTo>
                <a:cubicBezTo>
                  <a:pt x="6452" y="21501"/>
                  <a:pt x="6447" y="21512"/>
                  <a:pt x="6483" y="21532"/>
                </a:cubicBezTo>
                <a:cubicBezTo>
                  <a:pt x="6522" y="21558"/>
                  <a:pt x="6552" y="21596"/>
                  <a:pt x="6567" y="21641"/>
                </a:cubicBezTo>
                <a:cubicBezTo>
                  <a:pt x="6576" y="21673"/>
                  <a:pt x="6578" y="21689"/>
                  <a:pt x="6565" y="21689"/>
                </a:cubicBezTo>
                <a:cubicBezTo>
                  <a:pt x="6552" y="21689"/>
                  <a:pt x="6524" y="21673"/>
                  <a:pt x="6474" y="21641"/>
                </a:cubicBezTo>
                <a:cubicBezTo>
                  <a:pt x="6426" y="21611"/>
                  <a:pt x="6399" y="21595"/>
                  <a:pt x="6388" y="21595"/>
                </a:cubicBezTo>
                <a:cubicBezTo>
                  <a:pt x="6376" y="21595"/>
                  <a:pt x="6382" y="21614"/>
                  <a:pt x="6400" y="21651"/>
                </a:cubicBezTo>
                <a:cubicBezTo>
                  <a:pt x="6423" y="21700"/>
                  <a:pt x="6408" y="21720"/>
                  <a:pt x="6339" y="21720"/>
                </a:cubicBezTo>
                <a:cubicBezTo>
                  <a:pt x="6322" y="21720"/>
                  <a:pt x="6303" y="21719"/>
                  <a:pt x="6280" y="21717"/>
                </a:cubicBezTo>
                <a:cubicBezTo>
                  <a:pt x="6264" y="21715"/>
                  <a:pt x="6248" y="21715"/>
                  <a:pt x="6232" y="21715"/>
                </a:cubicBezTo>
                <a:cubicBezTo>
                  <a:pt x="6163" y="21715"/>
                  <a:pt x="6103" y="21727"/>
                  <a:pt x="6086" y="21748"/>
                </a:cubicBezTo>
                <a:cubicBezTo>
                  <a:pt x="6065" y="21772"/>
                  <a:pt x="6089" y="21794"/>
                  <a:pt x="6132" y="21797"/>
                </a:cubicBezTo>
                <a:cubicBezTo>
                  <a:pt x="6177" y="21800"/>
                  <a:pt x="6126" y="21833"/>
                  <a:pt x="6021" y="21869"/>
                </a:cubicBezTo>
                <a:cubicBezTo>
                  <a:pt x="5940" y="21896"/>
                  <a:pt x="5853" y="21912"/>
                  <a:pt x="5801" y="21912"/>
                </a:cubicBezTo>
                <a:cubicBezTo>
                  <a:pt x="5784" y="21912"/>
                  <a:pt x="5771" y="21910"/>
                  <a:pt x="5762" y="21906"/>
                </a:cubicBezTo>
                <a:cubicBezTo>
                  <a:pt x="5752" y="21901"/>
                  <a:pt x="5744" y="21899"/>
                  <a:pt x="5739" y="21899"/>
                </a:cubicBezTo>
                <a:cubicBezTo>
                  <a:pt x="5728" y="21899"/>
                  <a:pt x="5731" y="21912"/>
                  <a:pt x="5750" y="21934"/>
                </a:cubicBezTo>
                <a:cubicBezTo>
                  <a:pt x="5777" y="21967"/>
                  <a:pt x="5747" y="21990"/>
                  <a:pt x="5671" y="21990"/>
                </a:cubicBezTo>
                <a:cubicBezTo>
                  <a:pt x="5515" y="21990"/>
                  <a:pt x="5298" y="22161"/>
                  <a:pt x="5361" y="22236"/>
                </a:cubicBezTo>
                <a:cubicBezTo>
                  <a:pt x="5382" y="22260"/>
                  <a:pt x="5373" y="22272"/>
                  <a:pt x="5332" y="22272"/>
                </a:cubicBezTo>
                <a:cubicBezTo>
                  <a:pt x="5308" y="22272"/>
                  <a:pt x="5273" y="22268"/>
                  <a:pt x="5227" y="22260"/>
                </a:cubicBezTo>
                <a:cubicBezTo>
                  <a:pt x="5180" y="22251"/>
                  <a:pt x="5145" y="22247"/>
                  <a:pt x="5121" y="22247"/>
                </a:cubicBezTo>
                <a:cubicBezTo>
                  <a:pt x="5080" y="22247"/>
                  <a:pt x="5071" y="22259"/>
                  <a:pt x="5092" y="22284"/>
                </a:cubicBezTo>
                <a:cubicBezTo>
                  <a:pt x="5113" y="22308"/>
                  <a:pt x="5112" y="22320"/>
                  <a:pt x="5091" y="22320"/>
                </a:cubicBezTo>
                <a:cubicBezTo>
                  <a:pt x="5079" y="22320"/>
                  <a:pt x="5060" y="22317"/>
                  <a:pt x="5036" y="22309"/>
                </a:cubicBezTo>
                <a:cubicBezTo>
                  <a:pt x="5018" y="22304"/>
                  <a:pt x="5001" y="22301"/>
                  <a:pt x="4986" y="22301"/>
                </a:cubicBezTo>
                <a:cubicBezTo>
                  <a:pt x="4955" y="22301"/>
                  <a:pt x="4933" y="22313"/>
                  <a:pt x="4933" y="22333"/>
                </a:cubicBezTo>
                <a:cubicBezTo>
                  <a:pt x="4933" y="22363"/>
                  <a:pt x="4900" y="22388"/>
                  <a:pt x="4864" y="22388"/>
                </a:cubicBezTo>
                <a:cubicBezTo>
                  <a:pt x="4828" y="22388"/>
                  <a:pt x="4746" y="22425"/>
                  <a:pt x="4691" y="22467"/>
                </a:cubicBezTo>
                <a:cubicBezTo>
                  <a:pt x="4606" y="22534"/>
                  <a:pt x="4604" y="22557"/>
                  <a:pt x="4679" y="22594"/>
                </a:cubicBezTo>
                <a:cubicBezTo>
                  <a:pt x="4754" y="22630"/>
                  <a:pt x="4751" y="22639"/>
                  <a:pt x="4669" y="22639"/>
                </a:cubicBezTo>
                <a:cubicBezTo>
                  <a:pt x="4609" y="22637"/>
                  <a:pt x="4549" y="22619"/>
                  <a:pt x="4497" y="22587"/>
                </a:cubicBezTo>
                <a:cubicBezTo>
                  <a:pt x="4475" y="22571"/>
                  <a:pt x="4454" y="22563"/>
                  <a:pt x="4431" y="22563"/>
                </a:cubicBezTo>
                <a:cubicBezTo>
                  <a:pt x="4400" y="22563"/>
                  <a:pt x="4365" y="22578"/>
                  <a:pt x="4321" y="22610"/>
                </a:cubicBezTo>
                <a:cubicBezTo>
                  <a:pt x="4266" y="22651"/>
                  <a:pt x="4179" y="22687"/>
                  <a:pt x="4133" y="22688"/>
                </a:cubicBezTo>
                <a:cubicBezTo>
                  <a:pt x="4078" y="22690"/>
                  <a:pt x="4090" y="22713"/>
                  <a:pt x="4164" y="22757"/>
                </a:cubicBezTo>
                <a:cubicBezTo>
                  <a:pt x="4272" y="22818"/>
                  <a:pt x="4269" y="22825"/>
                  <a:pt x="4118" y="22846"/>
                </a:cubicBezTo>
                <a:cubicBezTo>
                  <a:pt x="4090" y="22851"/>
                  <a:pt x="4064" y="22853"/>
                  <a:pt x="4044" y="22853"/>
                </a:cubicBezTo>
                <a:cubicBezTo>
                  <a:pt x="4000" y="22853"/>
                  <a:pt x="3976" y="22844"/>
                  <a:pt x="3990" y="22828"/>
                </a:cubicBezTo>
                <a:cubicBezTo>
                  <a:pt x="4007" y="22804"/>
                  <a:pt x="3976" y="22785"/>
                  <a:pt x="3919" y="22785"/>
                </a:cubicBezTo>
                <a:cubicBezTo>
                  <a:pt x="3864" y="22785"/>
                  <a:pt x="3782" y="22840"/>
                  <a:pt x="3739" y="22913"/>
                </a:cubicBezTo>
                <a:cubicBezTo>
                  <a:pt x="3693" y="22987"/>
                  <a:pt x="3640" y="23022"/>
                  <a:pt x="3578" y="23022"/>
                </a:cubicBezTo>
                <a:cubicBezTo>
                  <a:pt x="3567" y="23022"/>
                  <a:pt x="3557" y="23021"/>
                  <a:pt x="3546" y="23019"/>
                </a:cubicBezTo>
                <a:cubicBezTo>
                  <a:pt x="3527" y="23016"/>
                  <a:pt x="3512" y="23014"/>
                  <a:pt x="3499" y="23014"/>
                </a:cubicBezTo>
                <a:cubicBezTo>
                  <a:pt x="3459" y="23014"/>
                  <a:pt x="3451" y="23033"/>
                  <a:pt x="3472" y="23079"/>
                </a:cubicBezTo>
                <a:cubicBezTo>
                  <a:pt x="3497" y="23125"/>
                  <a:pt x="3533" y="23166"/>
                  <a:pt x="3579" y="23194"/>
                </a:cubicBezTo>
                <a:cubicBezTo>
                  <a:pt x="3616" y="23213"/>
                  <a:pt x="3628" y="23245"/>
                  <a:pt x="3603" y="23263"/>
                </a:cubicBezTo>
                <a:cubicBezTo>
                  <a:pt x="3595" y="23269"/>
                  <a:pt x="3583" y="23272"/>
                  <a:pt x="3568" y="23272"/>
                </a:cubicBezTo>
                <a:cubicBezTo>
                  <a:pt x="3539" y="23272"/>
                  <a:pt x="3500" y="23260"/>
                  <a:pt x="3463" y="23237"/>
                </a:cubicBezTo>
                <a:cubicBezTo>
                  <a:pt x="3425" y="23214"/>
                  <a:pt x="3392" y="23203"/>
                  <a:pt x="3354" y="23203"/>
                </a:cubicBezTo>
                <a:cubicBezTo>
                  <a:pt x="3319" y="23203"/>
                  <a:pt x="3279" y="23213"/>
                  <a:pt x="3230" y="23233"/>
                </a:cubicBezTo>
                <a:cubicBezTo>
                  <a:pt x="3182" y="23252"/>
                  <a:pt x="3152" y="23262"/>
                  <a:pt x="3136" y="23262"/>
                </a:cubicBezTo>
                <a:cubicBezTo>
                  <a:pt x="3114" y="23262"/>
                  <a:pt x="3118" y="23244"/>
                  <a:pt x="3137" y="23204"/>
                </a:cubicBezTo>
                <a:cubicBezTo>
                  <a:pt x="3159" y="23160"/>
                  <a:pt x="3154" y="23140"/>
                  <a:pt x="3122" y="23140"/>
                </a:cubicBezTo>
                <a:cubicBezTo>
                  <a:pt x="3112" y="23140"/>
                  <a:pt x="3101" y="23141"/>
                  <a:pt x="3087" y="23145"/>
                </a:cubicBezTo>
                <a:cubicBezTo>
                  <a:pt x="3039" y="23157"/>
                  <a:pt x="2997" y="23218"/>
                  <a:pt x="3000" y="23276"/>
                </a:cubicBezTo>
                <a:cubicBezTo>
                  <a:pt x="3002" y="23333"/>
                  <a:pt x="2978" y="23382"/>
                  <a:pt x="2949" y="23382"/>
                </a:cubicBezTo>
                <a:cubicBezTo>
                  <a:pt x="2921" y="23382"/>
                  <a:pt x="2896" y="23412"/>
                  <a:pt x="2896" y="23455"/>
                </a:cubicBezTo>
                <a:cubicBezTo>
                  <a:pt x="2896" y="23499"/>
                  <a:pt x="2859" y="23517"/>
                  <a:pt x="2752" y="23517"/>
                </a:cubicBezTo>
                <a:cubicBezTo>
                  <a:pt x="2719" y="23517"/>
                  <a:pt x="2680" y="23515"/>
                  <a:pt x="2633" y="23512"/>
                </a:cubicBezTo>
                <a:cubicBezTo>
                  <a:pt x="2599" y="23510"/>
                  <a:pt x="2568" y="23508"/>
                  <a:pt x="2538" y="23508"/>
                </a:cubicBezTo>
                <a:cubicBezTo>
                  <a:pt x="2324" y="23508"/>
                  <a:pt x="2240" y="23568"/>
                  <a:pt x="2375" y="23639"/>
                </a:cubicBezTo>
                <a:cubicBezTo>
                  <a:pt x="2412" y="23658"/>
                  <a:pt x="2420" y="23668"/>
                  <a:pt x="2399" y="23668"/>
                </a:cubicBezTo>
                <a:cubicBezTo>
                  <a:pt x="2384" y="23668"/>
                  <a:pt x="2352" y="23662"/>
                  <a:pt x="2303" y="23652"/>
                </a:cubicBezTo>
                <a:cubicBezTo>
                  <a:pt x="2211" y="23633"/>
                  <a:pt x="2117" y="23594"/>
                  <a:pt x="2090" y="23563"/>
                </a:cubicBezTo>
                <a:cubicBezTo>
                  <a:pt x="2080" y="23552"/>
                  <a:pt x="2072" y="23547"/>
                  <a:pt x="2064" y="23547"/>
                </a:cubicBezTo>
                <a:cubicBezTo>
                  <a:pt x="2051" y="23547"/>
                  <a:pt x="2042" y="23564"/>
                  <a:pt x="2041" y="23600"/>
                </a:cubicBezTo>
                <a:cubicBezTo>
                  <a:pt x="2038" y="23646"/>
                  <a:pt x="2016" y="23671"/>
                  <a:pt x="1980" y="23671"/>
                </a:cubicBezTo>
                <a:cubicBezTo>
                  <a:pt x="1972" y="23671"/>
                  <a:pt x="1962" y="23670"/>
                  <a:pt x="1953" y="23667"/>
                </a:cubicBezTo>
                <a:cubicBezTo>
                  <a:pt x="1942" y="23664"/>
                  <a:pt x="1929" y="23662"/>
                  <a:pt x="1914" y="23662"/>
                </a:cubicBezTo>
                <a:cubicBezTo>
                  <a:pt x="1864" y="23662"/>
                  <a:pt x="1795" y="23680"/>
                  <a:pt x="1742" y="23709"/>
                </a:cubicBezTo>
                <a:cubicBezTo>
                  <a:pt x="1629" y="23771"/>
                  <a:pt x="1629" y="23777"/>
                  <a:pt x="1730" y="23777"/>
                </a:cubicBezTo>
                <a:cubicBezTo>
                  <a:pt x="1793" y="23777"/>
                  <a:pt x="1842" y="23797"/>
                  <a:pt x="1842" y="23821"/>
                </a:cubicBezTo>
                <a:cubicBezTo>
                  <a:pt x="1842" y="23842"/>
                  <a:pt x="1773" y="23854"/>
                  <a:pt x="1685" y="23854"/>
                </a:cubicBezTo>
                <a:cubicBezTo>
                  <a:pt x="1672" y="23854"/>
                  <a:pt x="1659" y="23854"/>
                  <a:pt x="1645" y="23854"/>
                </a:cubicBezTo>
                <a:cubicBezTo>
                  <a:pt x="1620" y="23852"/>
                  <a:pt x="1598" y="23852"/>
                  <a:pt x="1579" y="23852"/>
                </a:cubicBezTo>
                <a:cubicBezTo>
                  <a:pt x="1475" y="23852"/>
                  <a:pt x="1459" y="23871"/>
                  <a:pt x="1485" y="23936"/>
                </a:cubicBezTo>
                <a:cubicBezTo>
                  <a:pt x="1506" y="23987"/>
                  <a:pt x="1504" y="24009"/>
                  <a:pt x="1473" y="24009"/>
                </a:cubicBezTo>
                <a:cubicBezTo>
                  <a:pt x="1460" y="24009"/>
                  <a:pt x="1443" y="24005"/>
                  <a:pt x="1420" y="23998"/>
                </a:cubicBezTo>
                <a:cubicBezTo>
                  <a:pt x="1403" y="23993"/>
                  <a:pt x="1387" y="23991"/>
                  <a:pt x="1371" y="23991"/>
                </a:cubicBezTo>
                <a:cubicBezTo>
                  <a:pt x="1329" y="23991"/>
                  <a:pt x="1294" y="24009"/>
                  <a:pt x="1278" y="24043"/>
                </a:cubicBezTo>
                <a:cubicBezTo>
                  <a:pt x="1259" y="24081"/>
                  <a:pt x="1207" y="24104"/>
                  <a:pt x="1147" y="24104"/>
                </a:cubicBezTo>
                <a:cubicBezTo>
                  <a:pt x="1136" y="24104"/>
                  <a:pt x="1124" y="24103"/>
                  <a:pt x="1112" y="24101"/>
                </a:cubicBezTo>
                <a:cubicBezTo>
                  <a:pt x="1097" y="24099"/>
                  <a:pt x="1082" y="24098"/>
                  <a:pt x="1070" y="24098"/>
                </a:cubicBezTo>
                <a:cubicBezTo>
                  <a:pt x="1027" y="24098"/>
                  <a:pt x="1005" y="24109"/>
                  <a:pt x="1018" y="24125"/>
                </a:cubicBezTo>
                <a:cubicBezTo>
                  <a:pt x="1038" y="24148"/>
                  <a:pt x="906" y="24194"/>
                  <a:pt x="724" y="24227"/>
                </a:cubicBezTo>
                <a:cubicBezTo>
                  <a:pt x="542" y="24261"/>
                  <a:pt x="395" y="24307"/>
                  <a:pt x="395" y="24331"/>
                </a:cubicBezTo>
                <a:cubicBezTo>
                  <a:pt x="395" y="24345"/>
                  <a:pt x="414" y="24353"/>
                  <a:pt x="443" y="24353"/>
                </a:cubicBezTo>
                <a:cubicBezTo>
                  <a:pt x="462" y="24353"/>
                  <a:pt x="486" y="24350"/>
                  <a:pt x="511" y="24343"/>
                </a:cubicBezTo>
                <a:cubicBezTo>
                  <a:pt x="537" y="24336"/>
                  <a:pt x="557" y="24333"/>
                  <a:pt x="570" y="24333"/>
                </a:cubicBezTo>
                <a:cubicBezTo>
                  <a:pt x="590" y="24333"/>
                  <a:pt x="591" y="24341"/>
                  <a:pt x="571" y="24358"/>
                </a:cubicBezTo>
                <a:cubicBezTo>
                  <a:pt x="536" y="24385"/>
                  <a:pt x="445" y="24403"/>
                  <a:pt x="357" y="24403"/>
                </a:cubicBezTo>
                <a:cubicBezTo>
                  <a:pt x="269" y="24403"/>
                  <a:pt x="198" y="24424"/>
                  <a:pt x="195" y="24452"/>
                </a:cubicBezTo>
                <a:cubicBezTo>
                  <a:pt x="190" y="24480"/>
                  <a:pt x="144" y="24521"/>
                  <a:pt x="93" y="24542"/>
                </a:cubicBezTo>
                <a:cubicBezTo>
                  <a:pt x="44" y="24564"/>
                  <a:pt x="1" y="24606"/>
                  <a:pt x="1" y="24633"/>
                </a:cubicBezTo>
                <a:cubicBezTo>
                  <a:pt x="1" y="24648"/>
                  <a:pt x="13" y="24656"/>
                  <a:pt x="32" y="24656"/>
                </a:cubicBezTo>
                <a:cubicBezTo>
                  <a:pt x="44" y="24656"/>
                  <a:pt x="58" y="24653"/>
                  <a:pt x="72" y="24646"/>
                </a:cubicBezTo>
                <a:cubicBezTo>
                  <a:pt x="84" y="24640"/>
                  <a:pt x="92" y="24637"/>
                  <a:pt x="98" y="24637"/>
                </a:cubicBezTo>
                <a:cubicBezTo>
                  <a:pt x="116" y="24637"/>
                  <a:pt x="106" y="24667"/>
                  <a:pt x="66" y="24724"/>
                </a:cubicBezTo>
                <a:cubicBezTo>
                  <a:pt x="19" y="24793"/>
                  <a:pt x="8" y="24819"/>
                  <a:pt x="38" y="24819"/>
                </a:cubicBezTo>
                <a:cubicBezTo>
                  <a:pt x="49" y="24819"/>
                  <a:pt x="66" y="24815"/>
                  <a:pt x="89" y="24809"/>
                </a:cubicBezTo>
                <a:lnTo>
                  <a:pt x="89" y="24809"/>
                </a:lnTo>
                <a:lnTo>
                  <a:pt x="81" y="24816"/>
                </a:lnTo>
                <a:cubicBezTo>
                  <a:pt x="101" y="24811"/>
                  <a:pt x="117" y="24808"/>
                  <a:pt x="129" y="24808"/>
                </a:cubicBezTo>
                <a:cubicBezTo>
                  <a:pt x="163" y="24808"/>
                  <a:pt x="170" y="24830"/>
                  <a:pt x="156" y="24882"/>
                </a:cubicBezTo>
                <a:cubicBezTo>
                  <a:pt x="142" y="24935"/>
                  <a:pt x="172" y="25038"/>
                  <a:pt x="226" y="25119"/>
                </a:cubicBezTo>
                <a:cubicBezTo>
                  <a:pt x="286" y="25209"/>
                  <a:pt x="347" y="25249"/>
                  <a:pt x="488" y="25249"/>
                </a:cubicBezTo>
                <a:cubicBezTo>
                  <a:pt x="580" y="25249"/>
                  <a:pt x="707" y="25232"/>
                  <a:pt x="890" y="25201"/>
                </a:cubicBezTo>
                <a:cubicBezTo>
                  <a:pt x="936" y="25193"/>
                  <a:pt x="981" y="25189"/>
                  <a:pt x="1019" y="25189"/>
                </a:cubicBezTo>
                <a:cubicBezTo>
                  <a:pt x="1078" y="25189"/>
                  <a:pt x="1123" y="25199"/>
                  <a:pt x="1138" y="25216"/>
                </a:cubicBezTo>
                <a:cubicBezTo>
                  <a:pt x="1144" y="25224"/>
                  <a:pt x="1170" y="25227"/>
                  <a:pt x="1213" y="25227"/>
                </a:cubicBezTo>
                <a:cubicBezTo>
                  <a:pt x="1332" y="25227"/>
                  <a:pt x="1582" y="25199"/>
                  <a:pt x="1918" y="25144"/>
                </a:cubicBezTo>
                <a:cubicBezTo>
                  <a:pt x="2326" y="25079"/>
                  <a:pt x="2724" y="25022"/>
                  <a:pt x="2805" y="25019"/>
                </a:cubicBezTo>
                <a:cubicBezTo>
                  <a:pt x="2887" y="25016"/>
                  <a:pt x="2952" y="24995"/>
                  <a:pt x="2952" y="24971"/>
                </a:cubicBezTo>
                <a:cubicBezTo>
                  <a:pt x="2952" y="24951"/>
                  <a:pt x="2970" y="24934"/>
                  <a:pt x="2997" y="24934"/>
                </a:cubicBezTo>
                <a:cubicBezTo>
                  <a:pt x="2999" y="24934"/>
                  <a:pt x="3001" y="24934"/>
                  <a:pt x="3003" y="24934"/>
                </a:cubicBezTo>
                <a:cubicBezTo>
                  <a:pt x="3031" y="24937"/>
                  <a:pt x="3058" y="24939"/>
                  <a:pt x="3085" y="24939"/>
                </a:cubicBezTo>
                <a:cubicBezTo>
                  <a:pt x="3192" y="24939"/>
                  <a:pt x="3282" y="24915"/>
                  <a:pt x="3260" y="24886"/>
                </a:cubicBezTo>
                <a:cubicBezTo>
                  <a:pt x="3248" y="24872"/>
                  <a:pt x="3285" y="24864"/>
                  <a:pt x="3346" y="24864"/>
                </a:cubicBezTo>
                <a:cubicBezTo>
                  <a:pt x="3373" y="24864"/>
                  <a:pt x="3404" y="24865"/>
                  <a:pt x="3439" y="24868"/>
                </a:cubicBezTo>
                <a:cubicBezTo>
                  <a:pt x="3451" y="24869"/>
                  <a:pt x="3465" y="24870"/>
                  <a:pt x="3482" y="24870"/>
                </a:cubicBezTo>
                <a:cubicBezTo>
                  <a:pt x="3619" y="24870"/>
                  <a:pt x="3903" y="24832"/>
                  <a:pt x="4143" y="24782"/>
                </a:cubicBezTo>
                <a:cubicBezTo>
                  <a:pt x="4764" y="24652"/>
                  <a:pt x="5130" y="24580"/>
                  <a:pt x="5279" y="24564"/>
                </a:cubicBezTo>
                <a:cubicBezTo>
                  <a:pt x="5342" y="24556"/>
                  <a:pt x="5415" y="24531"/>
                  <a:pt x="5442" y="24507"/>
                </a:cubicBezTo>
                <a:cubicBezTo>
                  <a:pt x="5457" y="24494"/>
                  <a:pt x="5460" y="24488"/>
                  <a:pt x="5452" y="24488"/>
                </a:cubicBezTo>
                <a:cubicBezTo>
                  <a:pt x="5445" y="24488"/>
                  <a:pt x="5431" y="24492"/>
                  <a:pt x="5410" y="24501"/>
                </a:cubicBezTo>
                <a:cubicBezTo>
                  <a:pt x="5377" y="24516"/>
                  <a:pt x="5354" y="24522"/>
                  <a:pt x="5342" y="24522"/>
                </a:cubicBezTo>
                <a:cubicBezTo>
                  <a:pt x="5312" y="24522"/>
                  <a:pt x="5346" y="24482"/>
                  <a:pt x="5436" y="24427"/>
                </a:cubicBezTo>
                <a:cubicBezTo>
                  <a:pt x="5476" y="24401"/>
                  <a:pt x="5501" y="24389"/>
                  <a:pt x="5510" y="24389"/>
                </a:cubicBezTo>
                <a:cubicBezTo>
                  <a:pt x="5518" y="24389"/>
                  <a:pt x="5514" y="24399"/>
                  <a:pt x="5498" y="24418"/>
                </a:cubicBezTo>
                <a:cubicBezTo>
                  <a:pt x="5464" y="24459"/>
                  <a:pt x="5501" y="24479"/>
                  <a:pt x="5615" y="24479"/>
                </a:cubicBezTo>
                <a:cubicBezTo>
                  <a:pt x="5715" y="24479"/>
                  <a:pt x="5810" y="24439"/>
                  <a:pt x="5856" y="24376"/>
                </a:cubicBezTo>
                <a:cubicBezTo>
                  <a:pt x="5889" y="24330"/>
                  <a:pt x="5917" y="24307"/>
                  <a:pt x="5941" y="24307"/>
                </a:cubicBezTo>
                <a:cubicBezTo>
                  <a:pt x="5954" y="24307"/>
                  <a:pt x="5966" y="24314"/>
                  <a:pt x="5977" y="24328"/>
                </a:cubicBezTo>
                <a:cubicBezTo>
                  <a:pt x="5997" y="24352"/>
                  <a:pt x="6044" y="24363"/>
                  <a:pt x="6106" y="24363"/>
                </a:cubicBezTo>
                <a:cubicBezTo>
                  <a:pt x="6229" y="24363"/>
                  <a:pt x="6413" y="24320"/>
                  <a:pt x="6571" y="24246"/>
                </a:cubicBezTo>
                <a:cubicBezTo>
                  <a:pt x="6633" y="24217"/>
                  <a:pt x="6669" y="24202"/>
                  <a:pt x="6684" y="24202"/>
                </a:cubicBezTo>
                <a:cubicBezTo>
                  <a:pt x="6697" y="24202"/>
                  <a:pt x="6692" y="24215"/>
                  <a:pt x="6671" y="24240"/>
                </a:cubicBezTo>
                <a:cubicBezTo>
                  <a:pt x="6648" y="24268"/>
                  <a:pt x="6640" y="24283"/>
                  <a:pt x="6649" y="24283"/>
                </a:cubicBezTo>
                <a:cubicBezTo>
                  <a:pt x="6657" y="24283"/>
                  <a:pt x="6677" y="24272"/>
                  <a:pt x="6711" y="24252"/>
                </a:cubicBezTo>
                <a:cubicBezTo>
                  <a:pt x="6765" y="24221"/>
                  <a:pt x="6913" y="24177"/>
                  <a:pt x="7038" y="24158"/>
                </a:cubicBezTo>
                <a:cubicBezTo>
                  <a:pt x="7164" y="24137"/>
                  <a:pt x="7341" y="24100"/>
                  <a:pt x="7432" y="24074"/>
                </a:cubicBezTo>
                <a:cubicBezTo>
                  <a:pt x="7498" y="24055"/>
                  <a:pt x="7564" y="24040"/>
                  <a:pt x="7631" y="24030"/>
                </a:cubicBezTo>
                <a:cubicBezTo>
                  <a:pt x="7647" y="24030"/>
                  <a:pt x="7728" y="23997"/>
                  <a:pt x="7810" y="23957"/>
                </a:cubicBezTo>
                <a:cubicBezTo>
                  <a:pt x="7871" y="23926"/>
                  <a:pt x="7923" y="23907"/>
                  <a:pt x="7945" y="23907"/>
                </a:cubicBezTo>
                <a:cubicBezTo>
                  <a:pt x="7952" y="23907"/>
                  <a:pt x="7956" y="23909"/>
                  <a:pt x="7956" y="23913"/>
                </a:cubicBezTo>
                <a:cubicBezTo>
                  <a:pt x="7956" y="23918"/>
                  <a:pt x="7960" y="23920"/>
                  <a:pt x="7968" y="23920"/>
                </a:cubicBezTo>
                <a:cubicBezTo>
                  <a:pt x="7992" y="23920"/>
                  <a:pt x="8052" y="23899"/>
                  <a:pt x="8123" y="23864"/>
                </a:cubicBezTo>
                <a:cubicBezTo>
                  <a:pt x="8197" y="23829"/>
                  <a:pt x="8257" y="23807"/>
                  <a:pt x="8279" y="23807"/>
                </a:cubicBezTo>
                <a:cubicBezTo>
                  <a:pt x="8285" y="23807"/>
                  <a:pt x="8289" y="23808"/>
                  <a:pt x="8289" y="23812"/>
                </a:cubicBezTo>
                <a:cubicBezTo>
                  <a:pt x="8289" y="23816"/>
                  <a:pt x="8293" y="23818"/>
                  <a:pt x="8302" y="23818"/>
                </a:cubicBezTo>
                <a:cubicBezTo>
                  <a:pt x="8325" y="23818"/>
                  <a:pt x="8376" y="23802"/>
                  <a:pt x="8437" y="23776"/>
                </a:cubicBezTo>
                <a:cubicBezTo>
                  <a:pt x="8519" y="23742"/>
                  <a:pt x="8629" y="23709"/>
                  <a:pt x="8684" y="23706"/>
                </a:cubicBezTo>
                <a:cubicBezTo>
                  <a:pt x="8872" y="23692"/>
                  <a:pt x="9341" y="23527"/>
                  <a:pt x="9308" y="23485"/>
                </a:cubicBezTo>
                <a:cubicBezTo>
                  <a:pt x="9293" y="23468"/>
                  <a:pt x="9315" y="23457"/>
                  <a:pt x="9354" y="23457"/>
                </a:cubicBezTo>
                <a:cubicBezTo>
                  <a:pt x="9366" y="23457"/>
                  <a:pt x="9379" y="23458"/>
                  <a:pt x="9393" y="23460"/>
                </a:cubicBezTo>
                <a:cubicBezTo>
                  <a:pt x="9398" y="23460"/>
                  <a:pt x="9403" y="23461"/>
                  <a:pt x="9410" y="23461"/>
                </a:cubicBezTo>
                <a:cubicBezTo>
                  <a:pt x="9490" y="23461"/>
                  <a:pt x="9696" y="23409"/>
                  <a:pt x="9889" y="23339"/>
                </a:cubicBezTo>
                <a:cubicBezTo>
                  <a:pt x="10072" y="23271"/>
                  <a:pt x="10226" y="23225"/>
                  <a:pt x="10259" y="23225"/>
                </a:cubicBezTo>
                <a:cubicBezTo>
                  <a:pt x="10262" y="23225"/>
                  <a:pt x="10265" y="23225"/>
                  <a:pt x="10265" y="23227"/>
                </a:cubicBezTo>
                <a:cubicBezTo>
                  <a:pt x="10265" y="23229"/>
                  <a:pt x="10266" y="23230"/>
                  <a:pt x="10270" y="23230"/>
                </a:cubicBezTo>
                <a:cubicBezTo>
                  <a:pt x="10285" y="23230"/>
                  <a:pt x="10332" y="23206"/>
                  <a:pt x="10390" y="23167"/>
                </a:cubicBezTo>
                <a:cubicBezTo>
                  <a:pt x="10451" y="23126"/>
                  <a:pt x="10533" y="23095"/>
                  <a:pt x="10585" y="23095"/>
                </a:cubicBezTo>
                <a:cubicBezTo>
                  <a:pt x="10592" y="23095"/>
                  <a:pt x="10598" y="23096"/>
                  <a:pt x="10603" y="23097"/>
                </a:cubicBezTo>
                <a:cubicBezTo>
                  <a:pt x="10608" y="23098"/>
                  <a:pt x="10613" y="23098"/>
                  <a:pt x="10619" y="23098"/>
                </a:cubicBezTo>
                <a:cubicBezTo>
                  <a:pt x="10807" y="23098"/>
                  <a:pt x="11641" y="22772"/>
                  <a:pt x="11555" y="22725"/>
                </a:cubicBezTo>
                <a:cubicBezTo>
                  <a:pt x="11526" y="22710"/>
                  <a:pt x="11527" y="22701"/>
                  <a:pt x="11556" y="22701"/>
                </a:cubicBezTo>
                <a:cubicBezTo>
                  <a:pt x="11571" y="22701"/>
                  <a:pt x="11594" y="22704"/>
                  <a:pt x="11624" y="22709"/>
                </a:cubicBezTo>
                <a:cubicBezTo>
                  <a:pt x="11630" y="22710"/>
                  <a:pt x="11636" y="22710"/>
                  <a:pt x="11644" y="22710"/>
                </a:cubicBezTo>
                <a:cubicBezTo>
                  <a:pt x="11762" y="22710"/>
                  <a:pt x="12116" y="22601"/>
                  <a:pt x="12646" y="22397"/>
                </a:cubicBezTo>
                <a:cubicBezTo>
                  <a:pt x="13713" y="21991"/>
                  <a:pt x="14831" y="21539"/>
                  <a:pt x="14876" y="21497"/>
                </a:cubicBezTo>
                <a:cubicBezTo>
                  <a:pt x="14921" y="21455"/>
                  <a:pt x="15607" y="21153"/>
                  <a:pt x="16001" y="21000"/>
                </a:cubicBezTo>
                <a:cubicBezTo>
                  <a:pt x="16183" y="20930"/>
                  <a:pt x="16323" y="20851"/>
                  <a:pt x="16311" y="20826"/>
                </a:cubicBezTo>
                <a:cubicBezTo>
                  <a:pt x="16299" y="20799"/>
                  <a:pt x="16334" y="20778"/>
                  <a:pt x="16390" y="20778"/>
                </a:cubicBezTo>
                <a:cubicBezTo>
                  <a:pt x="16510" y="20778"/>
                  <a:pt x="16978" y="20553"/>
                  <a:pt x="16978" y="20494"/>
                </a:cubicBezTo>
                <a:cubicBezTo>
                  <a:pt x="16978" y="20474"/>
                  <a:pt x="17026" y="20457"/>
                  <a:pt x="17083" y="20457"/>
                </a:cubicBezTo>
                <a:cubicBezTo>
                  <a:pt x="17140" y="20457"/>
                  <a:pt x="17234" y="20414"/>
                  <a:pt x="17296" y="20357"/>
                </a:cubicBezTo>
                <a:cubicBezTo>
                  <a:pt x="17369" y="20297"/>
                  <a:pt x="17459" y="20257"/>
                  <a:pt x="17553" y="20244"/>
                </a:cubicBezTo>
                <a:cubicBezTo>
                  <a:pt x="17632" y="20236"/>
                  <a:pt x="17772" y="20178"/>
                  <a:pt x="17854" y="20118"/>
                </a:cubicBezTo>
                <a:cubicBezTo>
                  <a:pt x="17921" y="20071"/>
                  <a:pt x="17996" y="20040"/>
                  <a:pt x="18037" y="20040"/>
                </a:cubicBezTo>
                <a:cubicBezTo>
                  <a:pt x="18046" y="20040"/>
                  <a:pt x="18054" y="20042"/>
                  <a:pt x="18059" y="20045"/>
                </a:cubicBezTo>
                <a:cubicBezTo>
                  <a:pt x="18065" y="20050"/>
                  <a:pt x="18071" y="20053"/>
                  <a:pt x="18074" y="20053"/>
                </a:cubicBezTo>
                <a:cubicBezTo>
                  <a:pt x="18085" y="20053"/>
                  <a:pt x="18083" y="20034"/>
                  <a:pt x="18068" y="20002"/>
                </a:cubicBezTo>
                <a:cubicBezTo>
                  <a:pt x="18047" y="19960"/>
                  <a:pt x="18063" y="19908"/>
                  <a:pt x="18105" y="19884"/>
                </a:cubicBezTo>
                <a:cubicBezTo>
                  <a:pt x="18125" y="19875"/>
                  <a:pt x="18138" y="19870"/>
                  <a:pt x="18146" y="19870"/>
                </a:cubicBezTo>
                <a:cubicBezTo>
                  <a:pt x="18158" y="19870"/>
                  <a:pt x="18155" y="19882"/>
                  <a:pt x="18136" y="19903"/>
                </a:cubicBezTo>
                <a:cubicBezTo>
                  <a:pt x="18109" y="19937"/>
                  <a:pt x="18123" y="19952"/>
                  <a:pt x="18162" y="19952"/>
                </a:cubicBezTo>
                <a:cubicBezTo>
                  <a:pt x="18234" y="19952"/>
                  <a:pt x="18388" y="19902"/>
                  <a:pt x="18521" y="19821"/>
                </a:cubicBezTo>
                <a:cubicBezTo>
                  <a:pt x="18629" y="19757"/>
                  <a:pt x="18730" y="19709"/>
                  <a:pt x="18757" y="19709"/>
                </a:cubicBezTo>
                <a:cubicBezTo>
                  <a:pt x="18784" y="19709"/>
                  <a:pt x="18888" y="19654"/>
                  <a:pt x="18996" y="19586"/>
                </a:cubicBezTo>
                <a:cubicBezTo>
                  <a:pt x="19102" y="19517"/>
                  <a:pt x="19214" y="19463"/>
                  <a:pt x="19250" y="19463"/>
                </a:cubicBezTo>
                <a:cubicBezTo>
                  <a:pt x="19369" y="19463"/>
                  <a:pt x="19939" y="19153"/>
                  <a:pt x="19902" y="19108"/>
                </a:cubicBezTo>
                <a:cubicBezTo>
                  <a:pt x="19884" y="19086"/>
                  <a:pt x="19884" y="19073"/>
                  <a:pt x="19902" y="19073"/>
                </a:cubicBezTo>
                <a:cubicBezTo>
                  <a:pt x="19907" y="19073"/>
                  <a:pt x="19913" y="19073"/>
                  <a:pt x="19920" y="19075"/>
                </a:cubicBezTo>
                <a:cubicBezTo>
                  <a:pt x="19925" y="19077"/>
                  <a:pt x="19932" y="19077"/>
                  <a:pt x="19940" y="19077"/>
                </a:cubicBezTo>
                <a:cubicBezTo>
                  <a:pt x="20052" y="19077"/>
                  <a:pt x="20402" y="18954"/>
                  <a:pt x="20402" y="18910"/>
                </a:cubicBezTo>
                <a:cubicBezTo>
                  <a:pt x="20402" y="18887"/>
                  <a:pt x="20439" y="18866"/>
                  <a:pt x="20484" y="18866"/>
                </a:cubicBezTo>
                <a:cubicBezTo>
                  <a:pt x="20620" y="18863"/>
                  <a:pt x="20872" y="18678"/>
                  <a:pt x="20882" y="18574"/>
                </a:cubicBezTo>
                <a:cubicBezTo>
                  <a:pt x="20887" y="18520"/>
                  <a:pt x="20979" y="18441"/>
                  <a:pt x="21093" y="18392"/>
                </a:cubicBezTo>
                <a:cubicBezTo>
                  <a:pt x="21205" y="18343"/>
                  <a:pt x="21325" y="18271"/>
                  <a:pt x="21369" y="18229"/>
                </a:cubicBezTo>
                <a:cubicBezTo>
                  <a:pt x="21402" y="18196"/>
                  <a:pt x="21426" y="18179"/>
                  <a:pt x="21454" y="18179"/>
                </a:cubicBezTo>
                <a:cubicBezTo>
                  <a:pt x="21478" y="18179"/>
                  <a:pt x="21505" y="18191"/>
                  <a:pt x="21543" y="18214"/>
                </a:cubicBezTo>
                <a:cubicBezTo>
                  <a:pt x="21577" y="18234"/>
                  <a:pt x="21600" y="18245"/>
                  <a:pt x="21618" y="18245"/>
                </a:cubicBezTo>
                <a:cubicBezTo>
                  <a:pt x="21643" y="18245"/>
                  <a:pt x="21655" y="18223"/>
                  <a:pt x="21666" y="18172"/>
                </a:cubicBezTo>
                <a:cubicBezTo>
                  <a:pt x="21678" y="18109"/>
                  <a:pt x="21725" y="18073"/>
                  <a:pt x="21762" y="18073"/>
                </a:cubicBezTo>
                <a:cubicBezTo>
                  <a:pt x="21791" y="18073"/>
                  <a:pt x="21814" y="18095"/>
                  <a:pt x="21809" y="18144"/>
                </a:cubicBezTo>
                <a:cubicBezTo>
                  <a:pt x="21808" y="18150"/>
                  <a:pt x="21814" y="18153"/>
                  <a:pt x="21824" y="18153"/>
                </a:cubicBezTo>
                <a:cubicBezTo>
                  <a:pt x="21882" y="18153"/>
                  <a:pt x="22090" y="18074"/>
                  <a:pt x="22343" y="17955"/>
                </a:cubicBezTo>
                <a:cubicBezTo>
                  <a:pt x="22682" y="17795"/>
                  <a:pt x="22879" y="17671"/>
                  <a:pt x="22870" y="17625"/>
                </a:cubicBezTo>
                <a:cubicBezTo>
                  <a:pt x="22859" y="17577"/>
                  <a:pt x="22910" y="17549"/>
                  <a:pt x="23024" y="17543"/>
                </a:cubicBezTo>
                <a:cubicBezTo>
                  <a:pt x="23118" y="17537"/>
                  <a:pt x="23224" y="17504"/>
                  <a:pt x="23261" y="17467"/>
                </a:cubicBezTo>
                <a:cubicBezTo>
                  <a:pt x="23310" y="17425"/>
                  <a:pt x="23368" y="17396"/>
                  <a:pt x="23431" y="17386"/>
                </a:cubicBezTo>
                <a:cubicBezTo>
                  <a:pt x="23485" y="17379"/>
                  <a:pt x="23582" y="17328"/>
                  <a:pt x="23641" y="17274"/>
                </a:cubicBezTo>
                <a:cubicBezTo>
                  <a:pt x="23700" y="17222"/>
                  <a:pt x="23779" y="17177"/>
                  <a:pt x="23810" y="17177"/>
                </a:cubicBezTo>
                <a:cubicBezTo>
                  <a:pt x="23841" y="17177"/>
                  <a:pt x="23952" y="17123"/>
                  <a:pt x="24058" y="17053"/>
                </a:cubicBezTo>
                <a:cubicBezTo>
                  <a:pt x="24294" y="16899"/>
                  <a:pt x="24370" y="16853"/>
                  <a:pt x="24410" y="16853"/>
                </a:cubicBezTo>
                <a:cubicBezTo>
                  <a:pt x="24422" y="16853"/>
                  <a:pt x="24431" y="16857"/>
                  <a:pt x="24440" y="16864"/>
                </a:cubicBezTo>
                <a:cubicBezTo>
                  <a:pt x="24445" y="16868"/>
                  <a:pt x="24453" y="16870"/>
                  <a:pt x="24462" y="16870"/>
                </a:cubicBezTo>
                <a:cubicBezTo>
                  <a:pt x="24543" y="16870"/>
                  <a:pt x="24747" y="16715"/>
                  <a:pt x="24747" y="16643"/>
                </a:cubicBezTo>
                <a:cubicBezTo>
                  <a:pt x="24747" y="16606"/>
                  <a:pt x="24822" y="16555"/>
                  <a:pt x="24917" y="16529"/>
                </a:cubicBezTo>
                <a:cubicBezTo>
                  <a:pt x="25021" y="16500"/>
                  <a:pt x="25081" y="16485"/>
                  <a:pt x="25109" y="16485"/>
                </a:cubicBezTo>
                <a:cubicBezTo>
                  <a:pt x="25140" y="16485"/>
                  <a:pt x="25132" y="16504"/>
                  <a:pt x="25102" y="16543"/>
                </a:cubicBezTo>
                <a:cubicBezTo>
                  <a:pt x="25094" y="16553"/>
                  <a:pt x="25093" y="16558"/>
                  <a:pt x="25098" y="16558"/>
                </a:cubicBezTo>
                <a:cubicBezTo>
                  <a:pt x="25108" y="16558"/>
                  <a:pt x="25144" y="16536"/>
                  <a:pt x="25195" y="16498"/>
                </a:cubicBezTo>
                <a:cubicBezTo>
                  <a:pt x="25269" y="16441"/>
                  <a:pt x="25398" y="16376"/>
                  <a:pt x="25468" y="16359"/>
                </a:cubicBezTo>
                <a:cubicBezTo>
                  <a:pt x="25543" y="16340"/>
                  <a:pt x="25599" y="16304"/>
                  <a:pt x="25599" y="16276"/>
                </a:cubicBezTo>
                <a:cubicBezTo>
                  <a:pt x="25599" y="16257"/>
                  <a:pt x="25611" y="16247"/>
                  <a:pt x="25630" y="16247"/>
                </a:cubicBezTo>
                <a:cubicBezTo>
                  <a:pt x="25639" y="16247"/>
                  <a:pt x="25650" y="16249"/>
                  <a:pt x="25662" y="16255"/>
                </a:cubicBezTo>
                <a:cubicBezTo>
                  <a:pt x="25667" y="16257"/>
                  <a:pt x="25674" y="16258"/>
                  <a:pt x="25681" y="16258"/>
                </a:cubicBezTo>
                <a:cubicBezTo>
                  <a:pt x="25722" y="16258"/>
                  <a:pt x="25790" y="16224"/>
                  <a:pt x="25847" y="16171"/>
                </a:cubicBezTo>
                <a:cubicBezTo>
                  <a:pt x="25916" y="16110"/>
                  <a:pt x="26010" y="16053"/>
                  <a:pt x="26057" y="16046"/>
                </a:cubicBezTo>
                <a:cubicBezTo>
                  <a:pt x="26183" y="16025"/>
                  <a:pt x="26590" y="15783"/>
                  <a:pt x="26590" y="15728"/>
                </a:cubicBezTo>
                <a:cubicBezTo>
                  <a:pt x="26590" y="15711"/>
                  <a:pt x="26601" y="15703"/>
                  <a:pt x="26619" y="15703"/>
                </a:cubicBezTo>
                <a:cubicBezTo>
                  <a:pt x="26629" y="15703"/>
                  <a:pt x="26642" y="15706"/>
                  <a:pt x="26656" y="15712"/>
                </a:cubicBezTo>
                <a:cubicBezTo>
                  <a:pt x="26672" y="15719"/>
                  <a:pt x="26685" y="15723"/>
                  <a:pt x="26696" y="15723"/>
                </a:cubicBezTo>
                <a:cubicBezTo>
                  <a:pt x="26712" y="15723"/>
                  <a:pt x="26721" y="15715"/>
                  <a:pt x="26721" y="15700"/>
                </a:cubicBezTo>
                <a:cubicBezTo>
                  <a:pt x="26721" y="15676"/>
                  <a:pt x="26844" y="15616"/>
                  <a:pt x="26989" y="15568"/>
                </a:cubicBezTo>
                <a:cubicBezTo>
                  <a:pt x="27133" y="15519"/>
                  <a:pt x="27272" y="15446"/>
                  <a:pt x="27293" y="15407"/>
                </a:cubicBezTo>
                <a:cubicBezTo>
                  <a:pt x="27312" y="15368"/>
                  <a:pt x="27360" y="15336"/>
                  <a:pt x="27393" y="15336"/>
                </a:cubicBezTo>
                <a:cubicBezTo>
                  <a:pt x="27563" y="15336"/>
                  <a:pt x="28320" y="14874"/>
                  <a:pt x="28248" y="14815"/>
                </a:cubicBezTo>
                <a:cubicBezTo>
                  <a:pt x="28236" y="14805"/>
                  <a:pt x="28235" y="14801"/>
                  <a:pt x="28243" y="14801"/>
                </a:cubicBezTo>
                <a:cubicBezTo>
                  <a:pt x="28250" y="14801"/>
                  <a:pt x="28265" y="14805"/>
                  <a:pt x="28287" y="14813"/>
                </a:cubicBezTo>
                <a:cubicBezTo>
                  <a:pt x="28292" y="14815"/>
                  <a:pt x="28298" y="14816"/>
                  <a:pt x="28306" y="14816"/>
                </a:cubicBezTo>
                <a:cubicBezTo>
                  <a:pt x="28385" y="14816"/>
                  <a:pt x="28621" y="14724"/>
                  <a:pt x="28911" y="14578"/>
                </a:cubicBezTo>
                <a:cubicBezTo>
                  <a:pt x="29353" y="14354"/>
                  <a:pt x="29784" y="14108"/>
                  <a:pt x="29739" y="14108"/>
                </a:cubicBezTo>
                <a:cubicBezTo>
                  <a:pt x="29733" y="14108"/>
                  <a:pt x="29719" y="14113"/>
                  <a:pt x="29694" y="14122"/>
                </a:cubicBezTo>
                <a:cubicBezTo>
                  <a:pt x="29673" y="14131"/>
                  <a:pt x="29658" y="14136"/>
                  <a:pt x="29649" y="14136"/>
                </a:cubicBezTo>
                <a:cubicBezTo>
                  <a:pt x="29628" y="14136"/>
                  <a:pt x="29640" y="14111"/>
                  <a:pt x="29682" y="14051"/>
                </a:cubicBezTo>
                <a:cubicBezTo>
                  <a:pt x="29722" y="13996"/>
                  <a:pt x="29792" y="13949"/>
                  <a:pt x="29834" y="13949"/>
                </a:cubicBezTo>
                <a:cubicBezTo>
                  <a:pt x="29835" y="13949"/>
                  <a:pt x="29835" y="13949"/>
                  <a:pt x="29836" y="13949"/>
                </a:cubicBezTo>
                <a:cubicBezTo>
                  <a:pt x="29896" y="13954"/>
                  <a:pt x="29896" y="13960"/>
                  <a:pt x="29831" y="13981"/>
                </a:cubicBezTo>
                <a:cubicBezTo>
                  <a:pt x="29788" y="13994"/>
                  <a:pt x="29769" y="14027"/>
                  <a:pt x="29788" y="14051"/>
                </a:cubicBezTo>
                <a:cubicBezTo>
                  <a:pt x="29793" y="14056"/>
                  <a:pt x="29802" y="14059"/>
                  <a:pt x="29816" y="14059"/>
                </a:cubicBezTo>
                <a:cubicBezTo>
                  <a:pt x="29866" y="14059"/>
                  <a:pt x="29973" y="14023"/>
                  <a:pt x="30087" y="13966"/>
                </a:cubicBezTo>
                <a:cubicBezTo>
                  <a:pt x="30312" y="13854"/>
                  <a:pt x="30336" y="13825"/>
                  <a:pt x="30263" y="13755"/>
                </a:cubicBezTo>
                <a:cubicBezTo>
                  <a:pt x="30224" y="13719"/>
                  <a:pt x="30207" y="13701"/>
                  <a:pt x="30214" y="13701"/>
                </a:cubicBezTo>
                <a:cubicBezTo>
                  <a:pt x="30221" y="13701"/>
                  <a:pt x="30249" y="13716"/>
                  <a:pt x="30300" y="13746"/>
                </a:cubicBezTo>
                <a:cubicBezTo>
                  <a:pt x="30354" y="13777"/>
                  <a:pt x="30386" y="13793"/>
                  <a:pt x="30412" y="13793"/>
                </a:cubicBezTo>
                <a:cubicBezTo>
                  <a:pt x="30436" y="13793"/>
                  <a:pt x="30454" y="13778"/>
                  <a:pt x="30478" y="13748"/>
                </a:cubicBezTo>
                <a:cubicBezTo>
                  <a:pt x="30509" y="13711"/>
                  <a:pt x="30521" y="13663"/>
                  <a:pt x="30503" y="13642"/>
                </a:cubicBezTo>
                <a:cubicBezTo>
                  <a:pt x="30487" y="13621"/>
                  <a:pt x="30528" y="13582"/>
                  <a:pt x="30604" y="13552"/>
                </a:cubicBezTo>
                <a:cubicBezTo>
                  <a:pt x="30651" y="13534"/>
                  <a:pt x="30680" y="13525"/>
                  <a:pt x="30696" y="13525"/>
                </a:cubicBezTo>
                <a:cubicBezTo>
                  <a:pt x="30717" y="13525"/>
                  <a:pt x="30715" y="13540"/>
                  <a:pt x="30697" y="13573"/>
                </a:cubicBezTo>
                <a:cubicBezTo>
                  <a:pt x="30683" y="13605"/>
                  <a:pt x="30653" y="13623"/>
                  <a:pt x="30622" y="13623"/>
                </a:cubicBezTo>
                <a:cubicBezTo>
                  <a:pt x="30611" y="13623"/>
                  <a:pt x="30601" y="13621"/>
                  <a:pt x="30591" y="13616"/>
                </a:cubicBezTo>
                <a:cubicBezTo>
                  <a:pt x="30579" y="13611"/>
                  <a:pt x="30570" y="13609"/>
                  <a:pt x="30563" y="13609"/>
                </a:cubicBezTo>
                <a:cubicBezTo>
                  <a:pt x="30550" y="13609"/>
                  <a:pt x="30549" y="13620"/>
                  <a:pt x="30566" y="13639"/>
                </a:cubicBezTo>
                <a:cubicBezTo>
                  <a:pt x="30578" y="13654"/>
                  <a:pt x="30597" y="13661"/>
                  <a:pt x="30624" y="13661"/>
                </a:cubicBezTo>
                <a:cubicBezTo>
                  <a:pt x="30665" y="13661"/>
                  <a:pt x="30724" y="13645"/>
                  <a:pt x="30803" y="13611"/>
                </a:cubicBezTo>
                <a:cubicBezTo>
                  <a:pt x="30965" y="13541"/>
                  <a:pt x="31043" y="13468"/>
                  <a:pt x="30978" y="13468"/>
                </a:cubicBezTo>
                <a:cubicBezTo>
                  <a:pt x="30962" y="13468"/>
                  <a:pt x="30938" y="13473"/>
                  <a:pt x="30904" y="13482"/>
                </a:cubicBezTo>
                <a:cubicBezTo>
                  <a:pt x="30866" y="13493"/>
                  <a:pt x="30839" y="13499"/>
                  <a:pt x="30824" y="13499"/>
                </a:cubicBezTo>
                <a:cubicBezTo>
                  <a:pt x="30784" y="13499"/>
                  <a:pt x="30825" y="13459"/>
                  <a:pt x="30948" y="13378"/>
                </a:cubicBezTo>
                <a:cubicBezTo>
                  <a:pt x="31007" y="13339"/>
                  <a:pt x="31040" y="13320"/>
                  <a:pt x="31053" y="13320"/>
                </a:cubicBezTo>
                <a:cubicBezTo>
                  <a:pt x="31066" y="13320"/>
                  <a:pt x="31061" y="13336"/>
                  <a:pt x="31045" y="13367"/>
                </a:cubicBezTo>
                <a:cubicBezTo>
                  <a:pt x="31019" y="13419"/>
                  <a:pt x="31026" y="13444"/>
                  <a:pt x="31057" y="13444"/>
                </a:cubicBezTo>
                <a:cubicBezTo>
                  <a:pt x="31093" y="13444"/>
                  <a:pt x="31160" y="13413"/>
                  <a:pt x="31249" y="13351"/>
                </a:cubicBezTo>
                <a:cubicBezTo>
                  <a:pt x="31330" y="13293"/>
                  <a:pt x="31409" y="13249"/>
                  <a:pt x="31431" y="13249"/>
                </a:cubicBezTo>
                <a:cubicBezTo>
                  <a:pt x="31500" y="13249"/>
                  <a:pt x="32118" y="12920"/>
                  <a:pt x="32089" y="12899"/>
                </a:cubicBezTo>
                <a:cubicBezTo>
                  <a:pt x="32070" y="12885"/>
                  <a:pt x="32115" y="12872"/>
                  <a:pt x="32189" y="12869"/>
                </a:cubicBezTo>
                <a:cubicBezTo>
                  <a:pt x="32264" y="12864"/>
                  <a:pt x="32562" y="12730"/>
                  <a:pt x="32864" y="12567"/>
                </a:cubicBezTo>
                <a:cubicBezTo>
                  <a:pt x="33165" y="12405"/>
                  <a:pt x="33832" y="12057"/>
                  <a:pt x="34359" y="11787"/>
                </a:cubicBezTo>
                <a:cubicBezTo>
                  <a:pt x="34886" y="11518"/>
                  <a:pt x="35715" y="11092"/>
                  <a:pt x="36215" y="10833"/>
                </a:cubicBezTo>
                <a:cubicBezTo>
                  <a:pt x="36711" y="10578"/>
                  <a:pt x="37142" y="10368"/>
                  <a:pt x="37172" y="10368"/>
                </a:cubicBezTo>
                <a:cubicBezTo>
                  <a:pt x="37200" y="10368"/>
                  <a:pt x="37344" y="10284"/>
                  <a:pt x="37488" y="10183"/>
                </a:cubicBezTo>
                <a:cubicBezTo>
                  <a:pt x="37751" y="9998"/>
                  <a:pt x="37772" y="9989"/>
                  <a:pt x="37940" y="9977"/>
                </a:cubicBezTo>
                <a:cubicBezTo>
                  <a:pt x="38066" y="9969"/>
                  <a:pt x="38543" y="9671"/>
                  <a:pt x="38522" y="9614"/>
                </a:cubicBezTo>
                <a:cubicBezTo>
                  <a:pt x="38516" y="9598"/>
                  <a:pt x="38523" y="9589"/>
                  <a:pt x="38538" y="9589"/>
                </a:cubicBezTo>
                <a:cubicBezTo>
                  <a:pt x="38547" y="9589"/>
                  <a:pt x="38559" y="9593"/>
                  <a:pt x="38573" y="9599"/>
                </a:cubicBezTo>
                <a:cubicBezTo>
                  <a:pt x="38576" y="9601"/>
                  <a:pt x="38581" y="9601"/>
                  <a:pt x="38587" y="9601"/>
                </a:cubicBezTo>
                <a:cubicBezTo>
                  <a:pt x="38697" y="9601"/>
                  <a:pt x="39286" y="9359"/>
                  <a:pt x="39363" y="9278"/>
                </a:cubicBezTo>
                <a:cubicBezTo>
                  <a:pt x="39381" y="9261"/>
                  <a:pt x="39589" y="9167"/>
                  <a:pt x="39821" y="9074"/>
                </a:cubicBezTo>
                <a:cubicBezTo>
                  <a:pt x="40448" y="8820"/>
                  <a:pt x="41298" y="8417"/>
                  <a:pt x="41361" y="8343"/>
                </a:cubicBezTo>
                <a:cubicBezTo>
                  <a:pt x="41391" y="8308"/>
                  <a:pt x="41464" y="8282"/>
                  <a:pt x="41526" y="8282"/>
                </a:cubicBezTo>
                <a:cubicBezTo>
                  <a:pt x="41671" y="8282"/>
                  <a:pt x="41997" y="8170"/>
                  <a:pt x="41997" y="8120"/>
                </a:cubicBezTo>
                <a:cubicBezTo>
                  <a:pt x="41997" y="8098"/>
                  <a:pt x="42034" y="8083"/>
                  <a:pt x="42085" y="8083"/>
                </a:cubicBezTo>
                <a:cubicBezTo>
                  <a:pt x="42135" y="8083"/>
                  <a:pt x="42229" y="8043"/>
                  <a:pt x="42298" y="7995"/>
                </a:cubicBezTo>
                <a:cubicBezTo>
                  <a:pt x="42367" y="7947"/>
                  <a:pt x="42558" y="7864"/>
                  <a:pt x="42722" y="7810"/>
                </a:cubicBezTo>
                <a:cubicBezTo>
                  <a:pt x="42884" y="7756"/>
                  <a:pt x="43037" y="7694"/>
                  <a:pt x="43059" y="7671"/>
                </a:cubicBezTo>
                <a:cubicBezTo>
                  <a:pt x="43080" y="7647"/>
                  <a:pt x="43110" y="7634"/>
                  <a:pt x="43141" y="7634"/>
                </a:cubicBezTo>
                <a:cubicBezTo>
                  <a:pt x="43142" y="7634"/>
                  <a:pt x="43143" y="7634"/>
                  <a:pt x="43144" y="7634"/>
                </a:cubicBezTo>
                <a:cubicBezTo>
                  <a:pt x="43172" y="7634"/>
                  <a:pt x="43280" y="7599"/>
                  <a:pt x="43395" y="7555"/>
                </a:cubicBezTo>
                <a:cubicBezTo>
                  <a:pt x="43514" y="7509"/>
                  <a:pt x="43836" y="7412"/>
                  <a:pt x="44113" y="7338"/>
                </a:cubicBezTo>
                <a:cubicBezTo>
                  <a:pt x="44383" y="7265"/>
                  <a:pt x="44527" y="7234"/>
                  <a:pt x="44629" y="7234"/>
                </a:cubicBezTo>
                <a:cubicBezTo>
                  <a:pt x="44683" y="7234"/>
                  <a:pt x="44725" y="7243"/>
                  <a:pt x="44768" y="7259"/>
                </a:cubicBezTo>
                <a:cubicBezTo>
                  <a:pt x="44944" y="7327"/>
                  <a:pt x="45235" y="7741"/>
                  <a:pt x="45156" y="7813"/>
                </a:cubicBezTo>
                <a:cubicBezTo>
                  <a:pt x="45065" y="7895"/>
                  <a:pt x="45163" y="8131"/>
                  <a:pt x="45302" y="8164"/>
                </a:cubicBezTo>
                <a:cubicBezTo>
                  <a:pt x="45422" y="8193"/>
                  <a:pt x="45427" y="8300"/>
                  <a:pt x="45323" y="8300"/>
                </a:cubicBezTo>
                <a:cubicBezTo>
                  <a:pt x="45314" y="8300"/>
                  <a:pt x="45305" y="8300"/>
                  <a:pt x="45294" y="8298"/>
                </a:cubicBezTo>
                <a:cubicBezTo>
                  <a:pt x="45290" y="8297"/>
                  <a:pt x="45286" y="8297"/>
                  <a:pt x="45282" y="8297"/>
                </a:cubicBezTo>
                <a:cubicBezTo>
                  <a:pt x="45253" y="8297"/>
                  <a:pt x="45245" y="8321"/>
                  <a:pt x="45263" y="8359"/>
                </a:cubicBezTo>
                <a:cubicBezTo>
                  <a:pt x="45286" y="8402"/>
                  <a:pt x="45327" y="8432"/>
                  <a:pt x="45365" y="8432"/>
                </a:cubicBezTo>
                <a:cubicBezTo>
                  <a:pt x="45400" y="8432"/>
                  <a:pt x="45402" y="8467"/>
                  <a:pt x="45368" y="8513"/>
                </a:cubicBezTo>
                <a:cubicBezTo>
                  <a:pt x="45306" y="8596"/>
                  <a:pt x="45320" y="8646"/>
                  <a:pt x="45526" y="9105"/>
                </a:cubicBezTo>
                <a:cubicBezTo>
                  <a:pt x="45575" y="9214"/>
                  <a:pt x="45617" y="9362"/>
                  <a:pt x="45618" y="9434"/>
                </a:cubicBezTo>
                <a:cubicBezTo>
                  <a:pt x="45620" y="9505"/>
                  <a:pt x="45671" y="9651"/>
                  <a:pt x="45727" y="9756"/>
                </a:cubicBezTo>
                <a:cubicBezTo>
                  <a:pt x="45785" y="9860"/>
                  <a:pt x="45842" y="9993"/>
                  <a:pt x="45850" y="10047"/>
                </a:cubicBezTo>
                <a:cubicBezTo>
                  <a:pt x="45870" y="10136"/>
                  <a:pt x="45899" y="10225"/>
                  <a:pt x="45935" y="10310"/>
                </a:cubicBezTo>
                <a:cubicBezTo>
                  <a:pt x="45970" y="10393"/>
                  <a:pt x="45977" y="10447"/>
                  <a:pt x="45952" y="10447"/>
                </a:cubicBezTo>
                <a:cubicBezTo>
                  <a:pt x="45949" y="10447"/>
                  <a:pt x="45945" y="10446"/>
                  <a:pt x="45941" y="10444"/>
                </a:cubicBezTo>
                <a:cubicBezTo>
                  <a:pt x="45930" y="10439"/>
                  <a:pt x="45919" y="10436"/>
                  <a:pt x="45910" y="10436"/>
                </a:cubicBezTo>
                <a:cubicBezTo>
                  <a:pt x="45891" y="10436"/>
                  <a:pt x="45878" y="10448"/>
                  <a:pt x="45878" y="10468"/>
                </a:cubicBezTo>
                <a:cubicBezTo>
                  <a:pt x="45878" y="10496"/>
                  <a:pt x="45908" y="10520"/>
                  <a:pt x="45944" y="10520"/>
                </a:cubicBezTo>
                <a:cubicBezTo>
                  <a:pt x="45979" y="10520"/>
                  <a:pt x="46009" y="10556"/>
                  <a:pt x="46009" y="10598"/>
                </a:cubicBezTo>
                <a:cubicBezTo>
                  <a:pt x="46009" y="10632"/>
                  <a:pt x="46025" y="10650"/>
                  <a:pt x="46052" y="10650"/>
                </a:cubicBezTo>
                <a:cubicBezTo>
                  <a:pt x="46062" y="10650"/>
                  <a:pt x="46075" y="10647"/>
                  <a:pt x="46088" y="10641"/>
                </a:cubicBezTo>
                <a:cubicBezTo>
                  <a:pt x="46105" y="10633"/>
                  <a:pt x="46118" y="10629"/>
                  <a:pt x="46125" y="10629"/>
                </a:cubicBezTo>
                <a:cubicBezTo>
                  <a:pt x="46139" y="10629"/>
                  <a:pt x="46137" y="10642"/>
                  <a:pt x="46117" y="10666"/>
                </a:cubicBezTo>
                <a:cubicBezTo>
                  <a:pt x="46088" y="10701"/>
                  <a:pt x="46087" y="10896"/>
                  <a:pt x="46111" y="11099"/>
                </a:cubicBezTo>
                <a:cubicBezTo>
                  <a:pt x="46142" y="11359"/>
                  <a:pt x="46169" y="11448"/>
                  <a:pt x="46227" y="11448"/>
                </a:cubicBezTo>
                <a:cubicBezTo>
                  <a:pt x="46234" y="11448"/>
                  <a:pt x="46241" y="11447"/>
                  <a:pt x="46248" y="11445"/>
                </a:cubicBezTo>
                <a:cubicBezTo>
                  <a:pt x="46265" y="11441"/>
                  <a:pt x="46281" y="11439"/>
                  <a:pt x="46295" y="11439"/>
                </a:cubicBezTo>
                <a:cubicBezTo>
                  <a:pt x="46323" y="11439"/>
                  <a:pt x="46342" y="11447"/>
                  <a:pt x="46342" y="11462"/>
                </a:cubicBezTo>
                <a:cubicBezTo>
                  <a:pt x="46348" y="11503"/>
                  <a:pt x="46361" y="11545"/>
                  <a:pt x="46382" y="11583"/>
                </a:cubicBezTo>
                <a:cubicBezTo>
                  <a:pt x="46406" y="11630"/>
                  <a:pt x="46385" y="11660"/>
                  <a:pt x="46326" y="11660"/>
                </a:cubicBezTo>
                <a:cubicBezTo>
                  <a:pt x="46247" y="11660"/>
                  <a:pt x="46242" y="11696"/>
                  <a:pt x="46299" y="11857"/>
                </a:cubicBezTo>
                <a:cubicBezTo>
                  <a:pt x="46334" y="11959"/>
                  <a:pt x="46381" y="12033"/>
                  <a:pt x="46408" y="12033"/>
                </a:cubicBezTo>
                <a:cubicBezTo>
                  <a:pt x="46410" y="12033"/>
                  <a:pt x="46412" y="12033"/>
                  <a:pt x="46414" y="12032"/>
                </a:cubicBezTo>
                <a:cubicBezTo>
                  <a:pt x="46416" y="12031"/>
                  <a:pt x="46418" y="12030"/>
                  <a:pt x="46420" y="12030"/>
                </a:cubicBezTo>
                <a:cubicBezTo>
                  <a:pt x="46443" y="12030"/>
                  <a:pt x="46458" y="12089"/>
                  <a:pt x="46457" y="12172"/>
                </a:cubicBezTo>
                <a:cubicBezTo>
                  <a:pt x="46449" y="12493"/>
                  <a:pt x="46546" y="12827"/>
                  <a:pt x="46675" y="12917"/>
                </a:cubicBezTo>
                <a:cubicBezTo>
                  <a:pt x="46824" y="13023"/>
                  <a:pt x="46839" y="13084"/>
                  <a:pt x="46718" y="13115"/>
                </a:cubicBezTo>
                <a:cubicBezTo>
                  <a:pt x="46660" y="13130"/>
                  <a:pt x="46673" y="13167"/>
                  <a:pt x="46761" y="13243"/>
                </a:cubicBezTo>
                <a:cubicBezTo>
                  <a:pt x="46863" y="13328"/>
                  <a:pt x="46872" y="13364"/>
                  <a:pt x="46809" y="13421"/>
                </a:cubicBezTo>
                <a:cubicBezTo>
                  <a:pt x="46757" y="13469"/>
                  <a:pt x="46754" y="13503"/>
                  <a:pt x="46800" y="13525"/>
                </a:cubicBezTo>
                <a:cubicBezTo>
                  <a:pt x="46837" y="13543"/>
                  <a:pt x="46869" y="13631"/>
                  <a:pt x="46869" y="13716"/>
                </a:cubicBezTo>
                <a:cubicBezTo>
                  <a:pt x="46869" y="13792"/>
                  <a:pt x="46877" y="13828"/>
                  <a:pt x="46896" y="13828"/>
                </a:cubicBezTo>
                <a:cubicBezTo>
                  <a:pt x="46905" y="13828"/>
                  <a:pt x="46916" y="13821"/>
                  <a:pt x="46929" y="13806"/>
                </a:cubicBezTo>
                <a:cubicBezTo>
                  <a:pt x="46949" y="13782"/>
                  <a:pt x="46966" y="13769"/>
                  <a:pt x="46982" y="13769"/>
                </a:cubicBezTo>
                <a:cubicBezTo>
                  <a:pt x="47004" y="13769"/>
                  <a:pt x="47024" y="13790"/>
                  <a:pt x="47054" y="13833"/>
                </a:cubicBezTo>
                <a:cubicBezTo>
                  <a:pt x="47117" y="13924"/>
                  <a:pt x="47212" y="14234"/>
                  <a:pt x="47234" y="14419"/>
                </a:cubicBezTo>
                <a:cubicBezTo>
                  <a:pt x="47240" y="14472"/>
                  <a:pt x="47279" y="14522"/>
                  <a:pt x="47319" y="14533"/>
                </a:cubicBezTo>
                <a:cubicBezTo>
                  <a:pt x="47361" y="14543"/>
                  <a:pt x="47394" y="14609"/>
                  <a:pt x="47394" y="14675"/>
                </a:cubicBezTo>
                <a:cubicBezTo>
                  <a:pt x="47394" y="14736"/>
                  <a:pt x="47377" y="14770"/>
                  <a:pt x="47346" y="14770"/>
                </a:cubicBezTo>
                <a:cubicBezTo>
                  <a:pt x="47339" y="14770"/>
                  <a:pt x="47331" y="14768"/>
                  <a:pt x="47322" y="14764"/>
                </a:cubicBezTo>
                <a:cubicBezTo>
                  <a:pt x="47315" y="14761"/>
                  <a:pt x="47310" y="14759"/>
                  <a:pt x="47306" y="14759"/>
                </a:cubicBezTo>
                <a:cubicBezTo>
                  <a:pt x="47288" y="14759"/>
                  <a:pt x="47300" y="14790"/>
                  <a:pt x="47339" y="14836"/>
                </a:cubicBezTo>
                <a:cubicBezTo>
                  <a:pt x="47381" y="14886"/>
                  <a:pt x="47404" y="14910"/>
                  <a:pt x="47423" y="14910"/>
                </a:cubicBezTo>
                <a:cubicBezTo>
                  <a:pt x="47439" y="14910"/>
                  <a:pt x="47453" y="14891"/>
                  <a:pt x="47473" y="14854"/>
                </a:cubicBezTo>
                <a:cubicBezTo>
                  <a:pt x="47487" y="14829"/>
                  <a:pt x="47498" y="14816"/>
                  <a:pt x="47505" y="14816"/>
                </a:cubicBezTo>
                <a:cubicBezTo>
                  <a:pt x="47517" y="14816"/>
                  <a:pt x="47522" y="14846"/>
                  <a:pt x="47524" y="14909"/>
                </a:cubicBezTo>
                <a:cubicBezTo>
                  <a:pt x="47525" y="14981"/>
                  <a:pt x="47509" y="15020"/>
                  <a:pt x="47478" y="15020"/>
                </a:cubicBezTo>
                <a:cubicBezTo>
                  <a:pt x="47471" y="15020"/>
                  <a:pt x="47463" y="15018"/>
                  <a:pt x="47454" y="15013"/>
                </a:cubicBezTo>
                <a:cubicBezTo>
                  <a:pt x="47447" y="15010"/>
                  <a:pt x="47442" y="15009"/>
                  <a:pt x="47439" y="15009"/>
                </a:cubicBezTo>
                <a:cubicBezTo>
                  <a:pt x="47422" y="15009"/>
                  <a:pt x="47443" y="15048"/>
                  <a:pt x="47496" y="15107"/>
                </a:cubicBezTo>
                <a:cubicBezTo>
                  <a:pt x="47557" y="15179"/>
                  <a:pt x="47584" y="15239"/>
                  <a:pt x="47555" y="15239"/>
                </a:cubicBezTo>
                <a:cubicBezTo>
                  <a:pt x="47525" y="15239"/>
                  <a:pt x="47531" y="15261"/>
                  <a:pt x="47573" y="15294"/>
                </a:cubicBezTo>
                <a:cubicBezTo>
                  <a:pt x="47613" y="15325"/>
                  <a:pt x="47628" y="15379"/>
                  <a:pt x="47607" y="15427"/>
                </a:cubicBezTo>
                <a:cubicBezTo>
                  <a:pt x="47590" y="15462"/>
                  <a:pt x="47590" y="15479"/>
                  <a:pt x="47608" y="15479"/>
                </a:cubicBezTo>
                <a:cubicBezTo>
                  <a:pt x="47617" y="15479"/>
                  <a:pt x="47629" y="15476"/>
                  <a:pt x="47645" y="15468"/>
                </a:cubicBezTo>
                <a:cubicBezTo>
                  <a:pt x="47658" y="15462"/>
                  <a:pt x="47670" y="15459"/>
                  <a:pt x="47681" y="15459"/>
                </a:cubicBezTo>
                <a:cubicBezTo>
                  <a:pt x="47729" y="15459"/>
                  <a:pt x="47751" y="15517"/>
                  <a:pt x="47730" y="15606"/>
                </a:cubicBezTo>
                <a:cubicBezTo>
                  <a:pt x="47725" y="15630"/>
                  <a:pt x="47770" y="15706"/>
                  <a:pt x="47827" y="15771"/>
                </a:cubicBezTo>
                <a:cubicBezTo>
                  <a:pt x="47885" y="15839"/>
                  <a:pt x="47916" y="15927"/>
                  <a:pt x="47896" y="15964"/>
                </a:cubicBezTo>
                <a:cubicBezTo>
                  <a:pt x="47876" y="16001"/>
                  <a:pt x="47890" y="16033"/>
                  <a:pt x="47927" y="16033"/>
                </a:cubicBezTo>
                <a:cubicBezTo>
                  <a:pt x="47966" y="16033"/>
                  <a:pt x="47979" y="16074"/>
                  <a:pt x="47955" y="16131"/>
                </a:cubicBezTo>
                <a:cubicBezTo>
                  <a:pt x="47924" y="16207"/>
                  <a:pt x="47943" y="16231"/>
                  <a:pt x="48034" y="16231"/>
                </a:cubicBezTo>
                <a:cubicBezTo>
                  <a:pt x="48134" y="16231"/>
                  <a:pt x="48137" y="16224"/>
                  <a:pt x="48052" y="16183"/>
                </a:cubicBezTo>
                <a:cubicBezTo>
                  <a:pt x="47997" y="16156"/>
                  <a:pt x="47982" y="16135"/>
                  <a:pt x="48021" y="16135"/>
                </a:cubicBezTo>
                <a:cubicBezTo>
                  <a:pt x="48021" y="16135"/>
                  <a:pt x="48022" y="16135"/>
                  <a:pt x="48022" y="16135"/>
                </a:cubicBezTo>
                <a:cubicBezTo>
                  <a:pt x="48137" y="16135"/>
                  <a:pt x="48285" y="16303"/>
                  <a:pt x="48285" y="16434"/>
                </a:cubicBezTo>
                <a:cubicBezTo>
                  <a:pt x="48285" y="16523"/>
                  <a:pt x="48318" y="16556"/>
                  <a:pt x="48410" y="16556"/>
                </a:cubicBezTo>
                <a:cubicBezTo>
                  <a:pt x="48536" y="16556"/>
                  <a:pt x="48676" y="16750"/>
                  <a:pt x="48609" y="16831"/>
                </a:cubicBezTo>
                <a:cubicBezTo>
                  <a:pt x="48594" y="16848"/>
                  <a:pt x="48615" y="16861"/>
                  <a:pt x="48656" y="16861"/>
                </a:cubicBezTo>
                <a:cubicBezTo>
                  <a:pt x="48667" y="16861"/>
                  <a:pt x="48679" y="16860"/>
                  <a:pt x="48692" y="16858"/>
                </a:cubicBezTo>
                <a:cubicBezTo>
                  <a:pt x="48705" y="16856"/>
                  <a:pt x="48716" y="16855"/>
                  <a:pt x="48726" y="16855"/>
                </a:cubicBezTo>
                <a:cubicBezTo>
                  <a:pt x="48788" y="16855"/>
                  <a:pt x="48816" y="16886"/>
                  <a:pt x="48824" y="16959"/>
                </a:cubicBezTo>
                <a:cubicBezTo>
                  <a:pt x="48830" y="17023"/>
                  <a:pt x="48842" y="17134"/>
                  <a:pt x="48849" y="17201"/>
                </a:cubicBezTo>
                <a:cubicBezTo>
                  <a:pt x="48855" y="17267"/>
                  <a:pt x="48891" y="17323"/>
                  <a:pt x="48924" y="17323"/>
                </a:cubicBezTo>
                <a:cubicBezTo>
                  <a:pt x="48957" y="17323"/>
                  <a:pt x="48971" y="17268"/>
                  <a:pt x="48955" y="17201"/>
                </a:cubicBezTo>
                <a:cubicBezTo>
                  <a:pt x="48939" y="17137"/>
                  <a:pt x="48938" y="17109"/>
                  <a:pt x="48959" y="17109"/>
                </a:cubicBezTo>
                <a:cubicBezTo>
                  <a:pt x="48970" y="17109"/>
                  <a:pt x="48988" y="17118"/>
                  <a:pt x="49015" y="17134"/>
                </a:cubicBezTo>
                <a:cubicBezTo>
                  <a:pt x="49064" y="17165"/>
                  <a:pt x="49106" y="17220"/>
                  <a:pt x="49106" y="17258"/>
                </a:cubicBezTo>
                <a:cubicBezTo>
                  <a:pt x="49104" y="17293"/>
                  <a:pt x="49133" y="17323"/>
                  <a:pt x="49169" y="17323"/>
                </a:cubicBezTo>
                <a:cubicBezTo>
                  <a:pt x="49170" y="17323"/>
                  <a:pt x="49171" y="17323"/>
                  <a:pt x="49171" y="17323"/>
                </a:cubicBezTo>
                <a:cubicBezTo>
                  <a:pt x="49209" y="17323"/>
                  <a:pt x="49234" y="17340"/>
                  <a:pt x="49231" y="17361"/>
                </a:cubicBezTo>
                <a:cubicBezTo>
                  <a:pt x="49228" y="17386"/>
                  <a:pt x="49230" y="17413"/>
                  <a:pt x="49239" y="17437"/>
                </a:cubicBezTo>
                <a:cubicBezTo>
                  <a:pt x="49252" y="17471"/>
                  <a:pt x="49264" y="17526"/>
                  <a:pt x="49297" y="17725"/>
                </a:cubicBezTo>
                <a:cubicBezTo>
                  <a:pt x="49303" y="17755"/>
                  <a:pt x="49382" y="17798"/>
                  <a:pt x="49476" y="17825"/>
                </a:cubicBezTo>
                <a:cubicBezTo>
                  <a:pt x="49576" y="17853"/>
                  <a:pt x="49631" y="17899"/>
                  <a:pt x="49610" y="17938"/>
                </a:cubicBezTo>
                <a:cubicBezTo>
                  <a:pt x="49591" y="17974"/>
                  <a:pt x="49644" y="18044"/>
                  <a:pt x="49727" y="18090"/>
                </a:cubicBezTo>
                <a:cubicBezTo>
                  <a:pt x="49870" y="18172"/>
                  <a:pt x="49982" y="18389"/>
                  <a:pt x="49979" y="18581"/>
                </a:cubicBezTo>
                <a:cubicBezTo>
                  <a:pt x="49978" y="18620"/>
                  <a:pt x="49984" y="18638"/>
                  <a:pt x="50004" y="18638"/>
                </a:cubicBezTo>
                <a:cubicBezTo>
                  <a:pt x="50019" y="18638"/>
                  <a:pt x="50040" y="18629"/>
                  <a:pt x="50071" y="18610"/>
                </a:cubicBezTo>
                <a:cubicBezTo>
                  <a:pt x="50122" y="18580"/>
                  <a:pt x="50150" y="18522"/>
                  <a:pt x="50132" y="18487"/>
                </a:cubicBezTo>
                <a:cubicBezTo>
                  <a:pt x="50110" y="18442"/>
                  <a:pt x="50109" y="18421"/>
                  <a:pt x="50123" y="18421"/>
                </a:cubicBezTo>
                <a:cubicBezTo>
                  <a:pt x="50140" y="18421"/>
                  <a:pt x="50181" y="18456"/>
                  <a:pt x="50226" y="18520"/>
                </a:cubicBezTo>
                <a:cubicBezTo>
                  <a:pt x="50271" y="18584"/>
                  <a:pt x="50278" y="18608"/>
                  <a:pt x="50244" y="18608"/>
                </a:cubicBezTo>
                <a:cubicBezTo>
                  <a:pt x="50237" y="18608"/>
                  <a:pt x="50229" y="18607"/>
                  <a:pt x="50219" y="18605"/>
                </a:cubicBezTo>
                <a:cubicBezTo>
                  <a:pt x="50214" y="18604"/>
                  <a:pt x="50208" y="18604"/>
                  <a:pt x="50202" y="18604"/>
                </a:cubicBezTo>
                <a:cubicBezTo>
                  <a:pt x="50165" y="18604"/>
                  <a:pt x="50126" y="18624"/>
                  <a:pt x="50112" y="18653"/>
                </a:cubicBezTo>
                <a:cubicBezTo>
                  <a:pt x="50097" y="18686"/>
                  <a:pt x="50125" y="18714"/>
                  <a:pt x="50176" y="18714"/>
                </a:cubicBezTo>
                <a:cubicBezTo>
                  <a:pt x="50225" y="18714"/>
                  <a:pt x="50382" y="18808"/>
                  <a:pt x="50528" y="18928"/>
                </a:cubicBezTo>
                <a:cubicBezTo>
                  <a:pt x="50935" y="19259"/>
                  <a:pt x="51578" y="19662"/>
                  <a:pt x="51734" y="19684"/>
                </a:cubicBezTo>
                <a:cubicBezTo>
                  <a:pt x="51922" y="19711"/>
                  <a:pt x="52002" y="19754"/>
                  <a:pt x="52002" y="19826"/>
                </a:cubicBezTo>
                <a:cubicBezTo>
                  <a:pt x="52002" y="19899"/>
                  <a:pt x="52805" y="20177"/>
                  <a:pt x="53056" y="20194"/>
                </a:cubicBezTo>
                <a:cubicBezTo>
                  <a:pt x="53144" y="20200"/>
                  <a:pt x="53251" y="20235"/>
                  <a:pt x="53289" y="20271"/>
                </a:cubicBezTo>
                <a:cubicBezTo>
                  <a:pt x="53362" y="20341"/>
                  <a:pt x="54025" y="20518"/>
                  <a:pt x="54199" y="20518"/>
                </a:cubicBezTo>
                <a:cubicBezTo>
                  <a:pt x="54208" y="20518"/>
                  <a:pt x="54216" y="20518"/>
                  <a:pt x="54223" y="20517"/>
                </a:cubicBezTo>
                <a:cubicBezTo>
                  <a:pt x="54230" y="20516"/>
                  <a:pt x="54238" y="20515"/>
                  <a:pt x="54245" y="20515"/>
                </a:cubicBezTo>
                <a:cubicBezTo>
                  <a:pt x="54278" y="20515"/>
                  <a:pt x="54305" y="20529"/>
                  <a:pt x="54305" y="20550"/>
                </a:cubicBezTo>
                <a:cubicBezTo>
                  <a:pt x="54305" y="20591"/>
                  <a:pt x="54505" y="20638"/>
                  <a:pt x="54893" y="20690"/>
                </a:cubicBezTo>
                <a:cubicBezTo>
                  <a:pt x="54985" y="20702"/>
                  <a:pt x="55076" y="20723"/>
                  <a:pt x="55163" y="20754"/>
                </a:cubicBezTo>
                <a:cubicBezTo>
                  <a:pt x="55281" y="20802"/>
                  <a:pt x="55615" y="20841"/>
                  <a:pt x="56185" y="20875"/>
                </a:cubicBezTo>
                <a:cubicBezTo>
                  <a:pt x="56283" y="20881"/>
                  <a:pt x="56357" y="20884"/>
                  <a:pt x="56409" y="20884"/>
                </a:cubicBezTo>
                <a:cubicBezTo>
                  <a:pt x="56574" y="20884"/>
                  <a:pt x="56512" y="20847"/>
                  <a:pt x="56242" y="20721"/>
                </a:cubicBezTo>
                <a:cubicBezTo>
                  <a:pt x="56112" y="20661"/>
                  <a:pt x="56127" y="20621"/>
                  <a:pt x="56249" y="20621"/>
                </a:cubicBezTo>
                <a:cubicBezTo>
                  <a:pt x="56290" y="20621"/>
                  <a:pt x="56342" y="20625"/>
                  <a:pt x="56405" y="20635"/>
                </a:cubicBezTo>
                <a:cubicBezTo>
                  <a:pt x="56542" y="20657"/>
                  <a:pt x="56606" y="20691"/>
                  <a:pt x="56587" y="20732"/>
                </a:cubicBezTo>
                <a:cubicBezTo>
                  <a:pt x="56572" y="20760"/>
                  <a:pt x="56582" y="20776"/>
                  <a:pt x="56610" y="20776"/>
                </a:cubicBezTo>
                <a:cubicBezTo>
                  <a:pt x="56621" y="20776"/>
                  <a:pt x="56634" y="20773"/>
                  <a:pt x="56649" y="20769"/>
                </a:cubicBezTo>
                <a:cubicBezTo>
                  <a:pt x="56660" y="20766"/>
                  <a:pt x="56671" y="20765"/>
                  <a:pt x="56682" y="20765"/>
                </a:cubicBezTo>
                <a:cubicBezTo>
                  <a:pt x="56723" y="20765"/>
                  <a:pt x="56764" y="20783"/>
                  <a:pt x="56778" y="20812"/>
                </a:cubicBezTo>
                <a:cubicBezTo>
                  <a:pt x="56797" y="20852"/>
                  <a:pt x="56875" y="20869"/>
                  <a:pt x="57065" y="20869"/>
                </a:cubicBezTo>
                <a:cubicBezTo>
                  <a:pt x="57119" y="20869"/>
                  <a:pt x="57183" y="20867"/>
                  <a:pt x="57257" y="20865"/>
                </a:cubicBezTo>
                <a:cubicBezTo>
                  <a:pt x="58016" y="20836"/>
                  <a:pt x="58082" y="20829"/>
                  <a:pt x="58112" y="20763"/>
                </a:cubicBezTo>
                <a:cubicBezTo>
                  <a:pt x="58122" y="20740"/>
                  <a:pt x="58133" y="20728"/>
                  <a:pt x="58148" y="20728"/>
                </a:cubicBezTo>
                <a:cubicBezTo>
                  <a:pt x="58164" y="20728"/>
                  <a:pt x="58186" y="20744"/>
                  <a:pt x="58216" y="20776"/>
                </a:cubicBezTo>
                <a:cubicBezTo>
                  <a:pt x="58251" y="20813"/>
                  <a:pt x="58284" y="20831"/>
                  <a:pt x="58336" y="20831"/>
                </a:cubicBezTo>
                <a:cubicBezTo>
                  <a:pt x="58371" y="20831"/>
                  <a:pt x="58415" y="20823"/>
                  <a:pt x="58474" y="20806"/>
                </a:cubicBezTo>
                <a:cubicBezTo>
                  <a:pt x="58595" y="20773"/>
                  <a:pt x="58717" y="20756"/>
                  <a:pt x="58812" y="20756"/>
                </a:cubicBezTo>
                <a:cubicBezTo>
                  <a:pt x="58913" y="20756"/>
                  <a:pt x="58982" y="20775"/>
                  <a:pt x="58982" y="20814"/>
                </a:cubicBezTo>
                <a:cubicBezTo>
                  <a:pt x="58982" y="20837"/>
                  <a:pt x="58986" y="20848"/>
                  <a:pt x="58995" y="20848"/>
                </a:cubicBezTo>
                <a:cubicBezTo>
                  <a:pt x="59003" y="20848"/>
                  <a:pt x="59016" y="20839"/>
                  <a:pt x="59032" y="20821"/>
                </a:cubicBezTo>
                <a:cubicBezTo>
                  <a:pt x="59059" y="20791"/>
                  <a:pt x="59301" y="20757"/>
                  <a:pt x="59565" y="20747"/>
                </a:cubicBezTo>
                <a:cubicBezTo>
                  <a:pt x="59922" y="20730"/>
                  <a:pt x="60070" y="20702"/>
                  <a:pt x="60132" y="20639"/>
                </a:cubicBezTo>
                <a:cubicBezTo>
                  <a:pt x="60189" y="20588"/>
                  <a:pt x="60262" y="20559"/>
                  <a:pt x="60340" y="20557"/>
                </a:cubicBezTo>
                <a:lnTo>
                  <a:pt x="60340" y="20557"/>
                </a:lnTo>
                <a:cubicBezTo>
                  <a:pt x="60456" y="20559"/>
                  <a:pt x="60455" y="20562"/>
                  <a:pt x="60329" y="20603"/>
                </a:cubicBezTo>
                <a:cubicBezTo>
                  <a:pt x="60229" y="20638"/>
                  <a:pt x="60267" y="20650"/>
                  <a:pt x="60493" y="20651"/>
                </a:cubicBezTo>
                <a:cubicBezTo>
                  <a:pt x="60498" y="20651"/>
                  <a:pt x="60502" y="20651"/>
                  <a:pt x="60506" y="20651"/>
                </a:cubicBezTo>
                <a:cubicBezTo>
                  <a:pt x="60806" y="20651"/>
                  <a:pt x="60985" y="20598"/>
                  <a:pt x="60947" y="20521"/>
                </a:cubicBezTo>
                <a:cubicBezTo>
                  <a:pt x="60935" y="20497"/>
                  <a:pt x="61060" y="20478"/>
                  <a:pt x="61229" y="20477"/>
                </a:cubicBezTo>
                <a:cubicBezTo>
                  <a:pt x="61240" y="20476"/>
                  <a:pt x="61251" y="20476"/>
                  <a:pt x="61262" y="20476"/>
                </a:cubicBezTo>
                <a:cubicBezTo>
                  <a:pt x="61473" y="20476"/>
                  <a:pt x="61525" y="20491"/>
                  <a:pt x="61499" y="20545"/>
                </a:cubicBezTo>
                <a:cubicBezTo>
                  <a:pt x="61483" y="20580"/>
                  <a:pt x="61491" y="20596"/>
                  <a:pt x="61527" y="20596"/>
                </a:cubicBezTo>
                <a:cubicBezTo>
                  <a:pt x="61543" y="20596"/>
                  <a:pt x="61564" y="20593"/>
                  <a:pt x="61590" y="20587"/>
                </a:cubicBezTo>
                <a:cubicBezTo>
                  <a:pt x="61659" y="20572"/>
                  <a:pt x="61798" y="20544"/>
                  <a:pt x="61898" y="20526"/>
                </a:cubicBezTo>
                <a:cubicBezTo>
                  <a:pt x="62086" y="20491"/>
                  <a:pt x="62130" y="20427"/>
                  <a:pt x="61990" y="20391"/>
                </a:cubicBezTo>
                <a:cubicBezTo>
                  <a:pt x="61947" y="20380"/>
                  <a:pt x="61935" y="20350"/>
                  <a:pt x="61966" y="20324"/>
                </a:cubicBezTo>
                <a:cubicBezTo>
                  <a:pt x="61975" y="20317"/>
                  <a:pt x="61986" y="20314"/>
                  <a:pt x="61998" y="20314"/>
                </a:cubicBezTo>
                <a:cubicBezTo>
                  <a:pt x="62026" y="20314"/>
                  <a:pt x="62061" y="20334"/>
                  <a:pt x="62084" y="20368"/>
                </a:cubicBezTo>
                <a:cubicBezTo>
                  <a:pt x="62114" y="20409"/>
                  <a:pt x="62132" y="20429"/>
                  <a:pt x="62156" y="20429"/>
                </a:cubicBezTo>
                <a:cubicBezTo>
                  <a:pt x="62179" y="20429"/>
                  <a:pt x="62206" y="20411"/>
                  <a:pt x="62254" y="20377"/>
                </a:cubicBezTo>
                <a:cubicBezTo>
                  <a:pt x="62301" y="20342"/>
                  <a:pt x="62378" y="20319"/>
                  <a:pt x="62439" y="20319"/>
                </a:cubicBezTo>
                <a:cubicBezTo>
                  <a:pt x="62452" y="20319"/>
                  <a:pt x="62465" y="20320"/>
                  <a:pt x="62477" y="20323"/>
                </a:cubicBezTo>
                <a:cubicBezTo>
                  <a:pt x="62489" y="20325"/>
                  <a:pt x="62501" y="20326"/>
                  <a:pt x="62513" y="20326"/>
                </a:cubicBezTo>
                <a:cubicBezTo>
                  <a:pt x="62564" y="20326"/>
                  <a:pt x="62612" y="20306"/>
                  <a:pt x="62627" y="20275"/>
                </a:cubicBezTo>
                <a:cubicBezTo>
                  <a:pt x="62645" y="20236"/>
                  <a:pt x="62736" y="20203"/>
                  <a:pt x="62824" y="20203"/>
                </a:cubicBezTo>
                <a:cubicBezTo>
                  <a:pt x="63088" y="20203"/>
                  <a:pt x="64114" y="19999"/>
                  <a:pt x="64076" y="19953"/>
                </a:cubicBezTo>
                <a:cubicBezTo>
                  <a:pt x="64060" y="19932"/>
                  <a:pt x="64173" y="19915"/>
                  <a:pt x="64334" y="19915"/>
                </a:cubicBezTo>
                <a:cubicBezTo>
                  <a:pt x="64347" y="19915"/>
                  <a:pt x="64360" y="19915"/>
                  <a:pt x="64373" y="19915"/>
                </a:cubicBezTo>
                <a:cubicBezTo>
                  <a:pt x="64384" y="19916"/>
                  <a:pt x="64395" y="19916"/>
                  <a:pt x="64405" y="19916"/>
                </a:cubicBezTo>
                <a:cubicBezTo>
                  <a:pt x="64604" y="19916"/>
                  <a:pt x="64771" y="19889"/>
                  <a:pt x="64875" y="19838"/>
                </a:cubicBezTo>
                <a:cubicBezTo>
                  <a:pt x="64963" y="19794"/>
                  <a:pt x="65079" y="19763"/>
                  <a:pt x="65145" y="19763"/>
                </a:cubicBezTo>
                <a:cubicBezTo>
                  <a:pt x="65149" y="19763"/>
                  <a:pt x="65153" y="19763"/>
                  <a:pt x="65157" y="19763"/>
                </a:cubicBezTo>
                <a:cubicBezTo>
                  <a:pt x="65170" y="19764"/>
                  <a:pt x="65183" y="19765"/>
                  <a:pt x="65197" y="19765"/>
                </a:cubicBezTo>
                <a:cubicBezTo>
                  <a:pt x="65358" y="19765"/>
                  <a:pt x="65564" y="19704"/>
                  <a:pt x="65564" y="19651"/>
                </a:cubicBezTo>
                <a:cubicBezTo>
                  <a:pt x="65564" y="19634"/>
                  <a:pt x="65587" y="19625"/>
                  <a:pt x="65623" y="19625"/>
                </a:cubicBezTo>
                <a:cubicBezTo>
                  <a:pt x="65643" y="19625"/>
                  <a:pt x="65669" y="19628"/>
                  <a:pt x="65697" y="19635"/>
                </a:cubicBezTo>
                <a:cubicBezTo>
                  <a:pt x="65723" y="19641"/>
                  <a:pt x="65747" y="19644"/>
                  <a:pt x="65766" y="19644"/>
                </a:cubicBezTo>
                <a:cubicBezTo>
                  <a:pt x="65804" y="19644"/>
                  <a:pt x="65828" y="19633"/>
                  <a:pt x="65828" y="19614"/>
                </a:cubicBezTo>
                <a:cubicBezTo>
                  <a:pt x="65827" y="19588"/>
                  <a:pt x="65848" y="19569"/>
                  <a:pt x="65872" y="19569"/>
                </a:cubicBezTo>
                <a:cubicBezTo>
                  <a:pt x="65874" y="19569"/>
                  <a:pt x="65877" y="19569"/>
                  <a:pt x="65879" y="19569"/>
                </a:cubicBezTo>
                <a:cubicBezTo>
                  <a:pt x="65884" y="19570"/>
                  <a:pt x="65891" y="19571"/>
                  <a:pt x="65898" y="19571"/>
                </a:cubicBezTo>
                <a:cubicBezTo>
                  <a:pt x="65998" y="19571"/>
                  <a:pt x="66310" y="19505"/>
                  <a:pt x="66386" y="19466"/>
                </a:cubicBezTo>
                <a:cubicBezTo>
                  <a:pt x="66576" y="19367"/>
                  <a:pt x="67574" y="19094"/>
                  <a:pt x="67730" y="19094"/>
                </a:cubicBezTo>
                <a:cubicBezTo>
                  <a:pt x="67738" y="19094"/>
                  <a:pt x="67744" y="19095"/>
                  <a:pt x="67747" y="19096"/>
                </a:cubicBezTo>
                <a:cubicBezTo>
                  <a:pt x="67765" y="19104"/>
                  <a:pt x="67778" y="19108"/>
                  <a:pt x="67785" y="19108"/>
                </a:cubicBezTo>
                <a:cubicBezTo>
                  <a:pt x="67798" y="19108"/>
                  <a:pt x="67795" y="19096"/>
                  <a:pt x="67776" y="19072"/>
                </a:cubicBezTo>
                <a:cubicBezTo>
                  <a:pt x="67746" y="19033"/>
                  <a:pt x="67770" y="19011"/>
                  <a:pt x="67832" y="19008"/>
                </a:cubicBezTo>
                <a:cubicBezTo>
                  <a:pt x="67889" y="19005"/>
                  <a:pt x="67946" y="18999"/>
                  <a:pt x="68001" y="18992"/>
                </a:cubicBezTo>
                <a:cubicBezTo>
                  <a:pt x="68038" y="18984"/>
                  <a:pt x="68092" y="18977"/>
                  <a:pt x="68123" y="18972"/>
                </a:cubicBezTo>
                <a:cubicBezTo>
                  <a:pt x="68156" y="18968"/>
                  <a:pt x="68265" y="18902"/>
                  <a:pt x="68365" y="18828"/>
                </a:cubicBezTo>
                <a:cubicBezTo>
                  <a:pt x="68439" y="18773"/>
                  <a:pt x="68493" y="18740"/>
                  <a:pt x="68506" y="18740"/>
                </a:cubicBezTo>
                <a:cubicBezTo>
                  <a:pt x="68510" y="18740"/>
                  <a:pt x="68510" y="18744"/>
                  <a:pt x="68502" y="18753"/>
                </a:cubicBezTo>
                <a:cubicBezTo>
                  <a:pt x="68477" y="18786"/>
                  <a:pt x="68471" y="18814"/>
                  <a:pt x="68488" y="18814"/>
                </a:cubicBezTo>
                <a:cubicBezTo>
                  <a:pt x="68576" y="18814"/>
                  <a:pt x="68989" y="18643"/>
                  <a:pt x="68989" y="18605"/>
                </a:cubicBezTo>
                <a:cubicBezTo>
                  <a:pt x="68989" y="18586"/>
                  <a:pt x="69064" y="18568"/>
                  <a:pt x="69152" y="18568"/>
                </a:cubicBezTo>
                <a:cubicBezTo>
                  <a:pt x="69240" y="18568"/>
                  <a:pt x="69316" y="18541"/>
                  <a:pt x="69316" y="18510"/>
                </a:cubicBezTo>
                <a:cubicBezTo>
                  <a:pt x="69316" y="18487"/>
                  <a:pt x="69324" y="18475"/>
                  <a:pt x="69338" y="18475"/>
                </a:cubicBezTo>
                <a:cubicBezTo>
                  <a:pt x="69344" y="18475"/>
                  <a:pt x="69351" y="18477"/>
                  <a:pt x="69359" y="18483"/>
                </a:cubicBezTo>
                <a:cubicBezTo>
                  <a:pt x="69368" y="18490"/>
                  <a:pt x="69382" y="18493"/>
                  <a:pt x="69397" y="18493"/>
                </a:cubicBezTo>
                <a:cubicBezTo>
                  <a:pt x="69424" y="18493"/>
                  <a:pt x="69457" y="18483"/>
                  <a:pt x="69484" y="18465"/>
                </a:cubicBezTo>
                <a:cubicBezTo>
                  <a:pt x="69592" y="18398"/>
                  <a:pt x="70187" y="18169"/>
                  <a:pt x="70256" y="18169"/>
                </a:cubicBezTo>
                <a:cubicBezTo>
                  <a:pt x="70284" y="18169"/>
                  <a:pt x="70425" y="18114"/>
                  <a:pt x="70575" y="18041"/>
                </a:cubicBezTo>
                <a:cubicBezTo>
                  <a:pt x="70811" y="17929"/>
                  <a:pt x="71133" y="17790"/>
                  <a:pt x="71591" y="17604"/>
                </a:cubicBezTo>
                <a:cubicBezTo>
                  <a:pt x="71666" y="17573"/>
                  <a:pt x="71736" y="17538"/>
                  <a:pt x="71754" y="17522"/>
                </a:cubicBezTo>
                <a:cubicBezTo>
                  <a:pt x="71793" y="17486"/>
                  <a:pt x="72112" y="17352"/>
                  <a:pt x="72363" y="17267"/>
                </a:cubicBezTo>
                <a:cubicBezTo>
                  <a:pt x="72463" y="17232"/>
                  <a:pt x="72545" y="17186"/>
                  <a:pt x="72545" y="17165"/>
                </a:cubicBezTo>
                <a:cubicBezTo>
                  <a:pt x="72545" y="17143"/>
                  <a:pt x="72576" y="17125"/>
                  <a:pt x="72620" y="17125"/>
                </a:cubicBezTo>
                <a:cubicBezTo>
                  <a:pt x="72661" y="17125"/>
                  <a:pt x="72851" y="17035"/>
                  <a:pt x="73045" y="16925"/>
                </a:cubicBezTo>
                <a:cubicBezTo>
                  <a:pt x="73240" y="16816"/>
                  <a:pt x="73411" y="16726"/>
                  <a:pt x="73428" y="16726"/>
                </a:cubicBezTo>
                <a:cubicBezTo>
                  <a:pt x="73505" y="16726"/>
                  <a:pt x="74861" y="16012"/>
                  <a:pt x="74964" y="15918"/>
                </a:cubicBezTo>
                <a:cubicBezTo>
                  <a:pt x="75031" y="15856"/>
                  <a:pt x="75127" y="15801"/>
                  <a:pt x="75183" y="15792"/>
                </a:cubicBezTo>
                <a:cubicBezTo>
                  <a:pt x="75336" y="15767"/>
                  <a:pt x="75713" y="15545"/>
                  <a:pt x="76047" y="15283"/>
                </a:cubicBezTo>
                <a:cubicBezTo>
                  <a:pt x="76201" y="15163"/>
                  <a:pt x="76341" y="15076"/>
                  <a:pt x="76382" y="15076"/>
                </a:cubicBezTo>
                <a:cubicBezTo>
                  <a:pt x="76386" y="15076"/>
                  <a:pt x="76389" y="15077"/>
                  <a:pt x="76391" y="15079"/>
                </a:cubicBezTo>
                <a:cubicBezTo>
                  <a:pt x="76399" y="15086"/>
                  <a:pt x="76407" y="15089"/>
                  <a:pt x="76413" y="15089"/>
                </a:cubicBezTo>
                <a:cubicBezTo>
                  <a:pt x="76423" y="15089"/>
                  <a:pt x="76429" y="15080"/>
                  <a:pt x="76428" y="15063"/>
                </a:cubicBezTo>
                <a:cubicBezTo>
                  <a:pt x="76425" y="15034"/>
                  <a:pt x="76573" y="14894"/>
                  <a:pt x="76753" y="14748"/>
                </a:cubicBezTo>
                <a:cubicBezTo>
                  <a:pt x="76934" y="14600"/>
                  <a:pt x="77085" y="14457"/>
                  <a:pt x="77086" y="14428"/>
                </a:cubicBezTo>
                <a:cubicBezTo>
                  <a:pt x="77087" y="14410"/>
                  <a:pt x="77096" y="14400"/>
                  <a:pt x="77109" y="14400"/>
                </a:cubicBezTo>
                <a:cubicBezTo>
                  <a:pt x="77115" y="14400"/>
                  <a:pt x="77123" y="14403"/>
                  <a:pt x="77131" y="14409"/>
                </a:cubicBezTo>
                <a:cubicBezTo>
                  <a:pt x="77134" y="14411"/>
                  <a:pt x="77138" y="14413"/>
                  <a:pt x="77143" y="14413"/>
                </a:cubicBezTo>
                <a:cubicBezTo>
                  <a:pt x="77180" y="14413"/>
                  <a:pt x="77272" y="14360"/>
                  <a:pt x="77368" y="14282"/>
                </a:cubicBezTo>
                <a:cubicBezTo>
                  <a:pt x="77479" y="14191"/>
                  <a:pt x="77814" y="13924"/>
                  <a:pt x="78114" y="13688"/>
                </a:cubicBezTo>
                <a:cubicBezTo>
                  <a:pt x="78414" y="13451"/>
                  <a:pt x="78663" y="13240"/>
                  <a:pt x="78663" y="13221"/>
                </a:cubicBezTo>
                <a:cubicBezTo>
                  <a:pt x="78663" y="13203"/>
                  <a:pt x="78723" y="13140"/>
                  <a:pt x="78795" y="13084"/>
                </a:cubicBezTo>
                <a:cubicBezTo>
                  <a:pt x="79341" y="12654"/>
                  <a:pt x="79917" y="12136"/>
                  <a:pt x="79917" y="12076"/>
                </a:cubicBezTo>
                <a:cubicBezTo>
                  <a:pt x="79917" y="12054"/>
                  <a:pt x="80008" y="11988"/>
                  <a:pt x="80115" y="11935"/>
                </a:cubicBezTo>
                <a:cubicBezTo>
                  <a:pt x="80221" y="11881"/>
                  <a:pt x="80312" y="11803"/>
                  <a:pt x="80312" y="11769"/>
                </a:cubicBezTo>
                <a:cubicBezTo>
                  <a:pt x="80312" y="11709"/>
                  <a:pt x="80412" y="11612"/>
                  <a:pt x="80782" y="11314"/>
                </a:cubicBezTo>
                <a:cubicBezTo>
                  <a:pt x="80987" y="11150"/>
                  <a:pt x="81432" y="10683"/>
                  <a:pt x="81430" y="10633"/>
                </a:cubicBezTo>
                <a:cubicBezTo>
                  <a:pt x="81429" y="10607"/>
                  <a:pt x="81500" y="10535"/>
                  <a:pt x="81594" y="10469"/>
                </a:cubicBezTo>
                <a:cubicBezTo>
                  <a:pt x="81688" y="10404"/>
                  <a:pt x="81761" y="10333"/>
                  <a:pt x="81761" y="10307"/>
                </a:cubicBezTo>
                <a:cubicBezTo>
                  <a:pt x="81761" y="10280"/>
                  <a:pt x="81884" y="10171"/>
                  <a:pt x="82027" y="10065"/>
                </a:cubicBezTo>
                <a:cubicBezTo>
                  <a:pt x="82172" y="9960"/>
                  <a:pt x="82276" y="9851"/>
                  <a:pt x="82257" y="9826"/>
                </a:cubicBezTo>
                <a:cubicBezTo>
                  <a:pt x="82236" y="9802"/>
                  <a:pt x="82249" y="9766"/>
                  <a:pt x="82294" y="9747"/>
                </a:cubicBezTo>
                <a:cubicBezTo>
                  <a:pt x="82406" y="9695"/>
                  <a:pt x="83142" y="8829"/>
                  <a:pt x="83140" y="8750"/>
                </a:cubicBezTo>
                <a:cubicBezTo>
                  <a:pt x="83140" y="8713"/>
                  <a:pt x="83167" y="8679"/>
                  <a:pt x="83200" y="8679"/>
                </a:cubicBezTo>
                <a:cubicBezTo>
                  <a:pt x="83231" y="8679"/>
                  <a:pt x="83278" y="8646"/>
                  <a:pt x="83300" y="8604"/>
                </a:cubicBezTo>
                <a:cubicBezTo>
                  <a:pt x="83320" y="8567"/>
                  <a:pt x="83319" y="8549"/>
                  <a:pt x="83297" y="8549"/>
                </a:cubicBezTo>
                <a:cubicBezTo>
                  <a:pt x="83288" y="8549"/>
                  <a:pt x="83276" y="8552"/>
                  <a:pt x="83260" y="8558"/>
                </a:cubicBezTo>
                <a:cubicBezTo>
                  <a:pt x="83247" y="8563"/>
                  <a:pt x="83238" y="8565"/>
                  <a:pt x="83234" y="8565"/>
                </a:cubicBezTo>
                <a:cubicBezTo>
                  <a:pt x="83222" y="8565"/>
                  <a:pt x="83237" y="8549"/>
                  <a:pt x="83278" y="8520"/>
                </a:cubicBezTo>
                <a:cubicBezTo>
                  <a:pt x="83416" y="8428"/>
                  <a:pt x="83591" y="8171"/>
                  <a:pt x="83560" y="8105"/>
                </a:cubicBezTo>
                <a:cubicBezTo>
                  <a:pt x="83546" y="8076"/>
                  <a:pt x="83591" y="8014"/>
                  <a:pt x="83667" y="7962"/>
                </a:cubicBezTo>
                <a:cubicBezTo>
                  <a:pt x="83742" y="7909"/>
                  <a:pt x="83798" y="7843"/>
                  <a:pt x="83798" y="7807"/>
                </a:cubicBezTo>
                <a:cubicBezTo>
                  <a:pt x="83798" y="7773"/>
                  <a:pt x="83831" y="7737"/>
                  <a:pt x="83870" y="7728"/>
                </a:cubicBezTo>
                <a:cubicBezTo>
                  <a:pt x="83915" y="7712"/>
                  <a:pt x="83948" y="7676"/>
                  <a:pt x="83958" y="7631"/>
                </a:cubicBezTo>
                <a:cubicBezTo>
                  <a:pt x="83967" y="7588"/>
                  <a:pt x="84027" y="7491"/>
                  <a:pt x="84092" y="7415"/>
                </a:cubicBezTo>
                <a:cubicBezTo>
                  <a:pt x="84225" y="7259"/>
                  <a:pt x="84274" y="7041"/>
                  <a:pt x="84174" y="7041"/>
                </a:cubicBezTo>
                <a:cubicBezTo>
                  <a:pt x="84136" y="7041"/>
                  <a:pt x="84137" y="7018"/>
                  <a:pt x="84176" y="6980"/>
                </a:cubicBezTo>
                <a:cubicBezTo>
                  <a:pt x="84264" y="6895"/>
                  <a:pt x="84330" y="6692"/>
                  <a:pt x="84268" y="6692"/>
                </a:cubicBezTo>
                <a:cubicBezTo>
                  <a:pt x="84242" y="6692"/>
                  <a:pt x="84219" y="6658"/>
                  <a:pt x="84219" y="6616"/>
                </a:cubicBezTo>
                <a:cubicBezTo>
                  <a:pt x="84219" y="6582"/>
                  <a:pt x="84243" y="6562"/>
                  <a:pt x="84277" y="6562"/>
                </a:cubicBezTo>
                <a:cubicBezTo>
                  <a:pt x="84286" y="6562"/>
                  <a:pt x="84297" y="6564"/>
                  <a:pt x="84307" y="6567"/>
                </a:cubicBezTo>
                <a:cubicBezTo>
                  <a:pt x="84316" y="6569"/>
                  <a:pt x="84325" y="6571"/>
                  <a:pt x="84333" y="6571"/>
                </a:cubicBezTo>
                <a:cubicBezTo>
                  <a:pt x="84371" y="6571"/>
                  <a:pt x="84401" y="6546"/>
                  <a:pt x="84404" y="6507"/>
                </a:cubicBezTo>
                <a:cubicBezTo>
                  <a:pt x="84442" y="6200"/>
                  <a:pt x="84437" y="6115"/>
                  <a:pt x="84377" y="6058"/>
                </a:cubicBezTo>
                <a:cubicBezTo>
                  <a:pt x="84343" y="6025"/>
                  <a:pt x="84333" y="5982"/>
                  <a:pt x="84354" y="5966"/>
                </a:cubicBezTo>
                <a:cubicBezTo>
                  <a:pt x="84361" y="5960"/>
                  <a:pt x="84368" y="5958"/>
                  <a:pt x="84374" y="5958"/>
                </a:cubicBezTo>
                <a:cubicBezTo>
                  <a:pt x="84386" y="5958"/>
                  <a:pt x="84395" y="5969"/>
                  <a:pt x="84395" y="5991"/>
                </a:cubicBezTo>
                <a:cubicBezTo>
                  <a:pt x="84394" y="6022"/>
                  <a:pt x="84419" y="6048"/>
                  <a:pt x="84449" y="6048"/>
                </a:cubicBezTo>
                <a:cubicBezTo>
                  <a:pt x="84450" y="6048"/>
                  <a:pt x="84452" y="6048"/>
                  <a:pt x="84453" y="6048"/>
                </a:cubicBezTo>
                <a:cubicBezTo>
                  <a:pt x="84488" y="6048"/>
                  <a:pt x="84498" y="6006"/>
                  <a:pt x="84479" y="5949"/>
                </a:cubicBezTo>
                <a:cubicBezTo>
                  <a:pt x="84459" y="5892"/>
                  <a:pt x="84419" y="5849"/>
                  <a:pt x="84385" y="5849"/>
                </a:cubicBezTo>
                <a:cubicBezTo>
                  <a:pt x="84351" y="5849"/>
                  <a:pt x="84292" y="5795"/>
                  <a:pt x="84251" y="5724"/>
                </a:cubicBezTo>
                <a:cubicBezTo>
                  <a:pt x="84216" y="5667"/>
                  <a:pt x="84187" y="5638"/>
                  <a:pt x="84161" y="5638"/>
                </a:cubicBezTo>
                <a:cubicBezTo>
                  <a:pt x="84148" y="5638"/>
                  <a:pt x="84136" y="5645"/>
                  <a:pt x="84125" y="5658"/>
                </a:cubicBezTo>
                <a:cubicBezTo>
                  <a:pt x="84098" y="5689"/>
                  <a:pt x="84122" y="5772"/>
                  <a:pt x="84174" y="5833"/>
                </a:cubicBezTo>
                <a:cubicBezTo>
                  <a:pt x="84228" y="5894"/>
                  <a:pt x="84245" y="5949"/>
                  <a:pt x="84210" y="5949"/>
                </a:cubicBezTo>
                <a:cubicBezTo>
                  <a:pt x="84174" y="5949"/>
                  <a:pt x="84134" y="5992"/>
                  <a:pt x="84116" y="6049"/>
                </a:cubicBezTo>
                <a:cubicBezTo>
                  <a:pt x="84098" y="6100"/>
                  <a:pt x="84067" y="6126"/>
                  <a:pt x="84022" y="6126"/>
                </a:cubicBezTo>
                <a:cubicBezTo>
                  <a:pt x="84010" y="6126"/>
                  <a:pt x="83996" y="6124"/>
                  <a:pt x="83980" y="6119"/>
                </a:cubicBezTo>
                <a:cubicBezTo>
                  <a:pt x="83925" y="6104"/>
                  <a:pt x="83895" y="6063"/>
                  <a:pt x="83915" y="6025"/>
                </a:cubicBezTo>
                <a:cubicBezTo>
                  <a:pt x="83956" y="5945"/>
                  <a:pt x="83913" y="5878"/>
                  <a:pt x="83847" y="5878"/>
                </a:cubicBezTo>
                <a:cubicBezTo>
                  <a:pt x="83826" y="5878"/>
                  <a:pt x="83804" y="5884"/>
                  <a:pt x="83780" y="5898"/>
                </a:cubicBezTo>
                <a:cubicBezTo>
                  <a:pt x="83752" y="5916"/>
                  <a:pt x="83718" y="5926"/>
                  <a:pt x="83691" y="5926"/>
                </a:cubicBezTo>
                <a:cubicBezTo>
                  <a:pt x="83676" y="5926"/>
                  <a:pt x="83664" y="5923"/>
                  <a:pt x="83655" y="5916"/>
                </a:cubicBezTo>
                <a:cubicBezTo>
                  <a:pt x="83649" y="5912"/>
                  <a:pt x="83643" y="5910"/>
                  <a:pt x="83637" y="5910"/>
                </a:cubicBezTo>
                <a:cubicBezTo>
                  <a:pt x="83622" y="5910"/>
                  <a:pt x="83610" y="5926"/>
                  <a:pt x="83610" y="5954"/>
                </a:cubicBezTo>
                <a:cubicBezTo>
                  <a:pt x="83610" y="5982"/>
                  <a:pt x="83608" y="5996"/>
                  <a:pt x="83598" y="5996"/>
                </a:cubicBezTo>
                <a:cubicBezTo>
                  <a:pt x="83588" y="5996"/>
                  <a:pt x="83571" y="5980"/>
                  <a:pt x="83542" y="5949"/>
                </a:cubicBezTo>
                <a:cubicBezTo>
                  <a:pt x="83522" y="5927"/>
                  <a:pt x="83508" y="5915"/>
                  <a:pt x="83499" y="5915"/>
                </a:cubicBezTo>
                <a:cubicBezTo>
                  <a:pt x="83484" y="5915"/>
                  <a:pt x="83485" y="5950"/>
                  <a:pt x="83497" y="6025"/>
                </a:cubicBezTo>
                <a:cubicBezTo>
                  <a:pt x="83513" y="6126"/>
                  <a:pt x="83460" y="6186"/>
                  <a:pt x="83402" y="6186"/>
                </a:cubicBezTo>
                <a:cubicBezTo>
                  <a:pt x="83362" y="6186"/>
                  <a:pt x="83320" y="6157"/>
                  <a:pt x="83297" y="6091"/>
                </a:cubicBezTo>
                <a:cubicBezTo>
                  <a:pt x="83284" y="6054"/>
                  <a:pt x="83251" y="6028"/>
                  <a:pt x="83221" y="6028"/>
                </a:cubicBezTo>
                <a:cubicBezTo>
                  <a:pt x="83214" y="6028"/>
                  <a:pt x="83207" y="6030"/>
                  <a:pt x="83200" y="6033"/>
                </a:cubicBezTo>
                <a:cubicBezTo>
                  <a:pt x="83193" y="6036"/>
                  <a:pt x="83187" y="6038"/>
                  <a:pt x="83181" y="6038"/>
                </a:cubicBezTo>
                <a:cubicBezTo>
                  <a:pt x="83159" y="6038"/>
                  <a:pt x="83159" y="6005"/>
                  <a:pt x="83185" y="5948"/>
                </a:cubicBezTo>
                <a:cubicBezTo>
                  <a:pt x="83210" y="5888"/>
                  <a:pt x="83221" y="5861"/>
                  <a:pt x="83208" y="5861"/>
                </a:cubicBezTo>
                <a:cubicBezTo>
                  <a:pt x="83198" y="5861"/>
                  <a:pt x="83171" y="5880"/>
                  <a:pt x="83122" y="5916"/>
                </a:cubicBezTo>
                <a:cubicBezTo>
                  <a:pt x="83072" y="5954"/>
                  <a:pt x="83014" y="5972"/>
                  <a:pt x="82972" y="5972"/>
                </a:cubicBezTo>
                <a:cubicBezTo>
                  <a:pt x="82916" y="5972"/>
                  <a:pt x="82885" y="5941"/>
                  <a:pt x="82928" y="5888"/>
                </a:cubicBezTo>
                <a:cubicBezTo>
                  <a:pt x="82967" y="5840"/>
                  <a:pt x="82984" y="5646"/>
                  <a:pt x="82960" y="5515"/>
                </a:cubicBezTo>
                <a:cubicBezTo>
                  <a:pt x="82959" y="5511"/>
                  <a:pt x="82956" y="5509"/>
                  <a:pt x="82952" y="5509"/>
                </a:cubicBezTo>
                <a:cubicBezTo>
                  <a:pt x="82932" y="5509"/>
                  <a:pt x="82882" y="5545"/>
                  <a:pt x="82821" y="5603"/>
                </a:cubicBezTo>
                <a:cubicBezTo>
                  <a:pt x="82762" y="5659"/>
                  <a:pt x="82727" y="5686"/>
                  <a:pt x="82709" y="5686"/>
                </a:cubicBezTo>
                <a:cubicBezTo>
                  <a:pt x="82695" y="5686"/>
                  <a:pt x="82690" y="5670"/>
                  <a:pt x="82690" y="5640"/>
                </a:cubicBezTo>
                <a:cubicBezTo>
                  <a:pt x="82690" y="5592"/>
                  <a:pt x="82719" y="5552"/>
                  <a:pt x="82755" y="5552"/>
                </a:cubicBezTo>
                <a:cubicBezTo>
                  <a:pt x="82791" y="5552"/>
                  <a:pt x="82821" y="5503"/>
                  <a:pt x="82821" y="5440"/>
                </a:cubicBezTo>
                <a:cubicBezTo>
                  <a:pt x="82821" y="5389"/>
                  <a:pt x="82816" y="5364"/>
                  <a:pt x="82803" y="5364"/>
                </a:cubicBezTo>
                <a:cubicBezTo>
                  <a:pt x="82793" y="5364"/>
                  <a:pt x="82777" y="5378"/>
                  <a:pt x="82755" y="5403"/>
                </a:cubicBezTo>
                <a:cubicBezTo>
                  <a:pt x="82733" y="5428"/>
                  <a:pt x="82715" y="5440"/>
                  <a:pt x="82703" y="5440"/>
                </a:cubicBezTo>
                <a:cubicBezTo>
                  <a:pt x="82694" y="5440"/>
                  <a:pt x="82690" y="5433"/>
                  <a:pt x="82690" y="5419"/>
                </a:cubicBezTo>
                <a:cubicBezTo>
                  <a:pt x="82690" y="5387"/>
                  <a:pt x="82648" y="5351"/>
                  <a:pt x="82599" y="5337"/>
                </a:cubicBezTo>
                <a:cubicBezTo>
                  <a:pt x="82583" y="5333"/>
                  <a:pt x="82571" y="5330"/>
                  <a:pt x="82561" y="5330"/>
                </a:cubicBezTo>
                <a:cubicBezTo>
                  <a:pt x="82528" y="5330"/>
                  <a:pt x="82522" y="5355"/>
                  <a:pt x="82539" y="5406"/>
                </a:cubicBezTo>
                <a:cubicBezTo>
                  <a:pt x="82555" y="5458"/>
                  <a:pt x="82537" y="5500"/>
                  <a:pt x="82497" y="5500"/>
                </a:cubicBezTo>
                <a:cubicBezTo>
                  <a:pt x="82458" y="5500"/>
                  <a:pt x="82430" y="5482"/>
                  <a:pt x="82434" y="5463"/>
                </a:cubicBezTo>
                <a:cubicBezTo>
                  <a:pt x="82457" y="5358"/>
                  <a:pt x="82417" y="5301"/>
                  <a:pt x="82320" y="5301"/>
                </a:cubicBezTo>
                <a:cubicBezTo>
                  <a:pt x="82249" y="5301"/>
                  <a:pt x="82226" y="5276"/>
                  <a:pt x="82249" y="5228"/>
                </a:cubicBezTo>
                <a:cubicBezTo>
                  <a:pt x="82270" y="5188"/>
                  <a:pt x="82260" y="5096"/>
                  <a:pt x="82226" y="5025"/>
                </a:cubicBezTo>
                <a:cubicBezTo>
                  <a:pt x="82192" y="4956"/>
                  <a:pt x="82171" y="4926"/>
                  <a:pt x="82139" y="4926"/>
                </a:cubicBezTo>
                <a:cubicBezTo>
                  <a:pt x="82119" y="4926"/>
                  <a:pt x="82094" y="4939"/>
                  <a:pt x="82058" y="4961"/>
                </a:cubicBezTo>
                <a:cubicBezTo>
                  <a:pt x="81969" y="5019"/>
                  <a:pt x="81967" y="5034"/>
                  <a:pt x="82075" y="5099"/>
                </a:cubicBezTo>
                <a:cubicBezTo>
                  <a:pt x="82138" y="5135"/>
                  <a:pt x="82160" y="5152"/>
                  <a:pt x="82142" y="5152"/>
                </a:cubicBezTo>
                <a:cubicBezTo>
                  <a:pt x="82133" y="5152"/>
                  <a:pt x="82115" y="5148"/>
                  <a:pt x="82087" y="5140"/>
                </a:cubicBezTo>
                <a:cubicBezTo>
                  <a:pt x="82068" y="5137"/>
                  <a:pt x="82050" y="5135"/>
                  <a:pt x="82031" y="5135"/>
                </a:cubicBezTo>
                <a:cubicBezTo>
                  <a:pt x="81984" y="5135"/>
                  <a:pt x="81938" y="5147"/>
                  <a:pt x="81896" y="5172"/>
                </a:cubicBezTo>
                <a:cubicBezTo>
                  <a:pt x="81866" y="5192"/>
                  <a:pt x="81848" y="5203"/>
                  <a:pt x="81841" y="5203"/>
                </a:cubicBezTo>
                <a:cubicBezTo>
                  <a:pt x="81834" y="5203"/>
                  <a:pt x="81841" y="5191"/>
                  <a:pt x="81858" y="5166"/>
                </a:cubicBezTo>
                <a:cubicBezTo>
                  <a:pt x="81887" y="5128"/>
                  <a:pt x="81867" y="5103"/>
                  <a:pt x="81812" y="5103"/>
                </a:cubicBezTo>
                <a:cubicBezTo>
                  <a:pt x="81746" y="5099"/>
                  <a:pt x="81684" y="5072"/>
                  <a:pt x="81636" y="5028"/>
                </a:cubicBezTo>
                <a:cubicBezTo>
                  <a:pt x="81592" y="4990"/>
                  <a:pt x="81579" y="4973"/>
                  <a:pt x="81599" y="4973"/>
                </a:cubicBezTo>
                <a:cubicBezTo>
                  <a:pt x="81610" y="4973"/>
                  <a:pt x="81631" y="4978"/>
                  <a:pt x="81661" y="4987"/>
                </a:cubicBezTo>
                <a:cubicBezTo>
                  <a:pt x="81675" y="4990"/>
                  <a:pt x="81690" y="4992"/>
                  <a:pt x="81706" y="4992"/>
                </a:cubicBezTo>
                <a:cubicBezTo>
                  <a:pt x="81805" y="4992"/>
                  <a:pt x="81930" y="4918"/>
                  <a:pt x="81957" y="4833"/>
                </a:cubicBezTo>
                <a:cubicBezTo>
                  <a:pt x="81965" y="4809"/>
                  <a:pt x="82003" y="4793"/>
                  <a:pt x="82050" y="4793"/>
                </a:cubicBezTo>
                <a:cubicBezTo>
                  <a:pt x="82061" y="4793"/>
                  <a:pt x="82072" y="4794"/>
                  <a:pt x="82084" y="4796"/>
                </a:cubicBezTo>
                <a:cubicBezTo>
                  <a:pt x="82113" y="4799"/>
                  <a:pt x="82133" y="4801"/>
                  <a:pt x="82145" y="4801"/>
                </a:cubicBezTo>
                <a:cubicBezTo>
                  <a:pt x="82173" y="4801"/>
                  <a:pt x="82151" y="4789"/>
                  <a:pt x="82081" y="4755"/>
                </a:cubicBezTo>
                <a:cubicBezTo>
                  <a:pt x="82014" y="4720"/>
                  <a:pt x="81970" y="4651"/>
                  <a:pt x="81964" y="4575"/>
                </a:cubicBezTo>
                <a:cubicBezTo>
                  <a:pt x="81963" y="4497"/>
                  <a:pt x="81952" y="4469"/>
                  <a:pt x="81893" y="4469"/>
                </a:cubicBezTo>
                <a:cubicBezTo>
                  <a:pt x="81870" y="4469"/>
                  <a:pt x="81839" y="4473"/>
                  <a:pt x="81799" y="4481"/>
                </a:cubicBezTo>
                <a:cubicBezTo>
                  <a:pt x="81760" y="4488"/>
                  <a:pt x="81728" y="4493"/>
                  <a:pt x="81701" y="4493"/>
                </a:cubicBezTo>
                <a:cubicBezTo>
                  <a:pt x="81595" y="4493"/>
                  <a:pt x="81564" y="4425"/>
                  <a:pt x="81514" y="4199"/>
                </a:cubicBezTo>
                <a:cubicBezTo>
                  <a:pt x="81482" y="4058"/>
                  <a:pt x="81412" y="3978"/>
                  <a:pt x="81334" y="3978"/>
                </a:cubicBezTo>
                <a:cubicBezTo>
                  <a:pt x="81297" y="3978"/>
                  <a:pt x="81259" y="3996"/>
                  <a:pt x="81223" y="4033"/>
                </a:cubicBezTo>
                <a:cubicBezTo>
                  <a:pt x="81214" y="4042"/>
                  <a:pt x="81205" y="4047"/>
                  <a:pt x="81195" y="4047"/>
                </a:cubicBezTo>
                <a:cubicBezTo>
                  <a:pt x="81173" y="4047"/>
                  <a:pt x="81150" y="4021"/>
                  <a:pt x="81135" y="3975"/>
                </a:cubicBezTo>
                <a:cubicBezTo>
                  <a:pt x="81117" y="3922"/>
                  <a:pt x="81083" y="3888"/>
                  <a:pt x="81053" y="3888"/>
                </a:cubicBezTo>
                <a:cubicBezTo>
                  <a:pt x="81048" y="3888"/>
                  <a:pt x="81043" y="3889"/>
                  <a:pt x="81038" y="3891"/>
                </a:cubicBezTo>
                <a:cubicBezTo>
                  <a:pt x="81032" y="3894"/>
                  <a:pt x="81027" y="3895"/>
                  <a:pt x="81022" y="3895"/>
                </a:cubicBezTo>
                <a:cubicBezTo>
                  <a:pt x="80996" y="3895"/>
                  <a:pt x="80978" y="3861"/>
                  <a:pt x="80978" y="3814"/>
                </a:cubicBezTo>
                <a:cubicBezTo>
                  <a:pt x="80978" y="3761"/>
                  <a:pt x="80952" y="3726"/>
                  <a:pt x="80915" y="3726"/>
                </a:cubicBezTo>
                <a:cubicBezTo>
                  <a:pt x="80909" y="3726"/>
                  <a:pt x="80902" y="3727"/>
                  <a:pt x="80896" y="3729"/>
                </a:cubicBezTo>
                <a:cubicBezTo>
                  <a:pt x="80850" y="3744"/>
                  <a:pt x="80823" y="3790"/>
                  <a:pt x="80833" y="3838"/>
                </a:cubicBezTo>
                <a:cubicBezTo>
                  <a:pt x="80841" y="3874"/>
                  <a:pt x="80829" y="3898"/>
                  <a:pt x="80806" y="3898"/>
                </a:cubicBezTo>
                <a:cubicBezTo>
                  <a:pt x="80800" y="3898"/>
                  <a:pt x="80793" y="3897"/>
                  <a:pt x="80785" y="3893"/>
                </a:cubicBezTo>
                <a:cubicBezTo>
                  <a:pt x="80773" y="3886"/>
                  <a:pt x="80759" y="3883"/>
                  <a:pt x="80745" y="3883"/>
                </a:cubicBezTo>
                <a:cubicBezTo>
                  <a:pt x="80721" y="3883"/>
                  <a:pt x="80697" y="3893"/>
                  <a:pt x="80679" y="3912"/>
                </a:cubicBezTo>
                <a:cubicBezTo>
                  <a:pt x="80653" y="3942"/>
                  <a:pt x="80615" y="3960"/>
                  <a:pt x="80577" y="3961"/>
                </a:cubicBezTo>
                <a:cubicBezTo>
                  <a:pt x="80542" y="3961"/>
                  <a:pt x="80563" y="3905"/>
                  <a:pt x="80620" y="3838"/>
                </a:cubicBezTo>
                <a:cubicBezTo>
                  <a:pt x="80694" y="3752"/>
                  <a:pt x="80712" y="3727"/>
                  <a:pt x="80668" y="3727"/>
                </a:cubicBezTo>
                <a:cubicBezTo>
                  <a:pt x="80654" y="3727"/>
                  <a:pt x="80634" y="3729"/>
                  <a:pt x="80608" y="3733"/>
                </a:cubicBezTo>
                <a:cubicBezTo>
                  <a:pt x="80287" y="3782"/>
                  <a:pt x="79859" y="3994"/>
                  <a:pt x="79856" y="4103"/>
                </a:cubicBezTo>
                <a:cubicBezTo>
                  <a:pt x="79856" y="4129"/>
                  <a:pt x="79811" y="4163"/>
                  <a:pt x="79760" y="4176"/>
                </a:cubicBezTo>
                <a:cubicBezTo>
                  <a:pt x="79744" y="4181"/>
                  <a:pt x="79730" y="4184"/>
                  <a:pt x="79720" y="4184"/>
                </a:cubicBezTo>
                <a:cubicBezTo>
                  <a:pt x="79692" y="4184"/>
                  <a:pt x="79687" y="4166"/>
                  <a:pt x="79705" y="4132"/>
                </a:cubicBezTo>
                <a:cubicBezTo>
                  <a:pt x="79719" y="4105"/>
                  <a:pt x="79719" y="4092"/>
                  <a:pt x="79697" y="4092"/>
                </a:cubicBezTo>
                <a:cubicBezTo>
                  <a:pt x="79672" y="4092"/>
                  <a:pt x="79618" y="4110"/>
                  <a:pt x="79523" y="4148"/>
                </a:cubicBezTo>
                <a:cubicBezTo>
                  <a:pt x="79404" y="4196"/>
                  <a:pt x="79265" y="4269"/>
                  <a:pt x="79219" y="4309"/>
                </a:cubicBezTo>
                <a:cubicBezTo>
                  <a:pt x="79180" y="4342"/>
                  <a:pt x="79157" y="4359"/>
                  <a:pt x="79137" y="4359"/>
                </a:cubicBezTo>
                <a:cubicBezTo>
                  <a:pt x="79116" y="4359"/>
                  <a:pt x="79098" y="4343"/>
                  <a:pt x="79069" y="4311"/>
                </a:cubicBezTo>
                <a:cubicBezTo>
                  <a:pt x="79042" y="4281"/>
                  <a:pt x="79024" y="4264"/>
                  <a:pt x="79012" y="4264"/>
                </a:cubicBezTo>
                <a:cubicBezTo>
                  <a:pt x="78995" y="4264"/>
                  <a:pt x="78988" y="4293"/>
                  <a:pt x="78978" y="4358"/>
                </a:cubicBezTo>
                <a:cubicBezTo>
                  <a:pt x="78973" y="4385"/>
                  <a:pt x="78949" y="4404"/>
                  <a:pt x="78923" y="4404"/>
                </a:cubicBezTo>
                <a:cubicBezTo>
                  <a:pt x="78920" y="4404"/>
                  <a:pt x="78917" y="4404"/>
                  <a:pt x="78914" y="4403"/>
                </a:cubicBezTo>
                <a:cubicBezTo>
                  <a:pt x="78914" y="4403"/>
                  <a:pt x="78913" y="4403"/>
                  <a:pt x="78912" y="4403"/>
                </a:cubicBezTo>
                <a:cubicBezTo>
                  <a:pt x="78880" y="4403"/>
                  <a:pt x="78821" y="4440"/>
                  <a:pt x="78777" y="4487"/>
                </a:cubicBezTo>
                <a:cubicBezTo>
                  <a:pt x="78742" y="4523"/>
                  <a:pt x="78693" y="4546"/>
                  <a:pt x="78655" y="4546"/>
                </a:cubicBezTo>
                <a:cubicBezTo>
                  <a:pt x="78644" y="4546"/>
                  <a:pt x="78635" y="4544"/>
                  <a:pt x="78626" y="4540"/>
                </a:cubicBezTo>
                <a:cubicBezTo>
                  <a:pt x="78619" y="4538"/>
                  <a:pt x="78612" y="4536"/>
                  <a:pt x="78605" y="4536"/>
                </a:cubicBezTo>
                <a:cubicBezTo>
                  <a:pt x="78572" y="4536"/>
                  <a:pt x="78536" y="4567"/>
                  <a:pt x="78520" y="4615"/>
                </a:cubicBezTo>
                <a:cubicBezTo>
                  <a:pt x="78501" y="4668"/>
                  <a:pt x="78465" y="4697"/>
                  <a:pt x="78421" y="4697"/>
                </a:cubicBezTo>
                <a:cubicBezTo>
                  <a:pt x="78411" y="4697"/>
                  <a:pt x="78400" y="4696"/>
                  <a:pt x="78389" y="4693"/>
                </a:cubicBezTo>
                <a:cubicBezTo>
                  <a:pt x="78380" y="4690"/>
                  <a:pt x="78371" y="4689"/>
                  <a:pt x="78362" y="4689"/>
                </a:cubicBezTo>
                <a:cubicBezTo>
                  <a:pt x="78312" y="4689"/>
                  <a:pt x="78258" y="4728"/>
                  <a:pt x="78220" y="4791"/>
                </a:cubicBezTo>
                <a:cubicBezTo>
                  <a:pt x="78182" y="4854"/>
                  <a:pt x="78125" y="4896"/>
                  <a:pt x="78081" y="4896"/>
                </a:cubicBezTo>
                <a:cubicBezTo>
                  <a:pt x="78075" y="4896"/>
                  <a:pt x="78069" y="4896"/>
                  <a:pt x="78064" y="4894"/>
                </a:cubicBezTo>
                <a:cubicBezTo>
                  <a:pt x="78046" y="4889"/>
                  <a:pt x="78025" y="4887"/>
                  <a:pt x="78001" y="4887"/>
                </a:cubicBezTo>
                <a:cubicBezTo>
                  <a:pt x="77875" y="4887"/>
                  <a:pt x="77687" y="4954"/>
                  <a:pt x="77687" y="5012"/>
                </a:cubicBezTo>
                <a:cubicBezTo>
                  <a:pt x="77687" y="5030"/>
                  <a:pt x="77695" y="5039"/>
                  <a:pt x="77710" y="5039"/>
                </a:cubicBezTo>
                <a:cubicBezTo>
                  <a:pt x="77728" y="5039"/>
                  <a:pt x="77758" y="5026"/>
                  <a:pt x="77802" y="5000"/>
                </a:cubicBezTo>
                <a:cubicBezTo>
                  <a:pt x="77853" y="4971"/>
                  <a:pt x="77880" y="4955"/>
                  <a:pt x="77886" y="4955"/>
                </a:cubicBezTo>
                <a:cubicBezTo>
                  <a:pt x="77893" y="4955"/>
                  <a:pt x="77872" y="4975"/>
                  <a:pt x="77828" y="5016"/>
                </a:cubicBezTo>
                <a:cubicBezTo>
                  <a:pt x="77777" y="5064"/>
                  <a:pt x="77701" y="5102"/>
                  <a:pt x="77656" y="5102"/>
                </a:cubicBezTo>
                <a:cubicBezTo>
                  <a:pt x="77610" y="5102"/>
                  <a:pt x="77537" y="5134"/>
                  <a:pt x="77489" y="5178"/>
                </a:cubicBezTo>
                <a:cubicBezTo>
                  <a:pt x="77453" y="5209"/>
                  <a:pt x="77424" y="5225"/>
                  <a:pt x="77393" y="5225"/>
                </a:cubicBezTo>
                <a:cubicBezTo>
                  <a:pt x="77370" y="5225"/>
                  <a:pt x="77346" y="5216"/>
                  <a:pt x="77317" y="5199"/>
                </a:cubicBezTo>
                <a:cubicBezTo>
                  <a:pt x="77301" y="5188"/>
                  <a:pt x="77283" y="5183"/>
                  <a:pt x="77262" y="5183"/>
                </a:cubicBezTo>
                <a:cubicBezTo>
                  <a:pt x="77203" y="5183"/>
                  <a:pt x="77119" y="5231"/>
                  <a:pt x="76965" y="5351"/>
                </a:cubicBezTo>
                <a:cubicBezTo>
                  <a:pt x="76827" y="5458"/>
                  <a:pt x="76704" y="5525"/>
                  <a:pt x="76644" y="5525"/>
                </a:cubicBezTo>
                <a:cubicBezTo>
                  <a:pt x="76636" y="5525"/>
                  <a:pt x="76629" y="5523"/>
                  <a:pt x="76623" y="5521"/>
                </a:cubicBezTo>
                <a:cubicBezTo>
                  <a:pt x="76608" y="5513"/>
                  <a:pt x="76596" y="5510"/>
                  <a:pt x="76587" y="5510"/>
                </a:cubicBezTo>
                <a:cubicBezTo>
                  <a:pt x="76567" y="5510"/>
                  <a:pt x="76568" y="5531"/>
                  <a:pt x="76589" y="5575"/>
                </a:cubicBezTo>
                <a:cubicBezTo>
                  <a:pt x="76611" y="5618"/>
                  <a:pt x="76619" y="5639"/>
                  <a:pt x="76605" y="5639"/>
                </a:cubicBezTo>
                <a:cubicBezTo>
                  <a:pt x="76594" y="5639"/>
                  <a:pt x="76567" y="5624"/>
                  <a:pt x="76521" y="5595"/>
                </a:cubicBezTo>
                <a:cubicBezTo>
                  <a:pt x="76481" y="5572"/>
                  <a:pt x="76457" y="5560"/>
                  <a:pt x="76447" y="5560"/>
                </a:cubicBezTo>
                <a:cubicBezTo>
                  <a:pt x="76439" y="5560"/>
                  <a:pt x="76442" y="5570"/>
                  <a:pt x="76458" y="5590"/>
                </a:cubicBezTo>
                <a:cubicBezTo>
                  <a:pt x="76485" y="5622"/>
                  <a:pt x="76477" y="5651"/>
                  <a:pt x="76440" y="5651"/>
                </a:cubicBezTo>
                <a:cubicBezTo>
                  <a:pt x="76403" y="5651"/>
                  <a:pt x="76370" y="5675"/>
                  <a:pt x="76370" y="5703"/>
                </a:cubicBezTo>
                <a:cubicBezTo>
                  <a:pt x="76370" y="5779"/>
                  <a:pt x="76227" y="5873"/>
                  <a:pt x="76107" y="5873"/>
                </a:cubicBezTo>
                <a:cubicBezTo>
                  <a:pt x="76050" y="5873"/>
                  <a:pt x="76013" y="5898"/>
                  <a:pt x="76022" y="5928"/>
                </a:cubicBezTo>
                <a:cubicBezTo>
                  <a:pt x="76031" y="5960"/>
                  <a:pt x="75947" y="6051"/>
                  <a:pt x="75840" y="6125"/>
                </a:cubicBezTo>
                <a:cubicBezTo>
                  <a:pt x="75759" y="6183"/>
                  <a:pt x="75688" y="6217"/>
                  <a:pt x="75658" y="6217"/>
                </a:cubicBezTo>
                <a:cubicBezTo>
                  <a:pt x="75648" y="6217"/>
                  <a:pt x="75643" y="6214"/>
                  <a:pt x="75643" y="6206"/>
                </a:cubicBezTo>
                <a:cubicBezTo>
                  <a:pt x="75643" y="6174"/>
                  <a:pt x="75674" y="6146"/>
                  <a:pt x="75715" y="6146"/>
                </a:cubicBezTo>
                <a:cubicBezTo>
                  <a:pt x="75755" y="6146"/>
                  <a:pt x="75767" y="6122"/>
                  <a:pt x="75740" y="6091"/>
                </a:cubicBezTo>
                <a:cubicBezTo>
                  <a:pt x="75722" y="6069"/>
                  <a:pt x="75721" y="6057"/>
                  <a:pt x="75734" y="6057"/>
                </a:cubicBezTo>
                <a:cubicBezTo>
                  <a:pt x="75741" y="6057"/>
                  <a:pt x="75751" y="6060"/>
                  <a:pt x="75765" y="6067"/>
                </a:cubicBezTo>
                <a:cubicBezTo>
                  <a:pt x="75779" y="6074"/>
                  <a:pt x="75795" y="6077"/>
                  <a:pt x="75811" y="6077"/>
                </a:cubicBezTo>
                <a:cubicBezTo>
                  <a:pt x="75837" y="6077"/>
                  <a:pt x="75862" y="6068"/>
                  <a:pt x="75874" y="6052"/>
                </a:cubicBezTo>
                <a:cubicBezTo>
                  <a:pt x="75898" y="6024"/>
                  <a:pt x="75888" y="5994"/>
                  <a:pt x="75850" y="5977"/>
                </a:cubicBezTo>
                <a:cubicBezTo>
                  <a:pt x="75846" y="5976"/>
                  <a:pt x="75841" y="5975"/>
                  <a:pt x="75835" y="5975"/>
                </a:cubicBezTo>
                <a:cubicBezTo>
                  <a:pt x="75791" y="5975"/>
                  <a:pt x="75701" y="6028"/>
                  <a:pt x="75618" y="6103"/>
                </a:cubicBezTo>
                <a:cubicBezTo>
                  <a:pt x="75537" y="6176"/>
                  <a:pt x="75471" y="6223"/>
                  <a:pt x="75453" y="6223"/>
                </a:cubicBezTo>
                <a:cubicBezTo>
                  <a:pt x="75451" y="6223"/>
                  <a:pt x="75449" y="6222"/>
                  <a:pt x="75449" y="6219"/>
                </a:cubicBezTo>
                <a:cubicBezTo>
                  <a:pt x="75449" y="6214"/>
                  <a:pt x="75445" y="6212"/>
                  <a:pt x="75438" y="6212"/>
                </a:cubicBezTo>
                <a:cubicBezTo>
                  <a:pt x="75416" y="6212"/>
                  <a:pt x="75363" y="6235"/>
                  <a:pt x="75301" y="6274"/>
                </a:cubicBezTo>
                <a:cubicBezTo>
                  <a:pt x="75253" y="6305"/>
                  <a:pt x="75223" y="6321"/>
                  <a:pt x="75214" y="6321"/>
                </a:cubicBezTo>
                <a:cubicBezTo>
                  <a:pt x="75207" y="6321"/>
                  <a:pt x="75213" y="6310"/>
                  <a:pt x="75236" y="6288"/>
                </a:cubicBezTo>
                <a:cubicBezTo>
                  <a:pt x="75331" y="6195"/>
                  <a:pt x="75285" y="6150"/>
                  <a:pt x="75097" y="6150"/>
                </a:cubicBezTo>
                <a:cubicBezTo>
                  <a:pt x="75085" y="6150"/>
                  <a:pt x="75072" y="6150"/>
                  <a:pt x="75060" y="6151"/>
                </a:cubicBezTo>
                <a:cubicBezTo>
                  <a:pt x="74960" y="6155"/>
                  <a:pt x="74934" y="6166"/>
                  <a:pt x="74997" y="6177"/>
                </a:cubicBezTo>
                <a:cubicBezTo>
                  <a:pt x="75136" y="6206"/>
                  <a:pt x="75079" y="6380"/>
                  <a:pt x="74909" y="6449"/>
                </a:cubicBezTo>
                <a:cubicBezTo>
                  <a:pt x="74854" y="6471"/>
                  <a:pt x="74808" y="6481"/>
                  <a:pt x="74773" y="6481"/>
                </a:cubicBezTo>
                <a:cubicBezTo>
                  <a:pt x="74686" y="6481"/>
                  <a:pt x="74667" y="6422"/>
                  <a:pt x="74764" y="6340"/>
                </a:cubicBezTo>
                <a:cubicBezTo>
                  <a:pt x="74827" y="6288"/>
                  <a:pt x="74864" y="6236"/>
                  <a:pt x="74846" y="6222"/>
                </a:cubicBezTo>
                <a:cubicBezTo>
                  <a:pt x="74832" y="6211"/>
                  <a:pt x="74812" y="6206"/>
                  <a:pt x="74790" y="6206"/>
                </a:cubicBezTo>
                <a:cubicBezTo>
                  <a:pt x="74705" y="6206"/>
                  <a:pt x="74582" y="6282"/>
                  <a:pt x="74552" y="6368"/>
                </a:cubicBezTo>
                <a:cubicBezTo>
                  <a:pt x="74531" y="6432"/>
                  <a:pt x="74492" y="6465"/>
                  <a:pt x="74436" y="6465"/>
                </a:cubicBezTo>
                <a:cubicBezTo>
                  <a:pt x="74425" y="6465"/>
                  <a:pt x="74414" y="6463"/>
                  <a:pt x="74401" y="6461"/>
                </a:cubicBezTo>
                <a:cubicBezTo>
                  <a:pt x="74392" y="6459"/>
                  <a:pt x="74381" y="6458"/>
                  <a:pt x="74371" y="6458"/>
                </a:cubicBezTo>
                <a:cubicBezTo>
                  <a:pt x="74311" y="6458"/>
                  <a:pt x="74238" y="6485"/>
                  <a:pt x="74194" y="6525"/>
                </a:cubicBezTo>
                <a:cubicBezTo>
                  <a:pt x="74140" y="6575"/>
                  <a:pt x="74122" y="6594"/>
                  <a:pt x="74147" y="6594"/>
                </a:cubicBezTo>
                <a:cubicBezTo>
                  <a:pt x="74161" y="6594"/>
                  <a:pt x="74189" y="6588"/>
                  <a:pt x="74231" y="6577"/>
                </a:cubicBezTo>
                <a:cubicBezTo>
                  <a:pt x="74261" y="6570"/>
                  <a:pt x="74285" y="6566"/>
                  <a:pt x="74304" y="6566"/>
                </a:cubicBezTo>
                <a:cubicBezTo>
                  <a:pt x="74349" y="6566"/>
                  <a:pt x="74365" y="6588"/>
                  <a:pt x="74367" y="6639"/>
                </a:cubicBezTo>
                <a:cubicBezTo>
                  <a:pt x="74368" y="6689"/>
                  <a:pt x="74351" y="6713"/>
                  <a:pt x="74311" y="6713"/>
                </a:cubicBezTo>
                <a:cubicBezTo>
                  <a:pt x="74299" y="6713"/>
                  <a:pt x="74283" y="6710"/>
                  <a:pt x="74266" y="6706"/>
                </a:cubicBezTo>
                <a:cubicBezTo>
                  <a:pt x="74236" y="6698"/>
                  <a:pt x="74216" y="6693"/>
                  <a:pt x="74206" y="6693"/>
                </a:cubicBezTo>
                <a:cubicBezTo>
                  <a:pt x="74186" y="6693"/>
                  <a:pt x="74200" y="6710"/>
                  <a:pt x="74246" y="6752"/>
                </a:cubicBezTo>
                <a:cubicBezTo>
                  <a:pt x="74334" y="6831"/>
                  <a:pt x="74294" y="6989"/>
                  <a:pt x="74188" y="6989"/>
                </a:cubicBezTo>
                <a:cubicBezTo>
                  <a:pt x="74151" y="6989"/>
                  <a:pt x="74137" y="6974"/>
                  <a:pt x="74157" y="6952"/>
                </a:cubicBezTo>
                <a:cubicBezTo>
                  <a:pt x="74175" y="6928"/>
                  <a:pt x="74077" y="6916"/>
                  <a:pt x="73965" y="6916"/>
                </a:cubicBezTo>
                <a:cubicBezTo>
                  <a:pt x="73854" y="6916"/>
                  <a:pt x="73730" y="6928"/>
                  <a:pt x="73699" y="6952"/>
                </a:cubicBezTo>
                <a:cubicBezTo>
                  <a:pt x="73684" y="6963"/>
                  <a:pt x="73691" y="6968"/>
                  <a:pt x="73715" y="6968"/>
                </a:cubicBezTo>
                <a:cubicBezTo>
                  <a:pt x="73731" y="6968"/>
                  <a:pt x="73756" y="6966"/>
                  <a:pt x="73787" y="6959"/>
                </a:cubicBezTo>
                <a:cubicBezTo>
                  <a:pt x="73809" y="6955"/>
                  <a:pt x="73831" y="6953"/>
                  <a:pt x="73852" y="6953"/>
                </a:cubicBezTo>
                <a:cubicBezTo>
                  <a:pt x="73902" y="6953"/>
                  <a:pt x="73945" y="6965"/>
                  <a:pt x="73963" y="6986"/>
                </a:cubicBezTo>
                <a:cubicBezTo>
                  <a:pt x="73988" y="7018"/>
                  <a:pt x="73975" y="7041"/>
                  <a:pt x="73931" y="7041"/>
                </a:cubicBezTo>
                <a:cubicBezTo>
                  <a:pt x="73887" y="7041"/>
                  <a:pt x="73872" y="7074"/>
                  <a:pt x="73894" y="7118"/>
                </a:cubicBezTo>
                <a:cubicBezTo>
                  <a:pt x="73918" y="7165"/>
                  <a:pt x="73907" y="7189"/>
                  <a:pt x="73875" y="7189"/>
                </a:cubicBezTo>
                <a:cubicBezTo>
                  <a:pt x="73846" y="7189"/>
                  <a:pt x="73801" y="7170"/>
                  <a:pt x="73749" y="7131"/>
                </a:cubicBezTo>
                <a:cubicBezTo>
                  <a:pt x="73716" y="7107"/>
                  <a:pt x="73696" y="7094"/>
                  <a:pt x="73684" y="7094"/>
                </a:cubicBezTo>
                <a:cubicBezTo>
                  <a:pt x="73671" y="7094"/>
                  <a:pt x="73667" y="7108"/>
                  <a:pt x="73667" y="7134"/>
                </a:cubicBezTo>
                <a:cubicBezTo>
                  <a:pt x="73671" y="7158"/>
                  <a:pt x="73652" y="7177"/>
                  <a:pt x="73631" y="7177"/>
                </a:cubicBezTo>
                <a:cubicBezTo>
                  <a:pt x="73625" y="7177"/>
                  <a:pt x="73618" y="7175"/>
                  <a:pt x="73612" y="7171"/>
                </a:cubicBezTo>
                <a:cubicBezTo>
                  <a:pt x="73581" y="7156"/>
                  <a:pt x="73570" y="7082"/>
                  <a:pt x="73590" y="7006"/>
                </a:cubicBezTo>
                <a:cubicBezTo>
                  <a:pt x="73608" y="6930"/>
                  <a:pt x="73612" y="6898"/>
                  <a:pt x="73591" y="6898"/>
                </a:cubicBezTo>
                <a:cubicBezTo>
                  <a:pt x="73577" y="6898"/>
                  <a:pt x="73554" y="6911"/>
                  <a:pt x="73518" y="6934"/>
                </a:cubicBezTo>
                <a:cubicBezTo>
                  <a:pt x="73461" y="6971"/>
                  <a:pt x="73427" y="7024"/>
                  <a:pt x="73445" y="7046"/>
                </a:cubicBezTo>
                <a:cubicBezTo>
                  <a:pt x="73463" y="7070"/>
                  <a:pt x="73433" y="7089"/>
                  <a:pt x="73376" y="7089"/>
                </a:cubicBezTo>
                <a:cubicBezTo>
                  <a:pt x="73320" y="7089"/>
                  <a:pt x="73279" y="7118"/>
                  <a:pt x="73288" y="7150"/>
                </a:cubicBezTo>
                <a:cubicBezTo>
                  <a:pt x="73317" y="7268"/>
                  <a:pt x="73203" y="7440"/>
                  <a:pt x="73091" y="7446"/>
                </a:cubicBezTo>
                <a:cubicBezTo>
                  <a:pt x="73051" y="7449"/>
                  <a:pt x="72982" y="7450"/>
                  <a:pt x="72910" y="7450"/>
                </a:cubicBezTo>
                <a:cubicBezTo>
                  <a:pt x="72871" y="7450"/>
                  <a:pt x="72832" y="7450"/>
                  <a:pt x="72796" y="7449"/>
                </a:cubicBezTo>
                <a:cubicBezTo>
                  <a:pt x="72790" y="7449"/>
                  <a:pt x="72784" y="7449"/>
                  <a:pt x="72779" y="7449"/>
                </a:cubicBezTo>
                <a:cubicBezTo>
                  <a:pt x="72687" y="7449"/>
                  <a:pt x="72614" y="7472"/>
                  <a:pt x="72614" y="7503"/>
                </a:cubicBezTo>
                <a:cubicBezTo>
                  <a:pt x="72614" y="7517"/>
                  <a:pt x="72609" y="7524"/>
                  <a:pt x="72600" y="7524"/>
                </a:cubicBezTo>
                <a:cubicBezTo>
                  <a:pt x="72589" y="7524"/>
                  <a:pt x="72572" y="7511"/>
                  <a:pt x="72551" y="7486"/>
                </a:cubicBezTo>
                <a:cubicBezTo>
                  <a:pt x="72529" y="7460"/>
                  <a:pt x="72498" y="7448"/>
                  <a:pt x="72462" y="7448"/>
                </a:cubicBezTo>
                <a:cubicBezTo>
                  <a:pt x="72382" y="7448"/>
                  <a:pt x="72276" y="7508"/>
                  <a:pt x="72178" y="7619"/>
                </a:cubicBezTo>
                <a:cubicBezTo>
                  <a:pt x="72102" y="7704"/>
                  <a:pt x="72103" y="7719"/>
                  <a:pt x="72188" y="7719"/>
                </a:cubicBezTo>
                <a:cubicBezTo>
                  <a:pt x="72245" y="7719"/>
                  <a:pt x="72290" y="7700"/>
                  <a:pt x="72290" y="7676"/>
                </a:cubicBezTo>
                <a:cubicBezTo>
                  <a:pt x="72290" y="7649"/>
                  <a:pt x="72306" y="7637"/>
                  <a:pt x="72329" y="7637"/>
                </a:cubicBezTo>
                <a:cubicBezTo>
                  <a:pt x="72368" y="7637"/>
                  <a:pt x="72425" y="7670"/>
                  <a:pt x="72453" y="7723"/>
                </a:cubicBezTo>
                <a:cubicBezTo>
                  <a:pt x="72471" y="7758"/>
                  <a:pt x="72474" y="7780"/>
                  <a:pt x="72464" y="7780"/>
                </a:cubicBezTo>
                <a:cubicBezTo>
                  <a:pt x="72461" y="7780"/>
                  <a:pt x="72456" y="7777"/>
                  <a:pt x="72450" y="7773"/>
                </a:cubicBezTo>
                <a:cubicBezTo>
                  <a:pt x="72443" y="7768"/>
                  <a:pt x="72435" y="7766"/>
                  <a:pt x="72425" y="7766"/>
                </a:cubicBezTo>
                <a:cubicBezTo>
                  <a:pt x="72395" y="7766"/>
                  <a:pt x="72353" y="7787"/>
                  <a:pt x="72317" y="7822"/>
                </a:cubicBezTo>
                <a:cubicBezTo>
                  <a:pt x="72219" y="7919"/>
                  <a:pt x="72202" y="7979"/>
                  <a:pt x="72266" y="7979"/>
                </a:cubicBezTo>
                <a:cubicBezTo>
                  <a:pt x="72280" y="7979"/>
                  <a:pt x="72299" y="7976"/>
                  <a:pt x="72321" y="7970"/>
                </a:cubicBezTo>
                <a:cubicBezTo>
                  <a:pt x="72360" y="7958"/>
                  <a:pt x="72387" y="7953"/>
                  <a:pt x="72402" y="7953"/>
                </a:cubicBezTo>
                <a:cubicBezTo>
                  <a:pt x="72445" y="7953"/>
                  <a:pt x="72396" y="7993"/>
                  <a:pt x="72276" y="8041"/>
                </a:cubicBezTo>
                <a:cubicBezTo>
                  <a:pt x="72227" y="8061"/>
                  <a:pt x="72196" y="8071"/>
                  <a:pt x="72181" y="8071"/>
                </a:cubicBezTo>
                <a:cubicBezTo>
                  <a:pt x="72166" y="8071"/>
                  <a:pt x="72168" y="8061"/>
                  <a:pt x="72185" y="8040"/>
                </a:cubicBezTo>
                <a:cubicBezTo>
                  <a:pt x="72208" y="8013"/>
                  <a:pt x="72194" y="8000"/>
                  <a:pt x="72144" y="8000"/>
                </a:cubicBezTo>
                <a:cubicBezTo>
                  <a:pt x="72123" y="8000"/>
                  <a:pt x="72096" y="8003"/>
                  <a:pt x="72063" y="8007"/>
                </a:cubicBezTo>
                <a:cubicBezTo>
                  <a:pt x="72037" y="8011"/>
                  <a:pt x="72012" y="8013"/>
                  <a:pt x="71990" y="8013"/>
                </a:cubicBezTo>
                <a:cubicBezTo>
                  <a:pt x="71934" y="8013"/>
                  <a:pt x="71894" y="8001"/>
                  <a:pt x="71894" y="7982"/>
                </a:cubicBezTo>
                <a:cubicBezTo>
                  <a:pt x="71894" y="7963"/>
                  <a:pt x="71883" y="7953"/>
                  <a:pt x="71864" y="7953"/>
                </a:cubicBezTo>
                <a:cubicBezTo>
                  <a:pt x="71855" y="7953"/>
                  <a:pt x="71844" y="7955"/>
                  <a:pt x="71832" y="7961"/>
                </a:cubicBezTo>
                <a:cubicBezTo>
                  <a:pt x="71815" y="7968"/>
                  <a:pt x="71802" y="7972"/>
                  <a:pt x="71792" y="7972"/>
                </a:cubicBezTo>
                <a:cubicBezTo>
                  <a:pt x="71747" y="7972"/>
                  <a:pt x="71767" y="7904"/>
                  <a:pt x="71842" y="7846"/>
                </a:cubicBezTo>
                <a:cubicBezTo>
                  <a:pt x="71901" y="7802"/>
                  <a:pt x="71905" y="7783"/>
                  <a:pt x="71878" y="7783"/>
                </a:cubicBezTo>
                <a:cubicBezTo>
                  <a:pt x="71833" y="7783"/>
                  <a:pt x="71702" y="7835"/>
                  <a:pt x="71593" y="7911"/>
                </a:cubicBezTo>
                <a:cubicBezTo>
                  <a:pt x="71515" y="7968"/>
                  <a:pt x="71421" y="8007"/>
                  <a:pt x="71371" y="8007"/>
                </a:cubicBezTo>
                <a:cubicBezTo>
                  <a:pt x="71362" y="8007"/>
                  <a:pt x="71354" y="8005"/>
                  <a:pt x="71348" y="8003"/>
                </a:cubicBezTo>
                <a:cubicBezTo>
                  <a:pt x="71334" y="7996"/>
                  <a:pt x="71324" y="7993"/>
                  <a:pt x="71317" y="7993"/>
                </a:cubicBezTo>
                <a:cubicBezTo>
                  <a:pt x="71306" y="7993"/>
                  <a:pt x="71306" y="8002"/>
                  <a:pt x="71320" y="8019"/>
                </a:cubicBezTo>
                <a:cubicBezTo>
                  <a:pt x="71342" y="8046"/>
                  <a:pt x="71229" y="8119"/>
                  <a:pt x="71066" y="8180"/>
                </a:cubicBezTo>
                <a:cubicBezTo>
                  <a:pt x="70759" y="8295"/>
                  <a:pt x="70735" y="8329"/>
                  <a:pt x="70847" y="8489"/>
                </a:cubicBezTo>
                <a:cubicBezTo>
                  <a:pt x="70896" y="8561"/>
                  <a:pt x="70896" y="8607"/>
                  <a:pt x="70847" y="8653"/>
                </a:cubicBezTo>
                <a:cubicBezTo>
                  <a:pt x="70811" y="8686"/>
                  <a:pt x="70793" y="8728"/>
                  <a:pt x="70810" y="8741"/>
                </a:cubicBezTo>
                <a:cubicBezTo>
                  <a:pt x="70826" y="8753"/>
                  <a:pt x="70801" y="8764"/>
                  <a:pt x="70744" y="8764"/>
                </a:cubicBezTo>
                <a:cubicBezTo>
                  <a:pt x="70687" y="8764"/>
                  <a:pt x="70663" y="8744"/>
                  <a:pt x="70687" y="8717"/>
                </a:cubicBezTo>
                <a:cubicBezTo>
                  <a:pt x="70695" y="8708"/>
                  <a:pt x="70694" y="8704"/>
                  <a:pt x="70686" y="8704"/>
                </a:cubicBezTo>
                <a:cubicBezTo>
                  <a:pt x="70669" y="8704"/>
                  <a:pt x="70622" y="8722"/>
                  <a:pt x="70559" y="8752"/>
                </a:cubicBezTo>
                <a:cubicBezTo>
                  <a:pt x="70465" y="8798"/>
                  <a:pt x="70371" y="8873"/>
                  <a:pt x="70345" y="8920"/>
                </a:cubicBezTo>
                <a:cubicBezTo>
                  <a:pt x="70327" y="8957"/>
                  <a:pt x="70315" y="8976"/>
                  <a:pt x="70302" y="8976"/>
                </a:cubicBezTo>
                <a:cubicBezTo>
                  <a:pt x="70288" y="8976"/>
                  <a:pt x="70272" y="8953"/>
                  <a:pt x="70245" y="8905"/>
                </a:cubicBezTo>
                <a:cubicBezTo>
                  <a:pt x="70220" y="8861"/>
                  <a:pt x="70206" y="8839"/>
                  <a:pt x="70198" y="8839"/>
                </a:cubicBezTo>
                <a:cubicBezTo>
                  <a:pt x="70190" y="8839"/>
                  <a:pt x="70187" y="8857"/>
                  <a:pt x="70186" y="8892"/>
                </a:cubicBezTo>
                <a:cubicBezTo>
                  <a:pt x="70184" y="8940"/>
                  <a:pt x="70137" y="8977"/>
                  <a:pt x="70080" y="8977"/>
                </a:cubicBezTo>
                <a:cubicBezTo>
                  <a:pt x="70022" y="8977"/>
                  <a:pt x="69995" y="8999"/>
                  <a:pt x="70017" y="9026"/>
                </a:cubicBezTo>
                <a:cubicBezTo>
                  <a:pt x="70040" y="9053"/>
                  <a:pt x="70031" y="9077"/>
                  <a:pt x="69995" y="9077"/>
                </a:cubicBezTo>
                <a:cubicBezTo>
                  <a:pt x="69959" y="9077"/>
                  <a:pt x="69916" y="9043"/>
                  <a:pt x="69895" y="9001"/>
                </a:cubicBezTo>
                <a:cubicBezTo>
                  <a:pt x="69881" y="8969"/>
                  <a:pt x="69850" y="8950"/>
                  <a:pt x="69818" y="8950"/>
                </a:cubicBezTo>
                <a:cubicBezTo>
                  <a:pt x="69808" y="8950"/>
                  <a:pt x="69797" y="8952"/>
                  <a:pt x="69787" y="8956"/>
                </a:cubicBezTo>
                <a:cubicBezTo>
                  <a:pt x="69685" y="9004"/>
                  <a:pt x="69812" y="9150"/>
                  <a:pt x="69935" y="9150"/>
                </a:cubicBezTo>
                <a:cubicBezTo>
                  <a:pt x="69946" y="9150"/>
                  <a:pt x="69958" y="9148"/>
                  <a:pt x="69969" y="9146"/>
                </a:cubicBezTo>
                <a:cubicBezTo>
                  <a:pt x="70005" y="9137"/>
                  <a:pt x="70028" y="9132"/>
                  <a:pt x="70038" y="9132"/>
                </a:cubicBezTo>
                <a:cubicBezTo>
                  <a:pt x="70053" y="9132"/>
                  <a:pt x="70035" y="9144"/>
                  <a:pt x="69986" y="9171"/>
                </a:cubicBezTo>
                <a:cubicBezTo>
                  <a:pt x="69953" y="9188"/>
                  <a:pt x="69921" y="9197"/>
                  <a:pt x="69890" y="9197"/>
                </a:cubicBezTo>
                <a:cubicBezTo>
                  <a:pt x="69861" y="9197"/>
                  <a:pt x="69834" y="9189"/>
                  <a:pt x="69810" y="9174"/>
                </a:cubicBezTo>
                <a:cubicBezTo>
                  <a:pt x="69785" y="9158"/>
                  <a:pt x="69762" y="9150"/>
                  <a:pt x="69742" y="9150"/>
                </a:cubicBezTo>
                <a:cubicBezTo>
                  <a:pt x="69721" y="9150"/>
                  <a:pt x="69703" y="9159"/>
                  <a:pt x="69690" y="9175"/>
                </a:cubicBezTo>
                <a:cubicBezTo>
                  <a:pt x="69668" y="9204"/>
                  <a:pt x="69681" y="9228"/>
                  <a:pt x="69719" y="9228"/>
                </a:cubicBezTo>
                <a:cubicBezTo>
                  <a:pt x="69756" y="9228"/>
                  <a:pt x="69787" y="9250"/>
                  <a:pt x="69787" y="9277"/>
                </a:cubicBezTo>
                <a:cubicBezTo>
                  <a:pt x="69787" y="9304"/>
                  <a:pt x="69741" y="9328"/>
                  <a:pt x="69684" y="9328"/>
                </a:cubicBezTo>
                <a:cubicBezTo>
                  <a:pt x="69628" y="9328"/>
                  <a:pt x="69595" y="9344"/>
                  <a:pt x="69613" y="9365"/>
                </a:cubicBezTo>
                <a:cubicBezTo>
                  <a:pt x="69627" y="9382"/>
                  <a:pt x="69565" y="9396"/>
                  <a:pt x="69464" y="9396"/>
                </a:cubicBezTo>
                <a:cubicBezTo>
                  <a:pt x="69450" y="9396"/>
                  <a:pt x="69436" y="9395"/>
                  <a:pt x="69420" y="9395"/>
                </a:cubicBezTo>
                <a:cubicBezTo>
                  <a:pt x="69409" y="9395"/>
                  <a:pt x="69397" y="9394"/>
                  <a:pt x="69386" y="9394"/>
                </a:cubicBezTo>
                <a:cubicBezTo>
                  <a:pt x="69280" y="9394"/>
                  <a:pt x="69213" y="9407"/>
                  <a:pt x="69229" y="9426"/>
                </a:cubicBezTo>
                <a:cubicBezTo>
                  <a:pt x="69255" y="9456"/>
                  <a:pt x="69101" y="9526"/>
                  <a:pt x="69025" y="9526"/>
                </a:cubicBezTo>
                <a:cubicBezTo>
                  <a:pt x="69017" y="9526"/>
                  <a:pt x="69010" y="9525"/>
                  <a:pt x="69004" y="9523"/>
                </a:cubicBezTo>
                <a:cubicBezTo>
                  <a:pt x="69001" y="9522"/>
                  <a:pt x="68998" y="9522"/>
                  <a:pt x="68995" y="9522"/>
                </a:cubicBezTo>
                <a:cubicBezTo>
                  <a:pt x="68941" y="9522"/>
                  <a:pt x="68878" y="9648"/>
                  <a:pt x="68929" y="9672"/>
                </a:cubicBezTo>
                <a:cubicBezTo>
                  <a:pt x="68964" y="9687"/>
                  <a:pt x="68935" y="9728"/>
                  <a:pt x="68867" y="9762"/>
                </a:cubicBezTo>
                <a:cubicBezTo>
                  <a:pt x="68820" y="9785"/>
                  <a:pt x="68791" y="9797"/>
                  <a:pt x="68776" y="9797"/>
                </a:cubicBezTo>
                <a:cubicBezTo>
                  <a:pt x="68757" y="9797"/>
                  <a:pt x="68760" y="9778"/>
                  <a:pt x="68776" y="9737"/>
                </a:cubicBezTo>
                <a:cubicBezTo>
                  <a:pt x="68790" y="9700"/>
                  <a:pt x="68796" y="9681"/>
                  <a:pt x="68787" y="9681"/>
                </a:cubicBezTo>
                <a:cubicBezTo>
                  <a:pt x="68778" y="9681"/>
                  <a:pt x="68755" y="9701"/>
                  <a:pt x="68710" y="9741"/>
                </a:cubicBezTo>
                <a:cubicBezTo>
                  <a:pt x="68666" y="9782"/>
                  <a:pt x="68611" y="9808"/>
                  <a:pt x="68572" y="9808"/>
                </a:cubicBezTo>
                <a:cubicBezTo>
                  <a:pt x="68561" y="9808"/>
                  <a:pt x="68552" y="9806"/>
                  <a:pt x="68544" y="9802"/>
                </a:cubicBezTo>
                <a:cubicBezTo>
                  <a:pt x="68537" y="9799"/>
                  <a:pt x="68529" y="9798"/>
                  <a:pt x="68521" y="9798"/>
                </a:cubicBezTo>
                <a:cubicBezTo>
                  <a:pt x="68485" y="9798"/>
                  <a:pt x="68440" y="9825"/>
                  <a:pt x="68407" y="9871"/>
                </a:cubicBezTo>
                <a:cubicBezTo>
                  <a:pt x="68361" y="9935"/>
                  <a:pt x="68367" y="9972"/>
                  <a:pt x="68405" y="9972"/>
                </a:cubicBezTo>
                <a:cubicBezTo>
                  <a:pt x="68431" y="9972"/>
                  <a:pt x="68472" y="9954"/>
                  <a:pt x="68522" y="9917"/>
                </a:cubicBezTo>
                <a:cubicBezTo>
                  <a:pt x="68553" y="9893"/>
                  <a:pt x="68591" y="9880"/>
                  <a:pt x="68617" y="9880"/>
                </a:cubicBezTo>
                <a:cubicBezTo>
                  <a:pt x="68627" y="9880"/>
                  <a:pt x="68635" y="9882"/>
                  <a:pt x="68641" y="9886"/>
                </a:cubicBezTo>
                <a:cubicBezTo>
                  <a:pt x="68661" y="9901"/>
                  <a:pt x="68579" y="9972"/>
                  <a:pt x="68453" y="10044"/>
                </a:cubicBezTo>
                <a:cubicBezTo>
                  <a:pt x="68329" y="10116"/>
                  <a:pt x="68258" y="10145"/>
                  <a:pt x="68182" y="10145"/>
                </a:cubicBezTo>
                <a:cubicBezTo>
                  <a:pt x="68143" y="10145"/>
                  <a:pt x="68102" y="10137"/>
                  <a:pt x="68052" y="10123"/>
                </a:cubicBezTo>
                <a:cubicBezTo>
                  <a:pt x="67940" y="10091"/>
                  <a:pt x="67877" y="10074"/>
                  <a:pt x="67848" y="10074"/>
                </a:cubicBezTo>
                <a:cubicBezTo>
                  <a:pt x="67819" y="10074"/>
                  <a:pt x="67825" y="10091"/>
                  <a:pt x="67853" y="10126"/>
                </a:cubicBezTo>
                <a:cubicBezTo>
                  <a:pt x="67877" y="10156"/>
                  <a:pt x="67841" y="10208"/>
                  <a:pt x="67773" y="10247"/>
                </a:cubicBezTo>
                <a:cubicBezTo>
                  <a:pt x="67691" y="10293"/>
                  <a:pt x="67679" y="10317"/>
                  <a:pt x="67738" y="10319"/>
                </a:cubicBezTo>
                <a:cubicBezTo>
                  <a:pt x="67792" y="10320"/>
                  <a:pt x="67767" y="10357"/>
                  <a:pt x="67673" y="10416"/>
                </a:cubicBezTo>
                <a:cubicBezTo>
                  <a:pt x="67601" y="10459"/>
                  <a:pt x="67541" y="10481"/>
                  <a:pt x="67486" y="10481"/>
                </a:cubicBezTo>
                <a:cubicBezTo>
                  <a:pt x="67459" y="10481"/>
                  <a:pt x="67432" y="10475"/>
                  <a:pt x="67406" y="10465"/>
                </a:cubicBezTo>
                <a:cubicBezTo>
                  <a:pt x="67337" y="10437"/>
                  <a:pt x="67289" y="10423"/>
                  <a:pt x="67264" y="10423"/>
                </a:cubicBezTo>
                <a:cubicBezTo>
                  <a:pt x="67227" y="10423"/>
                  <a:pt x="67237" y="10452"/>
                  <a:pt x="67295" y="10510"/>
                </a:cubicBezTo>
                <a:cubicBezTo>
                  <a:pt x="67331" y="10545"/>
                  <a:pt x="67346" y="10567"/>
                  <a:pt x="67339" y="10567"/>
                </a:cubicBezTo>
                <a:cubicBezTo>
                  <a:pt x="67337" y="10567"/>
                  <a:pt x="67332" y="10564"/>
                  <a:pt x="67324" y="10559"/>
                </a:cubicBezTo>
                <a:cubicBezTo>
                  <a:pt x="67309" y="10550"/>
                  <a:pt x="67289" y="10546"/>
                  <a:pt x="67266" y="10546"/>
                </a:cubicBezTo>
                <a:cubicBezTo>
                  <a:pt x="67167" y="10546"/>
                  <a:pt x="67017" y="10621"/>
                  <a:pt x="67058" y="10671"/>
                </a:cubicBezTo>
                <a:cubicBezTo>
                  <a:pt x="67086" y="10705"/>
                  <a:pt x="67083" y="10720"/>
                  <a:pt x="67064" y="10720"/>
                </a:cubicBezTo>
                <a:cubicBezTo>
                  <a:pt x="67035" y="10720"/>
                  <a:pt x="66970" y="10687"/>
                  <a:pt x="66918" y="10633"/>
                </a:cubicBezTo>
                <a:cubicBezTo>
                  <a:pt x="66888" y="10603"/>
                  <a:pt x="66870" y="10586"/>
                  <a:pt x="66859" y="10586"/>
                </a:cubicBezTo>
                <a:cubicBezTo>
                  <a:pt x="66845" y="10586"/>
                  <a:pt x="66847" y="10620"/>
                  <a:pt x="66859" y="10695"/>
                </a:cubicBezTo>
                <a:cubicBezTo>
                  <a:pt x="66869" y="10748"/>
                  <a:pt x="66871" y="10778"/>
                  <a:pt x="66865" y="10778"/>
                </a:cubicBezTo>
                <a:cubicBezTo>
                  <a:pt x="66862" y="10778"/>
                  <a:pt x="66857" y="10770"/>
                  <a:pt x="66850" y="10754"/>
                </a:cubicBezTo>
                <a:cubicBezTo>
                  <a:pt x="66836" y="10715"/>
                  <a:pt x="66805" y="10690"/>
                  <a:pt x="66777" y="10690"/>
                </a:cubicBezTo>
                <a:cubicBezTo>
                  <a:pt x="66770" y="10690"/>
                  <a:pt x="66764" y="10692"/>
                  <a:pt x="66758" y="10695"/>
                </a:cubicBezTo>
                <a:cubicBezTo>
                  <a:pt x="66727" y="10711"/>
                  <a:pt x="66719" y="10762"/>
                  <a:pt x="66742" y="10804"/>
                </a:cubicBezTo>
                <a:cubicBezTo>
                  <a:pt x="66764" y="10845"/>
                  <a:pt x="66763" y="10864"/>
                  <a:pt x="66734" y="10864"/>
                </a:cubicBezTo>
                <a:cubicBezTo>
                  <a:pt x="66719" y="10864"/>
                  <a:pt x="66698" y="10859"/>
                  <a:pt x="66670" y="10851"/>
                </a:cubicBezTo>
                <a:cubicBezTo>
                  <a:pt x="66642" y="10843"/>
                  <a:pt x="66618" y="10839"/>
                  <a:pt x="66602" y="10839"/>
                </a:cubicBezTo>
                <a:cubicBezTo>
                  <a:pt x="66583" y="10839"/>
                  <a:pt x="66575" y="10845"/>
                  <a:pt x="66585" y="10856"/>
                </a:cubicBezTo>
                <a:cubicBezTo>
                  <a:pt x="66625" y="10907"/>
                  <a:pt x="66573" y="10968"/>
                  <a:pt x="66403" y="11066"/>
                </a:cubicBezTo>
                <a:cubicBezTo>
                  <a:pt x="66348" y="11099"/>
                  <a:pt x="66318" y="11115"/>
                  <a:pt x="66306" y="11115"/>
                </a:cubicBezTo>
                <a:cubicBezTo>
                  <a:pt x="66293" y="11115"/>
                  <a:pt x="66299" y="11097"/>
                  <a:pt x="66318" y="11060"/>
                </a:cubicBezTo>
                <a:cubicBezTo>
                  <a:pt x="66342" y="11014"/>
                  <a:pt x="66315" y="10939"/>
                  <a:pt x="66260" y="10887"/>
                </a:cubicBezTo>
                <a:cubicBezTo>
                  <a:pt x="66224" y="10854"/>
                  <a:pt x="66200" y="10837"/>
                  <a:pt x="66193" y="10837"/>
                </a:cubicBezTo>
                <a:cubicBezTo>
                  <a:pt x="66189" y="10837"/>
                  <a:pt x="66191" y="10843"/>
                  <a:pt x="66200" y="10856"/>
                </a:cubicBezTo>
                <a:cubicBezTo>
                  <a:pt x="66222" y="10892"/>
                  <a:pt x="66197" y="10918"/>
                  <a:pt x="66140" y="10918"/>
                </a:cubicBezTo>
                <a:cubicBezTo>
                  <a:pt x="66007" y="10918"/>
                  <a:pt x="66007" y="11001"/>
                  <a:pt x="66140" y="11056"/>
                </a:cubicBezTo>
                <a:cubicBezTo>
                  <a:pt x="66267" y="11109"/>
                  <a:pt x="66215" y="11144"/>
                  <a:pt x="65707" y="11345"/>
                </a:cubicBezTo>
                <a:cubicBezTo>
                  <a:pt x="65506" y="11426"/>
                  <a:pt x="65324" y="11511"/>
                  <a:pt x="65300" y="11538"/>
                </a:cubicBezTo>
                <a:cubicBezTo>
                  <a:pt x="65295" y="11543"/>
                  <a:pt x="65289" y="11545"/>
                  <a:pt x="65283" y="11545"/>
                </a:cubicBezTo>
                <a:cubicBezTo>
                  <a:pt x="65259" y="11545"/>
                  <a:pt x="65231" y="11508"/>
                  <a:pt x="65210" y="11448"/>
                </a:cubicBezTo>
                <a:cubicBezTo>
                  <a:pt x="65157" y="11287"/>
                  <a:pt x="65178" y="11262"/>
                  <a:pt x="65375" y="11251"/>
                </a:cubicBezTo>
                <a:cubicBezTo>
                  <a:pt x="65463" y="11247"/>
                  <a:pt x="65500" y="11220"/>
                  <a:pt x="65478" y="11175"/>
                </a:cubicBezTo>
                <a:cubicBezTo>
                  <a:pt x="65463" y="11147"/>
                  <a:pt x="65451" y="11117"/>
                  <a:pt x="65443" y="11086"/>
                </a:cubicBezTo>
                <a:cubicBezTo>
                  <a:pt x="65443" y="11075"/>
                  <a:pt x="65388" y="11067"/>
                  <a:pt x="65317" y="11067"/>
                </a:cubicBezTo>
                <a:cubicBezTo>
                  <a:pt x="65311" y="11067"/>
                  <a:pt x="65304" y="11068"/>
                  <a:pt x="65297" y="11068"/>
                </a:cubicBezTo>
                <a:cubicBezTo>
                  <a:pt x="65178" y="11069"/>
                  <a:pt x="65167" y="11080"/>
                  <a:pt x="65246" y="11121"/>
                </a:cubicBezTo>
                <a:cubicBezTo>
                  <a:pt x="65294" y="11147"/>
                  <a:pt x="65305" y="11159"/>
                  <a:pt x="65274" y="11159"/>
                </a:cubicBezTo>
                <a:cubicBezTo>
                  <a:pt x="65256" y="11159"/>
                  <a:pt x="65226" y="11155"/>
                  <a:pt x="65181" y="11148"/>
                </a:cubicBezTo>
                <a:cubicBezTo>
                  <a:pt x="65162" y="11145"/>
                  <a:pt x="65142" y="11144"/>
                  <a:pt x="65122" y="11144"/>
                </a:cubicBezTo>
                <a:cubicBezTo>
                  <a:pt x="64954" y="11144"/>
                  <a:pt x="64754" y="11238"/>
                  <a:pt x="64809" y="11306"/>
                </a:cubicBezTo>
                <a:cubicBezTo>
                  <a:pt x="64831" y="11333"/>
                  <a:pt x="64808" y="11365"/>
                  <a:pt x="64751" y="11381"/>
                </a:cubicBezTo>
                <a:cubicBezTo>
                  <a:pt x="64734" y="11386"/>
                  <a:pt x="64718" y="11389"/>
                  <a:pt x="64706" y="11389"/>
                </a:cubicBezTo>
                <a:cubicBezTo>
                  <a:pt x="64672" y="11389"/>
                  <a:pt x="64654" y="11371"/>
                  <a:pt x="64654" y="11336"/>
                </a:cubicBezTo>
                <a:cubicBezTo>
                  <a:pt x="64654" y="11310"/>
                  <a:pt x="64648" y="11297"/>
                  <a:pt x="64632" y="11297"/>
                </a:cubicBezTo>
                <a:cubicBezTo>
                  <a:pt x="64612" y="11297"/>
                  <a:pt x="64575" y="11318"/>
                  <a:pt x="64512" y="11363"/>
                </a:cubicBezTo>
                <a:cubicBezTo>
                  <a:pt x="64448" y="11408"/>
                  <a:pt x="64372" y="11439"/>
                  <a:pt x="64332" y="11439"/>
                </a:cubicBezTo>
                <a:cubicBezTo>
                  <a:pt x="64325" y="11439"/>
                  <a:pt x="64320" y="11438"/>
                  <a:pt x="64315" y="11436"/>
                </a:cubicBezTo>
                <a:cubicBezTo>
                  <a:pt x="64306" y="11432"/>
                  <a:pt x="64298" y="11430"/>
                  <a:pt x="64290" y="11430"/>
                </a:cubicBezTo>
                <a:cubicBezTo>
                  <a:pt x="64272" y="11430"/>
                  <a:pt x="64258" y="11442"/>
                  <a:pt x="64258" y="11462"/>
                </a:cubicBezTo>
                <a:cubicBezTo>
                  <a:pt x="64258" y="11490"/>
                  <a:pt x="64221" y="11514"/>
                  <a:pt x="64172" y="11514"/>
                </a:cubicBezTo>
                <a:cubicBezTo>
                  <a:pt x="64044" y="11514"/>
                  <a:pt x="63878" y="11675"/>
                  <a:pt x="63900" y="11779"/>
                </a:cubicBezTo>
                <a:cubicBezTo>
                  <a:pt x="63915" y="11857"/>
                  <a:pt x="63927" y="11887"/>
                  <a:pt x="63976" y="11887"/>
                </a:cubicBezTo>
                <a:cubicBezTo>
                  <a:pt x="64005" y="11887"/>
                  <a:pt x="64049" y="11876"/>
                  <a:pt x="64115" y="11857"/>
                </a:cubicBezTo>
                <a:cubicBezTo>
                  <a:pt x="64215" y="11827"/>
                  <a:pt x="64248" y="11791"/>
                  <a:pt x="64215" y="11751"/>
                </a:cubicBezTo>
                <a:cubicBezTo>
                  <a:pt x="64143" y="11661"/>
                  <a:pt x="64135" y="11575"/>
                  <a:pt x="64193" y="11575"/>
                </a:cubicBezTo>
                <a:cubicBezTo>
                  <a:pt x="64200" y="11575"/>
                  <a:pt x="64207" y="11576"/>
                  <a:pt x="64215" y="11578"/>
                </a:cubicBezTo>
                <a:cubicBezTo>
                  <a:pt x="64258" y="11591"/>
                  <a:pt x="64285" y="11621"/>
                  <a:pt x="64278" y="11651"/>
                </a:cubicBezTo>
                <a:cubicBezTo>
                  <a:pt x="64272" y="11675"/>
                  <a:pt x="64300" y="11690"/>
                  <a:pt x="64343" y="11690"/>
                </a:cubicBezTo>
                <a:cubicBezTo>
                  <a:pt x="64354" y="11690"/>
                  <a:pt x="64366" y="11689"/>
                  <a:pt x="64378" y="11687"/>
                </a:cubicBezTo>
                <a:cubicBezTo>
                  <a:pt x="64440" y="11678"/>
                  <a:pt x="64512" y="11668"/>
                  <a:pt x="64537" y="11666"/>
                </a:cubicBezTo>
                <a:cubicBezTo>
                  <a:pt x="64564" y="11660"/>
                  <a:pt x="64585" y="11638"/>
                  <a:pt x="64585" y="11609"/>
                </a:cubicBezTo>
                <a:cubicBezTo>
                  <a:pt x="64587" y="11590"/>
                  <a:pt x="64571" y="11575"/>
                  <a:pt x="64554" y="11575"/>
                </a:cubicBezTo>
                <a:cubicBezTo>
                  <a:pt x="64548" y="11575"/>
                  <a:pt x="64543" y="11576"/>
                  <a:pt x="64537" y="11580"/>
                </a:cubicBezTo>
                <a:cubicBezTo>
                  <a:pt x="64529" y="11583"/>
                  <a:pt x="64517" y="11585"/>
                  <a:pt x="64501" y="11585"/>
                </a:cubicBezTo>
                <a:cubicBezTo>
                  <a:pt x="64465" y="11585"/>
                  <a:pt x="64412" y="11576"/>
                  <a:pt x="64360" y="11560"/>
                </a:cubicBezTo>
                <a:cubicBezTo>
                  <a:pt x="64236" y="11523"/>
                  <a:pt x="64238" y="11520"/>
                  <a:pt x="64375" y="11518"/>
                </a:cubicBezTo>
                <a:cubicBezTo>
                  <a:pt x="64457" y="11517"/>
                  <a:pt x="64523" y="11491"/>
                  <a:pt x="64523" y="11462"/>
                </a:cubicBezTo>
                <a:cubicBezTo>
                  <a:pt x="64523" y="11449"/>
                  <a:pt x="64533" y="11443"/>
                  <a:pt x="64551" y="11443"/>
                </a:cubicBezTo>
                <a:cubicBezTo>
                  <a:pt x="64579" y="11443"/>
                  <a:pt x="64627" y="11458"/>
                  <a:pt x="64688" y="11487"/>
                </a:cubicBezTo>
                <a:cubicBezTo>
                  <a:pt x="64758" y="11521"/>
                  <a:pt x="64804" y="11537"/>
                  <a:pt x="64834" y="11537"/>
                </a:cubicBezTo>
                <a:cubicBezTo>
                  <a:pt x="64858" y="11537"/>
                  <a:pt x="64872" y="11527"/>
                  <a:pt x="64881" y="11506"/>
                </a:cubicBezTo>
                <a:cubicBezTo>
                  <a:pt x="64933" y="11381"/>
                  <a:pt x="64956" y="11329"/>
                  <a:pt x="64967" y="11329"/>
                </a:cubicBezTo>
                <a:cubicBezTo>
                  <a:pt x="64974" y="11329"/>
                  <a:pt x="64976" y="11349"/>
                  <a:pt x="64978" y="11384"/>
                </a:cubicBezTo>
                <a:cubicBezTo>
                  <a:pt x="64979" y="11421"/>
                  <a:pt x="64999" y="11447"/>
                  <a:pt x="65026" y="11447"/>
                </a:cubicBezTo>
                <a:cubicBezTo>
                  <a:pt x="65033" y="11447"/>
                  <a:pt x="65039" y="11445"/>
                  <a:pt x="65046" y="11442"/>
                </a:cubicBezTo>
                <a:cubicBezTo>
                  <a:pt x="65054" y="11439"/>
                  <a:pt x="65061" y="11437"/>
                  <a:pt x="65067" y="11437"/>
                </a:cubicBezTo>
                <a:cubicBezTo>
                  <a:pt x="65086" y="11437"/>
                  <a:pt x="65091" y="11455"/>
                  <a:pt x="65075" y="11487"/>
                </a:cubicBezTo>
                <a:cubicBezTo>
                  <a:pt x="65052" y="11530"/>
                  <a:pt x="65016" y="11563"/>
                  <a:pt x="64993" y="11563"/>
                </a:cubicBezTo>
                <a:cubicBezTo>
                  <a:pt x="64967" y="11563"/>
                  <a:pt x="64873" y="11615"/>
                  <a:pt x="64779" y="11681"/>
                </a:cubicBezTo>
                <a:cubicBezTo>
                  <a:pt x="64527" y="11858"/>
                  <a:pt x="64046" y="12077"/>
                  <a:pt x="63923" y="12077"/>
                </a:cubicBezTo>
                <a:cubicBezTo>
                  <a:pt x="63914" y="12077"/>
                  <a:pt x="63907" y="12076"/>
                  <a:pt x="63902" y="12073"/>
                </a:cubicBezTo>
                <a:cubicBezTo>
                  <a:pt x="63863" y="12056"/>
                  <a:pt x="63823" y="12042"/>
                  <a:pt x="63782" y="12033"/>
                </a:cubicBezTo>
                <a:cubicBezTo>
                  <a:pt x="63753" y="12029"/>
                  <a:pt x="63714" y="12023"/>
                  <a:pt x="63685" y="12020"/>
                </a:cubicBezTo>
                <a:cubicBezTo>
                  <a:pt x="63657" y="12015"/>
                  <a:pt x="63691" y="11982"/>
                  <a:pt x="63760" y="11945"/>
                </a:cubicBezTo>
                <a:cubicBezTo>
                  <a:pt x="63866" y="11888"/>
                  <a:pt x="63867" y="11879"/>
                  <a:pt x="63772" y="11879"/>
                </a:cubicBezTo>
                <a:cubicBezTo>
                  <a:pt x="63709" y="11879"/>
                  <a:pt x="63661" y="11897"/>
                  <a:pt x="63661" y="11920"/>
                </a:cubicBezTo>
                <a:cubicBezTo>
                  <a:pt x="63661" y="11942"/>
                  <a:pt x="63632" y="11960"/>
                  <a:pt x="63593" y="11960"/>
                </a:cubicBezTo>
                <a:cubicBezTo>
                  <a:pt x="63556" y="11960"/>
                  <a:pt x="63539" y="11942"/>
                  <a:pt x="63556" y="11923"/>
                </a:cubicBezTo>
                <a:cubicBezTo>
                  <a:pt x="63572" y="11905"/>
                  <a:pt x="63517" y="11891"/>
                  <a:pt x="63436" y="11891"/>
                </a:cubicBezTo>
                <a:cubicBezTo>
                  <a:pt x="63428" y="11891"/>
                  <a:pt x="63420" y="11891"/>
                  <a:pt x="63412" y="11891"/>
                </a:cubicBezTo>
                <a:cubicBezTo>
                  <a:pt x="63279" y="11897"/>
                  <a:pt x="63242" y="11921"/>
                  <a:pt x="63259" y="11987"/>
                </a:cubicBezTo>
                <a:cubicBezTo>
                  <a:pt x="63269" y="12026"/>
                  <a:pt x="63260" y="12048"/>
                  <a:pt x="63238" y="12048"/>
                </a:cubicBezTo>
                <a:cubicBezTo>
                  <a:pt x="63230" y="12048"/>
                  <a:pt x="63221" y="12046"/>
                  <a:pt x="63211" y="12041"/>
                </a:cubicBezTo>
                <a:cubicBezTo>
                  <a:pt x="63184" y="12028"/>
                  <a:pt x="63153" y="12022"/>
                  <a:pt x="63120" y="12022"/>
                </a:cubicBezTo>
                <a:cubicBezTo>
                  <a:pt x="63017" y="12022"/>
                  <a:pt x="62893" y="12080"/>
                  <a:pt x="62820" y="12173"/>
                </a:cubicBezTo>
                <a:lnTo>
                  <a:pt x="62729" y="12287"/>
                </a:lnTo>
                <a:lnTo>
                  <a:pt x="62729" y="12287"/>
                </a:lnTo>
                <a:lnTo>
                  <a:pt x="62885" y="12176"/>
                </a:lnTo>
                <a:cubicBezTo>
                  <a:pt x="62976" y="12112"/>
                  <a:pt x="63114" y="12079"/>
                  <a:pt x="63250" y="12079"/>
                </a:cubicBezTo>
                <a:cubicBezTo>
                  <a:pt x="63351" y="12079"/>
                  <a:pt x="63452" y="12097"/>
                  <a:pt x="63532" y="12135"/>
                </a:cubicBezTo>
                <a:cubicBezTo>
                  <a:pt x="63555" y="12145"/>
                  <a:pt x="63577" y="12151"/>
                  <a:pt x="63596" y="12151"/>
                </a:cubicBezTo>
                <a:cubicBezTo>
                  <a:pt x="63622" y="12151"/>
                  <a:pt x="63642" y="12141"/>
                  <a:pt x="63651" y="12121"/>
                </a:cubicBezTo>
                <a:cubicBezTo>
                  <a:pt x="63661" y="12100"/>
                  <a:pt x="63690" y="12090"/>
                  <a:pt x="63724" y="12090"/>
                </a:cubicBezTo>
                <a:cubicBezTo>
                  <a:pt x="63787" y="12090"/>
                  <a:pt x="63864" y="12121"/>
                  <a:pt x="63864" y="12165"/>
                </a:cubicBezTo>
                <a:cubicBezTo>
                  <a:pt x="63864" y="12179"/>
                  <a:pt x="63848" y="12187"/>
                  <a:pt x="63823" y="12187"/>
                </a:cubicBezTo>
                <a:cubicBezTo>
                  <a:pt x="63807" y="12187"/>
                  <a:pt x="63788" y="12184"/>
                  <a:pt x="63766" y="12178"/>
                </a:cubicBezTo>
                <a:cubicBezTo>
                  <a:pt x="63749" y="12173"/>
                  <a:pt x="63732" y="12170"/>
                  <a:pt x="63718" y="12170"/>
                </a:cubicBezTo>
                <a:cubicBezTo>
                  <a:pt x="63688" y="12170"/>
                  <a:pt x="63667" y="12182"/>
                  <a:pt x="63666" y="12205"/>
                </a:cubicBezTo>
                <a:cubicBezTo>
                  <a:pt x="63664" y="12236"/>
                  <a:pt x="63603" y="12259"/>
                  <a:pt x="63529" y="12259"/>
                </a:cubicBezTo>
                <a:cubicBezTo>
                  <a:pt x="63447" y="12259"/>
                  <a:pt x="63412" y="12281"/>
                  <a:pt x="63441" y="12315"/>
                </a:cubicBezTo>
                <a:cubicBezTo>
                  <a:pt x="63462" y="12340"/>
                  <a:pt x="63456" y="12353"/>
                  <a:pt x="63429" y="12353"/>
                </a:cubicBezTo>
                <a:cubicBezTo>
                  <a:pt x="63420" y="12353"/>
                  <a:pt x="63408" y="12352"/>
                  <a:pt x="63393" y="12348"/>
                </a:cubicBezTo>
                <a:cubicBezTo>
                  <a:pt x="63390" y="12347"/>
                  <a:pt x="63386" y="12347"/>
                  <a:pt x="63381" y="12347"/>
                </a:cubicBezTo>
                <a:cubicBezTo>
                  <a:pt x="63257" y="12347"/>
                  <a:pt x="62556" y="12591"/>
                  <a:pt x="62477" y="12664"/>
                </a:cubicBezTo>
                <a:cubicBezTo>
                  <a:pt x="62438" y="12701"/>
                  <a:pt x="62310" y="12723"/>
                  <a:pt x="62210" y="12723"/>
                </a:cubicBezTo>
                <a:cubicBezTo>
                  <a:pt x="62141" y="12723"/>
                  <a:pt x="62085" y="12712"/>
                  <a:pt x="62084" y="12688"/>
                </a:cubicBezTo>
                <a:cubicBezTo>
                  <a:pt x="62084" y="12667"/>
                  <a:pt x="62081" y="12657"/>
                  <a:pt x="62073" y="12657"/>
                </a:cubicBezTo>
                <a:cubicBezTo>
                  <a:pt x="62065" y="12657"/>
                  <a:pt x="62054" y="12667"/>
                  <a:pt x="62036" y="12688"/>
                </a:cubicBezTo>
                <a:cubicBezTo>
                  <a:pt x="62015" y="12715"/>
                  <a:pt x="61957" y="12733"/>
                  <a:pt x="61901" y="12733"/>
                </a:cubicBezTo>
                <a:cubicBezTo>
                  <a:pt x="61891" y="12733"/>
                  <a:pt x="61882" y="12733"/>
                  <a:pt x="61872" y="12732"/>
                </a:cubicBezTo>
                <a:cubicBezTo>
                  <a:pt x="61859" y="12730"/>
                  <a:pt x="61848" y="12729"/>
                  <a:pt x="61837" y="12729"/>
                </a:cubicBezTo>
                <a:cubicBezTo>
                  <a:pt x="61797" y="12729"/>
                  <a:pt x="61776" y="12740"/>
                  <a:pt x="61792" y="12757"/>
                </a:cubicBezTo>
                <a:cubicBezTo>
                  <a:pt x="61810" y="12779"/>
                  <a:pt x="61766" y="12812"/>
                  <a:pt x="61692" y="12830"/>
                </a:cubicBezTo>
                <a:cubicBezTo>
                  <a:pt x="61616" y="12849"/>
                  <a:pt x="61556" y="12885"/>
                  <a:pt x="61556" y="12911"/>
                </a:cubicBezTo>
                <a:cubicBezTo>
                  <a:pt x="61556" y="12934"/>
                  <a:pt x="61541" y="12951"/>
                  <a:pt x="61518" y="12951"/>
                </a:cubicBezTo>
                <a:cubicBezTo>
                  <a:pt x="61514" y="12951"/>
                  <a:pt x="61511" y="12950"/>
                  <a:pt x="61507" y="12949"/>
                </a:cubicBezTo>
                <a:cubicBezTo>
                  <a:pt x="61500" y="12948"/>
                  <a:pt x="61493" y="12948"/>
                  <a:pt x="61485" y="12948"/>
                </a:cubicBezTo>
                <a:cubicBezTo>
                  <a:pt x="61391" y="12948"/>
                  <a:pt x="61195" y="13026"/>
                  <a:pt x="61113" y="13100"/>
                </a:cubicBezTo>
                <a:cubicBezTo>
                  <a:pt x="61084" y="13126"/>
                  <a:pt x="61064" y="13140"/>
                  <a:pt x="61057" y="13140"/>
                </a:cubicBezTo>
                <a:cubicBezTo>
                  <a:pt x="61052" y="13140"/>
                  <a:pt x="61053" y="13134"/>
                  <a:pt x="61060" y="13121"/>
                </a:cubicBezTo>
                <a:cubicBezTo>
                  <a:pt x="61078" y="13094"/>
                  <a:pt x="61068" y="13080"/>
                  <a:pt x="61032" y="13080"/>
                </a:cubicBezTo>
                <a:cubicBezTo>
                  <a:pt x="61016" y="13080"/>
                  <a:pt x="60994" y="13083"/>
                  <a:pt x="60968" y="13088"/>
                </a:cubicBezTo>
                <a:cubicBezTo>
                  <a:pt x="60893" y="13103"/>
                  <a:pt x="60837" y="13140"/>
                  <a:pt x="60837" y="13176"/>
                </a:cubicBezTo>
                <a:cubicBezTo>
                  <a:pt x="60837" y="13239"/>
                  <a:pt x="60609" y="13332"/>
                  <a:pt x="60498" y="13332"/>
                </a:cubicBezTo>
                <a:cubicBezTo>
                  <a:pt x="60474" y="13332"/>
                  <a:pt x="60455" y="13328"/>
                  <a:pt x="60446" y="13318"/>
                </a:cubicBezTo>
                <a:cubicBezTo>
                  <a:pt x="60422" y="13293"/>
                  <a:pt x="60358" y="13281"/>
                  <a:pt x="60293" y="13281"/>
                </a:cubicBezTo>
                <a:cubicBezTo>
                  <a:pt x="60232" y="13281"/>
                  <a:pt x="60170" y="13292"/>
                  <a:pt x="60140" y="13314"/>
                </a:cubicBezTo>
                <a:cubicBezTo>
                  <a:pt x="60113" y="13334"/>
                  <a:pt x="60029" y="13351"/>
                  <a:pt x="59961" y="13351"/>
                </a:cubicBezTo>
                <a:cubicBezTo>
                  <a:pt x="59855" y="13351"/>
                  <a:pt x="59847" y="13339"/>
                  <a:pt x="59916" y="13276"/>
                </a:cubicBezTo>
                <a:cubicBezTo>
                  <a:pt x="59971" y="13226"/>
                  <a:pt x="59969" y="13202"/>
                  <a:pt x="59935" y="13202"/>
                </a:cubicBezTo>
                <a:cubicBezTo>
                  <a:pt x="59897" y="13202"/>
                  <a:pt x="59821" y="13232"/>
                  <a:pt x="59744" y="13290"/>
                </a:cubicBezTo>
                <a:cubicBezTo>
                  <a:pt x="59664" y="13343"/>
                  <a:pt x="59571" y="13373"/>
                  <a:pt x="59474" y="13379"/>
                </a:cubicBezTo>
                <a:cubicBezTo>
                  <a:pt x="59392" y="13381"/>
                  <a:pt x="59283" y="13406"/>
                  <a:pt x="59235" y="13433"/>
                </a:cubicBezTo>
                <a:cubicBezTo>
                  <a:pt x="59149" y="13476"/>
                  <a:pt x="59059" y="13512"/>
                  <a:pt x="58967" y="13542"/>
                </a:cubicBezTo>
                <a:cubicBezTo>
                  <a:pt x="58896" y="13565"/>
                  <a:pt x="58850" y="13576"/>
                  <a:pt x="58823" y="13576"/>
                </a:cubicBezTo>
                <a:cubicBezTo>
                  <a:pt x="58794" y="13576"/>
                  <a:pt x="58785" y="13564"/>
                  <a:pt x="58785" y="13539"/>
                </a:cubicBezTo>
                <a:cubicBezTo>
                  <a:pt x="58785" y="13527"/>
                  <a:pt x="58779" y="13522"/>
                  <a:pt x="58769" y="13522"/>
                </a:cubicBezTo>
                <a:cubicBezTo>
                  <a:pt x="58752" y="13522"/>
                  <a:pt x="58721" y="13540"/>
                  <a:pt x="58688" y="13573"/>
                </a:cubicBezTo>
                <a:cubicBezTo>
                  <a:pt x="58645" y="13614"/>
                  <a:pt x="58596" y="13640"/>
                  <a:pt x="58565" y="13640"/>
                </a:cubicBezTo>
                <a:cubicBezTo>
                  <a:pt x="58557" y="13640"/>
                  <a:pt x="58551" y="13638"/>
                  <a:pt x="58546" y="13634"/>
                </a:cubicBezTo>
                <a:cubicBezTo>
                  <a:pt x="58539" y="13629"/>
                  <a:pt x="58530" y="13626"/>
                  <a:pt x="58519" y="13626"/>
                </a:cubicBezTo>
                <a:cubicBezTo>
                  <a:pt x="58450" y="13626"/>
                  <a:pt x="58327" y="13735"/>
                  <a:pt x="58327" y="13809"/>
                </a:cubicBezTo>
                <a:cubicBezTo>
                  <a:pt x="58327" y="13846"/>
                  <a:pt x="58271" y="13875"/>
                  <a:pt x="58195" y="13875"/>
                </a:cubicBezTo>
                <a:cubicBezTo>
                  <a:pt x="58119" y="13875"/>
                  <a:pt x="58062" y="13858"/>
                  <a:pt x="58062" y="13837"/>
                </a:cubicBezTo>
                <a:cubicBezTo>
                  <a:pt x="58062" y="13816"/>
                  <a:pt x="58104" y="13800"/>
                  <a:pt x="58153" y="13800"/>
                </a:cubicBezTo>
                <a:cubicBezTo>
                  <a:pt x="58207" y="13799"/>
                  <a:pt x="58256" y="13770"/>
                  <a:pt x="58283" y="13725"/>
                </a:cubicBezTo>
                <a:cubicBezTo>
                  <a:pt x="58308" y="13677"/>
                  <a:pt x="58292" y="13654"/>
                  <a:pt x="58223" y="13654"/>
                </a:cubicBezTo>
                <a:cubicBezTo>
                  <a:pt x="58177" y="13654"/>
                  <a:pt x="58106" y="13665"/>
                  <a:pt x="58007" y="13685"/>
                </a:cubicBezTo>
                <a:cubicBezTo>
                  <a:pt x="57906" y="13705"/>
                  <a:pt x="57883" y="13728"/>
                  <a:pt x="57937" y="13754"/>
                </a:cubicBezTo>
                <a:cubicBezTo>
                  <a:pt x="57979" y="13773"/>
                  <a:pt x="57952" y="13785"/>
                  <a:pt x="57872" y="13785"/>
                </a:cubicBezTo>
                <a:cubicBezTo>
                  <a:pt x="57859" y="13785"/>
                  <a:pt x="57844" y="13784"/>
                  <a:pt x="57828" y="13784"/>
                </a:cubicBezTo>
                <a:cubicBezTo>
                  <a:pt x="57721" y="13781"/>
                  <a:pt x="57615" y="13755"/>
                  <a:pt x="57586" y="13728"/>
                </a:cubicBezTo>
                <a:cubicBezTo>
                  <a:pt x="57571" y="13713"/>
                  <a:pt x="57559" y="13705"/>
                  <a:pt x="57551" y="13705"/>
                </a:cubicBezTo>
                <a:cubicBezTo>
                  <a:pt x="57542" y="13705"/>
                  <a:pt x="57537" y="13715"/>
                  <a:pt x="57537" y="13734"/>
                </a:cubicBezTo>
                <a:cubicBezTo>
                  <a:pt x="57537" y="13766"/>
                  <a:pt x="57449" y="13806"/>
                  <a:pt x="57342" y="13824"/>
                </a:cubicBezTo>
                <a:cubicBezTo>
                  <a:pt x="57154" y="13855"/>
                  <a:pt x="57060" y="13948"/>
                  <a:pt x="57216" y="13948"/>
                </a:cubicBezTo>
                <a:cubicBezTo>
                  <a:pt x="57261" y="13948"/>
                  <a:pt x="57276" y="13961"/>
                  <a:pt x="57254" y="13979"/>
                </a:cubicBezTo>
                <a:cubicBezTo>
                  <a:pt x="57250" y="13982"/>
                  <a:pt x="57243" y="13984"/>
                  <a:pt x="57235" y="13984"/>
                </a:cubicBezTo>
                <a:cubicBezTo>
                  <a:pt x="57197" y="13984"/>
                  <a:pt x="57118" y="13951"/>
                  <a:pt x="57040" y="13905"/>
                </a:cubicBezTo>
                <a:cubicBezTo>
                  <a:pt x="56961" y="13858"/>
                  <a:pt x="56871" y="13826"/>
                  <a:pt x="56826" y="13826"/>
                </a:cubicBezTo>
                <a:cubicBezTo>
                  <a:pt x="56818" y="13826"/>
                  <a:pt x="56811" y="13828"/>
                  <a:pt x="56806" y="13830"/>
                </a:cubicBezTo>
                <a:cubicBezTo>
                  <a:pt x="56789" y="13838"/>
                  <a:pt x="56774" y="13843"/>
                  <a:pt x="56764" y="13843"/>
                </a:cubicBezTo>
                <a:cubicBezTo>
                  <a:pt x="56753" y="13843"/>
                  <a:pt x="56746" y="13838"/>
                  <a:pt x="56746" y="13828"/>
                </a:cubicBezTo>
                <a:cubicBezTo>
                  <a:pt x="56746" y="13809"/>
                  <a:pt x="56812" y="13779"/>
                  <a:pt x="56894" y="13755"/>
                </a:cubicBezTo>
                <a:cubicBezTo>
                  <a:pt x="56986" y="13728"/>
                  <a:pt x="56986" y="13718"/>
                  <a:pt x="56871" y="13718"/>
                </a:cubicBezTo>
                <a:cubicBezTo>
                  <a:pt x="56842" y="13718"/>
                  <a:pt x="56805" y="13718"/>
                  <a:pt x="56761" y="13719"/>
                </a:cubicBezTo>
                <a:cubicBezTo>
                  <a:pt x="56604" y="13724"/>
                  <a:pt x="56494" y="13748"/>
                  <a:pt x="56507" y="13776"/>
                </a:cubicBezTo>
                <a:cubicBezTo>
                  <a:pt x="56522" y="13805"/>
                  <a:pt x="56510" y="13869"/>
                  <a:pt x="56479" y="13925"/>
                </a:cubicBezTo>
                <a:cubicBezTo>
                  <a:pt x="56459" y="13963"/>
                  <a:pt x="56444" y="13982"/>
                  <a:pt x="56434" y="13982"/>
                </a:cubicBezTo>
                <a:cubicBezTo>
                  <a:pt x="56426" y="13982"/>
                  <a:pt x="56421" y="13971"/>
                  <a:pt x="56419" y="13949"/>
                </a:cubicBezTo>
                <a:cubicBezTo>
                  <a:pt x="56415" y="13897"/>
                  <a:pt x="56339" y="13870"/>
                  <a:pt x="56169" y="13861"/>
                </a:cubicBezTo>
                <a:cubicBezTo>
                  <a:pt x="56037" y="13855"/>
                  <a:pt x="55915" y="13828"/>
                  <a:pt x="55903" y="13806"/>
                </a:cubicBezTo>
                <a:cubicBezTo>
                  <a:pt x="55895" y="13790"/>
                  <a:pt x="55870" y="13780"/>
                  <a:pt x="55839" y="13780"/>
                </a:cubicBezTo>
                <a:cubicBezTo>
                  <a:pt x="55825" y="13780"/>
                  <a:pt x="55809" y="13782"/>
                  <a:pt x="55793" y="13787"/>
                </a:cubicBezTo>
                <a:cubicBezTo>
                  <a:pt x="55782" y="13790"/>
                  <a:pt x="55772" y="13792"/>
                  <a:pt x="55764" y="13792"/>
                </a:cubicBezTo>
                <a:cubicBezTo>
                  <a:pt x="55723" y="13792"/>
                  <a:pt x="55718" y="13744"/>
                  <a:pt x="55739" y="13616"/>
                </a:cubicBezTo>
                <a:cubicBezTo>
                  <a:pt x="55766" y="13466"/>
                  <a:pt x="55749" y="13414"/>
                  <a:pt x="55664" y="13390"/>
                </a:cubicBezTo>
                <a:cubicBezTo>
                  <a:pt x="55648" y="13385"/>
                  <a:pt x="55632" y="13383"/>
                  <a:pt x="55617" y="13383"/>
                </a:cubicBezTo>
                <a:cubicBezTo>
                  <a:pt x="55566" y="13383"/>
                  <a:pt x="55525" y="13411"/>
                  <a:pt x="55493" y="13470"/>
                </a:cubicBezTo>
                <a:cubicBezTo>
                  <a:pt x="55471" y="13509"/>
                  <a:pt x="55457" y="13529"/>
                  <a:pt x="55450" y="13529"/>
                </a:cubicBezTo>
                <a:cubicBezTo>
                  <a:pt x="55441" y="13529"/>
                  <a:pt x="55445" y="13491"/>
                  <a:pt x="55458" y="13408"/>
                </a:cubicBezTo>
                <a:cubicBezTo>
                  <a:pt x="55475" y="13305"/>
                  <a:pt x="55455" y="13221"/>
                  <a:pt x="55408" y="13197"/>
                </a:cubicBezTo>
                <a:cubicBezTo>
                  <a:pt x="55352" y="13172"/>
                  <a:pt x="55364" y="13160"/>
                  <a:pt x="55445" y="13158"/>
                </a:cubicBezTo>
                <a:cubicBezTo>
                  <a:pt x="55508" y="13157"/>
                  <a:pt x="55561" y="13133"/>
                  <a:pt x="55561" y="13108"/>
                </a:cubicBezTo>
                <a:cubicBezTo>
                  <a:pt x="55561" y="13091"/>
                  <a:pt x="55542" y="13081"/>
                  <a:pt x="55513" y="13081"/>
                </a:cubicBezTo>
                <a:cubicBezTo>
                  <a:pt x="55498" y="13081"/>
                  <a:pt x="55480" y="13084"/>
                  <a:pt x="55461" y="13090"/>
                </a:cubicBezTo>
                <a:cubicBezTo>
                  <a:pt x="55445" y="13094"/>
                  <a:pt x="55431" y="13096"/>
                  <a:pt x="55419" y="13096"/>
                </a:cubicBezTo>
                <a:cubicBezTo>
                  <a:pt x="55378" y="13096"/>
                  <a:pt x="55360" y="13070"/>
                  <a:pt x="55360" y="13011"/>
                </a:cubicBezTo>
                <a:cubicBezTo>
                  <a:pt x="55360" y="12965"/>
                  <a:pt x="55381" y="12931"/>
                  <a:pt x="55409" y="12931"/>
                </a:cubicBezTo>
                <a:cubicBezTo>
                  <a:pt x="55415" y="12931"/>
                  <a:pt x="55421" y="12933"/>
                  <a:pt x="55427" y="12936"/>
                </a:cubicBezTo>
                <a:cubicBezTo>
                  <a:pt x="55435" y="12940"/>
                  <a:pt x="55441" y="12941"/>
                  <a:pt x="55447" y="12941"/>
                </a:cubicBezTo>
                <a:cubicBezTo>
                  <a:pt x="55466" y="12941"/>
                  <a:pt x="55470" y="12921"/>
                  <a:pt x="55454" y="12888"/>
                </a:cubicBezTo>
                <a:cubicBezTo>
                  <a:pt x="55435" y="12845"/>
                  <a:pt x="55397" y="12811"/>
                  <a:pt x="55373" y="12811"/>
                </a:cubicBezTo>
                <a:cubicBezTo>
                  <a:pt x="55349" y="12811"/>
                  <a:pt x="55323" y="12755"/>
                  <a:pt x="55314" y="12685"/>
                </a:cubicBezTo>
                <a:cubicBezTo>
                  <a:pt x="55305" y="12614"/>
                  <a:pt x="55330" y="12560"/>
                  <a:pt x="55373" y="12560"/>
                </a:cubicBezTo>
                <a:cubicBezTo>
                  <a:pt x="55415" y="12560"/>
                  <a:pt x="55429" y="12545"/>
                  <a:pt x="55402" y="12524"/>
                </a:cubicBezTo>
                <a:cubicBezTo>
                  <a:pt x="55363" y="12500"/>
                  <a:pt x="55320" y="12488"/>
                  <a:pt x="55276" y="12488"/>
                </a:cubicBezTo>
                <a:cubicBezTo>
                  <a:pt x="55232" y="12488"/>
                  <a:pt x="55188" y="12436"/>
                  <a:pt x="55175" y="12370"/>
                </a:cubicBezTo>
                <a:cubicBezTo>
                  <a:pt x="55165" y="12313"/>
                  <a:pt x="55176" y="12276"/>
                  <a:pt x="55202" y="12276"/>
                </a:cubicBezTo>
                <a:cubicBezTo>
                  <a:pt x="55207" y="12276"/>
                  <a:pt x="55212" y="12277"/>
                  <a:pt x="55217" y="12279"/>
                </a:cubicBezTo>
                <a:cubicBezTo>
                  <a:pt x="55222" y="12282"/>
                  <a:pt x="55227" y="12283"/>
                  <a:pt x="55231" y="12283"/>
                </a:cubicBezTo>
                <a:cubicBezTo>
                  <a:pt x="55255" y="12283"/>
                  <a:pt x="55263" y="12245"/>
                  <a:pt x="55248" y="12185"/>
                </a:cubicBezTo>
                <a:cubicBezTo>
                  <a:pt x="55230" y="12120"/>
                  <a:pt x="55184" y="12062"/>
                  <a:pt x="55148" y="12062"/>
                </a:cubicBezTo>
                <a:cubicBezTo>
                  <a:pt x="55111" y="12062"/>
                  <a:pt x="55097" y="12048"/>
                  <a:pt x="55120" y="12032"/>
                </a:cubicBezTo>
                <a:cubicBezTo>
                  <a:pt x="55142" y="12015"/>
                  <a:pt x="55120" y="11971"/>
                  <a:pt x="55063" y="11930"/>
                </a:cubicBezTo>
                <a:cubicBezTo>
                  <a:pt x="55008" y="11888"/>
                  <a:pt x="54969" y="11823"/>
                  <a:pt x="54972" y="11777"/>
                </a:cubicBezTo>
                <a:cubicBezTo>
                  <a:pt x="54975" y="11746"/>
                  <a:pt x="54981" y="11730"/>
                  <a:pt x="54989" y="11730"/>
                </a:cubicBezTo>
                <a:cubicBezTo>
                  <a:pt x="54995" y="11730"/>
                  <a:pt x="55003" y="11738"/>
                  <a:pt x="55011" y="11754"/>
                </a:cubicBezTo>
                <a:cubicBezTo>
                  <a:pt x="55033" y="11796"/>
                  <a:pt x="55062" y="11816"/>
                  <a:pt x="55087" y="11816"/>
                </a:cubicBezTo>
                <a:cubicBezTo>
                  <a:pt x="55117" y="11816"/>
                  <a:pt x="55140" y="11786"/>
                  <a:pt x="55133" y="11732"/>
                </a:cubicBezTo>
                <a:cubicBezTo>
                  <a:pt x="55114" y="11594"/>
                  <a:pt x="55030" y="11463"/>
                  <a:pt x="54897" y="11362"/>
                </a:cubicBezTo>
                <a:cubicBezTo>
                  <a:pt x="54753" y="11253"/>
                  <a:pt x="54733" y="11139"/>
                  <a:pt x="54853" y="11103"/>
                </a:cubicBezTo>
                <a:cubicBezTo>
                  <a:pt x="54903" y="11087"/>
                  <a:pt x="54908" y="11077"/>
                  <a:pt x="54863" y="11074"/>
                </a:cubicBezTo>
                <a:cubicBezTo>
                  <a:pt x="54818" y="11071"/>
                  <a:pt x="54800" y="11001"/>
                  <a:pt x="54815" y="10896"/>
                </a:cubicBezTo>
                <a:cubicBezTo>
                  <a:pt x="54836" y="10759"/>
                  <a:pt x="54817" y="10723"/>
                  <a:pt x="54724" y="10723"/>
                </a:cubicBezTo>
                <a:cubicBezTo>
                  <a:pt x="54636" y="10723"/>
                  <a:pt x="54630" y="10713"/>
                  <a:pt x="54696" y="10681"/>
                </a:cubicBezTo>
                <a:cubicBezTo>
                  <a:pt x="54770" y="10644"/>
                  <a:pt x="54770" y="10633"/>
                  <a:pt x="54696" y="10610"/>
                </a:cubicBezTo>
                <a:cubicBezTo>
                  <a:pt x="54621" y="10586"/>
                  <a:pt x="54624" y="10581"/>
                  <a:pt x="54699" y="10577"/>
                </a:cubicBezTo>
                <a:cubicBezTo>
                  <a:pt x="54769" y="10572"/>
                  <a:pt x="54762" y="10548"/>
                  <a:pt x="54672" y="10472"/>
                </a:cubicBezTo>
                <a:cubicBezTo>
                  <a:pt x="54559" y="10378"/>
                  <a:pt x="54559" y="10372"/>
                  <a:pt x="54678" y="10372"/>
                </a:cubicBezTo>
                <a:cubicBezTo>
                  <a:pt x="54797" y="10372"/>
                  <a:pt x="54797" y="10369"/>
                  <a:pt x="54684" y="10305"/>
                </a:cubicBezTo>
                <a:cubicBezTo>
                  <a:pt x="54609" y="10260"/>
                  <a:pt x="54590" y="10223"/>
                  <a:pt x="54633" y="10202"/>
                </a:cubicBezTo>
                <a:cubicBezTo>
                  <a:pt x="54672" y="10184"/>
                  <a:pt x="54703" y="10144"/>
                  <a:pt x="54703" y="10110"/>
                </a:cubicBezTo>
                <a:cubicBezTo>
                  <a:pt x="54703" y="10089"/>
                  <a:pt x="54700" y="10078"/>
                  <a:pt x="54692" y="10078"/>
                </a:cubicBezTo>
                <a:cubicBezTo>
                  <a:pt x="54684" y="10078"/>
                  <a:pt x="54673" y="10088"/>
                  <a:pt x="54656" y="10108"/>
                </a:cubicBezTo>
                <a:cubicBezTo>
                  <a:pt x="54639" y="10128"/>
                  <a:pt x="54623" y="10138"/>
                  <a:pt x="54603" y="10138"/>
                </a:cubicBezTo>
                <a:cubicBezTo>
                  <a:pt x="54584" y="10138"/>
                  <a:pt x="54561" y="10127"/>
                  <a:pt x="54530" y="10104"/>
                </a:cubicBezTo>
                <a:cubicBezTo>
                  <a:pt x="54471" y="10056"/>
                  <a:pt x="54487" y="10028"/>
                  <a:pt x="54605" y="9978"/>
                </a:cubicBezTo>
                <a:cubicBezTo>
                  <a:pt x="54693" y="9941"/>
                  <a:pt x="54744" y="9884"/>
                  <a:pt x="54724" y="9847"/>
                </a:cubicBezTo>
                <a:cubicBezTo>
                  <a:pt x="54710" y="9820"/>
                  <a:pt x="54682" y="9804"/>
                  <a:pt x="54653" y="9804"/>
                </a:cubicBezTo>
                <a:cubicBezTo>
                  <a:pt x="54642" y="9804"/>
                  <a:pt x="54632" y="9806"/>
                  <a:pt x="54621" y="9811"/>
                </a:cubicBezTo>
                <a:cubicBezTo>
                  <a:pt x="54610" y="9816"/>
                  <a:pt x="54601" y="9819"/>
                  <a:pt x="54594" y="9819"/>
                </a:cubicBezTo>
                <a:cubicBezTo>
                  <a:pt x="54575" y="9819"/>
                  <a:pt x="54574" y="9798"/>
                  <a:pt x="54593" y="9760"/>
                </a:cubicBezTo>
                <a:cubicBezTo>
                  <a:pt x="54615" y="9713"/>
                  <a:pt x="54606" y="9677"/>
                  <a:pt x="54570" y="9677"/>
                </a:cubicBezTo>
                <a:cubicBezTo>
                  <a:pt x="54539" y="9677"/>
                  <a:pt x="54511" y="9699"/>
                  <a:pt x="54508" y="9732"/>
                </a:cubicBezTo>
                <a:cubicBezTo>
                  <a:pt x="54508" y="9751"/>
                  <a:pt x="54493" y="9762"/>
                  <a:pt x="54474" y="9762"/>
                </a:cubicBezTo>
                <a:cubicBezTo>
                  <a:pt x="54464" y="9762"/>
                  <a:pt x="54453" y="9760"/>
                  <a:pt x="54442" y="9754"/>
                </a:cubicBezTo>
                <a:cubicBezTo>
                  <a:pt x="54405" y="9737"/>
                  <a:pt x="54393" y="9702"/>
                  <a:pt x="54414" y="9674"/>
                </a:cubicBezTo>
                <a:cubicBezTo>
                  <a:pt x="54435" y="9646"/>
                  <a:pt x="54417" y="9592"/>
                  <a:pt x="54376" y="9554"/>
                </a:cubicBezTo>
                <a:cubicBezTo>
                  <a:pt x="54333" y="9513"/>
                  <a:pt x="54318" y="9422"/>
                  <a:pt x="54342" y="9337"/>
                </a:cubicBezTo>
                <a:cubicBezTo>
                  <a:pt x="54366" y="9252"/>
                  <a:pt x="54354" y="9177"/>
                  <a:pt x="54314" y="9159"/>
                </a:cubicBezTo>
                <a:cubicBezTo>
                  <a:pt x="54302" y="9154"/>
                  <a:pt x="54290" y="9151"/>
                  <a:pt x="54281" y="9151"/>
                </a:cubicBezTo>
                <a:cubicBezTo>
                  <a:pt x="54259" y="9151"/>
                  <a:pt x="54245" y="9165"/>
                  <a:pt x="54245" y="9187"/>
                </a:cubicBezTo>
                <a:cubicBezTo>
                  <a:pt x="54245" y="9211"/>
                  <a:pt x="54235" y="9224"/>
                  <a:pt x="54222" y="9224"/>
                </a:cubicBezTo>
                <a:cubicBezTo>
                  <a:pt x="54216" y="9224"/>
                  <a:pt x="54210" y="9222"/>
                  <a:pt x="54203" y="9217"/>
                </a:cubicBezTo>
                <a:cubicBezTo>
                  <a:pt x="54182" y="9202"/>
                  <a:pt x="54187" y="9162"/>
                  <a:pt x="54218" y="9123"/>
                </a:cubicBezTo>
                <a:cubicBezTo>
                  <a:pt x="54282" y="9047"/>
                  <a:pt x="54305" y="8886"/>
                  <a:pt x="54251" y="8884"/>
                </a:cubicBezTo>
                <a:cubicBezTo>
                  <a:pt x="54230" y="8883"/>
                  <a:pt x="54160" y="8852"/>
                  <a:pt x="54097" y="8816"/>
                </a:cubicBezTo>
                <a:cubicBezTo>
                  <a:pt x="54002" y="8762"/>
                  <a:pt x="53993" y="8726"/>
                  <a:pt x="54048" y="8617"/>
                </a:cubicBezTo>
                <a:cubicBezTo>
                  <a:pt x="54088" y="8538"/>
                  <a:pt x="54070" y="8484"/>
                  <a:pt x="54033" y="8484"/>
                </a:cubicBezTo>
                <a:cubicBezTo>
                  <a:pt x="54011" y="8484"/>
                  <a:pt x="53981" y="8504"/>
                  <a:pt x="53954" y="8550"/>
                </a:cubicBezTo>
                <a:cubicBezTo>
                  <a:pt x="53949" y="8559"/>
                  <a:pt x="53946" y="8563"/>
                  <a:pt x="53944" y="8563"/>
                </a:cubicBezTo>
                <a:cubicBezTo>
                  <a:pt x="53938" y="8563"/>
                  <a:pt x="53944" y="8528"/>
                  <a:pt x="53960" y="8468"/>
                </a:cubicBezTo>
                <a:cubicBezTo>
                  <a:pt x="53983" y="8389"/>
                  <a:pt x="53981" y="8352"/>
                  <a:pt x="53953" y="8352"/>
                </a:cubicBezTo>
                <a:cubicBezTo>
                  <a:pt x="53946" y="8352"/>
                  <a:pt x="53937" y="8354"/>
                  <a:pt x="53926" y="8359"/>
                </a:cubicBezTo>
                <a:cubicBezTo>
                  <a:pt x="53910" y="8367"/>
                  <a:pt x="53898" y="8370"/>
                  <a:pt x="53890" y="8370"/>
                </a:cubicBezTo>
                <a:cubicBezTo>
                  <a:pt x="53871" y="8370"/>
                  <a:pt x="53873" y="8352"/>
                  <a:pt x="53892" y="8316"/>
                </a:cubicBezTo>
                <a:cubicBezTo>
                  <a:pt x="53914" y="8274"/>
                  <a:pt x="53900" y="8238"/>
                  <a:pt x="53863" y="8238"/>
                </a:cubicBezTo>
                <a:cubicBezTo>
                  <a:pt x="53826" y="8238"/>
                  <a:pt x="53802" y="8183"/>
                  <a:pt x="53812" y="8110"/>
                </a:cubicBezTo>
                <a:cubicBezTo>
                  <a:pt x="53823" y="8036"/>
                  <a:pt x="53813" y="8005"/>
                  <a:pt x="53775" y="8005"/>
                </a:cubicBezTo>
                <a:cubicBezTo>
                  <a:pt x="53765" y="8005"/>
                  <a:pt x="53753" y="8007"/>
                  <a:pt x="53738" y="8011"/>
                </a:cubicBezTo>
                <a:cubicBezTo>
                  <a:pt x="53722" y="8016"/>
                  <a:pt x="53708" y="8019"/>
                  <a:pt x="53697" y="8019"/>
                </a:cubicBezTo>
                <a:cubicBezTo>
                  <a:pt x="53676" y="8019"/>
                  <a:pt x="53669" y="8009"/>
                  <a:pt x="53683" y="7992"/>
                </a:cubicBezTo>
                <a:cubicBezTo>
                  <a:pt x="53703" y="7968"/>
                  <a:pt x="53692" y="7932"/>
                  <a:pt x="53654" y="7914"/>
                </a:cubicBezTo>
                <a:cubicBezTo>
                  <a:pt x="53615" y="7897"/>
                  <a:pt x="53589" y="7840"/>
                  <a:pt x="53589" y="7788"/>
                </a:cubicBezTo>
                <a:cubicBezTo>
                  <a:pt x="53587" y="7734"/>
                  <a:pt x="53544" y="7691"/>
                  <a:pt x="53492" y="7691"/>
                </a:cubicBezTo>
                <a:cubicBezTo>
                  <a:pt x="53417" y="7691"/>
                  <a:pt x="53408" y="7662"/>
                  <a:pt x="53456" y="7567"/>
                </a:cubicBezTo>
                <a:cubicBezTo>
                  <a:pt x="53505" y="7473"/>
                  <a:pt x="53496" y="7444"/>
                  <a:pt x="53421" y="7444"/>
                </a:cubicBezTo>
                <a:cubicBezTo>
                  <a:pt x="53360" y="7444"/>
                  <a:pt x="53324" y="7397"/>
                  <a:pt x="53324" y="7316"/>
                </a:cubicBezTo>
                <a:cubicBezTo>
                  <a:pt x="53324" y="7255"/>
                  <a:pt x="53304" y="7216"/>
                  <a:pt x="53275" y="7216"/>
                </a:cubicBezTo>
                <a:cubicBezTo>
                  <a:pt x="53269" y="7216"/>
                  <a:pt x="53264" y="7217"/>
                  <a:pt x="53259" y="7219"/>
                </a:cubicBezTo>
                <a:cubicBezTo>
                  <a:pt x="53252" y="7222"/>
                  <a:pt x="53246" y="7224"/>
                  <a:pt x="53240" y="7224"/>
                </a:cubicBezTo>
                <a:cubicBezTo>
                  <a:pt x="53213" y="7224"/>
                  <a:pt x="53193" y="7192"/>
                  <a:pt x="53193" y="7146"/>
                </a:cubicBezTo>
                <a:cubicBezTo>
                  <a:pt x="53193" y="7098"/>
                  <a:pt x="53173" y="7066"/>
                  <a:pt x="53146" y="7066"/>
                </a:cubicBezTo>
                <a:cubicBezTo>
                  <a:pt x="53141" y="7066"/>
                  <a:pt x="53136" y="7067"/>
                  <a:pt x="53130" y="7070"/>
                </a:cubicBezTo>
                <a:cubicBezTo>
                  <a:pt x="53126" y="7072"/>
                  <a:pt x="53122" y="7073"/>
                  <a:pt x="53118" y="7073"/>
                </a:cubicBezTo>
                <a:cubicBezTo>
                  <a:pt x="53091" y="7073"/>
                  <a:pt x="53074" y="7028"/>
                  <a:pt x="53080" y="6961"/>
                </a:cubicBezTo>
                <a:cubicBezTo>
                  <a:pt x="53088" y="6866"/>
                  <a:pt x="53075" y="6836"/>
                  <a:pt x="53002" y="6836"/>
                </a:cubicBezTo>
                <a:cubicBezTo>
                  <a:pt x="52988" y="6836"/>
                  <a:pt x="52973" y="6837"/>
                  <a:pt x="52954" y="6839"/>
                </a:cubicBezTo>
                <a:cubicBezTo>
                  <a:pt x="52939" y="6840"/>
                  <a:pt x="52926" y="6841"/>
                  <a:pt x="52914" y="6841"/>
                </a:cubicBezTo>
                <a:cubicBezTo>
                  <a:pt x="52835" y="6841"/>
                  <a:pt x="52817" y="6808"/>
                  <a:pt x="52817" y="6701"/>
                </a:cubicBezTo>
                <a:cubicBezTo>
                  <a:pt x="52817" y="6612"/>
                  <a:pt x="52759" y="6509"/>
                  <a:pt x="52675" y="6448"/>
                </a:cubicBezTo>
                <a:cubicBezTo>
                  <a:pt x="52601" y="6394"/>
                  <a:pt x="52535" y="6324"/>
                  <a:pt x="52535" y="6298"/>
                </a:cubicBezTo>
                <a:cubicBezTo>
                  <a:pt x="52535" y="6247"/>
                  <a:pt x="51757" y="5653"/>
                  <a:pt x="51690" y="5653"/>
                </a:cubicBezTo>
                <a:cubicBezTo>
                  <a:pt x="51689" y="5653"/>
                  <a:pt x="51688" y="5653"/>
                  <a:pt x="51687" y="5654"/>
                </a:cubicBezTo>
                <a:cubicBezTo>
                  <a:pt x="51687" y="5654"/>
                  <a:pt x="51686" y="5654"/>
                  <a:pt x="51685" y="5654"/>
                </a:cubicBezTo>
                <a:cubicBezTo>
                  <a:pt x="51667" y="5654"/>
                  <a:pt x="51579" y="5604"/>
                  <a:pt x="51478" y="5534"/>
                </a:cubicBezTo>
                <a:cubicBezTo>
                  <a:pt x="51371" y="5463"/>
                  <a:pt x="51261" y="5404"/>
                  <a:pt x="51228" y="5404"/>
                </a:cubicBezTo>
                <a:cubicBezTo>
                  <a:pt x="51193" y="5404"/>
                  <a:pt x="51131" y="5372"/>
                  <a:pt x="51083" y="5328"/>
                </a:cubicBezTo>
                <a:cubicBezTo>
                  <a:pt x="51045" y="5295"/>
                  <a:pt x="50990" y="5274"/>
                  <a:pt x="50943" y="5274"/>
                </a:cubicBezTo>
                <a:cubicBezTo>
                  <a:pt x="50930" y="5274"/>
                  <a:pt x="50918" y="5276"/>
                  <a:pt x="50907" y="5279"/>
                </a:cubicBezTo>
                <a:cubicBezTo>
                  <a:pt x="50890" y="5284"/>
                  <a:pt x="50876" y="5286"/>
                  <a:pt x="50865" y="5286"/>
                </a:cubicBezTo>
                <a:cubicBezTo>
                  <a:pt x="50845" y="5286"/>
                  <a:pt x="50839" y="5278"/>
                  <a:pt x="50852" y="5263"/>
                </a:cubicBezTo>
                <a:cubicBezTo>
                  <a:pt x="50895" y="5210"/>
                  <a:pt x="50290" y="5023"/>
                  <a:pt x="50105" y="5023"/>
                </a:cubicBezTo>
                <a:cubicBezTo>
                  <a:pt x="50091" y="5023"/>
                  <a:pt x="50079" y="5024"/>
                  <a:pt x="50070" y="5027"/>
                </a:cubicBezTo>
                <a:cubicBezTo>
                  <a:pt x="50056" y="5030"/>
                  <a:pt x="50042" y="5031"/>
                  <a:pt x="50028" y="5031"/>
                </a:cubicBezTo>
                <a:cubicBezTo>
                  <a:pt x="49983" y="5031"/>
                  <a:pt x="49939" y="5017"/>
                  <a:pt x="49904" y="4988"/>
                </a:cubicBezTo>
                <a:cubicBezTo>
                  <a:pt x="49865" y="4952"/>
                  <a:pt x="49700" y="4906"/>
                  <a:pt x="49543" y="4888"/>
                </a:cubicBezTo>
                <a:cubicBezTo>
                  <a:pt x="49386" y="4870"/>
                  <a:pt x="49239" y="4822"/>
                  <a:pt x="49219" y="4784"/>
                </a:cubicBezTo>
                <a:cubicBezTo>
                  <a:pt x="49205" y="4754"/>
                  <a:pt x="49166" y="4740"/>
                  <a:pt x="49119" y="4740"/>
                </a:cubicBezTo>
                <a:cubicBezTo>
                  <a:pt x="49046" y="4740"/>
                  <a:pt x="48952" y="4774"/>
                  <a:pt x="48897" y="4831"/>
                </a:cubicBezTo>
                <a:cubicBezTo>
                  <a:pt x="48891" y="4838"/>
                  <a:pt x="48882" y="4840"/>
                  <a:pt x="48871" y="4840"/>
                </a:cubicBezTo>
                <a:cubicBezTo>
                  <a:pt x="48744" y="4840"/>
                  <a:pt x="48307" y="4472"/>
                  <a:pt x="48334" y="4372"/>
                </a:cubicBezTo>
                <a:cubicBezTo>
                  <a:pt x="48348" y="4327"/>
                  <a:pt x="48286" y="4235"/>
                  <a:pt x="48204" y="4176"/>
                </a:cubicBezTo>
                <a:cubicBezTo>
                  <a:pt x="48124" y="4117"/>
                  <a:pt x="48064" y="4046"/>
                  <a:pt x="48079" y="4027"/>
                </a:cubicBezTo>
                <a:cubicBezTo>
                  <a:pt x="48094" y="4006"/>
                  <a:pt x="48039" y="3890"/>
                  <a:pt x="47954" y="3766"/>
                </a:cubicBezTo>
                <a:cubicBezTo>
                  <a:pt x="47712" y="3417"/>
                  <a:pt x="47593" y="3200"/>
                  <a:pt x="47613" y="3151"/>
                </a:cubicBezTo>
                <a:cubicBezTo>
                  <a:pt x="47622" y="3127"/>
                  <a:pt x="47563" y="3088"/>
                  <a:pt x="47481" y="3066"/>
                </a:cubicBezTo>
                <a:cubicBezTo>
                  <a:pt x="47399" y="3044"/>
                  <a:pt x="47330" y="2997"/>
                  <a:pt x="47330" y="2966"/>
                </a:cubicBezTo>
                <a:cubicBezTo>
                  <a:pt x="47330" y="2944"/>
                  <a:pt x="47354" y="2930"/>
                  <a:pt x="47386" y="2930"/>
                </a:cubicBezTo>
                <a:cubicBezTo>
                  <a:pt x="47398" y="2930"/>
                  <a:pt x="47411" y="2932"/>
                  <a:pt x="47424" y="2936"/>
                </a:cubicBezTo>
                <a:cubicBezTo>
                  <a:pt x="47440" y="2940"/>
                  <a:pt x="47453" y="2943"/>
                  <a:pt x="47464" y="2943"/>
                </a:cubicBezTo>
                <a:cubicBezTo>
                  <a:pt x="47498" y="2943"/>
                  <a:pt x="47503" y="2919"/>
                  <a:pt x="47484" y="2865"/>
                </a:cubicBezTo>
                <a:cubicBezTo>
                  <a:pt x="47468" y="2820"/>
                  <a:pt x="47451" y="2798"/>
                  <a:pt x="47428" y="2798"/>
                </a:cubicBezTo>
                <a:cubicBezTo>
                  <a:pt x="47415" y="2798"/>
                  <a:pt x="47399" y="2806"/>
                  <a:pt x="47381" y="2820"/>
                </a:cubicBezTo>
                <a:cubicBezTo>
                  <a:pt x="47332" y="2856"/>
                  <a:pt x="47288" y="2873"/>
                  <a:pt x="47261" y="2873"/>
                </a:cubicBezTo>
                <a:cubicBezTo>
                  <a:pt x="47224" y="2873"/>
                  <a:pt x="47219" y="2843"/>
                  <a:pt x="47275" y="2791"/>
                </a:cubicBezTo>
                <a:cubicBezTo>
                  <a:pt x="47328" y="2743"/>
                  <a:pt x="47345" y="2723"/>
                  <a:pt x="47321" y="2723"/>
                </a:cubicBezTo>
                <a:cubicBezTo>
                  <a:pt x="47309" y="2723"/>
                  <a:pt x="47286" y="2729"/>
                  <a:pt x="47252" y="2738"/>
                </a:cubicBezTo>
                <a:cubicBezTo>
                  <a:pt x="47228" y="2744"/>
                  <a:pt x="47208" y="2747"/>
                  <a:pt x="47192" y="2747"/>
                </a:cubicBezTo>
                <a:cubicBezTo>
                  <a:pt x="47159" y="2747"/>
                  <a:pt x="47145" y="2734"/>
                  <a:pt x="47151" y="2708"/>
                </a:cubicBezTo>
                <a:cubicBezTo>
                  <a:pt x="47159" y="2681"/>
                  <a:pt x="47137" y="2660"/>
                  <a:pt x="47102" y="2660"/>
                </a:cubicBezTo>
                <a:cubicBezTo>
                  <a:pt x="47097" y="2660"/>
                  <a:pt x="47091" y="2661"/>
                  <a:pt x="47085" y="2662"/>
                </a:cubicBezTo>
                <a:cubicBezTo>
                  <a:pt x="47068" y="2664"/>
                  <a:pt x="47054" y="2665"/>
                  <a:pt x="47043" y="2665"/>
                </a:cubicBezTo>
                <a:cubicBezTo>
                  <a:pt x="46983" y="2665"/>
                  <a:pt x="47005" y="2630"/>
                  <a:pt x="47111" y="2550"/>
                </a:cubicBezTo>
                <a:cubicBezTo>
                  <a:pt x="47205" y="2480"/>
                  <a:pt x="47199" y="2471"/>
                  <a:pt x="47042" y="2426"/>
                </a:cubicBezTo>
                <a:cubicBezTo>
                  <a:pt x="46948" y="2400"/>
                  <a:pt x="46872" y="2365"/>
                  <a:pt x="46872" y="2348"/>
                </a:cubicBezTo>
                <a:cubicBezTo>
                  <a:pt x="46872" y="2339"/>
                  <a:pt x="46879" y="2334"/>
                  <a:pt x="46891" y="2334"/>
                </a:cubicBezTo>
                <a:cubicBezTo>
                  <a:pt x="46902" y="2334"/>
                  <a:pt x="46917" y="2338"/>
                  <a:pt x="46934" y="2345"/>
                </a:cubicBezTo>
                <a:cubicBezTo>
                  <a:pt x="46945" y="2349"/>
                  <a:pt x="46956" y="2351"/>
                  <a:pt x="46967" y="2351"/>
                </a:cubicBezTo>
                <a:cubicBezTo>
                  <a:pt x="46997" y="2351"/>
                  <a:pt x="47026" y="2338"/>
                  <a:pt x="47045" y="2312"/>
                </a:cubicBezTo>
                <a:cubicBezTo>
                  <a:pt x="47062" y="2290"/>
                  <a:pt x="47067" y="2277"/>
                  <a:pt x="47060" y="2277"/>
                </a:cubicBezTo>
                <a:cubicBezTo>
                  <a:pt x="47056" y="2277"/>
                  <a:pt x="47050" y="2279"/>
                  <a:pt x="47042" y="2286"/>
                </a:cubicBezTo>
                <a:cubicBezTo>
                  <a:pt x="47029" y="2294"/>
                  <a:pt x="47011" y="2298"/>
                  <a:pt x="46989" y="2298"/>
                </a:cubicBezTo>
                <a:cubicBezTo>
                  <a:pt x="46895" y="2298"/>
                  <a:pt x="46740" y="2229"/>
                  <a:pt x="46740" y="2171"/>
                </a:cubicBezTo>
                <a:cubicBezTo>
                  <a:pt x="46740" y="2153"/>
                  <a:pt x="46755" y="2143"/>
                  <a:pt x="46777" y="2143"/>
                </a:cubicBezTo>
                <a:cubicBezTo>
                  <a:pt x="46790" y="2143"/>
                  <a:pt x="46806" y="2147"/>
                  <a:pt x="46823" y="2154"/>
                </a:cubicBezTo>
                <a:cubicBezTo>
                  <a:pt x="46830" y="2157"/>
                  <a:pt x="46834" y="2159"/>
                  <a:pt x="46837" y="2159"/>
                </a:cubicBezTo>
                <a:cubicBezTo>
                  <a:pt x="46850" y="2159"/>
                  <a:pt x="46805" y="2119"/>
                  <a:pt x="46715" y="2054"/>
                </a:cubicBezTo>
                <a:cubicBezTo>
                  <a:pt x="46527" y="1920"/>
                  <a:pt x="46527" y="1920"/>
                  <a:pt x="46649" y="1814"/>
                </a:cubicBezTo>
                <a:cubicBezTo>
                  <a:pt x="46712" y="1759"/>
                  <a:pt x="46739" y="1734"/>
                  <a:pt x="46731" y="1734"/>
                </a:cubicBezTo>
                <a:cubicBezTo>
                  <a:pt x="46725" y="1734"/>
                  <a:pt x="46699" y="1748"/>
                  <a:pt x="46655" y="1774"/>
                </a:cubicBezTo>
                <a:cubicBezTo>
                  <a:pt x="46610" y="1800"/>
                  <a:pt x="46583" y="1813"/>
                  <a:pt x="46571" y="1813"/>
                </a:cubicBezTo>
                <a:cubicBezTo>
                  <a:pt x="46557" y="1813"/>
                  <a:pt x="46564" y="1794"/>
                  <a:pt x="46584" y="1754"/>
                </a:cubicBezTo>
                <a:cubicBezTo>
                  <a:pt x="46610" y="1703"/>
                  <a:pt x="46602" y="1682"/>
                  <a:pt x="46549" y="1682"/>
                </a:cubicBezTo>
                <a:cubicBezTo>
                  <a:pt x="46536" y="1682"/>
                  <a:pt x="46520" y="1683"/>
                  <a:pt x="46502" y="1686"/>
                </a:cubicBezTo>
                <a:cubicBezTo>
                  <a:pt x="46488" y="1688"/>
                  <a:pt x="46476" y="1689"/>
                  <a:pt x="46464" y="1689"/>
                </a:cubicBezTo>
                <a:cubicBezTo>
                  <a:pt x="46403" y="1689"/>
                  <a:pt x="46376" y="1660"/>
                  <a:pt x="46376" y="1596"/>
                </a:cubicBezTo>
                <a:cubicBezTo>
                  <a:pt x="46376" y="1539"/>
                  <a:pt x="46323" y="1445"/>
                  <a:pt x="46261" y="1395"/>
                </a:cubicBezTo>
                <a:cubicBezTo>
                  <a:pt x="46199" y="1344"/>
                  <a:pt x="46167" y="1281"/>
                  <a:pt x="46196" y="1257"/>
                </a:cubicBezTo>
                <a:cubicBezTo>
                  <a:pt x="46203" y="1251"/>
                  <a:pt x="46204" y="1248"/>
                  <a:pt x="46200" y="1248"/>
                </a:cubicBezTo>
                <a:cubicBezTo>
                  <a:pt x="46188" y="1248"/>
                  <a:pt x="46137" y="1269"/>
                  <a:pt x="46063" y="1305"/>
                </a:cubicBezTo>
                <a:cubicBezTo>
                  <a:pt x="45993" y="1340"/>
                  <a:pt x="45945" y="1358"/>
                  <a:pt x="45914" y="1358"/>
                </a:cubicBezTo>
                <a:cubicBezTo>
                  <a:pt x="45874" y="1358"/>
                  <a:pt x="45866" y="1326"/>
                  <a:pt x="45882" y="1262"/>
                </a:cubicBezTo>
                <a:cubicBezTo>
                  <a:pt x="45888" y="1237"/>
                  <a:pt x="45802" y="1144"/>
                  <a:pt x="45684" y="1054"/>
                </a:cubicBezTo>
                <a:cubicBezTo>
                  <a:pt x="45568" y="965"/>
                  <a:pt x="45491" y="871"/>
                  <a:pt x="45515" y="844"/>
                </a:cubicBezTo>
                <a:cubicBezTo>
                  <a:pt x="45538" y="816"/>
                  <a:pt x="45499" y="783"/>
                  <a:pt x="45424" y="768"/>
                </a:cubicBezTo>
                <a:cubicBezTo>
                  <a:pt x="45408" y="765"/>
                  <a:pt x="45391" y="763"/>
                  <a:pt x="45375" y="763"/>
                </a:cubicBezTo>
                <a:cubicBezTo>
                  <a:pt x="45316" y="763"/>
                  <a:pt x="45263" y="783"/>
                  <a:pt x="45239" y="816"/>
                </a:cubicBezTo>
                <a:cubicBezTo>
                  <a:pt x="45223" y="837"/>
                  <a:pt x="45207" y="849"/>
                  <a:pt x="45183" y="849"/>
                </a:cubicBezTo>
                <a:cubicBezTo>
                  <a:pt x="45143" y="849"/>
                  <a:pt x="45083" y="814"/>
                  <a:pt x="44975" y="737"/>
                </a:cubicBezTo>
                <a:cubicBezTo>
                  <a:pt x="44863" y="656"/>
                  <a:pt x="44784" y="586"/>
                  <a:pt x="44806" y="586"/>
                </a:cubicBezTo>
                <a:cubicBezTo>
                  <a:pt x="44827" y="586"/>
                  <a:pt x="44811" y="553"/>
                  <a:pt x="44766" y="510"/>
                </a:cubicBezTo>
                <a:cubicBezTo>
                  <a:pt x="44723" y="471"/>
                  <a:pt x="44660" y="441"/>
                  <a:pt x="44617" y="441"/>
                </a:cubicBezTo>
                <a:cubicBezTo>
                  <a:pt x="44614" y="441"/>
                  <a:pt x="44611" y="441"/>
                  <a:pt x="44608" y="441"/>
                </a:cubicBezTo>
                <a:cubicBezTo>
                  <a:pt x="44577" y="444"/>
                  <a:pt x="44550" y="446"/>
                  <a:pt x="44526" y="446"/>
                </a:cubicBezTo>
                <a:cubicBezTo>
                  <a:pt x="44413" y="446"/>
                  <a:pt x="44371" y="413"/>
                  <a:pt x="44371" y="335"/>
                </a:cubicBezTo>
                <a:cubicBezTo>
                  <a:pt x="44371" y="229"/>
                  <a:pt x="44169" y="76"/>
                  <a:pt x="44007" y="58"/>
                </a:cubicBezTo>
                <a:cubicBezTo>
                  <a:pt x="44001" y="57"/>
                  <a:pt x="43995" y="57"/>
                  <a:pt x="43990" y="57"/>
                </a:cubicBezTo>
                <a:cubicBezTo>
                  <a:pt x="43935" y="57"/>
                  <a:pt x="43909" y="91"/>
                  <a:pt x="43914" y="155"/>
                </a:cubicBezTo>
                <a:cubicBezTo>
                  <a:pt x="43916" y="198"/>
                  <a:pt x="43925" y="222"/>
                  <a:pt x="43936" y="222"/>
                </a:cubicBezTo>
                <a:cubicBezTo>
                  <a:pt x="43940" y="222"/>
                  <a:pt x="43946" y="217"/>
                  <a:pt x="43951" y="207"/>
                </a:cubicBezTo>
                <a:cubicBezTo>
                  <a:pt x="43964" y="184"/>
                  <a:pt x="44005" y="170"/>
                  <a:pt x="44054" y="170"/>
                </a:cubicBezTo>
                <a:cubicBezTo>
                  <a:pt x="44071" y="170"/>
                  <a:pt x="44090" y="172"/>
                  <a:pt x="44108" y="175"/>
                </a:cubicBezTo>
                <a:cubicBezTo>
                  <a:pt x="44320" y="217"/>
                  <a:pt x="44251" y="272"/>
                  <a:pt x="43975" y="280"/>
                </a:cubicBezTo>
                <a:cubicBezTo>
                  <a:pt x="43962" y="280"/>
                  <a:pt x="43949" y="281"/>
                  <a:pt x="43937" y="281"/>
                </a:cubicBezTo>
                <a:cubicBezTo>
                  <a:pt x="43811" y="281"/>
                  <a:pt x="43713" y="261"/>
                  <a:pt x="43713" y="235"/>
                </a:cubicBezTo>
                <a:cubicBezTo>
                  <a:pt x="43713" y="215"/>
                  <a:pt x="43725" y="203"/>
                  <a:pt x="43742" y="203"/>
                </a:cubicBezTo>
                <a:cubicBezTo>
                  <a:pt x="43749" y="203"/>
                  <a:pt x="43758" y="205"/>
                  <a:pt x="43766" y="210"/>
                </a:cubicBezTo>
                <a:cubicBezTo>
                  <a:pt x="43772" y="213"/>
                  <a:pt x="43778" y="214"/>
                  <a:pt x="43783" y="214"/>
                </a:cubicBezTo>
                <a:cubicBezTo>
                  <a:pt x="43804" y="214"/>
                  <a:pt x="43819" y="195"/>
                  <a:pt x="43819" y="165"/>
                </a:cubicBezTo>
                <a:cubicBezTo>
                  <a:pt x="43819" y="124"/>
                  <a:pt x="43776" y="106"/>
                  <a:pt x="43669" y="106"/>
                </a:cubicBezTo>
                <a:cubicBezTo>
                  <a:pt x="43640" y="106"/>
                  <a:pt x="43607" y="107"/>
                  <a:pt x="43568" y="110"/>
                </a:cubicBezTo>
                <a:cubicBezTo>
                  <a:pt x="43525" y="113"/>
                  <a:pt x="43489" y="114"/>
                  <a:pt x="43459" y="114"/>
                </a:cubicBezTo>
                <a:cubicBezTo>
                  <a:pt x="43352" y="114"/>
                  <a:pt x="43317" y="95"/>
                  <a:pt x="43317" y="46"/>
                </a:cubicBezTo>
                <a:cubicBezTo>
                  <a:pt x="43317" y="16"/>
                  <a:pt x="43311" y="0"/>
                  <a:pt x="43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5"/>
          <p:cNvGrpSpPr/>
          <p:nvPr/>
        </p:nvGrpSpPr>
        <p:grpSpPr>
          <a:xfrm flipH="1">
            <a:off x="182466" y="3107640"/>
            <a:ext cx="1073250" cy="890360"/>
            <a:chOff x="5410175" y="3441575"/>
            <a:chExt cx="873200" cy="724400"/>
          </a:xfrm>
        </p:grpSpPr>
        <p:sp>
          <p:nvSpPr>
            <p:cNvPr id="340" name="Google Shape;340;p15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 txBox="1">
            <a:spLocks noGrp="1"/>
          </p:cNvSpPr>
          <p:nvPr>
            <p:ph type="ctrTitle"/>
          </p:nvPr>
        </p:nvSpPr>
        <p:spPr>
          <a:xfrm>
            <a:off x="972175" y="26054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1"/>
          </p:nvPr>
        </p:nvSpPr>
        <p:spPr>
          <a:xfrm>
            <a:off x="972175" y="3186522"/>
            <a:ext cx="22665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ctrTitle" idx="2"/>
          </p:nvPr>
        </p:nvSpPr>
        <p:spPr>
          <a:xfrm>
            <a:off x="3438752" y="26054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3"/>
          </p:nvPr>
        </p:nvSpPr>
        <p:spPr>
          <a:xfrm>
            <a:off x="3438752" y="3186522"/>
            <a:ext cx="22665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2" name="Google Shape;362;p16"/>
          <p:cNvSpPr txBox="1">
            <a:spLocks noGrp="1"/>
          </p:cNvSpPr>
          <p:nvPr>
            <p:ph type="ctrTitle" idx="4"/>
          </p:nvPr>
        </p:nvSpPr>
        <p:spPr>
          <a:xfrm>
            <a:off x="5905328" y="26054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6"/>
          <p:cNvSpPr txBox="1">
            <a:spLocks noGrp="1"/>
          </p:cNvSpPr>
          <p:nvPr>
            <p:ph type="subTitle" idx="5"/>
          </p:nvPr>
        </p:nvSpPr>
        <p:spPr>
          <a:xfrm>
            <a:off x="5905328" y="3186522"/>
            <a:ext cx="22665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4" name="Google Shape;364;p16"/>
          <p:cNvSpPr txBox="1">
            <a:spLocks noGrp="1"/>
          </p:cNvSpPr>
          <p:nvPr>
            <p:ph type="title" idx="6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6"/>
          <p:cNvSpPr/>
          <p:nvPr/>
        </p:nvSpPr>
        <p:spPr>
          <a:xfrm rot="-2333576">
            <a:off x="8315652" y="4118293"/>
            <a:ext cx="1377028" cy="1258224"/>
          </a:xfrm>
          <a:custGeom>
            <a:avLst/>
            <a:gdLst/>
            <a:ahLst/>
            <a:cxnLst/>
            <a:rect l="l" t="t" r="r" b="b"/>
            <a:pathLst>
              <a:path w="21976" h="20080" extrusionOk="0">
                <a:moveTo>
                  <a:pt x="15668" y="0"/>
                </a:moveTo>
                <a:cubicBezTo>
                  <a:pt x="15370" y="0"/>
                  <a:pt x="15069" y="15"/>
                  <a:pt x="14832" y="45"/>
                </a:cubicBezTo>
                <a:cubicBezTo>
                  <a:pt x="14653" y="68"/>
                  <a:pt x="14211" y="171"/>
                  <a:pt x="13849" y="274"/>
                </a:cubicBezTo>
                <a:cubicBezTo>
                  <a:pt x="13183" y="462"/>
                  <a:pt x="12768" y="654"/>
                  <a:pt x="12456" y="923"/>
                </a:cubicBezTo>
                <a:cubicBezTo>
                  <a:pt x="12370" y="997"/>
                  <a:pt x="12164" y="1151"/>
                  <a:pt x="11998" y="1268"/>
                </a:cubicBezTo>
                <a:cubicBezTo>
                  <a:pt x="11506" y="1612"/>
                  <a:pt x="11315" y="1802"/>
                  <a:pt x="11137" y="2124"/>
                </a:cubicBezTo>
                <a:cubicBezTo>
                  <a:pt x="10977" y="2417"/>
                  <a:pt x="10971" y="2454"/>
                  <a:pt x="11010" y="3057"/>
                </a:cubicBezTo>
                <a:cubicBezTo>
                  <a:pt x="11033" y="3401"/>
                  <a:pt x="11083" y="3772"/>
                  <a:pt x="11122" y="3878"/>
                </a:cubicBezTo>
                <a:cubicBezTo>
                  <a:pt x="11191" y="4060"/>
                  <a:pt x="11183" y="4082"/>
                  <a:pt x="10985" y="4297"/>
                </a:cubicBezTo>
                <a:cubicBezTo>
                  <a:pt x="10870" y="4421"/>
                  <a:pt x="10667" y="4624"/>
                  <a:pt x="10540" y="4743"/>
                </a:cubicBezTo>
                <a:cubicBezTo>
                  <a:pt x="10322" y="4946"/>
                  <a:pt x="10276" y="4967"/>
                  <a:pt x="9934" y="5024"/>
                </a:cubicBezTo>
                <a:cubicBezTo>
                  <a:pt x="9239" y="5136"/>
                  <a:pt x="8975" y="5203"/>
                  <a:pt x="8448" y="5403"/>
                </a:cubicBezTo>
                <a:cubicBezTo>
                  <a:pt x="8160" y="5512"/>
                  <a:pt x="7767" y="5647"/>
                  <a:pt x="7579" y="5701"/>
                </a:cubicBezTo>
                <a:cubicBezTo>
                  <a:pt x="7381" y="5758"/>
                  <a:pt x="6856" y="6007"/>
                  <a:pt x="6323" y="6297"/>
                </a:cubicBezTo>
                <a:cubicBezTo>
                  <a:pt x="5495" y="6746"/>
                  <a:pt x="5375" y="6828"/>
                  <a:pt x="5074" y="7150"/>
                </a:cubicBezTo>
                <a:cubicBezTo>
                  <a:pt x="4677" y="7574"/>
                  <a:pt x="4558" y="7780"/>
                  <a:pt x="4470" y="8184"/>
                </a:cubicBezTo>
                <a:cubicBezTo>
                  <a:pt x="4434" y="8351"/>
                  <a:pt x="4387" y="8517"/>
                  <a:pt x="4332" y="8680"/>
                </a:cubicBezTo>
                <a:cubicBezTo>
                  <a:pt x="4292" y="8786"/>
                  <a:pt x="4265" y="9048"/>
                  <a:pt x="4271" y="9271"/>
                </a:cubicBezTo>
                <a:cubicBezTo>
                  <a:pt x="4284" y="9803"/>
                  <a:pt x="4132" y="10178"/>
                  <a:pt x="3720" y="10611"/>
                </a:cubicBezTo>
                <a:cubicBezTo>
                  <a:pt x="3549" y="10791"/>
                  <a:pt x="3407" y="10954"/>
                  <a:pt x="3407" y="10972"/>
                </a:cubicBezTo>
                <a:cubicBezTo>
                  <a:pt x="3407" y="10988"/>
                  <a:pt x="3304" y="11064"/>
                  <a:pt x="3183" y="11136"/>
                </a:cubicBezTo>
                <a:cubicBezTo>
                  <a:pt x="2985" y="11255"/>
                  <a:pt x="2724" y="11493"/>
                  <a:pt x="2362" y="11881"/>
                </a:cubicBezTo>
                <a:cubicBezTo>
                  <a:pt x="2303" y="11945"/>
                  <a:pt x="2146" y="12082"/>
                  <a:pt x="2012" y="12188"/>
                </a:cubicBezTo>
                <a:cubicBezTo>
                  <a:pt x="1879" y="12293"/>
                  <a:pt x="1722" y="12461"/>
                  <a:pt x="1661" y="12563"/>
                </a:cubicBezTo>
                <a:cubicBezTo>
                  <a:pt x="1601" y="12666"/>
                  <a:pt x="1415" y="12837"/>
                  <a:pt x="1254" y="12943"/>
                </a:cubicBezTo>
                <a:cubicBezTo>
                  <a:pt x="1092" y="13048"/>
                  <a:pt x="869" y="13246"/>
                  <a:pt x="763" y="13377"/>
                </a:cubicBezTo>
                <a:cubicBezTo>
                  <a:pt x="555" y="13633"/>
                  <a:pt x="291" y="14194"/>
                  <a:pt x="218" y="14531"/>
                </a:cubicBezTo>
                <a:cubicBezTo>
                  <a:pt x="193" y="14649"/>
                  <a:pt x="158" y="14764"/>
                  <a:pt x="118" y="14876"/>
                </a:cubicBezTo>
                <a:cubicBezTo>
                  <a:pt x="18" y="15119"/>
                  <a:pt x="0" y="15352"/>
                  <a:pt x="61" y="15595"/>
                </a:cubicBezTo>
                <a:lnTo>
                  <a:pt x="63" y="15595"/>
                </a:lnTo>
                <a:cubicBezTo>
                  <a:pt x="194" y="16117"/>
                  <a:pt x="443" y="16383"/>
                  <a:pt x="1257" y="16865"/>
                </a:cubicBezTo>
                <a:cubicBezTo>
                  <a:pt x="1655" y="17102"/>
                  <a:pt x="1854" y="17186"/>
                  <a:pt x="2316" y="17313"/>
                </a:cubicBezTo>
                <a:cubicBezTo>
                  <a:pt x="2630" y="17401"/>
                  <a:pt x="3116" y="17505"/>
                  <a:pt x="3395" y="17547"/>
                </a:cubicBezTo>
                <a:cubicBezTo>
                  <a:pt x="3825" y="17612"/>
                  <a:pt x="4496" y="17652"/>
                  <a:pt x="5031" y="17652"/>
                </a:cubicBezTo>
                <a:cubicBezTo>
                  <a:pt x="5244" y="17652"/>
                  <a:pt x="5436" y="17646"/>
                  <a:pt x="5583" y="17632"/>
                </a:cubicBezTo>
                <a:lnTo>
                  <a:pt x="5947" y="17598"/>
                </a:lnTo>
                <a:lnTo>
                  <a:pt x="6292" y="17778"/>
                </a:lnTo>
                <a:cubicBezTo>
                  <a:pt x="6775" y="18029"/>
                  <a:pt x="7369" y="18193"/>
                  <a:pt x="7841" y="18203"/>
                </a:cubicBezTo>
                <a:cubicBezTo>
                  <a:pt x="8172" y="18211"/>
                  <a:pt x="8221" y="18223"/>
                  <a:pt x="8321" y="18321"/>
                </a:cubicBezTo>
                <a:cubicBezTo>
                  <a:pt x="8503" y="18499"/>
                  <a:pt x="9664" y="19217"/>
                  <a:pt x="9954" y="19330"/>
                </a:cubicBezTo>
                <a:cubicBezTo>
                  <a:pt x="10116" y="19393"/>
                  <a:pt x="10285" y="19445"/>
                  <a:pt x="10455" y="19488"/>
                </a:cubicBezTo>
                <a:cubicBezTo>
                  <a:pt x="10580" y="19517"/>
                  <a:pt x="10882" y="19612"/>
                  <a:pt x="11113" y="19699"/>
                </a:cubicBezTo>
                <a:cubicBezTo>
                  <a:pt x="11761" y="19939"/>
                  <a:pt x="12225" y="20026"/>
                  <a:pt x="13071" y="20063"/>
                </a:cubicBezTo>
                <a:cubicBezTo>
                  <a:pt x="13317" y="20074"/>
                  <a:pt x="13564" y="20079"/>
                  <a:pt x="13810" y="20079"/>
                </a:cubicBezTo>
                <a:cubicBezTo>
                  <a:pt x="15032" y="20079"/>
                  <a:pt x="16205" y="19948"/>
                  <a:pt x="16808" y="19732"/>
                </a:cubicBezTo>
                <a:cubicBezTo>
                  <a:pt x="16979" y="19670"/>
                  <a:pt x="17317" y="19554"/>
                  <a:pt x="17567" y="19469"/>
                </a:cubicBezTo>
                <a:cubicBezTo>
                  <a:pt x="17849" y="19372"/>
                  <a:pt x="18125" y="19257"/>
                  <a:pt x="18394" y="19126"/>
                </a:cubicBezTo>
                <a:cubicBezTo>
                  <a:pt x="19598" y="18515"/>
                  <a:pt x="19716" y="18430"/>
                  <a:pt x="20130" y="17886"/>
                </a:cubicBezTo>
                <a:cubicBezTo>
                  <a:pt x="20279" y="17690"/>
                  <a:pt x="20473" y="17448"/>
                  <a:pt x="20556" y="17356"/>
                </a:cubicBezTo>
                <a:cubicBezTo>
                  <a:pt x="21074" y="16786"/>
                  <a:pt x="21047" y="16034"/>
                  <a:pt x="20479" y="15217"/>
                </a:cubicBezTo>
                <a:cubicBezTo>
                  <a:pt x="20250" y="14891"/>
                  <a:pt x="19776" y="14423"/>
                  <a:pt x="19612" y="14364"/>
                </a:cubicBezTo>
                <a:cubicBezTo>
                  <a:pt x="19574" y="14350"/>
                  <a:pt x="19377" y="14219"/>
                  <a:pt x="19179" y="14074"/>
                </a:cubicBezTo>
                <a:lnTo>
                  <a:pt x="18815" y="13809"/>
                </a:lnTo>
                <a:lnTo>
                  <a:pt x="19042" y="13571"/>
                </a:lnTo>
                <a:cubicBezTo>
                  <a:pt x="19185" y="13416"/>
                  <a:pt x="19318" y="13254"/>
                  <a:pt x="19442" y="13085"/>
                </a:cubicBezTo>
                <a:cubicBezTo>
                  <a:pt x="19545" y="12939"/>
                  <a:pt x="19657" y="12798"/>
                  <a:pt x="19773" y="12664"/>
                </a:cubicBezTo>
                <a:cubicBezTo>
                  <a:pt x="19942" y="12481"/>
                  <a:pt x="20139" y="12109"/>
                  <a:pt x="20338" y="11597"/>
                </a:cubicBezTo>
                <a:cubicBezTo>
                  <a:pt x="20407" y="11420"/>
                  <a:pt x="20512" y="11206"/>
                  <a:pt x="20570" y="11121"/>
                </a:cubicBezTo>
                <a:cubicBezTo>
                  <a:pt x="20670" y="10978"/>
                  <a:pt x="20747" y="10621"/>
                  <a:pt x="20849" y="9844"/>
                </a:cubicBezTo>
                <a:cubicBezTo>
                  <a:pt x="20873" y="9665"/>
                  <a:pt x="20876" y="9324"/>
                  <a:pt x="20856" y="9081"/>
                </a:cubicBezTo>
                <a:cubicBezTo>
                  <a:pt x="20822" y="8648"/>
                  <a:pt x="20825" y="8638"/>
                  <a:pt x="21029" y="8395"/>
                </a:cubicBezTo>
                <a:cubicBezTo>
                  <a:pt x="21337" y="8028"/>
                  <a:pt x="21699" y="7404"/>
                  <a:pt x="21816" y="7037"/>
                </a:cubicBezTo>
                <a:cubicBezTo>
                  <a:pt x="21898" y="6779"/>
                  <a:pt x="21905" y="6662"/>
                  <a:pt x="21850" y="6456"/>
                </a:cubicBezTo>
                <a:cubicBezTo>
                  <a:pt x="21813" y="6314"/>
                  <a:pt x="21799" y="6113"/>
                  <a:pt x="21820" y="6009"/>
                </a:cubicBezTo>
                <a:cubicBezTo>
                  <a:pt x="21873" y="5756"/>
                  <a:pt x="21752" y="5428"/>
                  <a:pt x="21479" y="5073"/>
                </a:cubicBezTo>
                <a:cubicBezTo>
                  <a:pt x="21355" y="4913"/>
                  <a:pt x="21255" y="4740"/>
                  <a:pt x="21255" y="4688"/>
                </a:cubicBezTo>
                <a:cubicBezTo>
                  <a:pt x="21255" y="4582"/>
                  <a:pt x="21023" y="4174"/>
                  <a:pt x="20926" y="4106"/>
                </a:cubicBezTo>
                <a:cubicBezTo>
                  <a:pt x="20858" y="4060"/>
                  <a:pt x="21085" y="3791"/>
                  <a:pt x="21567" y="3345"/>
                </a:cubicBezTo>
                <a:cubicBezTo>
                  <a:pt x="21849" y="3084"/>
                  <a:pt x="21976" y="2770"/>
                  <a:pt x="21976" y="2335"/>
                </a:cubicBezTo>
                <a:cubicBezTo>
                  <a:pt x="21976" y="1666"/>
                  <a:pt x="21707" y="1294"/>
                  <a:pt x="20922" y="877"/>
                </a:cubicBezTo>
                <a:cubicBezTo>
                  <a:pt x="20059" y="417"/>
                  <a:pt x="18678" y="91"/>
                  <a:pt x="17684" y="91"/>
                </a:cubicBezTo>
                <a:cubicBezTo>
                  <a:pt x="17549" y="91"/>
                  <a:pt x="17422" y="97"/>
                  <a:pt x="17303" y="110"/>
                </a:cubicBezTo>
                <a:cubicBezTo>
                  <a:pt x="17224" y="118"/>
                  <a:pt x="17155" y="123"/>
                  <a:pt x="17086" y="123"/>
                </a:cubicBezTo>
                <a:cubicBezTo>
                  <a:pt x="16956" y="123"/>
                  <a:pt x="16829" y="106"/>
                  <a:pt x="16645" y="69"/>
                </a:cubicBezTo>
                <a:cubicBezTo>
                  <a:pt x="16412" y="24"/>
                  <a:pt x="16042" y="0"/>
                  <a:pt x="156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7600850" y="4496600"/>
            <a:ext cx="2059300" cy="271350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 rot="7975363">
            <a:off x="7554369" y="222641"/>
            <a:ext cx="1983067" cy="1108130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>
            <a:off x="-340675" y="-190725"/>
            <a:ext cx="1486765" cy="142961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 rot="-2333576">
            <a:off x="8315652" y="178268"/>
            <a:ext cx="1377028" cy="1258224"/>
          </a:xfrm>
          <a:custGeom>
            <a:avLst/>
            <a:gdLst/>
            <a:ahLst/>
            <a:cxnLst/>
            <a:rect l="l" t="t" r="r" b="b"/>
            <a:pathLst>
              <a:path w="21976" h="20080" extrusionOk="0">
                <a:moveTo>
                  <a:pt x="15668" y="0"/>
                </a:moveTo>
                <a:cubicBezTo>
                  <a:pt x="15370" y="0"/>
                  <a:pt x="15069" y="15"/>
                  <a:pt x="14832" y="45"/>
                </a:cubicBezTo>
                <a:cubicBezTo>
                  <a:pt x="14653" y="68"/>
                  <a:pt x="14211" y="171"/>
                  <a:pt x="13849" y="274"/>
                </a:cubicBezTo>
                <a:cubicBezTo>
                  <a:pt x="13183" y="462"/>
                  <a:pt x="12768" y="654"/>
                  <a:pt x="12456" y="923"/>
                </a:cubicBezTo>
                <a:cubicBezTo>
                  <a:pt x="12370" y="997"/>
                  <a:pt x="12164" y="1151"/>
                  <a:pt x="11998" y="1268"/>
                </a:cubicBezTo>
                <a:cubicBezTo>
                  <a:pt x="11506" y="1612"/>
                  <a:pt x="11315" y="1802"/>
                  <a:pt x="11137" y="2124"/>
                </a:cubicBezTo>
                <a:cubicBezTo>
                  <a:pt x="10977" y="2417"/>
                  <a:pt x="10971" y="2454"/>
                  <a:pt x="11010" y="3057"/>
                </a:cubicBezTo>
                <a:cubicBezTo>
                  <a:pt x="11033" y="3401"/>
                  <a:pt x="11083" y="3772"/>
                  <a:pt x="11122" y="3878"/>
                </a:cubicBezTo>
                <a:cubicBezTo>
                  <a:pt x="11191" y="4060"/>
                  <a:pt x="11183" y="4082"/>
                  <a:pt x="10985" y="4297"/>
                </a:cubicBezTo>
                <a:cubicBezTo>
                  <a:pt x="10870" y="4421"/>
                  <a:pt x="10667" y="4624"/>
                  <a:pt x="10540" y="4743"/>
                </a:cubicBezTo>
                <a:cubicBezTo>
                  <a:pt x="10322" y="4946"/>
                  <a:pt x="10276" y="4967"/>
                  <a:pt x="9934" y="5024"/>
                </a:cubicBezTo>
                <a:cubicBezTo>
                  <a:pt x="9239" y="5136"/>
                  <a:pt x="8975" y="5203"/>
                  <a:pt x="8448" y="5403"/>
                </a:cubicBezTo>
                <a:cubicBezTo>
                  <a:pt x="8160" y="5512"/>
                  <a:pt x="7767" y="5647"/>
                  <a:pt x="7579" y="5701"/>
                </a:cubicBezTo>
                <a:cubicBezTo>
                  <a:pt x="7381" y="5758"/>
                  <a:pt x="6856" y="6007"/>
                  <a:pt x="6323" y="6297"/>
                </a:cubicBezTo>
                <a:cubicBezTo>
                  <a:pt x="5495" y="6746"/>
                  <a:pt x="5375" y="6828"/>
                  <a:pt x="5074" y="7150"/>
                </a:cubicBezTo>
                <a:cubicBezTo>
                  <a:pt x="4677" y="7574"/>
                  <a:pt x="4558" y="7780"/>
                  <a:pt x="4470" y="8184"/>
                </a:cubicBezTo>
                <a:cubicBezTo>
                  <a:pt x="4434" y="8351"/>
                  <a:pt x="4387" y="8517"/>
                  <a:pt x="4332" y="8680"/>
                </a:cubicBezTo>
                <a:cubicBezTo>
                  <a:pt x="4292" y="8786"/>
                  <a:pt x="4265" y="9048"/>
                  <a:pt x="4271" y="9271"/>
                </a:cubicBezTo>
                <a:cubicBezTo>
                  <a:pt x="4284" y="9803"/>
                  <a:pt x="4132" y="10178"/>
                  <a:pt x="3720" y="10611"/>
                </a:cubicBezTo>
                <a:cubicBezTo>
                  <a:pt x="3549" y="10791"/>
                  <a:pt x="3407" y="10954"/>
                  <a:pt x="3407" y="10972"/>
                </a:cubicBezTo>
                <a:cubicBezTo>
                  <a:pt x="3407" y="10988"/>
                  <a:pt x="3304" y="11064"/>
                  <a:pt x="3183" y="11136"/>
                </a:cubicBezTo>
                <a:cubicBezTo>
                  <a:pt x="2985" y="11255"/>
                  <a:pt x="2724" y="11493"/>
                  <a:pt x="2362" y="11881"/>
                </a:cubicBezTo>
                <a:cubicBezTo>
                  <a:pt x="2303" y="11945"/>
                  <a:pt x="2146" y="12082"/>
                  <a:pt x="2012" y="12188"/>
                </a:cubicBezTo>
                <a:cubicBezTo>
                  <a:pt x="1879" y="12293"/>
                  <a:pt x="1722" y="12461"/>
                  <a:pt x="1661" y="12563"/>
                </a:cubicBezTo>
                <a:cubicBezTo>
                  <a:pt x="1601" y="12666"/>
                  <a:pt x="1415" y="12837"/>
                  <a:pt x="1254" y="12943"/>
                </a:cubicBezTo>
                <a:cubicBezTo>
                  <a:pt x="1092" y="13048"/>
                  <a:pt x="869" y="13246"/>
                  <a:pt x="763" y="13377"/>
                </a:cubicBezTo>
                <a:cubicBezTo>
                  <a:pt x="555" y="13633"/>
                  <a:pt x="291" y="14194"/>
                  <a:pt x="218" y="14531"/>
                </a:cubicBezTo>
                <a:cubicBezTo>
                  <a:pt x="193" y="14649"/>
                  <a:pt x="158" y="14764"/>
                  <a:pt x="118" y="14876"/>
                </a:cubicBezTo>
                <a:cubicBezTo>
                  <a:pt x="18" y="15119"/>
                  <a:pt x="0" y="15352"/>
                  <a:pt x="61" y="15595"/>
                </a:cubicBezTo>
                <a:lnTo>
                  <a:pt x="63" y="15595"/>
                </a:lnTo>
                <a:cubicBezTo>
                  <a:pt x="194" y="16117"/>
                  <a:pt x="443" y="16383"/>
                  <a:pt x="1257" y="16865"/>
                </a:cubicBezTo>
                <a:cubicBezTo>
                  <a:pt x="1655" y="17102"/>
                  <a:pt x="1854" y="17186"/>
                  <a:pt x="2316" y="17313"/>
                </a:cubicBezTo>
                <a:cubicBezTo>
                  <a:pt x="2630" y="17401"/>
                  <a:pt x="3116" y="17505"/>
                  <a:pt x="3395" y="17547"/>
                </a:cubicBezTo>
                <a:cubicBezTo>
                  <a:pt x="3825" y="17612"/>
                  <a:pt x="4496" y="17652"/>
                  <a:pt x="5031" y="17652"/>
                </a:cubicBezTo>
                <a:cubicBezTo>
                  <a:pt x="5244" y="17652"/>
                  <a:pt x="5436" y="17646"/>
                  <a:pt x="5583" y="17632"/>
                </a:cubicBezTo>
                <a:lnTo>
                  <a:pt x="5947" y="17598"/>
                </a:lnTo>
                <a:lnTo>
                  <a:pt x="6292" y="17778"/>
                </a:lnTo>
                <a:cubicBezTo>
                  <a:pt x="6775" y="18029"/>
                  <a:pt x="7369" y="18193"/>
                  <a:pt x="7841" y="18203"/>
                </a:cubicBezTo>
                <a:cubicBezTo>
                  <a:pt x="8172" y="18211"/>
                  <a:pt x="8221" y="18223"/>
                  <a:pt x="8321" y="18321"/>
                </a:cubicBezTo>
                <a:cubicBezTo>
                  <a:pt x="8503" y="18499"/>
                  <a:pt x="9664" y="19217"/>
                  <a:pt x="9954" y="19330"/>
                </a:cubicBezTo>
                <a:cubicBezTo>
                  <a:pt x="10116" y="19393"/>
                  <a:pt x="10285" y="19445"/>
                  <a:pt x="10455" y="19488"/>
                </a:cubicBezTo>
                <a:cubicBezTo>
                  <a:pt x="10580" y="19517"/>
                  <a:pt x="10882" y="19612"/>
                  <a:pt x="11113" y="19699"/>
                </a:cubicBezTo>
                <a:cubicBezTo>
                  <a:pt x="11761" y="19939"/>
                  <a:pt x="12225" y="20026"/>
                  <a:pt x="13071" y="20063"/>
                </a:cubicBezTo>
                <a:cubicBezTo>
                  <a:pt x="13317" y="20074"/>
                  <a:pt x="13564" y="20079"/>
                  <a:pt x="13810" y="20079"/>
                </a:cubicBezTo>
                <a:cubicBezTo>
                  <a:pt x="15032" y="20079"/>
                  <a:pt x="16205" y="19948"/>
                  <a:pt x="16808" y="19732"/>
                </a:cubicBezTo>
                <a:cubicBezTo>
                  <a:pt x="16979" y="19670"/>
                  <a:pt x="17317" y="19554"/>
                  <a:pt x="17567" y="19469"/>
                </a:cubicBezTo>
                <a:cubicBezTo>
                  <a:pt x="17849" y="19372"/>
                  <a:pt x="18125" y="19257"/>
                  <a:pt x="18394" y="19126"/>
                </a:cubicBezTo>
                <a:cubicBezTo>
                  <a:pt x="19598" y="18515"/>
                  <a:pt x="19716" y="18430"/>
                  <a:pt x="20130" y="17886"/>
                </a:cubicBezTo>
                <a:cubicBezTo>
                  <a:pt x="20279" y="17690"/>
                  <a:pt x="20473" y="17448"/>
                  <a:pt x="20556" y="17356"/>
                </a:cubicBezTo>
                <a:cubicBezTo>
                  <a:pt x="21074" y="16786"/>
                  <a:pt x="21047" y="16034"/>
                  <a:pt x="20479" y="15217"/>
                </a:cubicBezTo>
                <a:cubicBezTo>
                  <a:pt x="20250" y="14891"/>
                  <a:pt x="19776" y="14423"/>
                  <a:pt x="19612" y="14364"/>
                </a:cubicBezTo>
                <a:cubicBezTo>
                  <a:pt x="19574" y="14350"/>
                  <a:pt x="19377" y="14219"/>
                  <a:pt x="19179" y="14074"/>
                </a:cubicBezTo>
                <a:lnTo>
                  <a:pt x="18815" y="13809"/>
                </a:lnTo>
                <a:lnTo>
                  <a:pt x="19042" y="13571"/>
                </a:lnTo>
                <a:cubicBezTo>
                  <a:pt x="19185" y="13416"/>
                  <a:pt x="19318" y="13254"/>
                  <a:pt x="19442" y="13085"/>
                </a:cubicBezTo>
                <a:cubicBezTo>
                  <a:pt x="19545" y="12939"/>
                  <a:pt x="19657" y="12798"/>
                  <a:pt x="19773" y="12664"/>
                </a:cubicBezTo>
                <a:cubicBezTo>
                  <a:pt x="19942" y="12481"/>
                  <a:pt x="20139" y="12109"/>
                  <a:pt x="20338" y="11597"/>
                </a:cubicBezTo>
                <a:cubicBezTo>
                  <a:pt x="20407" y="11420"/>
                  <a:pt x="20512" y="11206"/>
                  <a:pt x="20570" y="11121"/>
                </a:cubicBezTo>
                <a:cubicBezTo>
                  <a:pt x="20670" y="10978"/>
                  <a:pt x="20747" y="10621"/>
                  <a:pt x="20849" y="9844"/>
                </a:cubicBezTo>
                <a:cubicBezTo>
                  <a:pt x="20873" y="9665"/>
                  <a:pt x="20876" y="9324"/>
                  <a:pt x="20856" y="9081"/>
                </a:cubicBezTo>
                <a:cubicBezTo>
                  <a:pt x="20822" y="8648"/>
                  <a:pt x="20825" y="8638"/>
                  <a:pt x="21029" y="8395"/>
                </a:cubicBezTo>
                <a:cubicBezTo>
                  <a:pt x="21337" y="8028"/>
                  <a:pt x="21699" y="7404"/>
                  <a:pt x="21816" y="7037"/>
                </a:cubicBezTo>
                <a:cubicBezTo>
                  <a:pt x="21898" y="6779"/>
                  <a:pt x="21905" y="6662"/>
                  <a:pt x="21850" y="6456"/>
                </a:cubicBezTo>
                <a:cubicBezTo>
                  <a:pt x="21813" y="6314"/>
                  <a:pt x="21799" y="6113"/>
                  <a:pt x="21820" y="6009"/>
                </a:cubicBezTo>
                <a:cubicBezTo>
                  <a:pt x="21873" y="5756"/>
                  <a:pt x="21752" y="5428"/>
                  <a:pt x="21479" y="5073"/>
                </a:cubicBezTo>
                <a:cubicBezTo>
                  <a:pt x="21355" y="4913"/>
                  <a:pt x="21255" y="4740"/>
                  <a:pt x="21255" y="4688"/>
                </a:cubicBezTo>
                <a:cubicBezTo>
                  <a:pt x="21255" y="4582"/>
                  <a:pt x="21023" y="4174"/>
                  <a:pt x="20926" y="4106"/>
                </a:cubicBezTo>
                <a:cubicBezTo>
                  <a:pt x="20858" y="4060"/>
                  <a:pt x="21085" y="3791"/>
                  <a:pt x="21567" y="3345"/>
                </a:cubicBezTo>
                <a:cubicBezTo>
                  <a:pt x="21849" y="3084"/>
                  <a:pt x="21976" y="2770"/>
                  <a:pt x="21976" y="2335"/>
                </a:cubicBezTo>
                <a:cubicBezTo>
                  <a:pt x="21976" y="1666"/>
                  <a:pt x="21707" y="1294"/>
                  <a:pt x="20922" y="877"/>
                </a:cubicBezTo>
                <a:cubicBezTo>
                  <a:pt x="20059" y="417"/>
                  <a:pt x="18678" y="91"/>
                  <a:pt x="17684" y="91"/>
                </a:cubicBezTo>
                <a:cubicBezTo>
                  <a:pt x="17549" y="91"/>
                  <a:pt x="17422" y="97"/>
                  <a:pt x="17303" y="110"/>
                </a:cubicBezTo>
                <a:cubicBezTo>
                  <a:pt x="17224" y="118"/>
                  <a:pt x="17155" y="123"/>
                  <a:pt x="17086" y="123"/>
                </a:cubicBezTo>
                <a:cubicBezTo>
                  <a:pt x="16956" y="123"/>
                  <a:pt x="16829" y="106"/>
                  <a:pt x="16645" y="69"/>
                </a:cubicBezTo>
                <a:cubicBezTo>
                  <a:pt x="16412" y="24"/>
                  <a:pt x="16042" y="0"/>
                  <a:pt x="156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8994888">
            <a:off x="-772753" y="577184"/>
            <a:ext cx="1486761" cy="142960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6"/>
          <p:cNvGrpSpPr/>
          <p:nvPr/>
        </p:nvGrpSpPr>
        <p:grpSpPr>
          <a:xfrm>
            <a:off x="7600838" y="4819825"/>
            <a:ext cx="1014550" cy="239875"/>
            <a:chOff x="2628950" y="2371000"/>
            <a:chExt cx="1014550" cy="239875"/>
          </a:xfrm>
        </p:grpSpPr>
        <p:sp>
          <p:nvSpPr>
            <p:cNvPr id="372" name="Google Shape;372;p16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6"/>
          <p:cNvGrpSpPr/>
          <p:nvPr/>
        </p:nvGrpSpPr>
        <p:grpSpPr>
          <a:xfrm>
            <a:off x="119178" y="487724"/>
            <a:ext cx="962865" cy="796507"/>
            <a:chOff x="3260400" y="2722725"/>
            <a:chExt cx="566925" cy="468975"/>
          </a:xfrm>
        </p:grpSpPr>
        <p:sp>
          <p:nvSpPr>
            <p:cNvPr id="385" name="Google Shape;385;p16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5" name="Google Shape;395;p17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7" name="Google Shape;397;p17"/>
          <p:cNvSpPr/>
          <p:nvPr/>
        </p:nvSpPr>
        <p:spPr>
          <a:xfrm rot="-7647578">
            <a:off x="6878688" y="509872"/>
            <a:ext cx="2825912" cy="1206669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7801850" y="229588"/>
            <a:ext cx="1206955" cy="984588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17"/>
          <p:cNvGrpSpPr/>
          <p:nvPr/>
        </p:nvGrpSpPr>
        <p:grpSpPr>
          <a:xfrm>
            <a:off x="7977125" y="780875"/>
            <a:ext cx="873200" cy="724400"/>
            <a:chOff x="5410175" y="3441575"/>
            <a:chExt cx="873200" cy="724400"/>
          </a:xfrm>
        </p:grpSpPr>
        <p:sp>
          <p:nvSpPr>
            <p:cNvPr id="400" name="Google Shape;400;p17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7"/>
          <p:cNvSpPr/>
          <p:nvPr/>
        </p:nvSpPr>
        <p:spPr>
          <a:xfrm>
            <a:off x="-250225" y="4267325"/>
            <a:ext cx="2140251" cy="1439926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232930" y="3604442"/>
            <a:ext cx="625698" cy="732270"/>
            <a:chOff x="2139725" y="3315475"/>
            <a:chExt cx="577425" cy="675775"/>
          </a:xfrm>
        </p:grpSpPr>
        <p:sp>
          <p:nvSpPr>
            <p:cNvPr id="419" name="Google Shape;419;p17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8"/>
          <p:cNvSpPr txBox="1">
            <a:spLocks noGrp="1"/>
          </p:cNvSpPr>
          <p:nvPr>
            <p:ph type="body" idx="1"/>
          </p:nvPr>
        </p:nvSpPr>
        <p:spPr>
          <a:xfrm>
            <a:off x="5659555" y="3315851"/>
            <a:ext cx="25008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3" name="Google Shape;433;p18"/>
          <p:cNvSpPr txBox="1">
            <a:spLocks noGrp="1"/>
          </p:cNvSpPr>
          <p:nvPr>
            <p:ph type="title" idx="2"/>
          </p:nvPr>
        </p:nvSpPr>
        <p:spPr>
          <a:xfrm>
            <a:off x="5659555" y="2743151"/>
            <a:ext cx="2739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4" name="Google Shape;434;p18"/>
          <p:cNvSpPr/>
          <p:nvPr/>
        </p:nvSpPr>
        <p:spPr>
          <a:xfrm rot="10519234">
            <a:off x="7954601" y="-244159"/>
            <a:ext cx="2741919" cy="2948273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8"/>
          <p:cNvSpPr/>
          <p:nvPr/>
        </p:nvSpPr>
        <p:spPr>
          <a:xfrm rot="8220504">
            <a:off x="7208145" y="118172"/>
            <a:ext cx="1942659" cy="1085551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8"/>
          <p:cNvGrpSpPr/>
          <p:nvPr/>
        </p:nvGrpSpPr>
        <p:grpSpPr>
          <a:xfrm rot="-9391891">
            <a:off x="8195649" y="82318"/>
            <a:ext cx="749077" cy="619656"/>
            <a:chOff x="3260400" y="2722725"/>
            <a:chExt cx="566925" cy="468975"/>
          </a:xfrm>
        </p:grpSpPr>
        <p:sp>
          <p:nvSpPr>
            <p:cNvPr id="437" name="Google Shape;437;p1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18"/>
          <p:cNvGrpSpPr/>
          <p:nvPr/>
        </p:nvGrpSpPr>
        <p:grpSpPr>
          <a:xfrm rot="10519216">
            <a:off x="104883" y="351141"/>
            <a:ext cx="749081" cy="619612"/>
            <a:chOff x="3260400" y="2722725"/>
            <a:chExt cx="566925" cy="468975"/>
          </a:xfrm>
        </p:grpSpPr>
        <p:sp>
          <p:nvSpPr>
            <p:cNvPr id="446" name="Google Shape;446;p1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1_1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"/>
          <p:cNvSpPr txBox="1">
            <a:spLocks noGrp="1"/>
          </p:cNvSpPr>
          <p:nvPr>
            <p:ph type="ctrTitle"/>
          </p:nvPr>
        </p:nvSpPr>
        <p:spPr>
          <a:xfrm>
            <a:off x="1748263" y="30626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9"/>
          <p:cNvSpPr txBox="1">
            <a:spLocks noGrp="1"/>
          </p:cNvSpPr>
          <p:nvPr>
            <p:ph type="subTitle" idx="1"/>
          </p:nvPr>
        </p:nvSpPr>
        <p:spPr>
          <a:xfrm>
            <a:off x="1748263" y="3643722"/>
            <a:ext cx="22665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7" name="Google Shape;457;p19"/>
          <p:cNvSpPr txBox="1">
            <a:spLocks noGrp="1"/>
          </p:cNvSpPr>
          <p:nvPr>
            <p:ph type="ctrTitle" idx="2"/>
          </p:nvPr>
        </p:nvSpPr>
        <p:spPr>
          <a:xfrm>
            <a:off x="5129239" y="30626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9"/>
          <p:cNvSpPr txBox="1">
            <a:spLocks noGrp="1"/>
          </p:cNvSpPr>
          <p:nvPr>
            <p:ph type="subTitle" idx="3"/>
          </p:nvPr>
        </p:nvSpPr>
        <p:spPr>
          <a:xfrm>
            <a:off x="5129239" y="3643722"/>
            <a:ext cx="2266500" cy="12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9" name="Google Shape;459;p19"/>
          <p:cNvSpPr txBox="1">
            <a:spLocks noGrp="1"/>
          </p:cNvSpPr>
          <p:nvPr>
            <p:ph type="title" idx="4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9"/>
          <p:cNvSpPr/>
          <p:nvPr/>
        </p:nvSpPr>
        <p:spPr>
          <a:xfrm rot="9366838" flipH="1">
            <a:off x="7963381" y="-616681"/>
            <a:ext cx="1596002" cy="2249531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9"/>
          <p:cNvSpPr/>
          <p:nvPr/>
        </p:nvSpPr>
        <p:spPr>
          <a:xfrm rot="7659037">
            <a:off x="7731735" y="564570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19"/>
          <p:cNvGrpSpPr/>
          <p:nvPr/>
        </p:nvGrpSpPr>
        <p:grpSpPr>
          <a:xfrm rot="10800000">
            <a:off x="7576284" y="1318263"/>
            <a:ext cx="566925" cy="468975"/>
            <a:chOff x="3260400" y="2722725"/>
            <a:chExt cx="566925" cy="468975"/>
          </a:xfrm>
        </p:grpSpPr>
        <p:sp>
          <p:nvSpPr>
            <p:cNvPr id="463" name="Google Shape;463;p1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9"/>
          <p:cNvSpPr/>
          <p:nvPr/>
        </p:nvSpPr>
        <p:spPr>
          <a:xfrm rot="10800000">
            <a:off x="8143209" y="150213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-371900" y="3062600"/>
            <a:ext cx="1486765" cy="142961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"/>
          <p:cNvSpPr/>
          <p:nvPr/>
        </p:nvSpPr>
        <p:spPr>
          <a:xfrm rot="8994888">
            <a:off x="-803978" y="3830509"/>
            <a:ext cx="1486761" cy="142960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19"/>
          <p:cNvGrpSpPr/>
          <p:nvPr/>
        </p:nvGrpSpPr>
        <p:grpSpPr>
          <a:xfrm>
            <a:off x="87953" y="3741049"/>
            <a:ext cx="962865" cy="796507"/>
            <a:chOff x="3260400" y="2722725"/>
            <a:chExt cx="566925" cy="468975"/>
          </a:xfrm>
        </p:grpSpPr>
        <p:sp>
          <p:nvSpPr>
            <p:cNvPr id="475" name="Google Shape;475;p1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5" name="Google Shape;485;p20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0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7" name="Google Shape;487;p20"/>
          <p:cNvSpPr/>
          <p:nvPr/>
        </p:nvSpPr>
        <p:spPr>
          <a:xfrm rot="7640018">
            <a:off x="-1246822" y="2522065"/>
            <a:ext cx="2415158" cy="2816507"/>
          </a:xfrm>
          <a:custGeom>
            <a:avLst/>
            <a:gdLst/>
            <a:ahLst/>
            <a:cxnLst/>
            <a:rect l="l" t="t" r="r" b="b"/>
            <a:pathLst>
              <a:path w="32471" h="37867" extrusionOk="0">
                <a:moveTo>
                  <a:pt x="30064" y="1"/>
                </a:moveTo>
                <a:cubicBezTo>
                  <a:pt x="29602" y="1"/>
                  <a:pt x="28516" y="132"/>
                  <a:pt x="28025" y="251"/>
                </a:cubicBezTo>
                <a:cubicBezTo>
                  <a:pt x="27503" y="379"/>
                  <a:pt x="26558" y="666"/>
                  <a:pt x="26417" y="742"/>
                </a:cubicBezTo>
                <a:cubicBezTo>
                  <a:pt x="26335" y="785"/>
                  <a:pt x="26230" y="823"/>
                  <a:pt x="25081" y="1230"/>
                </a:cubicBezTo>
                <a:cubicBezTo>
                  <a:pt x="24372" y="1481"/>
                  <a:pt x="23878" y="1672"/>
                  <a:pt x="23817" y="1718"/>
                </a:cubicBezTo>
                <a:cubicBezTo>
                  <a:pt x="23793" y="1737"/>
                  <a:pt x="23463" y="1846"/>
                  <a:pt x="23089" y="1963"/>
                </a:cubicBezTo>
                <a:cubicBezTo>
                  <a:pt x="22714" y="2079"/>
                  <a:pt x="22147" y="2261"/>
                  <a:pt x="21832" y="2364"/>
                </a:cubicBezTo>
                <a:cubicBezTo>
                  <a:pt x="21107" y="2606"/>
                  <a:pt x="20883" y="2665"/>
                  <a:pt x="20258" y="2788"/>
                </a:cubicBezTo>
                <a:cubicBezTo>
                  <a:pt x="19633" y="2911"/>
                  <a:pt x="19020" y="2974"/>
                  <a:pt x="18501" y="2974"/>
                </a:cubicBezTo>
                <a:cubicBezTo>
                  <a:pt x="18220" y="2974"/>
                  <a:pt x="17967" y="2955"/>
                  <a:pt x="17755" y="2918"/>
                </a:cubicBezTo>
                <a:cubicBezTo>
                  <a:pt x="17536" y="2877"/>
                  <a:pt x="16957" y="2773"/>
                  <a:pt x="16477" y="2685"/>
                </a:cubicBezTo>
                <a:cubicBezTo>
                  <a:pt x="15987" y="2597"/>
                  <a:pt x="15371" y="2519"/>
                  <a:pt x="15089" y="2512"/>
                </a:cubicBezTo>
                <a:cubicBezTo>
                  <a:pt x="14805" y="2504"/>
                  <a:pt x="14316" y="2476"/>
                  <a:pt x="13990" y="2449"/>
                </a:cubicBezTo>
                <a:cubicBezTo>
                  <a:pt x="13801" y="2433"/>
                  <a:pt x="13594" y="2425"/>
                  <a:pt x="13428" y="2425"/>
                </a:cubicBezTo>
                <a:cubicBezTo>
                  <a:pt x="13308" y="2425"/>
                  <a:pt x="13209" y="2429"/>
                  <a:pt x="13152" y="2439"/>
                </a:cubicBezTo>
                <a:cubicBezTo>
                  <a:pt x="13035" y="2456"/>
                  <a:pt x="12801" y="2468"/>
                  <a:pt x="12585" y="2468"/>
                </a:cubicBezTo>
                <a:cubicBezTo>
                  <a:pt x="12544" y="2468"/>
                  <a:pt x="12503" y="2468"/>
                  <a:pt x="12464" y="2467"/>
                </a:cubicBezTo>
                <a:cubicBezTo>
                  <a:pt x="12402" y="2466"/>
                  <a:pt x="12341" y="2465"/>
                  <a:pt x="12284" y="2465"/>
                </a:cubicBezTo>
                <a:cubicBezTo>
                  <a:pt x="12117" y="2465"/>
                  <a:pt x="11981" y="2470"/>
                  <a:pt x="11947" y="2479"/>
                </a:cubicBezTo>
                <a:cubicBezTo>
                  <a:pt x="11904" y="2491"/>
                  <a:pt x="11555" y="2524"/>
                  <a:pt x="11170" y="2555"/>
                </a:cubicBezTo>
                <a:cubicBezTo>
                  <a:pt x="10786" y="2585"/>
                  <a:pt x="10407" y="2627"/>
                  <a:pt x="10328" y="2646"/>
                </a:cubicBezTo>
                <a:cubicBezTo>
                  <a:pt x="10262" y="2663"/>
                  <a:pt x="10025" y="2674"/>
                  <a:pt x="9761" y="2674"/>
                </a:cubicBezTo>
                <a:cubicBezTo>
                  <a:pt x="9705" y="2674"/>
                  <a:pt x="9648" y="2674"/>
                  <a:pt x="9591" y="2673"/>
                </a:cubicBezTo>
                <a:cubicBezTo>
                  <a:pt x="9558" y="2672"/>
                  <a:pt x="9520" y="2672"/>
                  <a:pt x="9479" y="2672"/>
                </a:cubicBezTo>
                <a:cubicBezTo>
                  <a:pt x="9125" y="2672"/>
                  <a:pt x="8521" y="2689"/>
                  <a:pt x="8062" y="2713"/>
                </a:cubicBezTo>
                <a:cubicBezTo>
                  <a:pt x="7600" y="2736"/>
                  <a:pt x="7140" y="2754"/>
                  <a:pt x="6982" y="2754"/>
                </a:cubicBezTo>
                <a:cubicBezTo>
                  <a:pt x="6965" y="2754"/>
                  <a:pt x="6952" y="2754"/>
                  <a:pt x="6942" y="2754"/>
                </a:cubicBezTo>
                <a:cubicBezTo>
                  <a:pt x="6932" y="2753"/>
                  <a:pt x="6921" y="2753"/>
                  <a:pt x="6908" y="2753"/>
                </a:cubicBezTo>
                <a:cubicBezTo>
                  <a:pt x="6623" y="2753"/>
                  <a:pt x="5661" y="2845"/>
                  <a:pt x="4782" y="2959"/>
                </a:cubicBezTo>
                <a:cubicBezTo>
                  <a:pt x="4173" y="3039"/>
                  <a:pt x="3934" y="3088"/>
                  <a:pt x="3285" y="3270"/>
                </a:cubicBezTo>
                <a:cubicBezTo>
                  <a:pt x="2565" y="3471"/>
                  <a:pt x="2473" y="3507"/>
                  <a:pt x="1928" y="3804"/>
                </a:cubicBezTo>
                <a:cubicBezTo>
                  <a:pt x="1391" y="4094"/>
                  <a:pt x="1306" y="4159"/>
                  <a:pt x="917" y="4571"/>
                </a:cubicBezTo>
                <a:cubicBezTo>
                  <a:pt x="685" y="4817"/>
                  <a:pt x="463" y="5070"/>
                  <a:pt x="427" y="5126"/>
                </a:cubicBezTo>
                <a:cubicBezTo>
                  <a:pt x="157" y="5561"/>
                  <a:pt x="0" y="6683"/>
                  <a:pt x="163" y="7014"/>
                </a:cubicBezTo>
                <a:cubicBezTo>
                  <a:pt x="208" y="7108"/>
                  <a:pt x="260" y="7317"/>
                  <a:pt x="281" y="7484"/>
                </a:cubicBezTo>
                <a:cubicBezTo>
                  <a:pt x="364" y="8175"/>
                  <a:pt x="1124" y="9279"/>
                  <a:pt x="1712" y="9566"/>
                </a:cubicBezTo>
                <a:cubicBezTo>
                  <a:pt x="1824" y="9621"/>
                  <a:pt x="2107" y="9758"/>
                  <a:pt x="2340" y="9873"/>
                </a:cubicBezTo>
                <a:cubicBezTo>
                  <a:pt x="3156" y="10272"/>
                  <a:pt x="4314" y="10480"/>
                  <a:pt x="5681" y="10480"/>
                </a:cubicBezTo>
                <a:cubicBezTo>
                  <a:pt x="6033" y="10480"/>
                  <a:pt x="6397" y="10467"/>
                  <a:pt x="6774" y="10439"/>
                </a:cubicBezTo>
                <a:cubicBezTo>
                  <a:pt x="7101" y="10415"/>
                  <a:pt x="7544" y="10394"/>
                  <a:pt x="7769" y="10394"/>
                </a:cubicBezTo>
                <a:cubicBezTo>
                  <a:pt x="7990" y="10394"/>
                  <a:pt x="8366" y="10376"/>
                  <a:pt x="8594" y="10357"/>
                </a:cubicBezTo>
                <a:cubicBezTo>
                  <a:pt x="8703" y="10347"/>
                  <a:pt x="8806" y="10342"/>
                  <a:pt x="8903" y="10342"/>
                </a:cubicBezTo>
                <a:cubicBezTo>
                  <a:pt x="9275" y="10342"/>
                  <a:pt x="9566" y="10412"/>
                  <a:pt x="9778" y="10549"/>
                </a:cubicBezTo>
                <a:cubicBezTo>
                  <a:pt x="9954" y="10666"/>
                  <a:pt x="10008" y="10742"/>
                  <a:pt x="10137" y="11067"/>
                </a:cubicBezTo>
                <a:cubicBezTo>
                  <a:pt x="10427" y="11794"/>
                  <a:pt x="10470" y="12133"/>
                  <a:pt x="10375" y="12938"/>
                </a:cubicBezTo>
                <a:cubicBezTo>
                  <a:pt x="10360" y="13065"/>
                  <a:pt x="10330" y="13392"/>
                  <a:pt x="10309" y="13664"/>
                </a:cubicBezTo>
                <a:cubicBezTo>
                  <a:pt x="10288" y="13934"/>
                  <a:pt x="10254" y="14210"/>
                  <a:pt x="10231" y="14272"/>
                </a:cubicBezTo>
                <a:cubicBezTo>
                  <a:pt x="10209" y="14335"/>
                  <a:pt x="10170" y="14571"/>
                  <a:pt x="10145" y="14796"/>
                </a:cubicBezTo>
                <a:cubicBezTo>
                  <a:pt x="10119" y="15022"/>
                  <a:pt x="10082" y="15231"/>
                  <a:pt x="10061" y="15260"/>
                </a:cubicBezTo>
                <a:cubicBezTo>
                  <a:pt x="10042" y="15289"/>
                  <a:pt x="9990" y="15477"/>
                  <a:pt x="9946" y="15675"/>
                </a:cubicBezTo>
                <a:cubicBezTo>
                  <a:pt x="9903" y="15875"/>
                  <a:pt x="9845" y="16121"/>
                  <a:pt x="9818" y="16223"/>
                </a:cubicBezTo>
                <a:cubicBezTo>
                  <a:pt x="9790" y="16323"/>
                  <a:pt x="9769" y="16556"/>
                  <a:pt x="9769" y="16741"/>
                </a:cubicBezTo>
                <a:cubicBezTo>
                  <a:pt x="9770" y="17114"/>
                  <a:pt x="9572" y="17921"/>
                  <a:pt x="9417" y="18169"/>
                </a:cubicBezTo>
                <a:cubicBezTo>
                  <a:pt x="9363" y="18257"/>
                  <a:pt x="9308" y="18431"/>
                  <a:pt x="9297" y="18554"/>
                </a:cubicBezTo>
                <a:cubicBezTo>
                  <a:pt x="9284" y="18688"/>
                  <a:pt x="9260" y="18821"/>
                  <a:pt x="9223" y="18951"/>
                </a:cubicBezTo>
                <a:cubicBezTo>
                  <a:pt x="9187" y="19082"/>
                  <a:pt x="9166" y="19216"/>
                  <a:pt x="9158" y="19351"/>
                </a:cubicBezTo>
                <a:cubicBezTo>
                  <a:pt x="9154" y="19473"/>
                  <a:pt x="9108" y="19706"/>
                  <a:pt x="9058" y="19861"/>
                </a:cubicBezTo>
                <a:cubicBezTo>
                  <a:pt x="8973" y="20127"/>
                  <a:pt x="8954" y="20461"/>
                  <a:pt x="9003" y="20825"/>
                </a:cubicBezTo>
                <a:cubicBezTo>
                  <a:pt x="9015" y="20912"/>
                  <a:pt x="9124" y="21165"/>
                  <a:pt x="9249" y="21391"/>
                </a:cubicBezTo>
                <a:cubicBezTo>
                  <a:pt x="9475" y="21804"/>
                  <a:pt x="9603" y="21929"/>
                  <a:pt x="10055" y="22188"/>
                </a:cubicBezTo>
                <a:cubicBezTo>
                  <a:pt x="10401" y="22385"/>
                  <a:pt x="10431" y="22501"/>
                  <a:pt x="10276" y="23017"/>
                </a:cubicBezTo>
                <a:cubicBezTo>
                  <a:pt x="10199" y="23275"/>
                  <a:pt x="10099" y="23551"/>
                  <a:pt x="10052" y="23629"/>
                </a:cubicBezTo>
                <a:cubicBezTo>
                  <a:pt x="10008" y="23708"/>
                  <a:pt x="9921" y="23957"/>
                  <a:pt x="9861" y="24184"/>
                </a:cubicBezTo>
                <a:cubicBezTo>
                  <a:pt x="9803" y="24411"/>
                  <a:pt x="9696" y="24702"/>
                  <a:pt x="9623" y="24832"/>
                </a:cubicBezTo>
                <a:cubicBezTo>
                  <a:pt x="9551" y="24962"/>
                  <a:pt x="9488" y="25103"/>
                  <a:pt x="9482" y="25150"/>
                </a:cubicBezTo>
                <a:cubicBezTo>
                  <a:pt x="9478" y="25196"/>
                  <a:pt x="9402" y="25423"/>
                  <a:pt x="9312" y="25657"/>
                </a:cubicBezTo>
                <a:cubicBezTo>
                  <a:pt x="9223" y="25891"/>
                  <a:pt x="9029" y="26403"/>
                  <a:pt x="8884" y="26796"/>
                </a:cubicBezTo>
                <a:cubicBezTo>
                  <a:pt x="8738" y="27187"/>
                  <a:pt x="8539" y="27613"/>
                  <a:pt x="8444" y="27740"/>
                </a:cubicBezTo>
                <a:cubicBezTo>
                  <a:pt x="8350" y="27866"/>
                  <a:pt x="8230" y="28106"/>
                  <a:pt x="8179" y="28273"/>
                </a:cubicBezTo>
                <a:cubicBezTo>
                  <a:pt x="8129" y="28439"/>
                  <a:pt x="8045" y="28640"/>
                  <a:pt x="7993" y="28722"/>
                </a:cubicBezTo>
                <a:cubicBezTo>
                  <a:pt x="7842" y="28955"/>
                  <a:pt x="7675" y="29310"/>
                  <a:pt x="7612" y="29534"/>
                </a:cubicBezTo>
                <a:cubicBezTo>
                  <a:pt x="7581" y="29649"/>
                  <a:pt x="7430" y="29977"/>
                  <a:pt x="7280" y="30265"/>
                </a:cubicBezTo>
                <a:cubicBezTo>
                  <a:pt x="7127" y="30555"/>
                  <a:pt x="6962" y="30904"/>
                  <a:pt x="6913" y="31043"/>
                </a:cubicBezTo>
                <a:cubicBezTo>
                  <a:pt x="6627" y="31843"/>
                  <a:pt x="6360" y="32483"/>
                  <a:pt x="6234" y="32666"/>
                </a:cubicBezTo>
                <a:cubicBezTo>
                  <a:pt x="6153" y="32781"/>
                  <a:pt x="6048" y="33005"/>
                  <a:pt x="5999" y="33165"/>
                </a:cubicBezTo>
                <a:cubicBezTo>
                  <a:pt x="5951" y="33323"/>
                  <a:pt x="5857" y="33545"/>
                  <a:pt x="5792" y="33659"/>
                </a:cubicBezTo>
                <a:cubicBezTo>
                  <a:pt x="5728" y="33774"/>
                  <a:pt x="5675" y="33936"/>
                  <a:pt x="5677" y="34020"/>
                </a:cubicBezTo>
                <a:cubicBezTo>
                  <a:pt x="5677" y="34103"/>
                  <a:pt x="5623" y="34300"/>
                  <a:pt x="5558" y="34456"/>
                </a:cubicBezTo>
                <a:cubicBezTo>
                  <a:pt x="5450" y="34706"/>
                  <a:pt x="5449" y="34772"/>
                  <a:pt x="5558" y="35035"/>
                </a:cubicBezTo>
                <a:cubicBezTo>
                  <a:pt x="5640" y="35236"/>
                  <a:pt x="5725" y="35361"/>
                  <a:pt x="5831" y="35430"/>
                </a:cubicBezTo>
                <a:lnTo>
                  <a:pt x="5983" y="35533"/>
                </a:lnTo>
                <a:lnTo>
                  <a:pt x="5464" y="36117"/>
                </a:lnTo>
                <a:cubicBezTo>
                  <a:pt x="5052" y="36579"/>
                  <a:pt x="4896" y="36721"/>
                  <a:pt x="4708" y="36801"/>
                </a:cubicBezTo>
                <a:cubicBezTo>
                  <a:pt x="4435" y="36919"/>
                  <a:pt x="4249" y="37122"/>
                  <a:pt x="4203" y="37349"/>
                </a:cubicBezTo>
                <a:cubicBezTo>
                  <a:pt x="4168" y="37525"/>
                  <a:pt x="4179" y="37552"/>
                  <a:pt x="4341" y="37695"/>
                </a:cubicBezTo>
                <a:lnTo>
                  <a:pt x="4338" y="37695"/>
                </a:lnTo>
                <a:cubicBezTo>
                  <a:pt x="4471" y="37813"/>
                  <a:pt x="4702" y="37866"/>
                  <a:pt x="4972" y="37866"/>
                </a:cubicBezTo>
                <a:cubicBezTo>
                  <a:pt x="5510" y="37866"/>
                  <a:pt x="6201" y="37652"/>
                  <a:pt x="6569" y="37307"/>
                </a:cubicBezTo>
                <a:cubicBezTo>
                  <a:pt x="7430" y="36500"/>
                  <a:pt x="7772" y="36155"/>
                  <a:pt x="7933" y="35927"/>
                </a:cubicBezTo>
                <a:cubicBezTo>
                  <a:pt x="7990" y="35846"/>
                  <a:pt x="8473" y="35287"/>
                  <a:pt x="9005" y="34687"/>
                </a:cubicBezTo>
                <a:cubicBezTo>
                  <a:pt x="9536" y="34087"/>
                  <a:pt x="10251" y="33260"/>
                  <a:pt x="10590" y="32854"/>
                </a:cubicBezTo>
                <a:cubicBezTo>
                  <a:pt x="10927" y="32448"/>
                  <a:pt x="11773" y="31452"/>
                  <a:pt x="12470" y="30637"/>
                </a:cubicBezTo>
                <a:cubicBezTo>
                  <a:pt x="13168" y="29821"/>
                  <a:pt x="14032" y="28803"/>
                  <a:pt x="14396" y="28367"/>
                </a:cubicBezTo>
                <a:cubicBezTo>
                  <a:pt x="14760" y="27930"/>
                  <a:pt x="15425" y="27136"/>
                  <a:pt x="15875" y="26599"/>
                </a:cubicBezTo>
                <a:cubicBezTo>
                  <a:pt x="16841" y="25445"/>
                  <a:pt x="17087" y="25139"/>
                  <a:pt x="17781" y="24229"/>
                </a:cubicBezTo>
                <a:cubicBezTo>
                  <a:pt x="18072" y="23848"/>
                  <a:pt x="18326" y="23534"/>
                  <a:pt x="18345" y="23529"/>
                </a:cubicBezTo>
                <a:cubicBezTo>
                  <a:pt x="18364" y="23523"/>
                  <a:pt x="18517" y="23322"/>
                  <a:pt x="18688" y="23074"/>
                </a:cubicBezTo>
                <a:cubicBezTo>
                  <a:pt x="18858" y="22828"/>
                  <a:pt x="19122" y="22474"/>
                  <a:pt x="19282" y="22283"/>
                </a:cubicBezTo>
                <a:cubicBezTo>
                  <a:pt x="19755" y="21713"/>
                  <a:pt x="20394" y="20898"/>
                  <a:pt x="20486" y="20746"/>
                </a:cubicBezTo>
                <a:cubicBezTo>
                  <a:pt x="20537" y="20665"/>
                  <a:pt x="20713" y="20427"/>
                  <a:pt x="20880" y="20215"/>
                </a:cubicBezTo>
                <a:cubicBezTo>
                  <a:pt x="21717" y="19157"/>
                  <a:pt x="21919" y="18891"/>
                  <a:pt x="21968" y="18781"/>
                </a:cubicBezTo>
                <a:cubicBezTo>
                  <a:pt x="21998" y="18715"/>
                  <a:pt x="22129" y="18540"/>
                  <a:pt x="22259" y="18397"/>
                </a:cubicBezTo>
                <a:cubicBezTo>
                  <a:pt x="22389" y="18255"/>
                  <a:pt x="22514" y="18085"/>
                  <a:pt x="22535" y="18024"/>
                </a:cubicBezTo>
                <a:cubicBezTo>
                  <a:pt x="22556" y="17964"/>
                  <a:pt x="22719" y="17748"/>
                  <a:pt x="22895" y="17548"/>
                </a:cubicBezTo>
                <a:cubicBezTo>
                  <a:pt x="23069" y="17350"/>
                  <a:pt x="23292" y="17054"/>
                  <a:pt x="23383" y="16896"/>
                </a:cubicBezTo>
                <a:cubicBezTo>
                  <a:pt x="23475" y="16738"/>
                  <a:pt x="23587" y="16587"/>
                  <a:pt x="23631" y="16563"/>
                </a:cubicBezTo>
                <a:cubicBezTo>
                  <a:pt x="23674" y="16541"/>
                  <a:pt x="23808" y="16360"/>
                  <a:pt x="23929" y="16169"/>
                </a:cubicBezTo>
                <a:cubicBezTo>
                  <a:pt x="24048" y="15977"/>
                  <a:pt x="24307" y="15596"/>
                  <a:pt x="24502" y="15323"/>
                </a:cubicBezTo>
                <a:cubicBezTo>
                  <a:pt x="24698" y="15050"/>
                  <a:pt x="24929" y="14720"/>
                  <a:pt x="25020" y="14586"/>
                </a:cubicBezTo>
                <a:cubicBezTo>
                  <a:pt x="25111" y="14452"/>
                  <a:pt x="25317" y="14171"/>
                  <a:pt x="25482" y="13961"/>
                </a:cubicBezTo>
                <a:cubicBezTo>
                  <a:pt x="25648" y="13749"/>
                  <a:pt x="25818" y="13514"/>
                  <a:pt x="25863" y="13435"/>
                </a:cubicBezTo>
                <a:cubicBezTo>
                  <a:pt x="25909" y="13355"/>
                  <a:pt x="26088" y="13095"/>
                  <a:pt x="26260" y="12859"/>
                </a:cubicBezTo>
                <a:cubicBezTo>
                  <a:pt x="26432" y="12623"/>
                  <a:pt x="26638" y="12307"/>
                  <a:pt x="26715" y="12162"/>
                </a:cubicBezTo>
                <a:cubicBezTo>
                  <a:pt x="26791" y="12018"/>
                  <a:pt x="27000" y="11721"/>
                  <a:pt x="27176" y="11507"/>
                </a:cubicBezTo>
                <a:cubicBezTo>
                  <a:pt x="27351" y="11294"/>
                  <a:pt x="27516" y="11051"/>
                  <a:pt x="27542" y="10970"/>
                </a:cubicBezTo>
                <a:cubicBezTo>
                  <a:pt x="27566" y="10891"/>
                  <a:pt x="27813" y="10509"/>
                  <a:pt x="28091" y="10122"/>
                </a:cubicBezTo>
                <a:cubicBezTo>
                  <a:pt x="28576" y="9449"/>
                  <a:pt x="28686" y="9275"/>
                  <a:pt x="28816" y="8985"/>
                </a:cubicBezTo>
                <a:cubicBezTo>
                  <a:pt x="28849" y="8911"/>
                  <a:pt x="28988" y="8693"/>
                  <a:pt x="29127" y="8500"/>
                </a:cubicBezTo>
                <a:cubicBezTo>
                  <a:pt x="29264" y="8306"/>
                  <a:pt x="29431" y="8045"/>
                  <a:pt x="29497" y="7917"/>
                </a:cubicBezTo>
                <a:cubicBezTo>
                  <a:pt x="29583" y="7756"/>
                  <a:pt x="29682" y="7600"/>
                  <a:pt x="29789" y="7453"/>
                </a:cubicBezTo>
                <a:cubicBezTo>
                  <a:pt x="30021" y="7144"/>
                  <a:pt x="30231" y="6792"/>
                  <a:pt x="30285" y="6623"/>
                </a:cubicBezTo>
                <a:cubicBezTo>
                  <a:pt x="30309" y="6548"/>
                  <a:pt x="30364" y="6454"/>
                  <a:pt x="30409" y="6410"/>
                </a:cubicBezTo>
                <a:cubicBezTo>
                  <a:pt x="30516" y="6307"/>
                  <a:pt x="30785" y="5860"/>
                  <a:pt x="30888" y="5616"/>
                </a:cubicBezTo>
                <a:cubicBezTo>
                  <a:pt x="30995" y="5361"/>
                  <a:pt x="31513" y="4376"/>
                  <a:pt x="31667" y="4132"/>
                </a:cubicBezTo>
                <a:cubicBezTo>
                  <a:pt x="31825" y="3885"/>
                  <a:pt x="32162" y="3152"/>
                  <a:pt x="32195" y="2986"/>
                </a:cubicBezTo>
                <a:cubicBezTo>
                  <a:pt x="32208" y="2918"/>
                  <a:pt x="32272" y="2662"/>
                  <a:pt x="32337" y="2419"/>
                </a:cubicBezTo>
                <a:cubicBezTo>
                  <a:pt x="32471" y="1916"/>
                  <a:pt x="32429" y="1285"/>
                  <a:pt x="32241" y="996"/>
                </a:cubicBezTo>
                <a:cubicBezTo>
                  <a:pt x="32069" y="731"/>
                  <a:pt x="31710" y="423"/>
                  <a:pt x="31417" y="288"/>
                </a:cubicBezTo>
                <a:cubicBezTo>
                  <a:pt x="31134" y="158"/>
                  <a:pt x="30497" y="17"/>
                  <a:pt x="30131" y="2"/>
                </a:cubicBezTo>
                <a:cubicBezTo>
                  <a:pt x="30110" y="1"/>
                  <a:pt x="30088" y="1"/>
                  <a:pt x="300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20"/>
          <p:cNvGrpSpPr/>
          <p:nvPr/>
        </p:nvGrpSpPr>
        <p:grpSpPr>
          <a:xfrm rot="-1528530">
            <a:off x="437952" y="4035139"/>
            <a:ext cx="1184973" cy="983076"/>
            <a:chOff x="5410175" y="3441575"/>
            <a:chExt cx="873200" cy="724400"/>
          </a:xfrm>
        </p:grpSpPr>
        <p:sp>
          <p:nvSpPr>
            <p:cNvPr id="489" name="Google Shape;489;p20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0"/>
          <p:cNvSpPr/>
          <p:nvPr/>
        </p:nvSpPr>
        <p:spPr>
          <a:xfrm rot="-756080">
            <a:off x="-434437" y="2518380"/>
            <a:ext cx="1163559" cy="1524990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0"/>
          <p:cNvSpPr/>
          <p:nvPr/>
        </p:nvSpPr>
        <p:spPr>
          <a:xfrm rot="-7647517">
            <a:off x="6687100" y="571509"/>
            <a:ext cx="3022733" cy="1290712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7674530" y="271714"/>
            <a:ext cx="1290999" cy="1053147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20"/>
          <p:cNvGrpSpPr/>
          <p:nvPr/>
        </p:nvGrpSpPr>
        <p:grpSpPr>
          <a:xfrm>
            <a:off x="7861755" y="861235"/>
            <a:ext cx="933975" cy="774818"/>
            <a:chOff x="5410175" y="3441575"/>
            <a:chExt cx="873200" cy="724400"/>
          </a:xfrm>
        </p:grpSpPr>
        <p:sp>
          <p:nvSpPr>
            <p:cNvPr id="510" name="Google Shape;510;p20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/>
          <p:nvPr/>
        </p:nvSpPr>
        <p:spPr>
          <a:xfrm>
            <a:off x="-1368150" y="2369413"/>
            <a:ext cx="2741885" cy="2948237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8617447">
            <a:off x="7391600" y="-312760"/>
            <a:ext cx="2477226" cy="2381995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5953159">
            <a:off x="7017762" y="1145596"/>
            <a:ext cx="2251056" cy="961205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 rot="-5400000">
            <a:off x="7238269" y="1016271"/>
            <a:ext cx="1514114" cy="357989"/>
            <a:chOff x="2628950" y="2371000"/>
            <a:chExt cx="1014550" cy="239875"/>
          </a:xfrm>
        </p:grpSpPr>
        <p:sp>
          <p:nvSpPr>
            <p:cNvPr id="53" name="Google Shape;53;p3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/>
          <p:nvPr/>
        </p:nvSpPr>
        <p:spPr>
          <a:xfrm rot="-2298773">
            <a:off x="127303" y="3961393"/>
            <a:ext cx="1942689" cy="1085568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3"/>
          <p:cNvGrpSpPr/>
          <p:nvPr/>
        </p:nvGrpSpPr>
        <p:grpSpPr>
          <a:xfrm>
            <a:off x="313038" y="3719862"/>
            <a:ext cx="749078" cy="619610"/>
            <a:chOff x="3260400" y="2722725"/>
            <a:chExt cx="566925" cy="468975"/>
          </a:xfrm>
        </p:grpSpPr>
        <p:sp>
          <p:nvSpPr>
            <p:cNvPr id="67" name="Google Shape;67;p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1688864">
            <a:off x="312764" y="4430218"/>
            <a:ext cx="749055" cy="619638"/>
            <a:chOff x="3260400" y="2722725"/>
            <a:chExt cx="566925" cy="468975"/>
          </a:xfrm>
        </p:grpSpPr>
        <p:sp>
          <p:nvSpPr>
            <p:cNvPr id="76" name="Google Shape;76;p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">
  <p:cSld name="TITLE_1_1_1_1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>
            <a:spLocks noGrp="1"/>
          </p:cNvSpPr>
          <p:nvPr>
            <p:ph type="ctrTitle"/>
          </p:nvPr>
        </p:nvSpPr>
        <p:spPr>
          <a:xfrm>
            <a:off x="1748250" y="1507788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1"/>
          </p:nvPr>
        </p:nvSpPr>
        <p:spPr>
          <a:xfrm>
            <a:off x="1748275" y="2088903"/>
            <a:ext cx="22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ctrTitle" idx="2"/>
          </p:nvPr>
        </p:nvSpPr>
        <p:spPr>
          <a:xfrm>
            <a:off x="5129227" y="1507788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1"/>
          <p:cNvSpPr txBox="1">
            <a:spLocks noGrp="1"/>
          </p:cNvSpPr>
          <p:nvPr>
            <p:ph type="subTitle" idx="3"/>
          </p:nvPr>
        </p:nvSpPr>
        <p:spPr>
          <a:xfrm>
            <a:off x="5129250" y="2088903"/>
            <a:ext cx="22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title" idx="4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ctrTitle" idx="5"/>
          </p:nvPr>
        </p:nvSpPr>
        <p:spPr>
          <a:xfrm>
            <a:off x="1748250" y="3304613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subTitle" idx="6"/>
          </p:nvPr>
        </p:nvSpPr>
        <p:spPr>
          <a:xfrm>
            <a:off x="1748275" y="3885728"/>
            <a:ext cx="22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ctrTitle" idx="7"/>
          </p:nvPr>
        </p:nvSpPr>
        <p:spPr>
          <a:xfrm>
            <a:off x="5129227" y="3304613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subTitle" idx="8"/>
          </p:nvPr>
        </p:nvSpPr>
        <p:spPr>
          <a:xfrm>
            <a:off x="5129250" y="3885728"/>
            <a:ext cx="226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7" name="Google Shape;537;p21"/>
          <p:cNvSpPr/>
          <p:nvPr/>
        </p:nvSpPr>
        <p:spPr>
          <a:xfrm>
            <a:off x="-177675" y="4336173"/>
            <a:ext cx="1149373" cy="937615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1"/>
          <p:cNvSpPr/>
          <p:nvPr/>
        </p:nvSpPr>
        <p:spPr>
          <a:xfrm>
            <a:off x="7917525" y="-118875"/>
            <a:ext cx="1073860" cy="1407429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21"/>
          <p:cNvGrpSpPr/>
          <p:nvPr/>
        </p:nvGrpSpPr>
        <p:grpSpPr>
          <a:xfrm>
            <a:off x="-539650" y="4576675"/>
            <a:ext cx="1290200" cy="405975"/>
            <a:chOff x="1630150" y="2102500"/>
            <a:chExt cx="1290200" cy="405975"/>
          </a:xfrm>
        </p:grpSpPr>
        <p:sp>
          <p:nvSpPr>
            <p:cNvPr id="540" name="Google Shape;540;p21"/>
            <p:cNvSpPr/>
            <p:nvPr/>
          </p:nvSpPr>
          <p:spPr>
            <a:xfrm>
              <a:off x="1675975" y="2299500"/>
              <a:ext cx="5125" cy="3275"/>
            </a:xfrm>
            <a:custGeom>
              <a:avLst/>
              <a:gdLst/>
              <a:ahLst/>
              <a:cxnLst/>
              <a:rect l="l" t="t" r="r" b="b"/>
              <a:pathLst>
                <a:path w="205" h="131" extrusionOk="0">
                  <a:moveTo>
                    <a:pt x="129" y="0"/>
                  </a:moveTo>
                  <a:cubicBezTo>
                    <a:pt x="113" y="0"/>
                    <a:pt x="93" y="6"/>
                    <a:pt x="66" y="17"/>
                  </a:cubicBezTo>
                  <a:cubicBezTo>
                    <a:pt x="8" y="42"/>
                    <a:pt x="0" y="69"/>
                    <a:pt x="48" y="92"/>
                  </a:cubicBezTo>
                  <a:lnTo>
                    <a:pt x="48" y="93"/>
                  </a:lnTo>
                  <a:cubicBezTo>
                    <a:pt x="97" y="118"/>
                    <a:pt x="135" y="130"/>
                    <a:pt x="159" y="130"/>
                  </a:cubicBezTo>
                  <a:cubicBezTo>
                    <a:pt x="194" y="130"/>
                    <a:pt x="204" y="106"/>
                    <a:pt x="187" y="57"/>
                  </a:cubicBezTo>
                  <a:cubicBezTo>
                    <a:pt x="172" y="18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1630150" y="2106500"/>
              <a:ext cx="967575" cy="397775"/>
            </a:xfrm>
            <a:custGeom>
              <a:avLst/>
              <a:gdLst/>
              <a:ahLst/>
              <a:cxnLst/>
              <a:rect l="l" t="t" r="r" b="b"/>
              <a:pathLst>
                <a:path w="38703" h="15911" extrusionOk="0">
                  <a:moveTo>
                    <a:pt x="33076" y="216"/>
                  </a:moveTo>
                  <a:cubicBezTo>
                    <a:pt x="33089" y="216"/>
                    <a:pt x="33109" y="225"/>
                    <a:pt x="33131" y="238"/>
                  </a:cubicBezTo>
                  <a:cubicBezTo>
                    <a:pt x="33158" y="256"/>
                    <a:pt x="33162" y="285"/>
                    <a:pt x="33141" y="300"/>
                  </a:cubicBezTo>
                  <a:cubicBezTo>
                    <a:pt x="33134" y="305"/>
                    <a:pt x="33126" y="308"/>
                    <a:pt x="33118" y="308"/>
                  </a:cubicBezTo>
                  <a:cubicBezTo>
                    <a:pt x="33103" y="308"/>
                    <a:pt x="33087" y="298"/>
                    <a:pt x="33077" y="280"/>
                  </a:cubicBezTo>
                  <a:cubicBezTo>
                    <a:pt x="33062" y="253"/>
                    <a:pt x="33058" y="226"/>
                    <a:pt x="33067" y="219"/>
                  </a:cubicBezTo>
                  <a:cubicBezTo>
                    <a:pt x="33069" y="217"/>
                    <a:pt x="33072" y="216"/>
                    <a:pt x="33076" y="216"/>
                  </a:cubicBezTo>
                  <a:close/>
                  <a:moveTo>
                    <a:pt x="27969" y="324"/>
                  </a:moveTo>
                  <a:cubicBezTo>
                    <a:pt x="27976" y="324"/>
                    <a:pt x="27987" y="337"/>
                    <a:pt x="28000" y="364"/>
                  </a:cubicBezTo>
                  <a:cubicBezTo>
                    <a:pt x="28015" y="391"/>
                    <a:pt x="28008" y="425"/>
                    <a:pt x="27984" y="444"/>
                  </a:cubicBezTo>
                  <a:cubicBezTo>
                    <a:pt x="27976" y="450"/>
                    <a:pt x="27969" y="454"/>
                    <a:pt x="27964" y="454"/>
                  </a:cubicBezTo>
                  <a:cubicBezTo>
                    <a:pt x="27951" y="454"/>
                    <a:pt x="27945" y="437"/>
                    <a:pt x="27948" y="404"/>
                  </a:cubicBezTo>
                  <a:cubicBezTo>
                    <a:pt x="27952" y="350"/>
                    <a:pt x="27958" y="324"/>
                    <a:pt x="27969" y="324"/>
                  </a:cubicBezTo>
                  <a:close/>
                  <a:moveTo>
                    <a:pt x="29758" y="470"/>
                  </a:moveTo>
                  <a:cubicBezTo>
                    <a:pt x="29773" y="470"/>
                    <a:pt x="29788" y="474"/>
                    <a:pt x="29802" y="483"/>
                  </a:cubicBezTo>
                  <a:cubicBezTo>
                    <a:pt x="29830" y="501"/>
                    <a:pt x="29843" y="520"/>
                    <a:pt x="29834" y="528"/>
                  </a:cubicBezTo>
                  <a:cubicBezTo>
                    <a:pt x="29829" y="532"/>
                    <a:pt x="29817" y="533"/>
                    <a:pt x="29802" y="533"/>
                  </a:cubicBezTo>
                  <a:cubicBezTo>
                    <a:pt x="29786" y="533"/>
                    <a:pt x="29766" y="532"/>
                    <a:pt x="29746" y="528"/>
                  </a:cubicBezTo>
                  <a:cubicBezTo>
                    <a:pt x="29709" y="520"/>
                    <a:pt x="29694" y="498"/>
                    <a:pt x="29715" y="483"/>
                  </a:cubicBezTo>
                  <a:cubicBezTo>
                    <a:pt x="29728" y="474"/>
                    <a:pt x="29743" y="470"/>
                    <a:pt x="29758" y="470"/>
                  </a:cubicBezTo>
                  <a:close/>
                  <a:moveTo>
                    <a:pt x="26508" y="507"/>
                  </a:moveTo>
                  <a:cubicBezTo>
                    <a:pt x="26515" y="507"/>
                    <a:pt x="26520" y="511"/>
                    <a:pt x="26521" y="517"/>
                  </a:cubicBezTo>
                  <a:lnTo>
                    <a:pt x="26521" y="519"/>
                  </a:lnTo>
                  <a:cubicBezTo>
                    <a:pt x="26526" y="538"/>
                    <a:pt x="26496" y="567"/>
                    <a:pt x="26459" y="576"/>
                  </a:cubicBezTo>
                  <a:cubicBezTo>
                    <a:pt x="26449" y="578"/>
                    <a:pt x="26441" y="580"/>
                    <a:pt x="26435" y="580"/>
                  </a:cubicBezTo>
                  <a:cubicBezTo>
                    <a:pt x="26416" y="580"/>
                    <a:pt x="26421" y="565"/>
                    <a:pt x="26451" y="538"/>
                  </a:cubicBezTo>
                  <a:cubicBezTo>
                    <a:pt x="26473" y="518"/>
                    <a:pt x="26494" y="507"/>
                    <a:pt x="26508" y="507"/>
                  </a:cubicBezTo>
                  <a:close/>
                  <a:moveTo>
                    <a:pt x="34666" y="524"/>
                  </a:moveTo>
                  <a:cubicBezTo>
                    <a:pt x="34670" y="524"/>
                    <a:pt x="34673" y="525"/>
                    <a:pt x="34675" y="526"/>
                  </a:cubicBezTo>
                  <a:cubicBezTo>
                    <a:pt x="34723" y="558"/>
                    <a:pt x="34687" y="618"/>
                    <a:pt x="34632" y="618"/>
                  </a:cubicBezTo>
                  <a:cubicBezTo>
                    <a:pt x="34627" y="618"/>
                    <a:pt x="34621" y="617"/>
                    <a:pt x="34616" y="616"/>
                  </a:cubicBezTo>
                  <a:cubicBezTo>
                    <a:pt x="34574" y="607"/>
                    <a:pt x="34566" y="580"/>
                    <a:pt x="34596" y="556"/>
                  </a:cubicBezTo>
                  <a:cubicBezTo>
                    <a:pt x="34622" y="537"/>
                    <a:pt x="34650" y="524"/>
                    <a:pt x="34666" y="524"/>
                  </a:cubicBezTo>
                  <a:close/>
                  <a:moveTo>
                    <a:pt x="32214" y="557"/>
                  </a:moveTo>
                  <a:cubicBezTo>
                    <a:pt x="32253" y="557"/>
                    <a:pt x="32285" y="562"/>
                    <a:pt x="32298" y="570"/>
                  </a:cubicBezTo>
                  <a:cubicBezTo>
                    <a:pt x="32347" y="602"/>
                    <a:pt x="32318" y="622"/>
                    <a:pt x="32249" y="622"/>
                  </a:cubicBezTo>
                  <a:cubicBezTo>
                    <a:pt x="32218" y="622"/>
                    <a:pt x="32180" y="619"/>
                    <a:pt x="32137" y="610"/>
                  </a:cubicBezTo>
                  <a:cubicBezTo>
                    <a:pt x="32004" y="583"/>
                    <a:pt x="32003" y="580"/>
                    <a:pt x="32126" y="564"/>
                  </a:cubicBezTo>
                  <a:cubicBezTo>
                    <a:pt x="32157" y="559"/>
                    <a:pt x="32187" y="557"/>
                    <a:pt x="32214" y="557"/>
                  </a:cubicBezTo>
                  <a:close/>
                  <a:moveTo>
                    <a:pt x="24537" y="657"/>
                  </a:moveTo>
                  <a:cubicBezTo>
                    <a:pt x="24553" y="657"/>
                    <a:pt x="24574" y="660"/>
                    <a:pt x="24596" y="664"/>
                  </a:cubicBezTo>
                  <a:cubicBezTo>
                    <a:pt x="24635" y="671"/>
                    <a:pt x="24650" y="692"/>
                    <a:pt x="24629" y="708"/>
                  </a:cubicBezTo>
                  <a:cubicBezTo>
                    <a:pt x="24617" y="716"/>
                    <a:pt x="24603" y="719"/>
                    <a:pt x="24589" y="719"/>
                  </a:cubicBezTo>
                  <a:cubicBezTo>
                    <a:pt x="24573" y="719"/>
                    <a:pt x="24557" y="715"/>
                    <a:pt x="24544" y="705"/>
                  </a:cubicBezTo>
                  <a:cubicBezTo>
                    <a:pt x="24516" y="688"/>
                    <a:pt x="24502" y="668"/>
                    <a:pt x="24510" y="662"/>
                  </a:cubicBezTo>
                  <a:cubicBezTo>
                    <a:pt x="24514" y="659"/>
                    <a:pt x="24524" y="657"/>
                    <a:pt x="24537" y="657"/>
                  </a:cubicBezTo>
                  <a:close/>
                  <a:moveTo>
                    <a:pt x="28887" y="665"/>
                  </a:moveTo>
                  <a:cubicBezTo>
                    <a:pt x="28892" y="665"/>
                    <a:pt x="28897" y="666"/>
                    <a:pt x="28900" y="668"/>
                  </a:cubicBezTo>
                  <a:cubicBezTo>
                    <a:pt x="28912" y="676"/>
                    <a:pt x="28918" y="702"/>
                    <a:pt x="28915" y="729"/>
                  </a:cubicBezTo>
                  <a:cubicBezTo>
                    <a:pt x="28913" y="746"/>
                    <a:pt x="28903" y="754"/>
                    <a:pt x="28889" y="754"/>
                  </a:cubicBezTo>
                  <a:cubicBezTo>
                    <a:pt x="28880" y="754"/>
                    <a:pt x="28870" y="751"/>
                    <a:pt x="28860" y="744"/>
                  </a:cubicBezTo>
                  <a:cubicBezTo>
                    <a:pt x="28832" y="726"/>
                    <a:pt x="28824" y="698"/>
                    <a:pt x="28843" y="683"/>
                  </a:cubicBezTo>
                  <a:cubicBezTo>
                    <a:pt x="28857" y="671"/>
                    <a:pt x="28874" y="665"/>
                    <a:pt x="28887" y="665"/>
                  </a:cubicBezTo>
                  <a:close/>
                  <a:moveTo>
                    <a:pt x="30557" y="681"/>
                  </a:moveTo>
                  <a:cubicBezTo>
                    <a:pt x="30572" y="681"/>
                    <a:pt x="30588" y="685"/>
                    <a:pt x="30601" y="695"/>
                  </a:cubicBezTo>
                  <a:cubicBezTo>
                    <a:pt x="30628" y="714"/>
                    <a:pt x="30634" y="738"/>
                    <a:pt x="30613" y="755"/>
                  </a:cubicBezTo>
                  <a:cubicBezTo>
                    <a:pt x="30601" y="762"/>
                    <a:pt x="30588" y="766"/>
                    <a:pt x="30574" y="766"/>
                  </a:cubicBezTo>
                  <a:cubicBezTo>
                    <a:pt x="30558" y="766"/>
                    <a:pt x="30542" y="761"/>
                    <a:pt x="30530" y="752"/>
                  </a:cubicBezTo>
                  <a:cubicBezTo>
                    <a:pt x="30501" y="732"/>
                    <a:pt x="30497" y="707"/>
                    <a:pt x="30516" y="692"/>
                  </a:cubicBezTo>
                  <a:cubicBezTo>
                    <a:pt x="30529" y="684"/>
                    <a:pt x="30543" y="681"/>
                    <a:pt x="30557" y="681"/>
                  </a:cubicBezTo>
                  <a:close/>
                  <a:moveTo>
                    <a:pt x="28502" y="752"/>
                  </a:moveTo>
                  <a:cubicBezTo>
                    <a:pt x="28524" y="752"/>
                    <a:pt x="28540" y="758"/>
                    <a:pt x="28542" y="768"/>
                  </a:cubicBezTo>
                  <a:cubicBezTo>
                    <a:pt x="28546" y="785"/>
                    <a:pt x="28506" y="798"/>
                    <a:pt x="28454" y="798"/>
                  </a:cubicBezTo>
                  <a:cubicBezTo>
                    <a:pt x="28451" y="798"/>
                    <a:pt x="28448" y="798"/>
                    <a:pt x="28445" y="798"/>
                  </a:cubicBezTo>
                  <a:cubicBezTo>
                    <a:pt x="28363" y="793"/>
                    <a:pt x="28361" y="786"/>
                    <a:pt x="28438" y="764"/>
                  </a:cubicBezTo>
                  <a:cubicBezTo>
                    <a:pt x="28461" y="756"/>
                    <a:pt x="28484" y="752"/>
                    <a:pt x="28502" y="752"/>
                  </a:cubicBezTo>
                  <a:close/>
                  <a:moveTo>
                    <a:pt x="31244" y="717"/>
                  </a:moveTo>
                  <a:cubicBezTo>
                    <a:pt x="31245" y="717"/>
                    <a:pt x="31246" y="717"/>
                    <a:pt x="31248" y="717"/>
                  </a:cubicBezTo>
                  <a:cubicBezTo>
                    <a:pt x="31270" y="717"/>
                    <a:pt x="31295" y="750"/>
                    <a:pt x="31306" y="789"/>
                  </a:cubicBezTo>
                  <a:cubicBezTo>
                    <a:pt x="31313" y="820"/>
                    <a:pt x="31309" y="836"/>
                    <a:pt x="31296" y="836"/>
                  </a:cubicBezTo>
                  <a:cubicBezTo>
                    <a:pt x="31290" y="836"/>
                    <a:pt x="31282" y="833"/>
                    <a:pt x="31271" y="826"/>
                  </a:cubicBezTo>
                  <a:cubicBezTo>
                    <a:pt x="31209" y="784"/>
                    <a:pt x="31193" y="717"/>
                    <a:pt x="31244" y="717"/>
                  </a:cubicBezTo>
                  <a:close/>
                  <a:moveTo>
                    <a:pt x="28202" y="786"/>
                  </a:moveTo>
                  <a:cubicBezTo>
                    <a:pt x="28218" y="786"/>
                    <a:pt x="28239" y="788"/>
                    <a:pt x="28261" y="792"/>
                  </a:cubicBezTo>
                  <a:cubicBezTo>
                    <a:pt x="28300" y="799"/>
                    <a:pt x="28315" y="820"/>
                    <a:pt x="28294" y="837"/>
                  </a:cubicBezTo>
                  <a:cubicBezTo>
                    <a:pt x="28281" y="844"/>
                    <a:pt x="28267" y="848"/>
                    <a:pt x="28253" y="848"/>
                  </a:cubicBezTo>
                  <a:cubicBezTo>
                    <a:pt x="28237" y="848"/>
                    <a:pt x="28222" y="843"/>
                    <a:pt x="28208" y="834"/>
                  </a:cubicBezTo>
                  <a:cubicBezTo>
                    <a:pt x="28181" y="816"/>
                    <a:pt x="28166" y="796"/>
                    <a:pt x="28175" y="790"/>
                  </a:cubicBezTo>
                  <a:cubicBezTo>
                    <a:pt x="28179" y="787"/>
                    <a:pt x="28189" y="786"/>
                    <a:pt x="28202" y="786"/>
                  </a:cubicBezTo>
                  <a:close/>
                  <a:moveTo>
                    <a:pt x="29036" y="823"/>
                  </a:moveTo>
                  <a:cubicBezTo>
                    <a:pt x="29092" y="823"/>
                    <a:pt x="29155" y="835"/>
                    <a:pt x="29176" y="849"/>
                  </a:cubicBezTo>
                  <a:cubicBezTo>
                    <a:pt x="29235" y="887"/>
                    <a:pt x="29194" y="916"/>
                    <a:pt x="29130" y="916"/>
                  </a:cubicBezTo>
                  <a:cubicBezTo>
                    <a:pt x="29097" y="916"/>
                    <a:pt x="29058" y="908"/>
                    <a:pt x="29024" y="889"/>
                  </a:cubicBezTo>
                  <a:cubicBezTo>
                    <a:pt x="28936" y="837"/>
                    <a:pt x="28936" y="825"/>
                    <a:pt x="29026" y="823"/>
                  </a:cubicBezTo>
                  <a:cubicBezTo>
                    <a:pt x="29029" y="823"/>
                    <a:pt x="29032" y="823"/>
                    <a:pt x="29036" y="823"/>
                  </a:cubicBezTo>
                  <a:close/>
                  <a:moveTo>
                    <a:pt x="28851" y="901"/>
                  </a:moveTo>
                  <a:cubicBezTo>
                    <a:pt x="28867" y="901"/>
                    <a:pt x="28888" y="903"/>
                    <a:pt x="28911" y="908"/>
                  </a:cubicBezTo>
                  <a:cubicBezTo>
                    <a:pt x="28949" y="916"/>
                    <a:pt x="28964" y="935"/>
                    <a:pt x="28945" y="952"/>
                  </a:cubicBezTo>
                  <a:cubicBezTo>
                    <a:pt x="28932" y="960"/>
                    <a:pt x="28918" y="963"/>
                    <a:pt x="28903" y="963"/>
                  </a:cubicBezTo>
                  <a:cubicBezTo>
                    <a:pt x="28887" y="963"/>
                    <a:pt x="28872" y="959"/>
                    <a:pt x="28858" y="950"/>
                  </a:cubicBezTo>
                  <a:cubicBezTo>
                    <a:pt x="28830" y="931"/>
                    <a:pt x="28817" y="913"/>
                    <a:pt x="28826" y="905"/>
                  </a:cubicBezTo>
                  <a:cubicBezTo>
                    <a:pt x="28829" y="903"/>
                    <a:pt x="28838" y="901"/>
                    <a:pt x="28851" y="901"/>
                  </a:cubicBezTo>
                  <a:close/>
                  <a:moveTo>
                    <a:pt x="31433" y="840"/>
                  </a:moveTo>
                  <a:cubicBezTo>
                    <a:pt x="31445" y="840"/>
                    <a:pt x="31457" y="843"/>
                    <a:pt x="31465" y="849"/>
                  </a:cubicBezTo>
                  <a:cubicBezTo>
                    <a:pt x="31491" y="865"/>
                    <a:pt x="31498" y="905"/>
                    <a:pt x="31483" y="940"/>
                  </a:cubicBezTo>
                  <a:cubicBezTo>
                    <a:pt x="31474" y="961"/>
                    <a:pt x="31458" y="972"/>
                    <a:pt x="31438" y="972"/>
                  </a:cubicBezTo>
                  <a:cubicBezTo>
                    <a:pt x="31423" y="972"/>
                    <a:pt x="31405" y="966"/>
                    <a:pt x="31385" y="953"/>
                  </a:cubicBezTo>
                  <a:cubicBezTo>
                    <a:pt x="31345" y="926"/>
                    <a:pt x="31337" y="887"/>
                    <a:pt x="31368" y="864"/>
                  </a:cubicBezTo>
                  <a:cubicBezTo>
                    <a:pt x="31387" y="848"/>
                    <a:pt x="31412" y="840"/>
                    <a:pt x="31433" y="840"/>
                  </a:cubicBezTo>
                  <a:close/>
                  <a:moveTo>
                    <a:pt x="29929" y="891"/>
                  </a:moveTo>
                  <a:cubicBezTo>
                    <a:pt x="29945" y="891"/>
                    <a:pt x="29972" y="903"/>
                    <a:pt x="30009" y="926"/>
                  </a:cubicBezTo>
                  <a:cubicBezTo>
                    <a:pt x="30051" y="953"/>
                    <a:pt x="30054" y="979"/>
                    <a:pt x="30016" y="984"/>
                  </a:cubicBezTo>
                  <a:cubicBezTo>
                    <a:pt x="30011" y="985"/>
                    <a:pt x="30006" y="986"/>
                    <a:pt x="30001" y="986"/>
                  </a:cubicBezTo>
                  <a:cubicBezTo>
                    <a:pt x="29968" y="986"/>
                    <a:pt x="29936" y="969"/>
                    <a:pt x="29924" y="947"/>
                  </a:cubicBezTo>
                  <a:cubicBezTo>
                    <a:pt x="29905" y="910"/>
                    <a:pt x="29907" y="891"/>
                    <a:pt x="29929" y="891"/>
                  </a:cubicBezTo>
                  <a:close/>
                  <a:moveTo>
                    <a:pt x="36149" y="1035"/>
                  </a:moveTo>
                  <a:cubicBezTo>
                    <a:pt x="36165" y="1035"/>
                    <a:pt x="36186" y="1037"/>
                    <a:pt x="36208" y="1041"/>
                  </a:cubicBezTo>
                  <a:cubicBezTo>
                    <a:pt x="36247" y="1049"/>
                    <a:pt x="36263" y="1070"/>
                    <a:pt x="36242" y="1086"/>
                  </a:cubicBezTo>
                  <a:cubicBezTo>
                    <a:pt x="36229" y="1093"/>
                    <a:pt x="36215" y="1097"/>
                    <a:pt x="36201" y="1097"/>
                  </a:cubicBezTo>
                  <a:cubicBezTo>
                    <a:pt x="36185" y="1097"/>
                    <a:pt x="36170" y="1092"/>
                    <a:pt x="36156" y="1083"/>
                  </a:cubicBezTo>
                  <a:cubicBezTo>
                    <a:pt x="36129" y="1065"/>
                    <a:pt x="36114" y="1046"/>
                    <a:pt x="36123" y="1040"/>
                  </a:cubicBezTo>
                  <a:cubicBezTo>
                    <a:pt x="36127" y="1036"/>
                    <a:pt x="36136" y="1035"/>
                    <a:pt x="36149" y="1035"/>
                  </a:cubicBezTo>
                  <a:close/>
                  <a:moveTo>
                    <a:pt x="35659" y="1645"/>
                  </a:moveTo>
                  <a:cubicBezTo>
                    <a:pt x="35674" y="1645"/>
                    <a:pt x="35689" y="1649"/>
                    <a:pt x="35703" y="1658"/>
                  </a:cubicBezTo>
                  <a:lnTo>
                    <a:pt x="35703" y="1659"/>
                  </a:lnTo>
                  <a:cubicBezTo>
                    <a:pt x="35730" y="1678"/>
                    <a:pt x="35744" y="1696"/>
                    <a:pt x="35735" y="1704"/>
                  </a:cubicBezTo>
                  <a:cubicBezTo>
                    <a:pt x="35730" y="1708"/>
                    <a:pt x="35719" y="1710"/>
                    <a:pt x="35704" y="1710"/>
                  </a:cubicBezTo>
                  <a:cubicBezTo>
                    <a:pt x="35688" y="1710"/>
                    <a:pt x="35668" y="1708"/>
                    <a:pt x="35647" y="1704"/>
                  </a:cubicBezTo>
                  <a:cubicBezTo>
                    <a:pt x="35609" y="1696"/>
                    <a:pt x="35595" y="1674"/>
                    <a:pt x="35615" y="1658"/>
                  </a:cubicBezTo>
                  <a:cubicBezTo>
                    <a:pt x="35629" y="1649"/>
                    <a:pt x="35644" y="1645"/>
                    <a:pt x="35659" y="1645"/>
                  </a:cubicBezTo>
                  <a:close/>
                  <a:moveTo>
                    <a:pt x="35685" y="1811"/>
                  </a:moveTo>
                  <a:cubicBezTo>
                    <a:pt x="35748" y="1811"/>
                    <a:pt x="35760" y="1823"/>
                    <a:pt x="35745" y="1857"/>
                  </a:cubicBezTo>
                  <a:cubicBezTo>
                    <a:pt x="35735" y="1879"/>
                    <a:pt x="35696" y="1891"/>
                    <a:pt x="35647" y="1891"/>
                  </a:cubicBezTo>
                  <a:cubicBezTo>
                    <a:pt x="35627" y="1891"/>
                    <a:pt x="35606" y="1889"/>
                    <a:pt x="35584" y="1884"/>
                  </a:cubicBezTo>
                  <a:cubicBezTo>
                    <a:pt x="35427" y="1854"/>
                    <a:pt x="35450" y="1823"/>
                    <a:pt x="35636" y="1813"/>
                  </a:cubicBezTo>
                  <a:cubicBezTo>
                    <a:pt x="35655" y="1812"/>
                    <a:pt x="35671" y="1811"/>
                    <a:pt x="35685" y="1811"/>
                  </a:cubicBezTo>
                  <a:close/>
                  <a:moveTo>
                    <a:pt x="32196" y="2413"/>
                  </a:moveTo>
                  <a:cubicBezTo>
                    <a:pt x="32212" y="2413"/>
                    <a:pt x="32233" y="2415"/>
                    <a:pt x="32255" y="2420"/>
                  </a:cubicBezTo>
                  <a:cubicBezTo>
                    <a:pt x="32294" y="2428"/>
                    <a:pt x="32309" y="2447"/>
                    <a:pt x="32289" y="2463"/>
                  </a:cubicBezTo>
                  <a:cubicBezTo>
                    <a:pt x="32277" y="2471"/>
                    <a:pt x="32262" y="2475"/>
                    <a:pt x="32248" y="2475"/>
                  </a:cubicBezTo>
                  <a:cubicBezTo>
                    <a:pt x="32232" y="2475"/>
                    <a:pt x="32216" y="2470"/>
                    <a:pt x="32203" y="2460"/>
                  </a:cubicBezTo>
                  <a:cubicBezTo>
                    <a:pt x="32174" y="2442"/>
                    <a:pt x="32161" y="2423"/>
                    <a:pt x="32170" y="2417"/>
                  </a:cubicBezTo>
                  <a:cubicBezTo>
                    <a:pt x="32174" y="2414"/>
                    <a:pt x="32183" y="2413"/>
                    <a:pt x="32196" y="2413"/>
                  </a:cubicBezTo>
                  <a:close/>
                  <a:moveTo>
                    <a:pt x="34901" y="2244"/>
                  </a:moveTo>
                  <a:cubicBezTo>
                    <a:pt x="34915" y="2244"/>
                    <a:pt x="34920" y="2254"/>
                    <a:pt x="34919" y="2275"/>
                  </a:cubicBezTo>
                  <a:lnTo>
                    <a:pt x="34917" y="2275"/>
                  </a:lnTo>
                  <a:cubicBezTo>
                    <a:pt x="34914" y="2313"/>
                    <a:pt x="34947" y="2350"/>
                    <a:pt x="34992" y="2357"/>
                  </a:cubicBezTo>
                  <a:cubicBezTo>
                    <a:pt x="35036" y="2365"/>
                    <a:pt x="35057" y="2402"/>
                    <a:pt x="35042" y="2438"/>
                  </a:cubicBezTo>
                  <a:cubicBezTo>
                    <a:pt x="35026" y="2478"/>
                    <a:pt x="35056" y="2519"/>
                    <a:pt x="35124" y="2544"/>
                  </a:cubicBezTo>
                  <a:cubicBezTo>
                    <a:pt x="35224" y="2581"/>
                    <a:pt x="35217" y="2590"/>
                    <a:pt x="35048" y="2651"/>
                  </a:cubicBezTo>
                  <a:cubicBezTo>
                    <a:pt x="34968" y="2680"/>
                    <a:pt x="34922" y="2696"/>
                    <a:pt x="34896" y="2696"/>
                  </a:cubicBezTo>
                  <a:cubicBezTo>
                    <a:pt x="34862" y="2696"/>
                    <a:pt x="34860" y="2669"/>
                    <a:pt x="34856" y="2607"/>
                  </a:cubicBezTo>
                  <a:cubicBezTo>
                    <a:pt x="34851" y="2544"/>
                    <a:pt x="34826" y="2495"/>
                    <a:pt x="34799" y="2493"/>
                  </a:cubicBezTo>
                  <a:cubicBezTo>
                    <a:pt x="34696" y="2489"/>
                    <a:pt x="34704" y="2381"/>
                    <a:pt x="34811" y="2296"/>
                  </a:cubicBezTo>
                  <a:cubicBezTo>
                    <a:pt x="34855" y="2261"/>
                    <a:pt x="34885" y="2244"/>
                    <a:pt x="34901" y="2244"/>
                  </a:cubicBezTo>
                  <a:close/>
                  <a:moveTo>
                    <a:pt x="36463" y="2981"/>
                  </a:moveTo>
                  <a:cubicBezTo>
                    <a:pt x="36465" y="2981"/>
                    <a:pt x="36467" y="2982"/>
                    <a:pt x="36469" y="2983"/>
                  </a:cubicBezTo>
                  <a:cubicBezTo>
                    <a:pt x="36479" y="2990"/>
                    <a:pt x="36476" y="3021"/>
                    <a:pt x="36462" y="3056"/>
                  </a:cubicBezTo>
                  <a:cubicBezTo>
                    <a:pt x="36451" y="3080"/>
                    <a:pt x="36432" y="3094"/>
                    <a:pt x="36412" y="3094"/>
                  </a:cubicBezTo>
                  <a:cubicBezTo>
                    <a:pt x="36404" y="3094"/>
                    <a:pt x="36396" y="3092"/>
                    <a:pt x="36388" y="3087"/>
                  </a:cubicBezTo>
                  <a:cubicBezTo>
                    <a:pt x="36363" y="3071"/>
                    <a:pt x="36366" y="3038"/>
                    <a:pt x="36397" y="3014"/>
                  </a:cubicBezTo>
                  <a:cubicBezTo>
                    <a:pt x="36422" y="2994"/>
                    <a:pt x="36449" y="2981"/>
                    <a:pt x="36463" y="2981"/>
                  </a:cubicBezTo>
                  <a:close/>
                  <a:moveTo>
                    <a:pt x="31019" y="3228"/>
                  </a:moveTo>
                  <a:cubicBezTo>
                    <a:pt x="31032" y="3228"/>
                    <a:pt x="31045" y="3230"/>
                    <a:pt x="31058" y="3232"/>
                  </a:cubicBezTo>
                  <a:lnTo>
                    <a:pt x="31057" y="3233"/>
                  </a:lnTo>
                  <a:cubicBezTo>
                    <a:pt x="31163" y="3256"/>
                    <a:pt x="31159" y="3293"/>
                    <a:pt x="31071" y="3293"/>
                  </a:cubicBezTo>
                  <a:cubicBezTo>
                    <a:pt x="31058" y="3293"/>
                    <a:pt x="31044" y="3292"/>
                    <a:pt x="31028" y="3290"/>
                  </a:cubicBezTo>
                  <a:cubicBezTo>
                    <a:pt x="30954" y="3281"/>
                    <a:pt x="30922" y="3265"/>
                    <a:pt x="30946" y="3247"/>
                  </a:cubicBezTo>
                  <a:cubicBezTo>
                    <a:pt x="30962" y="3234"/>
                    <a:pt x="30989" y="3228"/>
                    <a:pt x="31019" y="3228"/>
                  </a:cubicBezTo>
                  <a:close/>
                  <a:moveTo>
                    <a:pt x="35035" y="3482"/>
                  </a:moveTo>
                  <a:cubicBezTo>
                    <a:pt x="35076" y="3482"/>
                    <a:pt x="35119" y="3503"/>
                    <a:pt x="35142" y="3547"/>
                  </a:cubicBezTo>
                  <a:cubicBezTo>
                    <a:pt x="35153" y="3566"/>
                    <a:pt x="35149" y="3576"/>
                    <a:pt x="35132" y="3576"/>
                  </a:cubicBezTo>
                  <a:cubicBezTo>
                    <a:pt x="35123" y="3576"/>
                    <a:pt x="35111" y="3573"/>
                    <a:pt x="35095" y="3568"/>
                  </a:cubicBezTo>
                  <a:cubicBezTo>
                    <a:pt x="35079" y="3563"/>
                    <a:pt x="35063" y="3560"/>
                    <a:pt x="35047" y="3560"/>
                  </a:cubicBezTo>
                  <a:cubicBezTo>
                    <a:pt x="35016" y="3560"/>
                    <a:pt x="34985" y="3569"/>
                    <a:pt x="34959" y="3587"/>
                  </a:cubicBezTo>
                  <a:cubicBezTo>
                    <a:pt x="34939" y="3602"/>
                    <a:pt x="34927" y="3609"/>
                    <a:pt x="34920" y="3609"/>
                  </a:cubicBezTo>
                  <a:cubicBezTo>
                    <a:pt x="34910" y="3609"/>
                    <a:pt x="34914" y="3591"/>
                    <a:pt x="34930" y="3551"/>
                  </a:cubicBezTo>
                  <a:cubicBezTo>
                    <a:pt x="34948" y="3505"/>
                    <a:pt x="34991" y="3482"/>
                    <a:pt x="35035" y="3482"/>
                  </a:cubicBezTo>
                  <a:close/>
                  <a:moveTo>
                    <a:pt x="35743" y="3553"/>
                  </a:moveTo>
                  <a:cubicBezTo>
                    <a:pt x="35750" y="3553"/>
                    <a:pt x="35756" y="3557"/>
                    <a:pt x="35757" y="3565"/>
                  </a:cubicBezTo>
                  <a:cubicBezTo>
                    <a:pt x="35762" y="3583"/>
                    <a:pt x="35732" y="3611"/>
                    <a:pt x="35695" y="3621"/>
                  </a:cubicBezTo>
                  <a:cubicBezTo>
                    <a:pt x="35685" y="3624"/>
                    <a:pt x="35677" y="3625"/>
                    <a:pt x="35671" y="3625"/>
                  </a:cubicBezTo>
                  <a:cubicBezTo>
                    <a:pt x="35652" y="3625"/>
                    <a:pt x="35657" y="3610"/>
                    <a:pt x="35687" y="3584"/>
                  </a:cubicBezTo>
                  <a:cubicBezTo>
                    <a:pt x="35709" y="3564"/>
                    <a:pt x="35729" y="3553"/>
                    <a:pt x="35743" y="3553"/>
                  </a:cubicBezTo>
                  <a:close/>
                  <a:moveTo>
                    <a:pt x="35700" y="3940"/>
                  </a:moveTo>
                  <a:cubicBezTo>
                    <a:pt x="35709" y="3940"/>
                    <a:pt x="35712" y="3954"/>
                    <a:pt x="35709" y="3981"/>
                  </a:cubicBezTo>
                  <a:cubicBezTo>
                    <a:pt x="35704" y="4048"/>
                    <a:pt x="35682" y="4084"/>
                    <a:pt x="35650" y="4084"/>
                  </a:cubicBezTo>
                  <a:cubicBezTo>
                    <a:pt x="35640" y="4084"/>
                    <a:pt x="35628" y="4080"/>
                    <a:pt x="35615" y="4072"/>
                  </a:cubicBezTo>
                  <a:cubicBezTo>
                    <a:pt x="35595" y="4057"/>
                    <a:pt x="35608" y="4018"/>
                    <a:pt x="35647" y="3980"/>
                  </a:cubicBezTo>
                  <a:cubicBezTo>
                    <a:pt x="35673" y="3953"/>
                    <a:pt x="35690" y="3940"/>
                    <a:pt x="35700" y="3940"/>
                  </a:cubicBezTo>
                  <a:close/>
                  <a:moveTo>
                    <a:pt x="37381" y="4716"/>
                  </a:moveTo>
                  <a:cubicBezTo>
                    <a:pt x="37387" y="4716"/>
                    <a:pt x="37392" y="4718"/>
                    <a:pt x="37396" y="4720"/>
                  </a:cubicBezTo>
                  <a:lnTo>
                    <a:pt x="37397" y="4720"/>
                  </a:lnTo>
                  <a:cubicBezTo>
                    <a:pt x="37409" y="4729"/>
                    <a:pt x="37417" y="4755"/>
                    <a:pt x="37414" y="4784"/>
                  </a:cubicBezTo>
                  <a:cubicBezTo>
                    <a:pt x="37413" y="4798"/>
                    <a:pt x="37402" y="4807"/>
                    <a:pt x="37387" y="4807"/>
                  </a:cubicBezTo>
                  <a:cubicBezTo>
                    <a:pt x="37378" y="4807"/>
                    <a:pt x="37367" y="4803"/>
                    <a:pt x="37355" y="4796"/>
                  </a:cubicBezTo>
                  <a:cubicBezTo>
                    <a:pt x="37329" y="4778"/>
                    <a:pt x="37320" y="4748"/>
                    <a:pt x="37338" y="4733"/>
                  </a:cubicBezTo>
                  <a:cubicBezTo>
                    <a:pt x="37349" y="4723"/>
                    <a:pt x="37367" y="4716"/>
                    <a:pt x="37381" y="4716"/>
                  </a:cubicBezTo>
                  <a:close/>
                  <a:moveTo>
                    <a:pt x="36075" y="4783"/>
                  </a:moveTo>
                  <a:cubicBezTo>
                    <a:pt x="36088" y="4783"/>
                    <a:pt x="36101" y="4784"/>
                    <a:pt x="36114" y="4787"/>
                  </a:cubicBezTo>
                  <a:cubicBezTo>
                    <a:pt x="36154" y="4796"/>
                    <a:pt x="36162" y="4821"/>
                    <a:pt x="36130" y="4845"/>
                  </a:cubicBezTo>
                  <a:cubicBezTo>
                    <a:pt x="36114" y="4859"/>
                    <a:pt x="36093" y="4866"/>
                    <a:pt x="36071" y="4866"/>
                  </a:cubicBezTo>
                  <a:cubicBezTo>
                    <a:pt x="36057" y="4866"/>
                    <a:pt x="36041" y="4863"/>
                    <a:pt x="36027" y="4855"/>
                  </a:cubicBezTo>
                  <a:cubicBezTo>
                    <a:pt x="36000" y="4838"/>
                    <a:pt x="35993" y="4814"/>
                    <a:pt x="36011" y="4799"/>
                  </a:cubicBezTo>
                  <a:cubicBezTo>
                    <a:pt x="36024" y="4789"/>
                    <a:pt x="36048" y="4783"/>
                    <a:pt x="36075" y="4783"/>
                  </a:cubicBezTo>
                  <a:close/>
                  <a:moveTo>
                    <a:pt x="36953" y="4984"/>
                  </a:moveTo>
                  <a:cubicBezTo>
                    <a:pt x="36975" y="4984"/>
                    <a:pt x="36990" y="4988"/>
                    <a:pt x="36993" y="4997"/>
                  </a:cubicBezTo>
                  <a:cubicBezTo>
                    <a:pt x="36996" y="5013"/>
                    <a:pt x="36960" y="5025"/>
                    <a:pt x="36911" y="5025"/>
                  </a:cubicBezTo>
                  <a:cubicBezTo>
                    <a:pt x="36906" y="5025"/>
                    <a:pt x="36900" y="5024"/>
                    <a:pt x="36894" y="5024"/>
                  </a:cubicBezTo>
                  <a:cubicBezTo>
                    <a:pt x="36811" y="5021"/>
                    <a:pt x="36809" y="5015"/>
                    <a:pt x="36888" y="4993"/>
                  </a:cubicBezTo>
                  <a:cubicBezTo>
                    <a:pt x="36912" y="4987"/>
                    <a:pt x="36934" y="4984"/>
                    <a:pt x="36953" y="4984"/>
                  </a:cubicBezTo>
                  <a:close/>
                  <a:moveTo>
                    <a:pt x="35283" y="4970"/>
                  </a:moveTo>
                  <a:cubicBezTo>
                    <a:pt x="35298" y="4970"/>
                    <a:pt x="35331" y="4987"/>
                    <a:pt x="35392" y="5023"/>
                  </a:cubicBezTo>
                  <a:cubicBezTo>
                    <a:pt x="35464" y="5064"/>
                    <a:pt x="35475" y="5083"/>
                    <a:pt x="35425" y="5083"/>
                  </a:cubicBezTo>
                  <a:cubicBezTo>
                    <a:pt x="35421" y="5083"/>
                    <a:pt x="35417" y="5083"/>
                    <a:pt x="35412" y="5082"/>
                  </a:cubicBezTo>
                  <a:cubicBezTo>
                    <a:pt x="35366" y="5079"/>
                    <a:pt x="35310" y="5052"/>
                    <a:pt x="35295" y="5026"/>
                  </a:cubicBezTo>
                  <a:cubicBezTo>
                    <a:pt x="35275" y="4988"/>
                    <a:pt x="35269" y="4970"/>
                    <a:pt x="35283" y="4970"/>
                  </a:cubicBezTo>
                  <a:close/>
                  <a:moveTo>
                    <a:pt x="37556" y="4953"/>
                  </a:moveTo>
                  <a:cubicBezTo>
                    <a:pt x="37565" y="4953"/>
                    <a:pt x="37578" y="4956"/>
                    <a:pt x="37593" y="4961"/>
                  </a:cubicBezTo>
                  <a:cubicBezTo>
                    <a:pt x="37633" y="4976"/>
                    <a:pt x="37664" y="5011"/>
                    <a:pt x="37676" y="5052"/>
                  </a:cubicBezTo>
                  <a:cubicBezTo>
                    <a:pt x="37682" y="5080"/>
                    <a:pt x="37680" y="5094"/>
                    <a:pt x="37667" y="5094"/>
                  </a:cubicBezTo>
                  <a:cubicBezTo>
                    <a:pt x="37657" y="5094"/>
                    <a:pt x="37641" y="5086"/>
                    <a:pt x="37617" y="5070"/>
                  </a:cubicBezTo>
                  <a:cubicBezTo>
                    <a:pt x="37536" y="5017"/>
                    <a:pt x="37510" y="4953"/>
                    <a:pt x="37556" y="4953"/>
                  </a:cubicBezTo>
                  <a:close/>
                  <a:moveTo>
                    <a:pt x="36434" y="4928"/>
                  </a:moveTo>
                  <a:cubicBezTo>
                    <a:pt x="36461" y="4928"/>
                    <a:pt x="36521" y="4952"/>
                    <a:pt x="36611" y="5000"/>
                  </a:cubicBezTo>
                  <a:lnTo>
                    <a:pt x="36611" y="5002"/>
                  </a:lnTo>
                  <a:cubicBezTo>
                    <a:pt x="36702" y="5051"/>
                    <a:pt x="36735" y="5102"/>
                    <a:pt x="36721" y="5166"/>
                  </a:cubicBezTo>
                  <a:cubicBezTo>
                    <a:pt x="36711" y="5209"/>
                    <a:pt x="36703" y="5230"/>
                    <a:pt x="36690" y="5230"/>
                  </a:cubicBezTo>
                  <a:cubicBezTo>
                    <a:pt x="36679" y="5230"/>
                    <a:pt x="36662" y="5213"/>
                    <a:pt x="36636" y="5179"/>
                  </a:cubicBezTo>
                  <a:cubicBezTo>
                    <a:pt x="36587" y="5120"/>
                    <a:pt x="36535" y="5064"/>
                    <a:pt x="36478" y="5012"/>
                  </a:cubicBezTo>
                  <a:cubicBezTo>
                    <a:pt x="36418" y="4956"/>
                    <a:pt x="36406" y="4928"/>
                    <a:pt x="36434" y="4928"/>
                  </a:cubicBezTo>
                  <a:close/>
                  <a:moveTo>
                    <a:pt x="33601" y="5214"/>
                  </a:moveTo>
                  <a:cubicBezTo>
                    <a:pt x="33633" y="5214"/>
                    <a:pt x="33664" y="5222"/>
                    <a:pt x="33693" y="5238"/>
                  </a:cubicBezTo>
                  <a:cubicBezTo>
                    <a:pt x="33720" y="5257"/>
                    <a:pt x="33714" y="5273"/>
                    <a:pt x="33675" y="5279"/>
                  </a:cubicBezTo>
                  <a:cubicBezTo>
                    <a:pt x="33669" y="5280"/>
                    <a:pt x="33662" y="5280"/>
                    <a:pt x="33656" y="5280"/>
                  </a:cubicBezTo>
                  <a:cubicBezTo>
                    <a:pt x="33623" y="5280"/>
                    <a:pt x="33591" y="5272"/>
                    <a:pt x="33562" y="5255"/>
                  </a:cubicBezTo>
                  <a:cubicBezTo>
                    <a:pt x="33534" y="5236"/>
                    <a:pt x="33541" y="5220"/>
                    <a:pt x="33578" y="5215"/>
                  </a:cubicBezTo>
                  <a:cubicBezTo>
                    <a:pt x="33586" y="5214"/>
                    <a:pt x="33594" y="5214"/>
                    <a:pt x="33601" y="5214"/>
                  </a:cubicBezTo>
                  <a:close/>
                  <a:moveTo>
                    <a:pt x="37358" y="5116"/>
                  </a:moveTo>
                  <a:cubicBezTo>
                    <a:pt x="37386" y="5116"/>
                    <a:pt x="37415" y="5152"/>
                    <a:pt x="37429" y="5217"/>
                  </a:cubicBezTo>
                  <a:cubicBezTo>
                    <a:pt x="37444" y="5291"/>
                    <a:pt x="37405" y="5333"/>
                    <a:pt x="37334" y="5333"/>
                  </a:cubicBezTo>
                  <a:cubicBezTo>
                    <a:pt x="37309" y="5333"/>
                    <a:pt x="37280" y="5327"/>
                    <a:pt x="37248" y="5317"/>
                  </a:cubicBezTo>
                  <a:cubicBezTo>
                    <a:pt x="37188" y="5296"/>
                    <a:pt x="37103" y="5267"/>
                    <a:pt x="37056" y="5252"/>
                  </a:cubicBezTo>
                  <a:cubicBezTo>
                    <a:pt x="36990" y="5232"/>
                    <a:pt x="36997" y="5221"/>
                    <a:pt x="37091" y="5205"/>
                  </a:cubicBezTo>
                  <a:cubicBezTo>
                    <a:pt x="37155" y="5193"/>
                    <a:pt x="37209" y="5161"/>
                    <a:pt x="37206" y="5138"/>
                  </a:cubicBezTo>
                  <a:cubicBezTo>
                    <a:pt x="37205" y="5129"/>
                    <a:pt x="37206" y="5125"/>
                    <a:pt x="37210" y="5125"/>
                  </a:cubicBezTo>
                  <a:cubicBezTo>
                    <a:pt x="37215" y="5125"/>
                    <a:pt x="37226" y="5137"/>
                    <a:pt x="37241" y="5160"/>
                  </a:cubicBezTo>
                  <a:cubicBezTo>
                    <a:pt x="37257" y="5187"/>
                    <a:pt x="37269" y="5200"/>
                    <a:pt x="37279" y="5200"/>
                  </a:cubicBezTo>
                  <a:cubicBezTo>
                    <a:pt x="37290" y="5200"/>
                    <a:pt x="37299" y="5188"/>
                    <a:pt x="37309" y="5163"/>
                  </a:cubicBezTo>
                  <a:cubicBezTo>
                    <a:pt x="37323" y="5131"/>
                    <a:pt x="37340" y="5116"/>
                    <a:pt x="37358" y="5116"/>
                  </a:cubicBezTo>
                  <a:close/>
                  <a:moveTo>
                    <a:pt x="31358" y="5621"/>
                  </a:moveTo>
                  <a:cubicBezTo>
                    <a:pt x="31363" y="5621"/>
                    <a:pt x="31368" y="5622"/>
                    <a:pt x="31371" y="5624"/>
                  </a:cubicBezTo>
                  <a:cubicBezTo>
                    <a:pt x="31383" y="5631"/>
                    <a:pt x="31389" y="5658"/>
                    <a:pt x="31386" y="5685"/>
                  </a:cubicBezTo>
                  <a:cubicBezTo>
                    <a:pt x="31385" y="5702"/>
                    <a:pt x="31375" y="5711"/>
                    <a:pt x="31361" y="5711"/>
                  </a:cubicBezTo>
                  <a:cubicBezTo>
                    <a:pt x="31352" y="5711"/>
                    <a:pt x="31341" y="5707"/>
                    <a:pt x="31330" y="5700"/>
                  </a:cubicBezTo>
                  <a:cubicBezTo>
                    <a:pt x="31303" y="5682"/>
                    <a:pt x="31295" y="5654"/>
                    <a:pt x="31315" y="5639"/>
                  </a:cubicBezTo>
                  <a:cubicBezTo>
                    <a:pt x="31329" y="5627"/>
                    <a:pt x="31345" y="5621"/>
                    <a:pt x="31358" y="5621"/>
                  </a:cubicBezTo>
                  <a:close/>
                  <a:moveTo>
                    <a:pt x="3931" y="7487"/>
                  </a:moveTo>
                  <a:cubicBezTo>
                    <a:pt x="3944" y="7487"/>
                    <a:pt x="3965" y="7494"/>
                    <a:pt x="3986" y="7509"/>
                  </a:cubicBezTo>
                  <a:cubicBezTo>
                    <a:pt x="4012" y="7525"/>
                    <a:pt x="4016" y="7555"/>
                    <a:pt x="3997" y="7571"/>
                  </a:cubicBezTo>
                  <a:cubicBezTo>
                    <a:pt x="3989" y="7576"/>
                    <a:pt x="3980" y="7579"/>
                    <a:pt x="3972" y="7579"/>
                  </a:cubicBezTo>
                  <a:cubicBezTo>
                    <a:pt x="3955" y="7579"/>
                    <a:pt x="3938" y="7569"/>
                    <a:pt x="3931" y="7552"/>
                  </a:cubicBezTo>
                  <a:cubicBezTo>
                    <a:pt x="3915" y="7524"/>
                    <a:pt x="3912" y="7497"/>
                    <a:pt x="3921" y="7489"/>
                  </a:cubicBezTo>
                  <a:cubicBezTo>
                    <a:pt x="3923" y="7487"/>
                    <a:pt x="3927" y="7487"/>
                    <a:pt x="3931" y="7487"/>
                  </a:cubicBezTo>
                  <a:close/>
                  <a:moveTo>
                    <a:pt x="3462" y="7591"/>
                  </a:moveTo>
                  <a:cubicBezTo>
                    <a:pt x="3478" y="7591"/>
                    <a:pt x="3494" y="7597"/>
                    <a:pt x="3507" y="7607"/>
                  </a:cubicBezTo>
                  <a:cubicBezTo>
                    <a:pt x="3534" y="7625"/>
                    <a:pt x="3540" y="7651"/>
                    <a:pt x="3519" y="7667"/>
                  </a:cubicBezTo>
                  <a:cubicBezTo>
                    <a:pt x="3508" y="7674"/>
                    <a:pt x="3495" y="7677"/>
                    <a:pt x="3482" y="7677"/>
                  </a:cubicBezTo>
                  <a:cubicBezTo>
                    <a:pt x="3466" y="7677"/>
                    <a:pt x="3450" y="7672"/>
                    <a:pt x="3436" y="7662"/>
                  </a:cubicBezTo>
                  <a:cubicBezTo>
                    <a:pt x="3407" y="7645"/>
                    <a:pt x="3402" y="7619"/>
                    <a:pt x="3422" y="7603"/>
                  </a:cubicBezTo>
                  <a:cubicBezTo>
                    <a:pt x="3435" y="7595"/>
                    <a:pt x="3448" y="7591"/>
                    <a:pt x="3462" y="7591"/>
                  </a:cubicBezTo>
                  <a:close/>
                  <a:moveTo>
                    <a:pt x="4221" y="7621"/>
                  </a:moveTo>
                  <a:cubicBezTo>
                    <a:pt x="4245" y="7621"/>
                    <a:pt x="4284" y="7628"/>
                    <a:pt x="4339" y="7642"/>
                  </a:cubicBezTo>
                  <a:cubicBezTo>
                    <a:pt x="4449" y="7670"/>
                    <a:pt x="4455" y="7683"/>
                    <a:pt x="4380" y="7743"/>
                  </a:cubicBezTo>
                  <a:cubicBezTo>
                    <a:pt x="4349" y="7768"/>
                    <a:pt x="4313" y="7781"/>
                    <a:pt x="4280" y="7781"/>
                  </a:cubicBezTo>
                  <a:cubicBezTo>
                    <a:pt x="4259" y="7781"/>
                    <a:pt x="4240" y="7776"/>
                    <a:pt x="4224" y="7765"/>
                  </a:cubicBezTo>
                  <a:cubicBezTo>
                    <a:pt x="4186" y="7742"/>
                    <a:pt x="4185" y="7716"/>
                    <a:pt x="4221" y="7712"/>
                  </a:cubicBezTo>
                  <a:cubicBezTo>
                    <a:pt x="4255" y="7707"/>
                    <a:pt x="4263" y="7688"/>
                    <a:pt x="4236" y="7670"/>
                  </a:cubicBezTo>
                  <a:cubicBezTo>
                    <a:pt x="4186" y="7638"/>
                    <a:pt x="4183" y="7621"/>
                    <a:pt x="4221" y="7621"/>
                  </a:cubicBezTo>
                  <a:close/>
                  <a:moveTo>
                    <a:pt x="4840" y="7713"/>
                  </a:moveTo>
                  <a:cubicBezTo>
                    <a:pt x="4840" y="7713"/>
                    <a:pt x="4841" y="7713"/>
                    <a:pt x="4842" y="7713"/>
                  </a:cubicBezTo>
                  <a:cubicBezTo>
                    <a:pt x="4864" y="7713"/>
                    <a:pt x="4888" y="7746"/>
                    <a:pt x="4898" y="7785"/>
                  </a:cubicBezTo>
                  <a:lnTo>
                    <a:pt x="4897" y="7786"/>
                  </a:lnTo>
                  <a:cubicBezTo>
                    <a:pt x="4904" y="7818"/>
                    <a:pt x="4900" y="7834"/>
                    <a:pt x="4887" y="7834"/>
                  </a:cubicBezTo>
                  <a:cubicBezTo>
                    <a:pt x="4881" y="7834"/>
                    <a:pt x="4872" y="7831"/>
                    <a:pt x="4862" y="7824"/>
                  </a:cubicBezTo>
                  <a:cubicBezTo>
                    <a:pt x="4797" y="7782"/>
                    <a:pt x="4785" y="7713"/>
                    <a:pt x="4840" y="7713"/>
                  </a:cubicBezTo>
                  <a:close/>
                  <a:moveTo>
                    <a:pt x="6306" y="7805"/>
                  </a:moveTo>
                  <a:cubicBezTo>
                    <a:pt x="6321" y="7805"/>
                    <a:pt x="6336" y="7809"/>
                    <a:pt x="6350" y="7816"/>
                  </a:cubicBezTo>
                  <a:cubicBezTo>
                    <a:pt x="6377" y="7834"/>
                    <a:pt x="6362" y="7858"/>
                    <a:pt x="6316" y="7871"/>
                  </a:cubicBezTo>
                  <a:cubicBezTo>
                    <a:pt x="6283" y="7881"/>
                    <a:pt x="6252" y="7887"/>
                    <a:pt x="6232" y="7887"/>
                  </a:cubicBezTo>
                  <a:cubicBezTo>
                    <a:pt x="6223" y="7887"/>
                    <a:pt x="6217" y="7886"/>
                    <a:pt x="6213" y="7883"/>
                  </a:cubicBezTo>
                  <a:cubicBezTo>
                    <a:pt x="6201" y="7876"/>
                    <a:pt x="6216" y="7850"/>
                    <a:pt x="6247" y="7827"/>
                  </a:cubicBezTo>
                  <a:cubicBezTo>
                    <a:pt x="6264" y="7813"/>
                    <a:pt x="6285" y="7805"/>
                    <a:pt x="6306" y="7805"/>
                  </a:cubicBezTo>
                  <a:close/>
                  <a:moveTo>
                    <a:pt x="4099" y="7801"/>
                  </a:moveTo>
                  <a:cubicBezTo>
                    <a:pt x="4113" y="7801"/>
                    <a:pt x="4127" y="7805"/>
                    <a:pt x="4137" y="7812"/>
                  </a:cubicBezTo>
                  <a:cubicBezTo>
                    <a:pt x="4164" y="7831"/>
                    <a:pt x="4172" y="7855"/>
                    <a:pt x="4152" y="7870"/>
                  </a:cubicBezTo>
                  <a:cubicBezTo>
                    <a:pt x="4139" y="7881"/>
                    <a:pt x="4113" y="7887"/>
                    <a:pt x="4086" y="7887"/>
                  </a:cubicBezTo>
                  <a:cubicBezTo>
                    <a:pt x="4073" y="7887"/>
                    <a:pt x="4060" y="7886"/>
                    <a:pt x="4048" y="7883"/>
                  </a:cubicBezTo>
                  <a:cubicBezTo>
                    <a:pt x="4007" y="7876"/>
                    <a:pt x="4001" y="7849"/>
                    <a:pt x="4033" y="7825"/>
                  </a:cubicBezTo>
                  <a:cubicBezTo>
                    <a:pt x="4051" y="7810"/>
                    <a:pt x="4076" y="7801"/>
                    <a:pt x="4099" y="7801"/>
                  </a:cubicBezTo>
                  <a:close/>
                  <a:moveTo>
                    <a:pt x="5816" y="8022"/>
                  </a:moveTo>
                  <a:cubicBezTo>
                    <a:pt x="5839" y="8022"/>
                    <a:pt x="5864" y="8024"/>
                    <a:pt x="5889" y="8027"/>
                  </a:cubicBezTo>
                  <a:cubicBezTo>
                    <a:pt x="6012" y="8043"/>
                    <a:pt x="6010" y="8046"/>
                    <a:pt x="5880" y="8053"/>
                  </a:cubicBezTo>
                  <a:cubicBezTo>
                    <a:pt x="5800" y="8059"/>
                    <a:pt x="5726" y="8064"/>
                    <a:pt x="5710" y="8064"/>
                  </a:cubicBezTo>
                  <a:cubicBezTo>
                    <a:pt x="5709" y="8064"/>
                    <a:pt x="5708" y="8064"/>
                    <a:pt x="5707" y="8064"/>
                  </a:cubicBezTo>
                  <a:cubicBezTo>
                    <a:pt x="5696" y="8064"/>
                    <a:pt x="5699" y="8054"/>
                    <a:pt x="5719" y="8039"/>
                  </a:cubicBezTo>
                  <a:cubicBezTo>
                    <a:pt x="5732" y="8028"/>
                    <a:pt x="5770" y="8022"/>
                    <a:pt x="5816" y="8022"/>
                  </a:cubicBezTo>
                  <a:close/>
                  <a:moveTo>
                    <a:pt x="7630" y="8112"/>
                  </a:moveTo>
                  <a:cubicBezTo>
                    <a:pt x="7649" y="8112"/>
                    <a:pt x="7649" y="8121"/>
                    <a:pt x="7629" y="8139"/>
                  </a:cubicBezTo>
                  <a:cubicBezTo>
                    <a:pt x="7601" y="8162"/>
                    <a:pt x="7534" y="8186"/>
                    <a:pt x="7477" y="8194"/>
                  </a:cubicBezTo>
                  <a:cubicBezTo>
                    <a:pt x="7460" y="8196"/>
                    <a:pt x="7447" y="8197"/>
                    <a:pt x="7436" y="8197"/>
                  </a:cubicBezTo>
                  <a:cubicBezTo>
                    <a:pt x="7370" y="8197"/>
                    <a:pt x="7431" y="8159"/>
                    <a:pt x="7566" y="8125"/>
                  </a:cubicBezTo>
                  <a:lnTo>
                    <a:pt x="7566" y="8124"/>
                  </a:lnTo>
                  <a:cubicBezTo>
                    <a:pt x="7596" y="8116"/>
                    <a:pt x="7618" y="8112"/>
                    <a:pt x="7630" y="8112"/>
                  </a:cubicBezTo>
                  <a:close/>
                  <a:moveTo>
                    <a:pt x="10591" y="8335"/>
                  </a:moveTo>
                  <a:cubicBezTo>
                    <a:pt x="10605" y="8335"/>
                    <a:pt x="10625" y="8342"/>
                    <a:pt x="10647" y="8356"/>
                  </a:cubicBezTo>
                  <a:cubicBezTo>
                    <a:pt x="10672" y="8373"/>
                    <a:pt x="10676" y="8403"/>
                    <a:pt x="10657" y="8419"/>
                  </a:cubicBezTo>
                  <a:cubicBezTo>
                    <a:pt x="10649" y="8424"/>
                    <a:pt x="10640" y="8426"/>
                    <a:pt x="10632" y="8426"/>
                  </a:cubicBezTo>
                  <a:cubicBezTo>
                    <a:pt x="10615" y="8426"/>
                    <a:pt x="10598" y="8417"/>
                    <a:pt x="10591" y="8400"/>
                  </a:cubicBezTo>
                  <a:cubicBezTo>
                    <a:pt x="10575" y="8371"/>
                    <a:pt x="10572" y="8344"/>
                    <a:pt x="10581" y="8337"/>
                  </a:cubicBezTo>
                  <a:cubicBezTo>
                    <a:pt x="10583" y="8336"/>
                    <a:pt x="10587" y="8335"/>
                    <a:pt x="10591" y="8335"/>
                  </a:cubicBezTo>
                  <a:close/>
                  <a:moveTo>
                    <a:pt x="3111" y="9486"/>
                  </a:moveTo>
                  <a:cubicBezTo>
                    <a:pt x="3135" y="9486"/>
                    <a:pt x="3167" y="9496"/>
                    <a:pt x="3194" y="9514"/>
                  </a:cubicBezTo>
                  <a:cubicBezTo>
                    <a:pt x="3236" y="9543"/>
                    <a:pt x="3242" y="9568"/>
                    <a:pt x="3206" y="9574"/>
                  </a:cubicBezTo>
                  <a:cubicBezTo>
                    <a:pt x="3199" y="9575"/>
                    <a:pt x="3191" y="9575"/>
                    <a:pt x="3184" y="9575"/>
                  </a:cubicBezTo>
                  <a:cubicBezTo>
                    <a:pt x="3153" y="9575"/>
                    <a:pt x="3122" y="9567"/>
                    <a:pt x="3094" y="9552"/>
                  </a:cubicBezTo>
                  <a:cubicBezTo>
                    <a:pt x="3067" y="9534"/>
                    <a:pt x="3063" y="9510"/>
                    <a:pt x="3082" y="9493"/>
                  </a:cubicBezTo>
                  <a:cubicBezTo>
                    <a:pt x="3089" y="9488"/>
                    <a:pt x="3099" y="9486"/>
                    <a:pt x="3111" y="9486"/>
                  </a:cubicBezTo>
                  <a:close/>
                  <a:moveTo>
                    <a:pt x="2166" y="12150"/>
                  </a:moveTo>
                  <a:cubicBezTo>
                    <a:pt x="2194" y="12150"/>
                    <a:pt x="2239" y="12153"/>
                    <a:pt x="2287" y="12159"/>
                  </a:cubicBezTo>
                  <a:cubicBezTo>
                    <a:pt x="2411" y="12175"/>
                    <a:pt x="2412" y="12177"/>
                    <a:pt x="2296" y="12181"/>
                  </a:cubicBezTo>
                  <a:cubicBezTo>
                    <a:pt x="2272" y="12182"/>
                    <a:pt x="2251" y="12183"/>
                    <a:pt x="2232" y="12183"/>
                  </a:cubicBezTo>
                  <a:cubicBezTo>
                    <a:pt x="2150" y="12183"/>
                    <a:pt x="2114" y="12172"/>
                    <a:pt x="2138" y="12153"/>
                  </a:cubicBezTo>
                  <a:cubicBezTo>
                    <a:pt x="2140" y="12151"/>
                    <a:pt x="2150" y="12150"/>
                    <a:pt x="2166" y="12150"/>
                  </a:cubicBezTo>
                  <a:close/>
                  <a:moveTo>
                    <a:pt x="3505" y="13123"/>
                  </a:moveTo>
                  <a:cubicBezTo>
                    <a:pt x="3514" y="13123"/>
                    <a:pt x="3529" y="13129"/>
                    <a:pt x="3549" y="13142"/>
                  </a:cubicBezTo>
                  <a:cubicBezTo>
                    <a:pt x="3572" y="13157"/>
                    <a:pt x="3579" y="13200"/>
                    <a:pt x="3564" y="13236"/>
                  </a:cubicBezTo>
                  <a:cubicBezTo>
                    <a:pt x="3554" y="13261"/>
                    <a:pt x="3546" y="13273"/>
                    <a:pt x="3539" y="13273"/>
                  </a:cubicBezTo>
                  <a:cubicBezTo>
                    <a:pt x="3530" y="13273"/>
                    <a:pt x="3520" y="13255"/>
                    <a:pt x="3507" y="13217"/>
                  </a:cubicBezTo>
                  <a:cubicBezTo>
                    <a:pt x="3485" y="13153"/>
                    <a:pt x="3484" y="13123"/>
                    <a:pt x="3505" y="13123"/>
                  </a:cubicBezTo>
                  <a:close/>
                  <a:moveTo>
                    <a:pt x="20536" y="14986"/>
                  </a:moveTo>
                  <a:cubicBezTo>
                    <a:pt x="20552" y="14986"/>
                    <a:pt x="20580" y="14998"/>
                    <a:pt x="20618" y="15022"/>
                  </a:cubicBezTo>
                  <a:cubicBezTo>
                    <a:pt x="20660" y="15049"/>
                    <a:pt x="20663" y="15075"/>
                    <a:pt x="20625" y="15079"/>
                  </a:cubicBezTo>
                  <a:cubicBezTo>
                    <a:pt x="20620" y="15080"/>
                    <a:pt x="20615" y="15080"/>
                    <a:pt x="20610" y="15080"/>
                  </a:cubicBezTo>
                  <a:cubicBezTo>
                    <a:pt x="20581" y="15080"/>
                    <a:pt x="20552" y="15066"/>
                    <a:pt x="20534" y="15040"/>
                  </a:cubicBezTo>
                  <a:cubicBezTo>
                    <a:pt x="20515" y="15005"/>
                    <a:pt x="20516" y="14986"/>
                    <a:pt x="20536" y="14986"/>
                  </a:cubicBezTo>
                  <a:close/>
                  <a:moveTo>
                    <a:pt x="13897" y="15184"/>
                  </a:moveTo>
                  <a:cubicBezTo>
                    <a:pt x="13898" y="15184"/>
                    <a:pt x="13899" y="15184"/>
                    <a:pt x="13900" y="15184"/>
                  </a:cubicBezTo>
                  <a:cubicBezTo>
                    <a:pt x="13927" y="15185"/>
                    <a:pt x="13971" y="15215"/>
                    <a:pt x="13994" y="15243"/>
                  </a:cubicBezTo>
                  <a:cubicBezTo>
                    <a:pt x="14007" y="15260"/>
                    <a:pt x="14009" y="15268"/>
                    <a:pt x="14001" y="15268"/>
                  </a:cubicBezTo>
                  <a:cubicBezTo>
                    <a:pt x="13992" y="15268"/>
                    <a:pt x="13972" y="15259"/>
                    <a:pt x="13943" y="15240"/>
                  </a:cubicBezTo>
                  <a:cubicBezTo>
                    <a:pt x="13892" y="15208"/>
                    <a:pt x="13872" y="15184"/>
                    <a:pt x="13897" y="15184"/>
                  </a:cubicBezTo>
                  <a:close/>
                  <a:moveTo>
                    <a:pt x="17873" y="15213"/>
                  </a:moveTo>
                  <a:cubicBezTo>
                    <a:pt x="17879" y="15213"/>
                    <a:pt x="17881" y="15218"/>
                    <a:pt x="17877" y="15228"/>
                  </a:cubicBezTo>
                  <a:cubicBezTo>
                    <a:pt x="17857" y="15263"/>
                    <a:pt x="17826" y="15288"/>
                    <a:pt x="17789" y="15298"/>
                  </a:cubicBezTo>
                  <a:cubicBezTo>
                    <a:pt x="17783" y="15300"/>
                    <a:pt x="17778" y="15301"/>
                    <a:pt x="17774" y="15301"/>
                  </a:cubicBezTo>
                  <a:cubicBezTo>
                    <a:pt x="17757" y="15301"/>
                    <a:pt x="17770" y="15280"/>
                    <a:pt x="17810" y="15249"/>
                  </a:cubicBezTo>
                  <a:cubicBezTo>
                    <a:pt x="17839" y="15226"/>
                    <a:pt x="17862" y="15213"/>
                    <a:pt x="17873" y="15213"/>
                  </a:cubicBezTo>
                  <a:close/>
                  <a:moveTo>
                    <a:pt x="20379" y="15190"/>
                  </a:moveTo>
                  <a:cubicBezTo>
                    <a:pt x="20395" y="15190"/>
                    <a:pt x="20410" y="15195"/>
                    <a:pt x="20423" y="15204"/>
                  </a:cubicBezTo>
                  <a:cubicBezTo>
                    <a:pt x="20449" y="15221"/>
                    <a:pt x="20464" y="15251"/>
                    <a:pt x="20463" y="15282"/>
                  </a:cubicBezTo>
                  <a:cubicBezTo>
                    <a:pt x="20462" y="15295"/>
                    <a:pt x="20453" y="15301"/>
                    <a:pt x="20439" y="15301"/>
                  </a:cubicBezTo>
                  <a:cubicBezTo>
                    <a:pt x="20424" y="15301"/>
                    <a:pt x="20404" y="15294"/>
                    <a:pt x="20382" y="15281"/>
                  </a:cubicBezTo>
                  <a:cubicBezTo>
                    <a:pt x="20340" y="15252"/>
                    <a:pt x="20321" y="15216"/>
                    <a:pt x="20340" y="15201"/>
                  </a:cubicBezTo>
                  <a:cubicBezTo>
                    <a:pt x="20352" y="15194"/>
                    <a:pt x="20366" y="15190"/>
                    <a:pt x="20379" y="15190"/>
                  </a:cubicBezTo>
                  <a:close/>
                  <a:moveTo>
                    <a:pt x="13776" y="15349"/>
                  </a:moveTo>
                  <a:cubicBezTo>
                    <a:pt x="13792" y="15349"/>
                    <a:pt x="13813" y="15351"/>
                    <a:pt x="13836" y="15355"/>
                  </a:cubicBezTo>
                  <a:cubicBezTo>
                    <a:pt x="13874" y="15364"/>
                    <a:pt x="13889" y="15384"/>
                    <a:pt x="13868" y="15400"/>
                  </a:cubicBezTo>
                  <a:cubicBezTo>
                    <a:pt x="13856" y="15407"/>
                    <a:pt x="13841" y="15411"/>
                    <a:pt x="13827" y="15411"/>
                  </a:cubicBezTo>
                  <a:cubicBezTo>
                    <a:pt x="13812" y="15411"/>
                    <a:pt x="13797" y="15406"/>
                    <a:pt x="13783" y="15397"/>
                  </a:cubicBezTo>
                  <a:cubicBezTo>
                    <a:pt x="13755" y="15379"/>
                    <a:pt x="13740" y="15360"/>
                    <a:pt x="13749" y="15354"/>
                  </a:cubicBezTo>
                  <a:cubicBezTo>
                    <a:pt x="13753" y="15350"/>
                    <a:pt x="13763" y="15349"/>
                    <a:pt x="13776" y="15349"/>
                  </a:cubicBezTo>
                  <a:close/>
                  <a:moveTo>
                    <a:pt x="17307" y="15333"/>
                  </a:moveTo>
                  <a:cubicBezTo>
                    <a:pt x="17322" y="15333"/>
                    <a:pt x="17352" y="15399"/>
                    <a:pt x="17371" y="15476"/>
                  </a:cubicBezTo>
                  <a:cubicBezTo>
                    <a:pt x="17390" y="15554"/>
                    <a:pt x="17392" y="15621"/>
                    <a:pt x="17374" y="15621"/>
                  </a:cubicBezTo>
                  <a:cubicBezTo>
                    <a:pt x="17374" y="15621"/>
                    <a:pt x="17374" y="15621"/>
                    <a:pt x="17374" y="15621"/>
                  </a:cubicBezTo>
                  <a:cubicBezTo>
                    <a:pt x="17333" y="15619"/>
                    <a:pt x="17266" y="15336"/>
                    <a:pt x="17307" y="15333"/>
                  </a:cubicBezTo>
                  <a:cubicBezTo>
                    <a:pt x="17307" y="15333"/>
                    <a:pt x="17307" y="15333"/>
                    <a:pt x="17307" y="15333"/>
                  </a:cubicBezTo>
                  <a:close/>
                  <a:moveTo>
                    <a:pt x="16233" y="15571"/>
                  </a:moveTo>
                  <a:cubicBezTo>
                    <a:pt x="16246" y="15571"/>
                    <a:pt x="16267" y="15579"/>
                    <a:pt x="16289" y="15594"/>
                  </a:cubicBezTo>
                  <a:cubicBezTo>
                    <a:pt x="16316" y="15610"/>
                    <a:pt x="16320" y="15639"/>
                    <a:pt x="16299" y="15655"/>
                  </a:cubicBezTo>
                  <a:cubicBezTo>
                    <a:pt x="16293" y="15661"/>
                    <a:pt x="16285" y="15663"/>
                    <a:pt x="16277" y="15663"/>
                  </a:cubicBezTo>
                  <a:cubicBezTo>
                    <a:pt x="16261" y="15663"/>
                    <a:pt x="16246" y="15653"/>
                    <a:pt x="16237" y="15636"/>
                  </a:cubicBezTo>
                  <a:cubicBezTo>
                    <a:pt x="16222" y="15609"/>
                    <a:pt x="16216" y="15581"/>
                    <a:pt x="16225" y="15573"/>
                  </a:cubicBezTo>
                  <a:cubicBezTo>
                    <a:pt x="16227" y="15572"/>
                    <a:pt x="16230" y="15571"/>
                    <a:pt x="16233" y="15571"/>
                  </a:cubicBezTo>
                  <a:close/>
                  <a:moveTo>
                    <a:pt x="35493" y="1"/>
                  </a:moveTo>
                  <a:cubicBezTo>
                    <a:pt x="35481" y="1"/>
                    <a:pt x="35467" y="9"/>
                    <a:pt x="35448" y="23"/>
                  </a:cubicBezTo>
                  <a:cubicBezTo>
                    <a:pt x="35427" y="40"/>
                    <a:pt x="35381" y="50"/>
                    <a:pt x="35331" y="50"/>
                  </a:cubicBezTo>
                  <a:cubicBezTo>
                    <a:pt x="35306" y="50"/>
                    <a:pt x="35280" y="48"/>
                    <a:pt x="35256" y="43"/>
                  </a:cubicBezTo>
                  <a:cubicBezTo>
                    <a:pt x="35244" y="40"/>
                    <a:pt x="35232" y="39"/>
                    <a:pt x="35219" y="39"/>
                  </a:cubicBezTo>
                  <a:cubicBezTo>
                    <a:pt x="35111" y="39"/>
                    <a:pt x="35010" y="129"/>
                    <a:pt x="35086" y="179"/>
                  </a:cubicBezTo>
                  <a:cubicBezTo>
                    <a:pt x="35105" y="192"/>
                    <a:pt x="35090" y="246"/>
                    <a:pt x="35050" y="298"/>
                  </a:cubicBezTo>
                  <a:lnTo>
                    <a:pt x="34975" y="391"/>
                  </a:lnTo>
                  <a:lnTo>
                    <a:pt x="34965" y="274"/>
                  </a:lnTo>
                  <a:cubicBezTo>
                    <a:pt x="34958" y="189"/>
                    <a:pt x="34955" y="166"/>
                    <a:pt x="34903" y="166"/>
                  </a:cubicBezTo>
                  <a:cubicBezTo>
                    <a:pt x="34885" y="166"/>
                    <a:pt x="34861" y="169"/>
                    <a:pt x="34829" y="173"/>
                  </a:cubicBezTo>
                  <a:cubicBezTo>
                    <a:pt x="34659" y="194"/>
                    <a:pt x="34548" y="294"/>
                    <a:pt x="34589" y="389"/>
                  </a:cubicBezTo>
                  <a:cubicBezTo>
                    <a:pt x="34611" y="441"/>
                    <a:pt x="34583" y="485"/>
                    <a:pt x="34510" y="514"/>
                  </a:cubicBezTo>
                  <a:cubicBezTo>
                    <a:pt x="34474" y="529"/>
                    <a:pt x="34448" y="537"/>
                    <a:pt x="34431" y="537"/>
                  </a:cubicBezTo>
                  <a:cubicBezTo>
                    <a:pt x="34408" y="537"/>
                    <a:pt x="34400" y="524"/>
                    <a:pt x="34402" y="497"/>
                  </a:cubicBezTo>
                  <a:cubicBezTo>
                    <a:pt x="34405" y="466"/>
                    <a:pt x="34402" y="452"/>
                    <a:pt x="34391" y="452"/>
                  </a:cubicBezTo>
                  <a:cubicBezTo>
                    <a:pt x="34383" y="452"/>
                    <a:pt x="34370" y="459"/>
                    <a:pt x="34351" y="473"/>
                  </a:cubicBezTo>
                  <a:cubicBezTo>
                    <a:pt x="34319" y="497"/>
                    <a:pt x="34326" y="556"/>
                    <a:pt x="34368" y="611"/>
                  </a:cubicBezTo>
                  <a:cubicBezTo>
                    <a:pt x="34408" y="667"/>
                    <a:pt x="34425" y="732"/>
                    <a:pt x="34405" y="764"/>
                  </a:cubicBezTo>
                  <a:cubicBezTo>
                    <a:pt x="34395" y="779"/>
                    <a:pt x="34388" y="787"/>
                    <a:pt x="34383" y="787"/>
                  </a:cubicBezTo>
                  <a:cubicBezTo>
                    <a:pt x="34376" y="787"/>
                    <a:pt x="34375" y="770"/>
                    <a:pt x="34378" y="734"/>
                  </a:cubicBezTo>
                  <a:cubicBezTo>
                    <a:pt x="34384" y="674"/>
                    <a:pt x="34354" y="640"/>
                    <a:pt x="34274" y="619"/>
                  </a:cubicBezTo>
                  <a:cubicBezTo>
                    <a:pt x="33975" y="540"/>
                    <a:pt x="33747" y="432"/>
                    <a:pt x="33722" y="358"/>
                  </a:cubicBezTo>
                  <a:cubicBezTo>
                    <a:pt x="33708" y="322"/>
                    <a:pt x="33696" y="305"/>
                    <a:pt x="33680" y="305"/>
                  </a:cubicBezTo>
                  <a:cubicBezTo>
                    <a:pt x="33672" y="305"/>
                    <a:pt x="33664" y="309"/>
                    <a:pt x="33655" y="316"/>
                  </a:cubicBezTo>
                  <a:cubicBezTo>
                    <a:pt x="33649" y="320"/>
                    <a:pt x="33641" y="322"/>
                    <a:pt x="33630" y="322"/>
                  </a:cubicBezTo>
                  <a:cubicBezTo>
                    <a:pt x="33597" y="322"/>
                    <a:pt x="33542" y="302"/>
                    <a:pt x="33493" y="270"/>
                  </a:cubicBezTo>
                  <a:cubicBezTo>
                    <a:pt x="33441" y="236"/>
                    <a:pt x="33385" y="214"/>
                    <a:pt x="33355" y="214"/>
                  </a:cubicBezTo>
                  <a:cubicBezTo>
                    <a:pt x="33347" y="214"/>
                    <a:pt x="33341" y="216"/>
                    <a:pt x="33337" y="219"/>
                  </a:cubicBezTo>
                  <a:cubicBezTo>
                    <a:pt x="33331" y="224"/>
                    <a:pt x="33323" y="226"/>
                    <a:pt x="33312" y="226"/>
                  </a:cubicBezTo>
                  <a:cubicBezTo>
                    <a:pt x="33285" y="226"/>
                    <a:pt x="33246" y="212"/>
                    <a:pt x="33213" y="191"/>
                  </a:cubicBezTo>
                  <a:cubicBezTo>
                    <a:pt x="33158" y="155"/>
                    <a:pt x="33118" y="135"/>
                    <a:pt x="33083" y="135"/>
                  </a:cubicBezTo>
                  <a:cubicBezTo>
                    <a:pt x="33035" y="135"/>
                    <a:pt x="32996" y="173"/>
                    <a:pt x="32938" y="256"/>
                  </a:cubicBezTo>
                  <a:cubicBezTo>
                    <a:pt x="32875" y="348"/>
                    <a:pt x="32772" y="412"/>
                    <a:pt x="32720" y="412"/>
                  </a:cubicBezTo>
                  <a:cubicBezTo>
                    <a:pt x="32693" y="412"/>
                    <a:pt x="32680" y="393"/>
                    <a:pt x="32698" y="349"/>
                  </a:cubicBezTo>
                  <a:cubicBezTo>
                    <a:pt x="32716" y="313"/>
                    <a:pt x="32692" y="270"/>
                    <a:pt x="32652" y="265"/>
                  </a:cubicBezTo>
                  <a:cubicBezTo>
                    <a:pt x="32646" y="264"/>
                    <a:pt x="32641" y="264"/>
                    <a:pt x="32636" y="264"/>
                  </a:cubicBezTo>
                  <a:cubicBezTo>
                    <a:pt x="32600" y="264"/>
                    <a:pt x="32584" y="294"/>
                    <a:pt x="32594" y="352"/>
                  </a:cubicBezTo>
                  <a:cubicBezTo>
                    <a:pt x="32603" y="409"/>
                    <a:pt x="32588" y="440"/>
                    <a:pt x="32552" y="440"/>
                  </a:cubicBezTo>
                  <a:cubicBezTo>
                    <a:pt x="32547" y="440"/>
                    <a:pt x="32541" y="440"/>
                    <a:pt x="32535" y="438"/>
                  </a:cubicBezTo>
                  <a:cubicBezTo>
                    <a:pt x="32528" y="437"/>
                    <a:pt x="32521" y="437"/>
                    <a:pt x="32515" y="437"/>
                  </a:cubicBezTo>
                  <a:cubicBezTo>
                    <a:pt x="32479" y="437"/>
                    <a:pt x="32448" y="452"/>
                    <a:pt x="32438" y="479"/>
                  </a:cubicBezTo>
                  <a:cubicBezTo>
                    <a:pt x="32432" y="495"/>
                    <a:pt x="32420" y="504"/>
                    <a:pt x="32405" y="504"/>
                  </a:cubicBezTo>
                  <a:cubicBezTo>
                    <a:pt x="32387" y="504"/>
                    <a:pt x="32363" y="493"/>
                    <a:pt x="32335" y="473"/>
                  </a:cubicBezTo>
                  <a:cubicBezTo>
                    <a:pt x="32305" y="449"/>
                    <a:pt x="32265" y="436"/>
                    <a:pt x="32235" y="436"/>
                  </a:cubicBezTo>
                  <a:cubicBezTo>
                    <a:pt x="32223" y="436"/>
                    <a:pt x="32212" y="438"/>
                    <a:pt x="32204" y="443"/>
                  </a:cubicBezTo>
                  <a:cubicBezTo>
                    <a:pt x="32176" y="459"/>
                    <a:pt x="32131" y="486"/>
                    <a:pt x="32106" y="501"/>
                  </a:cubicBezTo>
                  <a:cubicBezTo>
                    <a:pt x="32100" y="504"/>
                    <a:pt x="32094" y="505"/>
                    <a:pt x="32086" y="505"/>
                  </a:cubicBezTo>
                  <a:cubicBezTo>
                    <a:pt x="32053" y="505"/>
                    <a:pt x="31999" y="477"/>
                    <a:pt x="31944" y="428"/>
                  </a:cubicBezTo>
                  <a:cubicBezTo>
                    <a:pt x="31879" y="370"/>
                    <a:pt x="31747" y="306"/>
                    <a:pt x="31639" y="277"/>
                  </a:cubicBezTo>
                  <a:cubicBezTo>
                    <a:pt x="31530" y="249"/>
                    <a:pt x="31424" y="201"/>
                    <a:pt x="31395" y="165"/>
                  </a:cubicBezTo>
                  <a:cubicBezTo>
                    <a:pt x="31377" y="143"/>
                    <a:pt x="31360" y="131"/>
                    <a:pt x="31349" y="131"/>
                  </a:cubicBezTo>
                  <a:cubicBezTo>
                    <a:pt x="31342" y="131"/>
                    <a:pt x="31338" y="135"/>
                    <a:pt x="31337" y="144"/>
                  </a:cubicBezTo>
                  <a:cubicBezTo>
                    <a:pt x="31333" y="164"/>
                    <a:pt x="31296" y="176"/>
                    <a:pt x="31246" y="176"/>
                  </a:cubicBezTo>
                  <a:cubicBezTo>
                    <a:pt x="31235" y="176"/>
                    <a:pt x="31223" y="176"/>
                    <a:pt x="31210" y="174"/>
                  </a:cubicBezTo>
                  <a:cubicBezTo>
                    <a:pt x="31203" y="173"/>
                    <a:pt x="31195" y="173"/>
                    <a:pt x="31188" y="173"/>
                  </a:cubicBezTo>
                  <a:cubicBezTo>
                    <a:pt x="31065" y="173"/>
                    <a:pt x="30913" y="282"/>
                    <a:pt x="30983" y="328"/>
                  </a:cubicBezTo>
                  <a:cubicBezTo>
                    <a:pt x="31009" y="344"/>
                    <a:pt x="30998" y="382"/>
                    <a:pt x="30958" y="414"/>
                  </a:cubicBezTo>
                  <a:cubicBezTo>
                    <a:pt x="30932" y="435"/>
                    <a:pt x="30907" y="446"/>
                    <a:pt x="30879" y="446"/>
                  </a:cubicBezTo>
                  <a:cubicBezTo>
                    <a:pt x="30832" y="446"/>
                    <a:pt x="30776" y="416"/>
                    <a:pt x="30697" y="353"/>
                  </a:cubicBezTo>
                  <a:cubicBezTo>
                    <a:pt x="30678" y="339"/>
                    <a:pt x="30653" y="331"/>
                    <a:pt x="30633" y="331"/>
                  </a:cubicBezTo>
                  <a:cubicBezTo>
                    <a:pt x="30622" y="331"/>
                    <a:pt x="30613" y="333"/>
                    <a:pt x="30606" y="338"/>
                  </a:cubicBezTo>
                  <a:cubicBezTo>
                    <a:pt x="30586" y="353"/>
                    <a:pt x="30612" y="395"/>
                    <a:pt x="30669" y="431"/>
                  </a:cubicBezTo>
                  <a:cubicBezTo>
                    <a:pt x="30724" y="467"/>
                    <a:pt x="30752" y="505"/>
                    <a:pt x="30736" y="519"/>
                  </a:cubicBezTo>
                  <a:cubicBezTo>
                    <a:pt x="30734" y="520"/>
                    <a:pt x="30732" y="521"/>
                    <a:pt x="30728" y="521"/>
                  </a:cubicBezTo>
                  <a:cubicBezTo>
                    <a:pt x="30698" y="521"/>
                    <a:pt x="30603" y="470"/>
                    <a:pt x="30506" y="401"/>
                  </a:cubicBezTo>
                  <a:cubicBezTo>
                    <a:pt x="30429" y="346"/>
                    <a:pt x="30375" y="312"/>
                    <a:pt x="30365" y="312"/>
                  </a:cubicBezTo>
                  <a:cubicBezTo>
                    <a:pt x="30361" y="312"/>
                    <a:pt x="30364" y="316"/>
                    <a:pt x="30373" y="326"/>
                  </a:cubicBezTo>
                  <a:cubicBezTo>
                    <a:pt x="30407" y="364"/>
                    <a:pt x="30427" y="419"/>
                    <a:pt x="30413" y="455"/>
                  </a:cubicBezTo>
                  <a:cubicBezTo>
                    <a:pt x="30405" y="476"/>
                    <a:pt x="30395" y="487"/>
                    <a:pt x="30382" y="487"/>
                  </a:cubicBezTo>
                  <a:cubicBezTo>
                    <a:pt x="30368" y="487"/>
                    <a:pt x="30352" y="475"/>
                    <a:pt x="30331" y="450"/>
                  </a:cubicBezTo>
                  <a:cubicBezTo>
                    <a:pt x="30261" y="365"/>
                    <a:pt x="30104" y="294"/>
                    <a:pt x="30018" y="294"/>
                  </a:cubicBezTo>
                  <a:cubicBezTo>
                    <a:pt x="29990" y="294"/>
                    <a:pt x="29970" y="302"/>
                    <a:pt x="29963" y="319"/>
                  </a:cubicBezTo>
                  <a:cubicBezTo>
                    <a:pt x="29954" y="339"/>
                    <a:pt x="29944" y="349"/>
                    <a:pt x="29929" y="349"/>
                  </a:cubicBezTo>
                  <a:cubicBezTo>
                    <a:pt x="29909" y="349"/>
                    <a:pt x="29881" y="331"/>
                    <a:pt x="29837" y="292"/>
                  </a:cubicBezTo>
                  <a:cubicBezTo>
                    <a:pt x="29794" y="252"/>
                    <a:pt x="29766" y="232"/>
                    <a:pt x="29738" y="232"/>
                  </a:cubicBezTo>
                  <a:cubicBezTo>
                    <a:pt x="29710" y="232"/>
                    <a:pt x="29682" y="252"/>
                    <a:pt x="29636" y="294"/>
                  </a:cubicBezTo>
                  <a:cubicBezTo>
                    <a:pt x="29578" y="346"/>
                    <a:pt x="29530" y="414"/>
                    <a:pt x="29527" y="452"/>
                  </a:cubicBezTo>
                  <a:cubicBezTo>
                    <a:pt x="29523" y="492"/>
                    <a:pt x="29464" y="514"/>
                    <a:pt x="29403" y="514"/>
                  </a:cubicBezTo>
                  <a:cubicBezTo>
                    <a:pt x="29348" y="514"/>
                    <a:pt x="29290" y="496"/>
                    <a:pt x="29270" y="459"/>
                  </a:cubicBezTo>
                  <a:cubicBezTo>
                    <a:pt x="29220" y="367"/>
                    <a:pt x="29155" y="331"/>
                    <a:pt x="29023" y="329"/>
                  </a:cubicBezTo>
                  <a:cubicBezTo>
                    <a:pt x="29005" y="329"/>
                    <a:pt x="28991" y="329"/>
                    <a:pt x="28979" y="329"/>
                  </a:cubicBezTo>
                  <a:cubicBezTo>
                    <a:pt x="28916" y="329"/>
                    <a:pt x="28928" y="337"/>
                    <a:pt x="29012" y="367"/>
                  </a:cubicBezTo>
                  <a:cubicBezTo>
                    <a:pt x="29108" y="400"/>
                    <a:pt x="29111" y="413"/>
                    <a:pt x="29029" y="447"/>
                  </a:cubicBezTo>
                  <a:cubicBezTo>
                    <a:pt x="28946" y="482"/>
                    <a:pt x="28948" y="491"/>
                    <a:pt x="29039" y="500"/>
                  </a:cubicBezTo>
                  <a:cubicBezTo>
                    <a:pt x="29131" y="508"/>
                    <a:pt x="29130" y="522"/>
                    <a:pt x="29048" y="576"/>
                  </a:cubicBezTo>
                  <a:cubicBezTo>
                    <a:pt x="29004" y="605"/>
                    <a:pt x="28950" y="618"/>
                    <a:pt x="28903" y="618"/>
                  </a:cubicBezTo>
                  <a:cubicBezTo>
                    <a:pt x="28839" y="618"/>
                    <a:pt x="28788" y="592"/>
                    <a:pt x="28793" y="546"/>
                  </a:cubicBezTo>
                  <a:cubicBezTo>
                    <a:pt x="28798" y="495"/>
                    <a:pt x="28758" y="462"/>
                    <a:pt x="28712" y="462"/>
                  </a:cubicBezTo>
                  <a:cubicBezTo>
                    <a:pt x="28690" y="462"/>
                    <a:pt x="28667" y="469"/>
                    <a:pt x="28646" y="486"/>
                  </a:cubicBezTo>
                  <a:cubicBezTo>
                    <a:pt x="28615" y="510"/>
                    <a:pt x="28606" y="574"/>
                    <a:pt x="28626" y="626"/>
                  </a:cubicBezTo>
                  <a:cubicBezTo>
                    <a:pt x="28645" y="676"/>
                    <a:pt x="28654" y="699"/>
                    <a:pt x="28648" y="699"/>
                  </a:cubicBezTo>
                  <a:cubicBezTo>
                    <a:pt x="28644" y="699"/>
                    <a:pt x="28628" y="681"/>
                    <a:pt x="28599" y="647"/>
                  </a:cubicBezTo>
                  <a:cubicBezTo>
                    <a:pt x="28572" y="616"/>
                    <a:pt x="28548" y="601"/>
                    <a:pt x="28524" y="601"/>
                  </a:cubicBezTo>
                  <a:cubicBezTo>
                    <a:pt x="28509" y="601"/>
                    <a:pt x="28494" y="607"/>
                    <a:pt x="28478" y="620"/>
                  </a:cubicBezTo>
                  <a:cubicBezTo>
                    <a:pt x="28458" y="636"/>
                    <a:pt x="28431" y="644"/>
                    <a:pt x="28408" y="644"/>
                  </a:cubicBezTo>
                  <a:cubicBezTo>
                    <a:pt x="28394" y="644"/>
                    <a:pt x="28382" y="641"/>
                    <a:pt x="28373" y="635"/>
                  </a:cubicBezTo>
                  <a:cubicBezTo>
                    <a:pt x="28350" y="619"/>
                    <a:pt x="28360" y="595"/>
                    <a:pt x="28402" y="583"/>
                  </a:cubicBezTo>
                  <a:cubicBezTo>
                    <a:pt x="28449" y="568"/>
                    <a:pt x="28441" y="528"/>
                    <a:pt x="28372" y="468"/>
                  </a:cubicBezTo>
                  <a:cubicBezTo>
                    <a:pt x="28303" y="407"/>
                    <a:pt x="28253" y="377"/>
                    <a:pt x="28225" y="377"/>
                  </a:cubicBezTo>
                  <a:cubicBezTo>
                    <a:pt x="28198" y="377"/>
                    <a:pt x="28193" y="406"/>
                    <a:pt x="28215" y="465"/>
                  </a:cubicBezTo>
                  <a:cubicBezTo>
                    <a:pt x="28231" y="507"/>
                    <a:pt x="28238" y="528"/>
                    <a:pt x="28233" y="528"/>
                  </a:cubicBezTo>
                  <a:cubicBezTo>
                    <a:pt x="28229" y="528"/>
                    <a:pt x="28212" y="505"/>
                    <a:pt x="28179" y="459"/>
                  </a:cubicBezTo>
                  <a:cubicBezTo>
                    <a:pt x="28141" y="404"/>
                    <a:pt x="28112" y="338"/>
                    <a:pt x="28115" y="310"/>
                  </a:cubicBezTo>
                  <a:cubicBezTo>
                    <a:pt x="28118" y="277"/>
                    <a:pt x="28062" y="249"/>
                    <a:pt x="27945" y="226"/>
                  </a:cubicBezTo>
                  <a:cubicBezTo>
                    <a:pt x="27850" y="209"/>
                    <a:pt x="27787" y="180"/>
                    <a:pt x="27808" y="164"/>
                  </a:cubicBezTo>
                  <a:cubicBezTo>
                    <a:pt x="27829" y="147"/>
                    <a:pt x="27824" y="120"/>
                    <a:pt x="27799" y="104"/>
                  </a:cubicBezTo>
                  <a:cubicBezTo>
                    <a:pt x="27783" y="94"/>
                    <a:pt x="27767" y="89"/>
                    <a:pt x="27753" y="89"/>
                  </a:cubicBezTo>
                  <a:cubicBezTo>
                    <a:pt x="27693" y="89"/>
                    <a:pt x="27652" y="165"/>
                    <a:pt x="27694" y="235"/>
                  </a:cubicBezTo>
                  <a:cubicBezTo>
                    <a:pt x="27723" y="282"/>
                    <a:pt x="27725" y="300"/>
                    <a:pt x="27691" y="300"/>
                  </a:cubicBezTo>
                  <a:cubicBezTo>
                    <a:pt x="27679" y="300"/>
                    <a:pt x="27662" y="298"/>
                    <a:pt x="27641" y="294"/>
                  </a:cubicBezTo>
                  <a:cubicBezTo>
                    <a:pt x="27560" y="274"/>
                    <a:pt x="27482" y="243"/>
                    <a:pt x="27411" y="201"/>
                  </a:cubicBezTo>
                  <a:cubicBezTo>
                    <a:pt x="27336" y="159"/>
                    <a:pt x="27238" y="106"/>
                    <a:pt x="27187" y="77"/>
                  </a:cubicBezTo>
                  <a:cubicBezTo>
                    <a:pt x="27155" y="60"/>
                    <a:pt x="27121" y="51"/>
                    <a:pt x="27093" y="51"/>
                  </a:cubicBezTo>
                  <a:cubicBezTo>
                    <a:pt x="27075" y="51"/>
                    <a:pt x="27060" y="55"/>
                    <a:pt x="27050" y="62"/>
                  </a:cubicBezTo>
                  <a:cubicBezTo>
                    <a:pt x="27027" y="79"/>
                    <a:pt x="26960" y="92"/>
                    <a:pt x="26894" y="92"/>
                  </a:cubicBezTo>
                  <a:cubicBezTo>
                    <a:pt x="26888" y="92"/>
                    <a:pt x="26881" y="92"/>
                    <a:pt x="26875" y="92"/>
                  </a:cubicBezTo>
                  <a:cubicBezTo>
                    <a:pt x="26870" y="92"/>
                    <a:pt x="26865" y="92"/>
                    <a:pt x="26860" y="92"/>
                  </a:cubicBezTo>
                  <a:cubicBezTo>
                    <a:pt x="26799" y="92"/>
                    <a:pt x="26763" y="101"/>
                    <a:pt x="26783" y="113"/>
                  </a:cubicBezTo>
                  <a:cubicBezTo>
                    <a:pt x="26794" y="121"/>
                    <a:pt x="26784" y="124"/>
                    <a:pt x="26760" y="124"/>
                  </a:cubicBezTo>
                  <a:cubicBezTo>
                    <a:pt x="26742" y="124"/>
                    <a:pt x="26715" y="122"/>
                    <a:pt x="26684" y="117"/>
                  </a:cubicBezTo>
                  <a:cubicBezTo>
                    <a:pt x="26653" y="113"/>
                    <a:pt x="26628" y="110"/>
                    <a:pt x="26609" y="110"/>
                  </a:cubicBezTo>
                  <a:cubicBezTo>
                    <a:pt x="26537" y="110"/>
                    <a:pt x="26560" y="155"/>
                    <a:pt x="26674" y="326"/>
                  </a:cubicBezTo>
                  <a:cubicBezTo>
                    <a:pt x="26708" y="380"/>
                    <a:pt x="26715" y="446"/>
                    <a:pt x="26689" y="483"/>
                  </a:cubicBezTo>
                  <a:cubicBezTo>
                    <a:pt x="26674" y="503"/>
                    <a:pt x="26658" y="514"/>
                    <a:pt x="26644" y="514"/>
                  </a:cubicBezTo>
                  <a:cubicBezTo>
                    <a:pt x="26632" y="514"/>
                    <a:pt x="26620" y="505"/>
                    <a:pt x="26611" y="488"/>
                  </a:cubicBezTo>
                  <a:cubicBezTo>
                    <a:pt x="26599" y="467"/>
                    <a:pt x="26576" y="457"/>
                    <a:pt x="26547" y="457"/>
                  </a:cubicBezTo>
                  <a:cubicBezTo>
                    <a:pt x="26525" y="457"/>
                    <a:pt x="26500" y="463"/>
                    <a:pt x="26472" y="474"/>
                  </a:cubicBezTo>
                  <a:cubicBezTo>
                    <a:pt x="26446" y="485"/>
                    <a:pt x="26421" y="490"/>
                    <a:pt x="26398" y="490"/>
                  </a:cubicBezTo>
                  <a:cubicBezTo>
                    <a:pt x="26364" y="490"/>
                    <a:pt x="26336" y="479"/>
                    <a:pt x="26319" y="458"/>
                  </a:cubicBezTo>
                  <a:cubicBezTo>
                    <a:pt x="26295" y="430"/>
                    <a:pt x="26262" y="415"/>
                    <a:pt x="26228" y="415"/>
                  </a:cubicBezTo>
                  <a:cubicBezTo>
                    <a:pt x="26216" y="415"/>
                    <a:pt x="26204" y="417"/>
                    <a:pt x="26192" y="420"/>
                  </a:cubicBezTo>
                  <a:cubicBezTo>
                    <a:pt x="26178" y="424"/>
                    <a:pt x="26165" y="426"/>
                    <a:pt x="26152" y="426"/>
                  </a:cubicBezTo>
                  <a:cubicBezTo>
                    <a:pt x="26122" y="426"/>
                    <a:pt x="26096" y="415"/>
                    <a:pt x="26086" y="397"/>
                  </a:cubicBezTo>
                  <a:cubicBezTo>
                    <a:pt x="26066" y="362"/>
                    <a:pt x="25989" y="346"/>
                    <a:pt x="25905" y="346"/>
                  </a:cubicBezTo>
                  <a:cubicBezTo>
                    <a:pt x="25802" y="346"/>
                    <a:pt x="25689" y="371"/>
                    <a:pt x="25662" y="416"/>
                  </a:cubicBezTo>
                  <a:cubicBezTo>
                    <a:pt x="25647" y="440"/>
                    <a:pt x="25631" y="452"/>
                    <a:pt x="25617" y="452"/>
                  </a:cubicBezTo>
                  <a:cubicBezTo>
                    <a:pt x="25606" y="452"/>
                    <a:pt x="25596" y="446"/>
                    <a:pt x="25589" y="432"/>
                  </a:cubicBezTo>
                  <a:cubicBezTo>
                    <a:pt x="25582" y="419"/>
                    <a:pt x="25574" y="412"/>
                    <a:pt x="25565" y="412"/>
                  </a:cubicBezTo>
                  <a:cubicBezTo>
                    <a:pt x="25550" y="412"/>
                    <a:pt x="25532" y="432"/>
                    <a:pt x="25511" y="471"/>
                  </a:cubicBezTo>
                  <a:cubicBezTo>
                    <a:pt x="25483" y="523"/>
                    <a:pt x="25449" y="571"/>
                    <a:pt x="25407" y="614"/>
                  </a:cubicBezTo>
                  <a:cubicBezTo>
                    <a:pt x="25375" y="643"/>
                    <a:pt x="25377" y="670"/>
                    <a:pt x="25408" y="676"/>
                  </a:cubicBezTo>
                  <a:cubicBezTo>
                    <a:pt x="25441" y="683"/>
                    <a:pt x="25449" y="702"/>
                    <a:pt x="25428" y="719"/>
                  </a:cubicBezTo>
                  <a:cubicBezTo>
                    <a:pt x="25417" y="727"/>
                    <a:pt x="25406" y="731"/>
                    <a:pt x="25392" y="731"/>
                  </a:cubicBezTo>
                  <a:cubicBezTo>
                    <a:pt x="25348" y="731"/>
                    <a:pt x="25280" y="690"/>
                    <a:pt x="25152" y="594"/>
                  </a:cubicBezTo>
                  <a:cubicBezTo>
                    <a:pt x="25107" y="559"/>
                    <a:pt x="25077" y="543"/>
                    <a:pt x="25055" y="543"/>
                  </a:cubicBezTo>
                  <a:cubicBezTo>
                    <a:pt x="25037" y="543"/>
                    <a:pt x="25025" y="555"/>
                    <a:pt x="25016" y="577"/>
                  </a:cubicBezTo>
                  <a:cubicBezTo>
                    <a:pt x="25001" y="612"/>
                    <a:pt x="24918" y="629"/>
                    <a:pt x="24832" y="629"/>
                  </a:cubicBezTo>
                  <a:cubicBezTo>
                    <a:pt x="24737" y="629"/>
                    <a:pt x="24637" y="609"/>
                    <a:pt x="24616" y="570"/>
                  </a:cubicBezTo>
                  <a:cubicBezTo>
                    <a:pt x="24609" y="556"/>
                    <a:pt x="24601" y="549"/>
                    <a:pt x="24596" y="549"/>
                  </a:cubicBezTo>
                  <a:cubicBezTo>
                    <a:pt x="24588" y="549"/>
                    <a:pt x="24583" y="559"/>
                    <a:pt x="24581" y="580"/>
                  </a:cubicBezTo>
                  <a:cubicBezTo>
                    <a:pt x="24580" y="600"/>
                    <a:pt x="24574" y="610"/>
                    <a:pt x="24563" y="610"/>
                  </a:cubicBezTo>
                  <a:cubicBezTo>
                    <a:pt x="24548" y="610"/>
                    <a:pt x="24524" y="593"/>
                    <a:pt x="24487" y="556"/>
                  </a:cubicBezTo>
                  <a:cubicBezTo>
                    <a:pt x="24446" y="515"/>
                    <a:pt x="24405" y="489"/>
                    <a:pt x="24384" y="489"/>
                  </a:cubicBezTo>
                  <a:cubicBezTo>
                    <a:pt x="24380" y="489"/>
                    <a:pt x="24376" y="490"/>
                    <a:pt x="24374" y="492"/>
                  </a:cubicBezTo>
                  <a:cubicBezTo>
                    <a:pt x="24370" y="495"/>
                    <a:pt x="24360" y="497"/>
                    <a:pt x="24347" y="497"/>
                  </a:cubicBezTo>
                  <a:cubicBezTo>
                    <a:pt x="24314" y="497"/>
                    <a:pt x="24256" y="487"/>
                    <a:pt x="24198" y="470"/>
                  </a:cubicBezTo>
                  <a:cubicBezTo>
                    <a:pt x="24159" y="458"/>
                    <a:pt x="24127" y="452"/>
                    <a:pt x="24098" y="452"/>
                  </a:cubicBezTo>
                  <a:cubicBezTo>
                    <a:pt x="24038" y="452"/>
                    <a:pt x="23991" y="478"/>
                    <a:pt x="23925" y="537"/>
                  </a:cubicBezTo>
                  <a:cubicBezTo>
                    <a:pt x="23865" y="589"/>
                    <a:pt x="23829" y="613"/>
                    <a:pt x="23798" y="613"/>
                  </a:cubicBezTo>
                  <a:cubicBezTo>
                    <a:pt x="23774" y="613"/>
                    <a:pt x="23754" y="599"/>
                    <a:pt x="23728" y="573"/>
                  </a:cubicBezTo>
                  <a:cubicBezTo>
                    <a:pt x="23700" y="545"/>
                    <a:pt x="23676" y="530"/>
                    <a:pt x="23663" y="530"/>
                  </a:cubicBezTo>
                  <a:cubicBezTo>
                    <a:pt x="23656" y="530"/>
                    <a:pt x="23652" y="533"/>
                    <a:pt x="23652" y="541"/>
                  </a:cubicBezTo>
                  <a:cubicBezTo>
                    <a:pt x="23649" y="567"/>
                    <a:pt x="23585" y="597"/>
                    <a:pt x="23515" y="610"/>
                  </a:cubicBezTo>
                  <a:cubicBezTo>
                    <a:pt x="23422" y="626"/>
                    <a:pt x="23406" y="638"/>
                    <a:pt x="23461" y="650"/>
                  </a:cubicBezTo>
                  <a:cubicBezTo>
                    <a:pt x="23500" y="658"/>
                    <a:pt x="23519" y="680"/>
                    <a:pt x="23500" y="695"/>
                  </a:cubicBezTo>
                  <a:cubicBezTo>
                    <a:pt x="23495" y="699"/>
                    <a:pt x="23487" y="701"/>
                    <a:pt x="23477" y="701"/>
                  </a:cubicBezTo>
                  <a:cubicBezTo>
                    <a:pt x="23448" y="701"/>
                    <a:pt x="23400" y="684"/>
                    <a:pt x="23358" y="656"/>
                  </a:cubicBezTo>
                  <a:cubicBezTo>
                    <a:pt x="23315" y="629"/>
                    <a:pt x="23290" y="613"/>
                    <a:pt x="23276" y="613"/>
                  </a:cubicBezTo>
                  <a:cubicBezTo>
                    <a:pt x="23259" y="613"/>
                    <a:pt x="23261" y="638"/>
                    <a:pt x="23268" y="692"/>
                  </a:cubicBezTo>
                  <a:cubicBezTo>
                    <a:pt x="23276" y="746"/>
                    <a:pt x="23268" y="805"/>
                    <a:pt x="23250" y="819"/>
                  </a:cubicBezTo>
                  <a:cubicBezTo>
                    <a:pt x="23248" y="821"/>
                    <a:pt x="23245" y="822"/>
                    <a:pt x="23242" y="822"/>
                  </a:cubicBezTo>
                  <a:cubicBezTo>
                    <a:pt x="23229" y="822"/>
                    <a:pt x="23219" y="793"/>
                    <a:pt x="23219" y="752"/>
                  </a:cubicBezTo>
                  <a:cubicBezTo>
                    <a:pt x="23219" y="679"/>
                    <a:pt x="23169" y="637"/>
                    <a:pt x="23122" y="637"/>
                  </a:cubicBezTo>
                  <a:cubicBezTo>
                    <a:pt x="23087" y="637"/>
                    <a:pt x="23054" y="660"/>
                    <a:pt x="23043" y="711"/>
                  </a:cubicBezTo>
                  <a:cubicBezTo>
                    <a:pt x="23034" y="753"/>
                    <a:pt x="23024" y="772"/>
                    <a:pt x="23004" y="772"/>
                  </a:cubicBezTo>
                  <a:cubicBezTo>
                    <a:pt x="22991" y="772"/>
                    <a:pt x="22974" y="764"/>
                    <a:pt x="22950" y="749"/>
                  </a:cubicBezTo>
                  <a:cubicBezTo>
                    <a:pt x="22910" y="722"/>
                    <a:pt x="22867" y="710"/>
                    <a:pt x="22831" y="710"/>
                  </a:cubicBezTo>
                  <a:cubicBezTo>
                    <a:pt x="22777" y="710"/>
                    <a:pt x="22742" y="739"/>
                    <a:pt x="22767" y="788"/>
                  </a:cubicBezTo>
                  <a:cubicBezTo>
                    <a:pt x="22782" y="817"/>
                    <a:pt x="22784" y="836"/>
                    <a:pt x="22774" y="836"/>
                  </a:cubicBezTo>
                  <a:cubicBezTo>
                    <a:pt x="22771" y="836"/>
                    <a:pt x="22767" y="834"/>
                    <a:pt x="22762" y="831"/>
                  </a:cubicBezTo>
                  <a:cubicBezTo>
                    <a:pt x="22758" y="828"/>
                    <a:pt x="22753" y="826"/>
                    <a:pt x="22749" y="826"/>
                  </a:cubicBezTo>
                  <a:cubicBezTo>
                    <a:pt x="22733" y="826"/>
                    <a:pt x="22725" y="848"/>
                    <a:pt x="22728" y="882"/>
                  </a:cubicBezTo>
                  <a:cubicBezTo>
                    <a:pt x="22732" y="925"/>
                    <a:pt x="22716" y="947"/>
                    <a:pt x="22681" y="947"/>
                  </a:cubicBezTo>
                  <a:cubicBezTo>
                    <a:pt x="22674" y="947"/>
                    <a:pt x="22666" y="946"/>
                    <a:pt x="22658" y="944"/>
                  </a:cubicBezTo>
                  <a:cubicBezTo>
                    <a:pt x="22652" y="943"/>
                    <a:pt x="22645" y="942"/>
                    <a:pt x="22638" y="942"/>
                  </a:cubicBezTo>
                  <a:cubicBezTo>
                    <a:pt x="22594" y="942"/>
                    <a:pt x="22535" y="964"/>
                    <a:pt x="22494" y="996"/>
                  </a:cubicBezTo>
                  <a:cubicBezTo>
                    <a:pt x="22456" y="1026"/>
                    <a:pt x="22413" y="1044"/>
                    <a:pt x="22386" y="1044"/>
                  </a:cubicBezTo>
                  <a:cubicBezTo>
                    <a:pt x="22379" y="1044"/>
                    <a:pt x="22373" y="1043"/>
                    <a:pt x="22368" y="1040"/>
                  </a:cubicBezTo>
                  <a:cubicBezTo>
                    <a:pt x="22363" y="1036"/>
                    <a:pt x="22352" y="1034"/>
                    <a:pt x="22337" y="1034"/>
                  </a:cubicBezTo>
                  <a:cubicBezTo>
                    <a:pt x="22288" y="1034"/>
                    <a:pt x="22197" y="1051"/>
                    <a:pt x="22106" y="1077"/>
                  </a:cubicBezTo>
                  <a:cubicBezTo>
                    <a:pt x="21895" y="1135"/>
                    <a:pt x="21885" y="1146"/>
                    <a:pt x="21907" y="1253"/>
                  </a:cubicBezTo>
                  <a:cubicBezTo>
                    <a:pt x="21929" y="1348"/>
                    <a:pt x="21911" y="1408"/>
                    <a:pt x="21875" y="1408"/>
                  </a:cubicBezTo>
                  <a:cubicBezTo>
                    <a:pt x="21858" y="1408"/>
                    <a:pt x="21837" y="1395"/>
                    <a:pt x="21815" y="1368"/>
                  </a:cubicBezTo>
                  <a:cubicBezTo>
                    <a:pt x="21785" y="1331"/>
                    <a:pt x="21751" y="1314"/>
                    <a:pt x="21721" y="1314"/>
                  </a:cubicBezTo>
                  <a:cubicBezTo>
                    <a:pt x="21666" y="1314"/>
                    <a:pt x="21624" y="1372"/>
                    <a:pt x="21640" y="1462"/>
                  </a:cubicBezTo>
                  <a:cubicBezTo>
                    <a:pt x="21653" y="1533"/>
                    <a:pt x="21636" y="1586"/>
                    <a:pt x="21601" y="1586"/>
                  </a:cubicBezTo>
                  <a:cubicBezTo>
                    <a:pt x="21601" y="1586"/>
                    <a:pt x="21600" y="1586"/>
                    <a:pt x="21600" y="1586"/>
                  </a:cubicBezTo>
                  <a:cubicBezTo>
                    <a:pt x="21599" y="1586"/>
                    <a:pt x="21598" y="1586"/>
                    <a:pt x="21598" y="1586"/>
                  </a:cubicBezTo>
                  <a:cubicBezTo>
                    <a:pt x="21562" y="1586"/>
                    <a:pt x="21557" y="1621"/>
                    <a:pt x="21585" y="1665"/>
                  </a:cubicBezTo>
                  <a:cubicBezTo>
                    <a:pt x="21635" y="1747"/>
                    <a:pt x="21609" y="1800"/>
                    <a:pt x="21554" y="1800"/>
                  </a:cubicBezTo>
                  <a:cubicBezTo>
                    <a:pt x="21522" y="1800"/>
                    <a:pt x="21480" y="1782"/>
                    <a:pt x="21437" y="1741"/>
                  </a:cubicBezTo>
                  <a:cubicBezTo>
                    <a:pt x="21369" y="1675"/>
                    <a:pt x="21293" y="1649"/>
                    <a:pt x="21166" y="1644"/>
                  </a:cubicBezTo>
                  <a:cubicBezTo>
                    <a:pt x="21045" y="1641"/>
                    <a:pt x="20961" y="1613"/>
                    <a:pt x="20897" y="1550"/>
                  </a:cubicBezTo>
                  <a:cubicBezTo>
                    <a:pt x="20865" y="1518"/>
                    <a:pt x="20842" y="1499"/>
                    <a:pt x="20837" y="1499"/>
                  </a:cubicBezTo>
                  <a:cubicBezTo>
                    <a:pt x="20834" y="1499"/>
                    <a:pt x="20836" y="1504"/>
                    <a:pt x="20843" y="1514"/>
                  </a:cubicBezTo>
                  <a:cubicBezTo>
                    <a:pt x="20864" y="1544"/>
                    <a:pt x="20863" y="1586"/>
                    <a:pt x="20839" y="1605"/>
                  </a:cubicBezTo>
                  <a:cubicBezTo>
                    <a:pt x="20778" y="1654"/>
                    <a:pt x="20532" y="1703"/>
                    <a:pt x="20394" y="1703"/>
                  </a:cubicBezTo>
                  <a:cubicBezTo>
                    <a:pt x="20363" y="1703"/>
                    <a:pt x="20338" y="1700"/>
                    <a:pt x="20321" y="1695"/>
                  </a:cubicBezTo>
                  <a:cubicBezTo>
                    <a:pt x="20302" y="1688"/>
                    <a:pt x="20286" y="1685"/>
                    <a:pt x="20274" y="1685"/>
                  </a:cubicBezTo>
                  <a:cubicBezTo>
                    <a:pt x="20247" y="1685"/>
                    <a:pt x="20236" y="1700"/>
                    <a:pt x="20239" y="1729"/>
                  </a:cubicBezTo>
                  <a:cubicBezTo>
                    <a:pt x="20242" y="1766"/>
                    <a:pt x="20172" y="1852"/>
                    <a:pt x="20082" y="1920"/>
                  </a:cubicBezTo>
                  <a:cubicBezTo>
                    <a:pt x="19876" y="2080"/>
                    <a:pt x="19714" y="2292"/>
                    <a:pt x="19769" y="2328"/>
                  </a:cubicBezTo>
                  <a:cubicBezTo>
                    <a:pt x="19840" y="2374"/>
                    <a:pt x="19758" y="2407"/>
                    <a:pt x="19585" y="2407"/>
                  </a:cubicBezTo>
                  <a:cubicBezTo>
                    <a:pt x="19565" y="2407"/>
                    <a:pt x="19543" y="2406"/>
                    <a:pt x="19520" y="2405"/>
                  </a:cubicBezTo>
                  <a:cubicBezTo>
                    <a:pt x="19504" y="2404"/>
                    <a:pt x="19489" y="2404"/>
                    <a:pt x="19474" y="2404"/>
                  </a:cubicBezTo>
                  <a:cubicBezTo>
                    <a:pt x="19378" y="2404"/>
                    <a:pt x="19315" y="2421"/>
                    <a:pt x="19327" y="2444"/>
                  </a:cubicBezTo>
                  <a:cubicBezTo>
                    <a:pt x="19341" y="2469"/>
                    <a:pt x="19315" y="2541"/>
                    <a:pt x="19270" y="2601"/>
                  </a:cubicBezTo>
                  <a:cubicBezTo>
                    <a:pt x="19196" y="2705"/>
                    <a:pt x="19233" y="2813"/>
                    <a:pt x="19417" y="2998"/>
                  </a:cubicBezTo>
                  <a:cubicBezTo>
                    <a:pt x="19469" y="3050"/>
                    <a:pt x="19479" y="3110"/>
                    <a:pt x="19442" y="3138"/>
                  </a:cubicBezTo>
                  <a:cubicBezTo>
                    <a:pt x="19408" y="3165"/>
                    <a:pt x="19391" y="3229"/>
                    <a:pt x="19406" y="3274"/>
                  </a:cubicBezTo>
                  <a:cubicBezTo>
                    <a:pt x="19433" y="3352"/>
                    <a:pt x="19423" y="3389"/>
                    <a:pt x="19358" y="3389"/>
                  </a:cubicBezTo>
                  <a:cubicBezTo>
                    <a:pt x="19315" y="3389"/>
                    <a:pt x="19250" y="3374"/>
                    <a:pt x="19157" y="3344"/>
                  </a:cubicBezTo>
                  <a:cubicBezTo>
                    <a:pt x="19076" y="3318"/>
                    <a:pt x="19022" y="3305"/>
                    <a:pt x="18980" y="3305"/>
                  </a:cubicBezTo>
                  <a:cubicBezTo>
                    <a:pt x="18930" y="3305"/>
                    <a:pt x="18897" y="3323"/>
                    <a:pt x="18856" y="3362"/>
                  </a:cubicBezTo>
                  <a:cubicBezTo>
                    <a:pt x="18805" y="3409"/>
                    <a:pt x="18715" y="3490"/>
                    <a:pt x="18653" y="3548"/>
                  </a:cubicBezTo>
                  <a:cubicBezTo>
                    <a:pt x="18556" y="3632"/>
                    <a:pt x="18557" y="3656"/>
                    <a:pt x="18656" y="3697"/>
                  </a:cubicBezTo>
                  <a:cubicBezTo>
                    <a:pt x="18772" y="3746"/>
                    <a:pt x="18824" y="3893"/>
                    <a:pt x="18744" y="3893"/>
                  </a:cubicBezTo>
                  <a:cubicBezTo>
                    <a:pt x="18734" y="3893"/>
                    <a:pt x="18721" y="3891"/>
                    <a:pt x="18706" y="3885"/>
                  </a:cubicBezTo>
                  <a:cubicBezTo>
                    <a:pt x="18677" y="3875"/>
                    <a:pt x="18654" y="3870"/>
                    <a:pt x="18635" y="3870"/>
                  </a:cubicBezTo>
                  <a:cubicBezTo>
                    <a:pt x="18555" y="3870"/>
                    <a:pt x="18569" y="3959"/>
                    <a:pt x="18685" y="4063"/>
                  </a:cubicBezTo>
                  <a:cubicBezTo>
                    <a:pt x="18766" y="4133"/>
                    <a:pt x="18805" y="4197"/>
                    <a:pt x="18772" y="4202"/>
                  </a:cubicBezTo>
                  <a:cubicBezTo>
                    <a:pt x="18739" y="4208"/>
                    <a:pt x="18742" y="4232"/>
                    <a:pt x="18784" y="4260"/>
                  </a:cubicBezTo>
                  <a:cubicBezTo>
                    <a:pt x="18857" y="4307"/>
                    <a:pt x="18766" y="4357"/>
                    <a:pt x="18632" y="4357"/>
                  </a:cubicBezTo>
                  <a:cubicBezTo>
                    <a:pt x="18613" y="4357"/>
                    <a:pt x="18593" y="4356"/>
                    <a:pt x="18572" y="4354"/>
                  </a:cubicBezTo>
                  <a:cubicBezTo>
                    <a:pt x="18568" y="4354"/>
                    <a:pt x="18564" y="4353"/>
                    <a:pt x="18559" y="4353"/>
                  </a:cubicBezTo>
                  <a:cubicBezTo>
                    <a:pt x="18464" y="4353"/>
                    <a:pt x="18325" y="4459"/>
                    <a:pt x="18314" y="4545"/>
                  </a:cubicBezTo>
                  <a:cubicBezTo>
                    <a:pt x="18311" y="4572"/>
                    <a:pt x="18268" y="4609"/>
                    <a:pt x="18214" y="4632"/>
                  </a:cubicBezTo>
                  <a:cubicBezTo>
                    <a:pt x="18145" y="4667"/>
                    <a:pt x="18080" y="4711"/>
                    <a:pt x="18021" y="4761"/>
                  </a:cubicBezTo>
                  <a:cubicBezTo>
                    <a:pt x="17974" y="4803"/>
                    <a:pt x="17904" y="4834"/>
                    <a:pt x="17853" y="4834"/>
                  </a:cubicBezTo>
                  <a:cubicBezTo>
                    <a:pt x="17845" y="4834"/>
                    <a:pt x="17838" y="4833"/>
                    <a:pt x="17832" y="4832"/>
                  </a:cubicBezTo>
                  <a:cubicBezTo>
                    <a:pt x="17811" y="4828"/>
                    <a:pt x="17796" y="4825"/>
                    <a:pt x="17787" y="4825"/>
                  </a:cubicBezTo>
                  <a:cubicBezTo>
                    <a:pt x="17766" y="4825"/>
                    <a:pt x="17777" y="4837"/>
                    <a:pt x="17820" y="4864"/>
                  </a:cubicBezTo>
                  <a:cubicBezTo>
                    <a:pt x="17862" y="4893"/>
                    <a:pt x="17902" y="4952"/>
                    <a:pt x="17905" y="4991"/>
                  </a:cubicBezTo>
                  <a:cubicBezTo>
                    <a:pt x="17909" y="5032"/>
                    <a:pt x="17959" y="5087"/>
                    <a:pt x="18012" y="5111"/>
                  </a:cubicBezTo>
                  <a:cubicBezTo>
                    <a:pt x="18068" y="5135"/>
                    <a:pt x="18154" y="5205"/>
                    <a:pt x="18200" y="5260"/>
                  </a:cubicBezTo>
                  <a:cubicBezTo>
                    <a:pt x="18252" y="5324"/>
                    <a:pt x="18271" y="5349"/>
                    <a:pt x="18250" y="5349"/>
                  </a:cubicBezTo>
                  <a:cubicBezTo>
                    <a:pt x="18237" y="5349"/>
                    <a:pt x="18208" y="5339"/>
                    <a:pt x="18163" y="5324"/>
                  </a:cubicBezTo>
                  <a:cubicBezTo>
                    <a:pt x="18088" y="5299"/>
                    <a:pt x="18027" y="5287"/>
                    <a:pt x="17982" y="5287"/>
                  </a:cubicBezTo>
                  <a:cubicBezTo>
                    <a:pt x="17874" y="5287"/>
                    <a:pt x="17863" y="5353"/>
                    <a:pt x="18004" y="5445"/>
                  </a:cubicBezTo>
                  <a:cubicBezTo>
                    <a:pt x="18092" y="5503"/>
                    <a:pt x="18098" y="5530"/>
                    <a:pt x="18029" y="5560"/>
                  </a:cubicBezTo>
                  <a:cubicBezTo>
                    <a:pt x="17978" y="5581"/>
                    <a:pt x="17950" y="5621"/>
                    <a:pt x="17965" y="5651"/>
                  </a:cubicBezTo>
                  <a:cubicBezTo>
                    <a:pt x="17975" y="5670"/>
                    <a:pt x="17992" y="5681"/>
                    <a:pt x="18008" y="5681"/>
                  </a:cubicBezTo>
                  <a:cubicBezTo>
                    <a:pt x="18016" y="5681"/>
                    <a:pt x="18024" y="5679"/>
                    <a:pt x="18030" y="5673"/>
                  </a:cubicBezTo>
                  <a:cubicBezTo>
                    <a:pt x="18036" y="5669"/>
                    <a:pt x="18044" y="5666"/>
                    <a:pt x="18055" y="5666"/>
                  </a:cubicBezTo>
                  <a:cubicBezTo>
                    <a:pt x="18116" y="5666"/>
                    <a:pt x="18244" y="5743"/>
                    <a:pt x="18256" y="5796"/>
                  </a:cubicBezTo>
                  <a:cubicBezTo>
                    <a:pt x="18260" y="5813"/>
                    <a:pt x="18207" y="5824"/>
                    <a:pt x="18133" y="5824"/>
                  </a:cubicBezTo>
                  <a:cubicBezTo>
                    <a:pt x="18124" y="5824"/>
                    <a:pt x="18116" y="5824"/>
                    <a:pt x="18106" y="5824"/>
                  </a:cubicBezTo>
                  <a:cubicBezTo>
                    <a:pt x="18092" y="5823"/>
                    <a:pt x="18079" y="5823"/>
                    <a:pt x="18067" y="5823"/>
                  </a:cubicBezTo>
                  <a:cubicBezTo>
                    <a:pt x="17965" y="5823"/>
                    <a:pt x="17936" y="5848"/>
                    <a:pt x="17892" y="5949"/>
                  </a:cubicBezTo>
                  <a:cubicBezTo>
                    <a:pt x="17820" y="6109"/>
                    <a:pt x="17856" y="6231"/>
                    <a:pt x="17989" y="6284"/>
                  </a:cubicBezTo>
                  <a:cubicBezTo>
                    <a:pt x="18120" y="6334"/>
                    <a:pt x="18108" y="6415"/>
                    <a:pt x="17968" y="6442"/>
                  </a:cubicBezTo>
                  <a:cubicBezTo>
                    <a:pt x="17887" y="6457"/>
                    <a:pt x="17860" y="6497"/>
                    <a:pt x="17866" y="6595"/>
                  </a:cubicBezTo>
                  <a:cubicBezTo>
                    <a:pt x="17871" y="6652"/>
                    <a:pt x="17878" y="6688"/>
                    <a:pt x="17884" y="6688"/>
                  </a:cubicBezTo>
                  <a:cubicBezTo>
                    <a:pt x="17886" y="6688"/>
                    <a:pt x="17887" y="6685"/>
                    <a:pt x="17889" y="6679"/>
                  </a:cubicBezTo>
                  <a:cubicBezTo>
                    <a:pt x="17890" y="6674"/>
                    <a:pt x="17893" y="6671"/>
                    <a:pt x="17898" y="6671"/>
                  </a:cubicBezTo>
                  <a:cubicBezTo>
                    <a:pt x="17917" y="6671"/>
                    <a:pt x="17962" y="6714"/>
                    <a:pt x="18011" y="6784"/>
                  </a:cubicBezTo>
                  <a:cubicBezTo>
                    <a:pt x="18092" y="6899"/>
                    <a:pt x="18099" y="6959"/>
                    <a:pt x="18033" y="6959"/>
                  </a:cubicBezTo>
                  <a:cubicBezTo>
                    <a:pt x="18001" y="6959"/>
                    <a:pt x="17952" y="6945"/>
                    <a:pt x="17887" y="6916"/>
                  </a:cubicBezTo>
                  <a:cubicBezTo>
                    <a:pt x="17832" y="6892"/>
                    <a:pt x="17759" y="6880"/>
                    <a:pt x="17707" y="6880"/>
                  </a:cubicBezTo>
                  <a:cubicBezTo>
                    <a:pt x="17645" y="6880"/>
                    <a:pt x="17612" y="6896"/>
                    <a:pt x="17672" y="6925"/>
                  </a:cubicBezTo>
                  <a:cubicBezTo>
                    <a:pt x="17835" y="7004"/>
                    <a:pt x="17886" y="7075"/>
                    <a:pt x="17799" y="7100"/>
                  </a:cubicBezTo>
                  <a:cubicBezTo>
                    <a:pt x="17636" y="7146"/>
                    <a:pt x="17616" y="7169"/>
                    <a:pt x="17681" y="7221"/>
                  </a:cubicBezTo>
                  <a:cubicBezTo>
                    <a:pt x="17718" y="7249"/>
                    <a:pt x="17781" y="7298"/>
                    <a:pt x="17821" y="7328"/>
                  </a:cubicBezTo>
                  <a:cubicBezTo>
                    <a:pt x="17860" y="7357"/>
                    <a:pt x="17883" y="7434"/>
                    <a:pt x="17872" y="7495"/>
                  </a:cubicBezTo>
                  <a:cubicBezTo>
                    <a:pt x="17860" y="7557"/>
                    <a:pt x="17878" y="7627"/>
                    <a:pt x="17909" y="7648"/>
                  </a:cubicBezTo>
                  <a:cubicBezTo>
                    <a:pt x="17939" y="7668"/>
                    <a:pt x="17992" y="7753"/>
                    <a:pt x="18021" y="7831"/>
                  </a:cubicBezTo>
                  <a:cubicBezTo>
                    <a:pt x="18059" y="7934"/>
                    <a:pt x="18047" y="7977"/>
                    <a:pt x="17980" y="7977"/>
                  </a:cubicBezTo>
                  <a:cubicBezTo>
                    <a:pt x="17869" y="7980"/>
                    <a:pt x="17877" y="8039"/>
                    <a:pt x="17998" y="8118"/>
                  </a:cubicBezTo>
                  <a:cubicBezTo>
                    <a:pt x="18081" y="8172"/>
                    <a:pt x="18019" y="8266"/>
                    <a:pt x="17937" y="8266"/>
                  </a:cubicBezTo>
                  <a:cubicBezTo>
                    <a:pt x="17918" y="8266"/>
                    <a:pt x="17897" y="8260"/>
                    <a:pt x="17877" y="8247"/>
                  </a:cubicBezTo>
                  <a:cubicBezTo>
                    <a:pt x="17868" y="8242"/>
                    <a:pt x="17862" y="8240"/>
                    <a:pt x="17857" y="8240"/>
                  </a:cubicBezTo>
                  <a:cubicBezTo>
                    <a:pt x="17843" y="8240"/>
                    <a:pt x="17847" y="8264"/>
                    <a:pt x="17872" y="8306"/>
                  </a:cubicBezTo>
                  <a:cubicBezTo>
                    <a:pt x="17905" y="8361"/>
                    <a:pt x="17929" y="8421"/>
                    <a:pt x="17927" y="8446"/>
                  </a:cubicBezTo>
                  <a:cubicBezTo>
                    <a:pt x="17926" y="8473"/>
                    <a:pt x="17960" y="8507"/>
                    <a:pt x="18005" y="8526"/>
                  </a:cubicBezTo>
                  <a:cubicBezTo>
                    <a:pt x="18048" y="8546"/>
                    <a:pt x="18060" y="8580"/>
                    <a:pt x="18029" y="8604"/>
                  </a:cubicBezTo>
                  <a:cubicBezTo>
                    <a:pt x="18019" y="8612"/>
                    <a:pt x="18007" y="8617"/>
                    <a:pt x="17992" y="8617"/>
                  </a:cubicBezTo>
                  <a:cubicBezTo>
                    <a:pt x="17945" y="8617"/>
                    <a:pt x="17864" y="8572"/>
                    <a:pt x="17702" y="8461"/>
                  </a:cubicBezTo>
                  <a:cubicBezTo>
                    <a:pt x="17571" y="8373"/>
                    <a:pt x="17460" y="8312"/>
                    <a:pt x="17430" y="8312"/>
                  </a:cubicBezTo>
                  <a:cubicBezTo>
                    <a:pt x="17426" y="8312"/>
                    <a:pt x="17423" y="8313"/>
                    <a:pt x="17423" y="8316"/>
                  </a:cubicBezTo>
                  <a:cubicBezTo>
                    <a:pt x="17422" y="8326"/>
                    <a:pt x="17414" y="8332"/>
                    <a:pt x="17402" y="8332"/>
                  </a:cubicBezTo>
                  <a:cubicBezTo>
                    <a:pt x="17389" y="8332"/>
                    <a:pt x="17369" y="8325"/>
                    <a:pt x="17347" y="8310"/>
                  </a:cubicBezTo>
                  <a:cubicBezTo>
                    <a:pt x="17307" y="8286"/>
                    <a:pt x="17260" y="8273"/>
                    <a:pt x="17213" y="8273"/>
                  </a:cubicBezTo>
                  <a:cubicBezTo>
                    <a:pt x="17205" y="8273"/>
                    <a:pt x="17196" y="8273"/>
                    <a:pt x="17187" y="8274"/>
                  </a:cubicBezTo>
                  <a:cubicBezTo>
                    <a:pt x="17176" y="8275"/>
                    <a:pt x="17164" y="8275"/>
                    <a:pt x="17153" y="8275"/>
                  </a:cubicBezTo>
                  <a:cubicBezTo>
                    <a:pt x="17096" y="8275"/>
                    <a:pt x="17039" y="8266"/>
                    <a:pt x="16984" y="8247"/>
                  </a:cubicBezTo>
                  <a:cubicBezTo>
                    <a:pt x="16958" y="8239"/>
                    <a:pt x="16933" y="8234"/>
                    <a:pt x="16913" y="8234"/>
                  </a:cubicBezTo>
                  <a:cubicBezTo>
                    <a:pt x="16878" y="8234"/>
                    <a:pt x="16853" y="8246"/>
                    <a:pt x="16843" y="8270"/>
                  </a:cubicBezTo>
                  <a:cubicBezTo>
                    <a:pt x="16834" y="8289"/>
                    <a:pt x="16823" y="8300"/>
                    <a:pt x="16812" y="8300"/>
                  </a:cubicBezTo>
                  <a:cubicBezTo>
                    <a:pt x="16804" y="8300"/>
                    <a:pt x="16796" y="8294"/>
                    <a:pt x="16789" y="8282"/>
                  </a:cubicBezTo>
                  <a:cubicBezTo>
                    <a:pt x="16778" y="8263"/>
                    <a:pt x="16762" y="8252"/>
                    <a:pt x="16748" y="8252"/>
                  </a:cubicBezTo>
                  <a:cubicBezTo>
                    <a:pt x="16741" y="8252"/>
                    <a:pt x="16735" y="8255"/>
                    <a:pt x="16729" y="8259"/>
                  </a:cubicBezTo>
                  <a:cubicBezTo>
                    <a:pt x="16723" y="8264"/>
                    <a:pt x="16712" y="8267"/>
                    <a:pt x="16697" y="8267"/>
                  </a:cubicBezTo>
                  <a:cubicBezTo>
                    <a:pt x="16667" y="8267"/>
                    <a:pt x="16623" y="8256"/>
                    <a:pt x="16578" y="8237"/>
                  </a:cubicBezTo>
                  <a:cubicBezTo>
                    <a:pt x="16554" y="8227"/>
                    <a:pt x="16527" y="8222"/>
                    <a:pt x="16500" y="8222"/>
                  </a:cubicBezTo>
                  <a:cubicBezTo>
                    <a:pt x="16400" y="8222"/>
                    <a:pt x="16304" y="8284"/>
                    <a:pt x="16355" y="8341"/>
                  </a:cubicBezTo>
                  <a:cubicBezTo>
                    <a:pt x="16371" y="8362"/>
                    <a:pt x="16355" y="8415"/>
                    <a:pt x="16314" y="8461"/>
                  </a:cubicBezTo>
                  <a:cubicBezTo>
                    <a:pt x="16285" y="8496"/>
                    <a:pt x="16263" y="8514"/>
                    <a:pt x="16236" y="8514"/>
                  </a:cubicBezTo>
                  <a:cubicBezTo>
                    <a:pt x="16207" y="8514"/>
                    <a:pt x="16172" y="8493"/>
                    <a:pt x="16116" y="8450"/>
                  </a:cubicBezTo>
                  <a:cubicBezTo>
                    <a:pt x="16054" y="8405"/>
                    <a:pt x="16018" y="8378"/>
                    <a:pt x="15993" y="8378"/>
                  </a:cubicBezTo>
                  <a:cubicBezTo>
                    <a:pt x="15958" y="8378"/>
                    <a:pt x="15945" y="8431"/>
                    <a:pt x="15914" y="8561"/>
                  </a:cubicBezTo>
                  <a:cubicBezTo>
                    <a:pt x="15889" y="8664"/>
                    <a:pt x="15868" y="8710"/>
                    <a:pt x="15832" y="8710"/>
                  </a:cubicBezTo>
                  <a:cubicBezTo>
                    <a:pt x="15811" y="8710"/>
                    <a:pt x="15784" y="8693"/>
                    <a:pt x="15749" y="8662"/>
                  </a:cubicBezTo>
                  <a:cubicBezTo>
                    <a:pt x="15743" y="8657"/>
                    <a:pt x="15738" y="8655"/>
                    <a:pt x="15733" y="8655"/>
                  </a:cubicBezTo>
                  <a:cubicBezTo>
                    <a:pt x="15719" y="8655"/>
                    <a:pt x="15712" y="8678"/>
                    <a:pt x="15716" y="8718"/>
                  </a:cubicBezTo>
                  <a:cubicBezTo>
                    <a:pt x="15720" y="8766"/>
                    <a:pt x="15738" y="8792"/>
                    <a:pt x="15766" y="8792"/>
                  </a:cubicBezTo>
                  <a:cubicBezTo>
                    <a:pt x="15771" y="8792"/>
                    <a:pt x="15777" y="8791"/>
                    <a:pt x="15783" y="8789"/>
                  </a:cubicBezTo>
                  <a:cubicBezTo>
                    <a:pt x="15792" y="8785"/>
                    <a:pt x="15801" y="8784"/>
                    <a:pt x="15810" y="8784"/>
                  </a:cubicBezTo>
                  <a:cubicBezTo>
                    <a:pt x="15833" y="8784"/>
                    <a:pt x="15855" y="8796"/>
                    <a:pt x="15868" y="8816"/>
                  </a:cubicBezTo>
                  <a:cubicBezTo>
                    <a:pt x="15890" y="8859"/>
                    <a:pt x="15828" y="8922"/>
                    <a:pt x="15781" y="8922"/>
                  </a:cubicBezTo>
                  <a:cubicBezTo>
                    <a:pt x="15771" y="8922"/>
                    <a:pt x="15762" y="8920"/>
                    <a:pt x="15755" y="8913"/>
                  </a:cubicBezTo>
                  <a:cubicBezTo>
                    <a:pt x="15695" y="8863"/>
                    <a:pt x="15638" y="8836"/>
                    <a:pt x="15601" y="8836"/>
                  </a:cubicBezTo>
                  <a:cubicBezTo>
                    <a:pt x="15581" y="8836"/>
                    <a:pt x="15567" y="8843"/>
                    <a:pt x="15561" y="8859"/>
                  </a:cubicBezTo>
                  <a:cubicBezTo>
                    <a:pt x="15550" y="8884"/>
                    <a:pt x="15499" y="8902"/>
                    <a:pt x="15444" y="8902"/>
                  </a:cubicBezTo>
                  <a:cubicBezTo>
                    <a:pt x="15438" y="8902"/>
                    <a:pt x="15432" y="8901"/>
                    <a:pt x="15426" y="8901"/>
                  </a:cubicBezTo>
                  <a:cubicBezTo>
                    <a:pt x="15364" y="8897"/>
                    <a:pt x="15326" y="8883"/>
                    <a:pt x="15341" y="8871"/>
                  </a:cubicBezTo>
                  <a:cubicBezTo>
                    <a:pt x="15354" y="8862"/>
                    <a:pt x="15316" y="8855"/>
                    <a:pt x="15250" y="8855"/>
                  </a:cubicBezTo>
                  <a:cubicBezTo>
                    <a:pt x="15234" y="8855"/>
                    <a:pt x="15216" y="8855"/>
                    <a:pt x="15197" y="8856"/>
                  </a:cubicBezTo>
                  <a:cubicBezTo>
                    <a:pt x="15189" y="8857"/>
                    <a:pt x="15182" y="8857"/>
                    <a:pt x="15175" y="8857"/>
                  </a:cubicBezTo>
                  <a:cubicBezTo>
                    <a:pt x="15012" y="8857"/>
                    <a:pt x="14888" y="8763"/>
                    <a:pt x="15035" y="8743"/>
                  </a:cubicBezTo>
                  <a:cubicBezTo>
                    <a:pt x="15077" y="8737"/>
                    <a:pt x="15052" y="8725"/>
                    <a:pt x="14977" y="8716"/>
                  </a:cubicBezTo>
                  <a:cubicBezTo>
                    <a:pt x="14959" y="8714"/>
                    <a:pt x="14941" y="8713"/>
                    <a:pt x="14923" y="8713"/>
                  </a:cubicBezTo>
                  <a:cubicBezTo>
                    <a:pt x="14868" y="8713"/>
                    <a:pt x="14817" y="8723"/>
                    <a:pt x="14797" y="8738"/>
                  </a:cubicBezTo>
                  <a:cubicBezTo>
                    <a:pt x="14786" y="8747"/>
                    <a:pt x="14771" y="8751"/>
                    <a:pt x="14753" y="8751"/>
                  </a:cubicBezTo>
                  <a:cubicBezTo>
                    <a:pt x="14728" y="8751"/>
                    <a:pt x="14697" y="8742"/>
                    <a:pt x="14673" y="8726"/>
                  </a:cubicBezTo>
                  <a:cubicBezTo>
                    <a:pt x="14631" y="8698"/>
                    <a:pt x="14623" y="8673"/>
                    <a:pt x="14656" y="8668"/>
                  </a:cubicBezTo>
                  <a:cubicBezTo>
                    <a:pt x="14689" y="8665"/>
                    <a:pt x="14682" y="8622"/>
                    <a:pt x="14638" y="8576"/>
                  </a:cubicBezTo>
                  <a:cubicBezTo>
                    <a:pt x="14579" y="8512"/>
                    <a:pt x="14491" y="8489"/>
                    <a:pt x="14283" y="8486"/>
                  </a:cubicBezTo>
                  <a:cubicBezTo>
                    <a:pt x="14258" y="8486"/>
                    <a:pt x="14234" y="8486"/>
                    <a:pt x="14212" y="8486"/>
                  </a:cubicBezTo>
                  <a:cubicBezTo>
                    <a:pt x="13953" y="8486"/>
                    <a:pt x="13902" y="8512"/>
                    <a:pt x="13877" y="8628"/>
                  </a:cubicBezTo>
                  <a:cubicBezTo>
                    <a:pt x="13869" y="8667"/>
                    <a:pt x="13863" y="8688"/>
                    <a:pt x="13852" y="8688"/>
                  </a:cubicBezTo>
                  <a:cubicBezTo>
                    <a:pt x="13838" y="8688"/>
                    <a:pt x="13815" y="8653"/>
                    <a:pt x="13764" y="8573"/>
                  </a:cubicBezTo>
                  <a:cubicBezTo>
                    <a:pt x="13718" y="8504"/>
                    <a:pt x="13668" y="8456"/>
                    <a:pt x="13642" y="8456"/>
                  </a:cubicBezTo>
                  <a:cubicBezTo>
                    <a:pt x="13639" y="8456"/>
                    <a:pt x="13635" y="8457"/>
                    <a:pt x="13633" y="8459"/>
                  </a:cubicBezTo>
                  <a:cubicBezTo>
                    <a:pt x="13627" y="8464"/>
                    <a:pt x="13617" y="8466"/>
                    <a:pt x="13606" y="8466"/>
                  </a:cubicBezTo>
                  <a:cubicBezTo>
                    <a:pt x="13580" y="8466"/>
                    <a:pt x="13544" y="8455"/>
                    <a:pt x="13512" y="8434"/>
                  </a:cubicBezTo>
                  <a:cubicBezTo>
                    <a:pt x="13481" y="8414"/>
                    <a:pt x="13463" y="8403"/>
                    <a:pt x="13454" y="8403"/>
                  </a:cubicBezTo>
                  <a:cubicBezTo>
                    <a:pt x="13443" y="8403"/>
                    <a:pt x="13448" y="8420"/>
                    <a:pt x="13465" y="8455"/>
                  </a:cubicBezTo>
                  <a:cubicBezTo>
                    <a:pt x="13482" y="8489"/>
                    <a:pt x="13486" y="8510"/>
                    <a:pt x="13476" y="8510"/>
                  </a:cubicBezTo>
                  <a:cubicBezTo>
                    <a:pt x="13473" y="8510"/>
                    <a:pt x="13470" y="8508"/>
                    <a:pt x="13465" y="8506"/>
                  </a:cubicBezTo>
                  <a:cubicBezTo>
                    <a:pt x="13462" y="8503"/>
                    <a:pt x="13458" y="8502"/>
                    <a:pt x="13454" y="8502"/>
                  </a:cubicBezTo>
                  <a:cubicBezTo>
                    <a:pt x="13436" y="8502"/>
                    <a:pt x="13417" y="8528"/>
                    <a:pt x="13409" y="8571"/>
                  </a:cubicBezTo>
                  <a:cubicBezTo>
                    <a:pt x="13400" y="8613"/>
                    <a:pt x="13378" y="8634"/>
                    <a:pt x="13355" y="8634"/>
                  </a:cubicBezTo>
                  <a:cubicBezTo>
                    <a:pt x="13331" y="8634"/>
                    <a:pt x="13306" y="8611"/>
                    <a:pt x="13295" y="8567"/>
                  </a:cubicBezTo>
                  <a:cubicBezTo>
                    <a:pt x="13277" y="8485"/>
                    <a:pt x="13037" y="8335"/>
                    <a:pt x="12873" y="8304"/>
                  </a:cubicBezTo>
                  <a:cubicBezTo>
                    <a:pt x="12785" y="8286"/>
                    <a:pt x="12698" y="8250"/>
                    <a:pt x="12684" y="8225"/>
                  </a:cubicBezTo>
                  <a:cubicBezTo>
                    <a:pt x="12675" y="8208"/>
                    <a:pt x="12660" y="8199"/>
                    <a:pt x="12645" y="8199"/>
                  </a:cubicBezTo>
                  <a:cubicBezTo>
                    <a:pt x="12637" y="8199"/>
                    <a:pt x="12630" y="8201"/>
                    <a:pt x="12622" y="8207"/>
                  </a:cubicBezTo>
                  <a:cubicBezTo>
                    <a:pt x="12601" y="8222"/>
                    <a:pt x="12600" y="8258"/>
                    <a:pt x="12615" y="8286"/>
                  </a:cubicBezTo>
                  <a:cubicBezTo>
                    <a:pt x="12645" y="8340"/>
                    <a:pt x="12594" y="8388"/>
                    <a:pt x="12533" y="8388"/>
                  </a:cubicBezTo>
                  <a:cubicBezTo>
                    <a:pt x="12512" y="8388"/>
                    <a:pt x="12489" y="8382"/>
                    <a:pt x="12469" y="8368"/>
                  </a:cubicBezTo>
                  <a:cubicBezTo>
                    <a:pt x="12437" y="8348"/>
                    <a:pt x="12361" y="8336"/>
                    <a:pt x="12286" y="8336"/>
                  </a:cubicBezTo>
                  <a:cubicBezTo>
                    <a:pt x="12266" y="8336"/>
                    <a:pt x="12246" y="8337"/>
                    <a:pt x="12227" y="8338"/>
                  </a:cubicBezTo>
                  <a:cubicBezTo>
                    <a:pt x="12205" y="8341"/>
                    <a:pt x="12183" y="8342"/>
                    <a:pt x="12162" y="8342"/>
                  </a:cubicBezTo>
                  <a:cubicBezTo>
                    <a:pt x="12098" y="8342"/>
                    <a:pt x="12046" y="8331"/>
                    <a:pt x="12034" y="8313"/>
                  </a:cubicBezTo>
                  <a:cubicBezTo>
                    <a:pt x="12027" y="8301"/>
                    <a:pt x="12015" y="8295"/>
                    <a:pt x="12000" y="8295"/>
                  </a:cubicBezTo>
                  <a:cubicBezTo>
                    <a:pt x="11987" y="8295"/>
                    <a:pt x="11972" y="8300"/>
                    <a:pt x="11957" y="8312"/>
                  </a:cubicBezTo>
                  <a:cubicBezTo>
                    <a:pt x="11942" y="8323"/>
                    <a:pt x="11918" y="8329"/>
                    <a:pt x="11891" y="8329"/>
                  </a:cubicBezTo>
                  <a:cubicBezTo>
                    <a:pt x="11862" y="8329"/>
                    <a:pt x="11830" y="8322"/>
                    <a:pt x="11802" y="8310"/>
                  </a:cubicBezTo>
                  <a:cubicBezTo>
                    <a:pt x="11756" y="8292"/>
                    <a:pt x="11731" y="8282"/>
                    <a:pt x="11725" y="8282"/>
                  </a:cubicBezTo>
                  <a:cubicBezTo>
                    <a:pt x="11718" y="8282"/>
                    <a:pt x="11737" y="8295"/>
                    <a:pt x="11779" y="8325"/>
                  </a:cubicBezTo>
                  <a:cubicBezTo>
                    <a:pt x="11856" y="8381"/>
                    <a:pt x="11856" y="8412"/>
                    <a:pt x="11806" y="8412"/>
                  </a:cubicBezTo>
                  <a:cubicBezTo>
                    <a:pt x="11771" y="8412"/>
                    <a:pt x="11709" y="8396"/>
                    <a:pt x="11631" y="8361"/>
                  </a:cubicBezTo>
                  <a:cubicBezTo>
                    <a:pt x="11564" y="8331"/>
                    <a:pt x="11506" y="8314"/>
                    <a:pt x="11476" y="8314"/>
                  </a:cubicBezTo>
                  <a:cubicBezTo>
                    <a:pt x="11463" y="8314"/>
                    <a:pt x="11455" y="8317"/>
                    <a:pt x="11454" y="8324"/>
                  </a:cubicBezTo>
                  <a:cubicBezTo>
                    <a:pt x="11452" y="8342"/>
                    <a:pt x="11430" y="8352"/>
                    <a:pt x="11400" y="8352"/>
                  </a:cubicBezTo>
                  <a:cubicBezTo>
                    <a:pt x="11390" y="8352"/>
                    <a:pt x="11380" y="8351"/>
                    <a:pt x="11369" y="8349"/>
                  </a:cubicBezTo>
                  <a:cubicBezTo>
                    <a:pt x="11358" y="8347"/>
                    <a:pt x="11348" y="8345"/>
                    <a:pt x="11340" y="8345"/>
                  </a:cubicBezTo>
                  <a:cubicBezTo>
                    <a:pt x="11308" y="8345"/>
                    <a:pt x="11302" y="8365"/>
                    <a:pt x="11321" y="8404"/>
                  </a:cubicBezTo>
                  <a:cubicBezTo>
                    <a:pt x="11331" y="8426"/>
                    <a:pt x="11333" y="8437"/>
                    <a:pt x="11327" y="8437"/>
                  </a:cubicBezTo>
                  <a:cubicBezTo>
                    <a:pt x="11319" y="8437"/>
                    <a:pt x="11297" y="8421"/>
                    <a:pt x="11261" y="8386"/>
                  </a:cubicBezTo>
                  <a:cubicBezTo>
                    <a:pt x="11219" y="8347"/>
                    <a:pt x="11183" y="8326"/>
                    <a:pt x="11154" y="8326"/>
                  </a:cubicBezTo>
                  <a:cubicBezTo>
                    <a:pt x="11141" y="8326"/>
                    <a:pt x="11129" y="8331"/>
                    <a:pt x="11118" y="8340"/>
                  </a:cubicBezTo>
                  <a:cubicBezTo>
                    <a:pt x="11100" y="8351"/>
                    <a:pt x="11080" y="8356"/>
                    <a:pt x="11060" y="8356"/>
                  </a:cubicBezTo>
                  <a:cubicBezTo>
                    <a:pt x="11041" y="8356"/>
                    <a:pt x="11022" y="8352"/>
                    <a:pt x="11005" y="8341"/>
                  </a:cubicBezTo>
                  <a:cubicBezTo>
                    <a:pt x="10995" y="8336"/>
                    <a:pt x="10989" y="8333"/>
                    <a:pt x="10984" y="8333"/>
                  </a:cubicBezTo>
                  <a:cubicBezTo>
                    <a:pt x="10972" y="8333"/>
                    <a:pt x="10980" y="8355"/>
                    <a:pt x="11008" y="8392"/>
                  </a:cubicBezTo>
                  <a:cubicBezTo>
                    <a:pt x="11041" y="8437"/>
                    <a:pt x="11053" y="8458"/>
                    <a:pt x="11043" y="8458"/>
                  </a:cubicBezTo>
                  <a:cubicBezTo>
                    <a:pt x="11036" y="8458"/>
                    <a:pt x="11017" y="8447"/>
                    <a:pt x="10985" y="8428"/>
                  </a:cubicBezTo>
                  <a:cubicBezTo>
                    <a:pt x="10957" y="8410"/>
                    <a:pt x="10936" y="8400"/>
                    <a:pt x="10921" y="8400"/>
                  </a:cubicBezTo>
                  <a:cubicBezTo>
                    <a:pt x="10899" y="8400"/>
                    <a:pt x="10888" y="8420"/>
                    <a:pt x="10879" y="8464"/>
                  </a:cubicBezTo>
                  <a:cubicBezTo>
                    <a:pt x="10865" y="8531"/>
                    <a:pt x="10823" y="8565"/>
                    <a:pt x="10783" y="8565"/>
                  </a:cubicBezTo>
                  <a:cubicBezTo>
                    <a:pt x="10744" y="8565"/>
                    <a:pt x="10708" y="8532"/>
                    <a:pt x="10703" y="8465"/>
                  </a:cubicBezTo>
                  <a:cubicBezTo>
                    <a:pt x="10699" y="8406"/>
                    <a:pt x="10650" y="8315"/>
                    <a:pt x="10593" y="8259"/>
                  </a:cubicBezTo>
                  <a:cubicBezTo>
                    <a:pt x="10532" y="8201"/>
                    <a:pt x="10487" y="8177"/>
                    <a:pt x="10423" y="8177"/>
                  </a:cubicBezTo>
                  <a:cubicBezTo>
                    <a:pt x="10401" y="8177"/>
                    <a:pt x="10378" y="8180"/>
                    <a:pt x="10351" y="8185"/>
                  </a:cubicBezTo>
                  <a:cubicBezTo>
                    <a:pt x="10320" y="8190"/>
                    <a:pt x="10297" y="8193"/>
                    <a:pt x="10284" y="8193"/>
                  </a:cubicBezTo>
                  <a:cubicBezTo>
                    <a:pt x="10266" y="8193"/>
                    <a:pt x="10268" y="8187"/>
                    <a:pt x="10294" y="8176"/>
                  </a:cubicBezTo>
                  <a:cubicBezTo>
                    <a:pt x="10353" y="8152"/>
                    <a:pt x="10342" y="8124"/>
                    <a:pt x="10256" y="8073"/>
                  </a:cubicBezTo>
                  <a:cubicBezTo>
                    <a:pt x="10208" y="8045"/>
                    <a:pt x="10178" y="8030"/>
                    <a:pt x="10161" y="8030"/>
                  </a:cubicBezTo>
                  <a:cubicBezTo>
                    <a:pt x="10145" y="8030"/>
                    <a:pt x="10140" y="8044"/>
                    <a:pt x="10142" y="8070"/>
                  </a:cubicBezTo>
                  <a:cubicBezTo>
                    <a:pt x="10146" y="8118"/>
                    <a:pt x="10133" y="8139"/>
                    <a:pt x="10113" y="8139"/>
                  </a:cubicBezTo>
                  <a:cubicBezTo>
                    <a:pt x="10080" y="8139"/>
                    <a:pt x="10026" y="8083"/>
                    <a:pt x="9990" y="7991"/>
                  </a:cubicBezTo>
                  <a:lnTo>
                    <a:pt x="9935" y="7846"/>
                  </a:lnTo>
                  <a:lnTo>
                    <a:pt x="9787" y="7859"/>
                  </a:lnTo>
                  <a:cubicBezTo>
                    <a:pt x="9749" y="7863"/>
                    <a:pt x="9721" y="7865"/>
                    <a:pt x="9699" y="7865"/>
                  </a:cubicBezTo>
                  <a:cubicBezTo>
                    <a:pt x="9640" y="7865"/>
                    <a:pt x="9638" y="7846"/>
                    <a:pt x="9638" y="7774"/>
                  </a:cubicBezTo>
                  <a:cubicBezTo>
                    <a:pt x="9637" y="7703"/>
                    <a:pt x="9634" y="7683"/>
                    <a:pt x="9573" y="7683"/>
                  </a:cubicBezTo>
                  <a:cubicBezTo>
                    <a:pt x="9551" y="7683"/>
                    <a:pt x="9521" y="7685"/>
                    <a:pt x="9481" y="7689"/>
                  </a:cubicBezTo>
                  <a:cubicBezTo>
                    <a:pt x="9456" y="7692"/>
                    <a:pt x="9435" y="7693"/>
                    <a:pt x="9416" y="7693"/>
                  </a:cubicBezTo>
                  <a:cubicBezTo>
                    <a:pt x="9341" y="7693"/>
                    <a:pt x="9308" y="7672"/>
                    <a:pt x="9271" y="7615"/>
                  </a:cubicBezTo>
                  <a:cubicBezTo>
                    <a:pt x="9239" y="7565"/>
                    <a:pt x="9215" y="7540"/>
                    <a:pt x="9202" y="7540"/>
                  </a:cubicBezTo>
                  <a:cubicBezTo>
                    <a:pt x="9185" y="7540"/>
                    <a:pt x="9184" y="7577"/>
                    <a:pt x="9201" y="7651"/>
                  </a:cubicBezTo>
                  <a:cubicBezTo>
                    <a:pt x="9211" y="7702"/>
                    <a:pt x="9213" y="7725"/>
                    <a:pt x="9189" y="7725"/>
                  </a:cubicBezTo>
                  <a:cubicBezTo>
                    <a:pt x="9172" y="7725"/>
                    <a:pt x="9142" y="7714"/>
                    <a:pt x="9095" y="7694"/>
                  </a:cubicBezTo>
                  <a:cubicBezTo>
                    <a:pt x="9063" y="7681"/>
                    <a:pt x="9033" y="7675"/>
                    <a:pt x="9008" y="7675"/>
                  </a:cubicBezTo>
                  <a:cubicBezTo>
                    <a:pt x="8938" y="7675"/>
                    <a:pt x="8909" y="7720"/>
                    <a:pt x="8996" y="7759"/>
                  </a:cubicBezTo>
                  <a:cubicBezTo>
                    <a:pt x="9030" y="7774"/>
                    <a:pt x="9021" y="7797"/>
                    <a:pt x="8975" y="7809"/>
                  </a:cubicBezTo>
                  <a:cubicBezTo>
                    <a:pt x="8958" y="7813"/>
                    <a:pt x="8941" y="7816"/>
                    <a:pt x="8924" y="7816"/>
                  </a:cubicBezTo>
                  <a:cubicBezTo>
                    <a:pt x="8892" y="7816"/>
                    <a:pt x="8860" y="7808"/>
                    <a:pt x="8832" y="7792"/>
                  </a:cubicBezTo>
                  <a:cubicBezTo>
                    <a:pt x="8819" y="7784"/>
                    <a:pt x="8806" y="7780"/>
                    <a:pt x="8792" y="7780"/>
                  </a:cubicBezTo>
                  <a:cubicBezTo>
                    <a:pt x="8766" y="7780"/>
                    <a:pt x="8740" y="7795"/>
                    <a:pt x="8722" y="7825"/>
                  </a:cubicBezTo>
                  <a:cubicBezTo>
                    <a:pt x="8702" y="7856"/>
                    <a:pt x="8687" y="7870"/>
                    <a:pt x="8671" y="7870"/>
                  </a:cubicBezTo>
                  <a:cubicBezTo>
                    <a:pt x="8655" y="7870"/>
                    <a:pt x="8638" y="7857"/>
                    <a:pt x="8616" y="7830"/>
                  </a:cubicBezTo>
                  <a:cubicBezTo>
                    <a:pt x="8578" y="7785"/>
                    <a:pt x="8483" y="7756"/>
                    <a:pt x="8357" y="7755"/>
                  </a:cubicBezTo>
                  <a:cubicBezTo>
                    <a:pt x="8204" y="7751"/>
                    <a:pt x="8129" y="7725"/>
                    <a:pt x="8017" y="7633"/>
                  </a:cubicBezTo>
                  <a:cubicBezTo>
                    <a:pt x="7948" y="7575"/>
                    <a:pt x="7907" y="7549"/>
                    <a:pt x="7886" y="7549"/>
                  </a:cubicBezTo>
                  <a:cubicBezTo>
                    <a:pt x="7875" y="7549"/>
                    <a:pt x="7869" y="7555"/>
                    <a:pt x="7868" y="7568"/>
                  </a:cubicBezTo>
                  <a:cubicBezTo>
                    <a:pt x="7855" y="7671"/>
                    <a:pt x="7726" y="7770"/>
                    <a:pt x="7609" y="7770"/>
                  </a:cubicBezTo>
                  <a:cubicBezTo>
                    <a:pt x="7602" y="7770"/>
                    <a:pt x="7595" y="7769"/>
                    <a:pt x="7587" y="7768"/>
                  </a:cubicBezTo>
                  <a:cubicBezTo>
                    <a:pt x="7505" y="7759"/>
                    <a:pt x="7493" y="7752"/>
                    <a:pt x="7546" y="7745"/>
                  </a:cubicBezTo>
                  <a:cubicBezTo>
                    <a:pt x="7589" y="7737"/>
                    <a:pt x="7610" y="7709"/>
                    <a:pt x="7593" y="7679"/>
                  </a:cubicBezTo>
                  <a:cubicBezTo>
                    <a:pt x="7584" y="7662"/>
                    <a:pt x="7561" y="7653"/>
                    <a:pt x="7533" y="7653"/>
                  </a:cubicBezTo>
                  <a:cubicBezTo>
                    <a:pt x="7512" y="7653"/>
                    <a:pt x="7487" y="7658"/>
                    <a:pt x="7464" y="7668"/>
                  </a:cubicBezTo>
                  <a:cubicBezTo>
                    <a:pt x="7429" y="7682"/>
                    <a:pt x="7391" y="7690"/>
                    <a:pt x="7360" y="7690"/>
                  </a:cubicBezTo>
                  <a:cubicBezTo>
                    <a:pt x="7341" y="7690"/>
                    <a:pt x="7326" y="7687"/>
                    <a:pt x="7316" y="7680"/>
                  </a:cubicBezTo>
                  <a:cubicBezTo>
                    <a:pt x="7310" y="7676"/>
                    <a:pt x="7303" y="7675"/>
                    <a:pt x="7296" y="7675"/>
                  </a:cubicBezTo>
                  <a:cubicBezTo>
                    <a:pt x="7273" y="7675"/>
                    <a:pt x="7247" y="7694"/>
                    <a:pt x="7229" y="7727"/>
                  </a:cubicBezTo>
                  <a:cubicBezTo>
                    <a:pt x="7211" y="7761"/>
                    <a:pt x="7186" y="7776"/>
                    <a:pt x="7164" y="7776"/>
                  </a:cubicBezTo>
                  <a:cubicBezTo>
                    <a:pt x="7127" y="7776"/>
                    <a:pt x="7098" y="7735"/>
                    <a:pt x="7123" y="7676"/>
                  </a:cubicBezTo>
                  <a:cubicBezTo>
                    <a:pt x="7146" y="7622"/>
                    <a:pt x="7129" y="7609"/>
                    <a:pt x="7031" y="7598"/>
                  </a:cubicBezTo>
                  <a:cubicBezTo>
                    <a:pt x="6905" y="7583"/>
                    <a:pt x="6789" y="7473"/>
                    <a:pt x="6850" y="7425"/>
                  </a:cubicBezTo>
                  <a:cubicBezTo>
                    <a:pt x="6857" y="7420"/>
                    <a:pt x="6865" y="7417"/>
                    <a:pt x="6873" y="7417"/>
                  </a:cubicBezTo>
                  <a:cubicBezTo>
                    <a:pt x="6889" y="7417"/>
                    <a:pt x="6907" y="7430"/>
                    <a:pt x="6919" y="7452"/>
                  </a:cubicBezTo>
                  <a:cubicBezTo>
                    <a:pt x="6927" y="7469"/>
                    <a:pt x="6936" y="7477"/>
                    <a:pt x="6942" y="7477"/>
                  </a:cubicBezTo>
                  <a:cubicBezTo>
                    <a:pt x="6949" y="7477"/>
                    <a:pt x="6954" y="7470"/>
                    <a:pt x="6956" y="7454"/>
                  </a:cubicBezTo>
                  <a:cubicBezTo>
                    <a:pt x="6964" y="7389"/>
                    <a:pt x="6789" y="7292"/>
                    <a:pt x="6653" y="7286"/>
                  </a:cubicBezTo>
                  <a:cubicBezTo>
                    <a:pt x="6647" y="7286"/>
                    <a:pt x="6641" y="7286"/>
                    <a:pt x="6635" y="7286"/>
                  </a:cubicBezTo>
                  <a:cubicBezTo>
                    <a:pt x="6570" y="7286"/>
                    <a:pt x="6553" y="7303"/>
                    <a:pt x="6565" y="7354"/>
                  </a:cubicBezTo>
                  <a:cubicBezTo>
                    <a:pt x="6571" y="7397"/>
                    <a:pt x="6556" y="7440"/>
                    <a:pt x="6525" y="7470"/>
                  </a:cubicBezTo>
                  <a:cubicBezTo>
                    <a:pt x="6505" y="7486"/>
                    <a:pt x="6492" y="7494"/>
                    <a:pt x="6484" y="7494"/>
                  </a:cubicBezTo>
                  <a:cubicBezTo>
                    <a:pt x="6473" y="7494"/>
                    <a:pt x="6472" y="7478"/>
                    <a:pt x="6476" y="7445"/>
                  </a:cubicBezTo>
                  <a:cubicBezTo>
                    <a:pt x="6479" y="7407"/>
                    <a:pt x="6450" y="7349"/>
                    <a:pt x="6413" y="7319"/>
                  </a:cubicBezTo>
                  <a:cubicBezTo>
                    <a:pt x="6392" y="7302"/>
                    <a:pt x="6374" y="7293"/>
                    <a:pt x="6358" y="7293"/>
                  </a:cubicBezTo>
                  <a:cubicBezTo>
                    <a:pt x="6335" y="7293"/>
                    <a:pt x="6315" y="7309"/>
                    <a:pt x="6294" y="7343"/>
                  </a:cubicBezTo>
                  <a:cubicBezTo>
                    <a:pt x="6268" y="7385"/>
                    <a:pt x="6223" y="7404"/>
                    <a:pt x="6133" y="7404"/>
                  </a:cubicBezTo>
                  <a:cubicBezTo>
                    <a:pt x="6089" y="7404"/>
                    <a:pt x="6034" y="7399"/>
                    <a:pt x="5964" y="7391"/>
                  </a:cubicBezTo>
                  <a:lnTo>
                    <a:pt x="5686" y="7355"/>
                  </a:lnTo>
                  <a:lnTo>
                    <a:pt x="5747" y="7467"/>
                  </a:lnTo>
                  <a:cubicBezTo>
                    <a:pt x="5779" y="7524"/>
                    <a:pt x="5795" y="7552"/>
                    <a:pt x="5788" y="7552"/>
                  </a:cubicBezTo>
                  <a:cubicBezTo>
                    <a:pt x="5781" y="7552"/>
                    <a:pt x="5752" y="7526"/>
                    <a:pt x="5697" y="7476"/>
                  </a:cubicBezTo>
                  <a:cubicBezTo>
                    <a:pt x="5638" y="7423"/>
                    <a:pt x="5604" y="7399"/>
                    <a:pt x="5573" y="7399"/>
                  </a:cubicBezTo>
                  <a:cubicBezTo>
                    <a:pt x="5553" y="7399"/>
                    <a:pt x="5534" y="7409"/>
                    <a:pt x="5512" y="7427"/>
                  </a:cubicBezTo>
                  <a:cubicBezTo>
                    <a:pt x="5474" y="7457"/>
                    <a:pt x="5462" y="7513"/>
                    <a:pt x="5483" y="7551"/>
                  </a:cubicBezTo>
                  <a:cubicBezTo>
                    <a:pt x="5531" y="7630"/>
                    <a:pt x="5464" y="7725"/>
                    <a:pt x="5379" y="7725"/>
                  </a:cubicBezTo>
                  <a:cubicBezTo>
                    <a:pt x="5366" y="7725"/>
                    <a:pt x="5353" y="7722"/>
                    <a:pt x="5340" y="7718"/>
                  </a:cubicBezTo>
                  <a:cubicBezTo>
                    <a:pt x="5279" y="7695"/>
                    <a:pt x="5283" y="7677"/>
                    <a:pt x="5353" y="7654"/>
                  </a:cubicBezTo>
                  <a:cubicBezTo>
                    <a:pt x="5419" y="7633"/>
                    <a:pt x="5410" y="7625"/>
                    <a:pt x="5313" y="7625"/>
                  </a:cubicBezTo>
                  <a:cubicBezTo>
                    <a:pt x="5297" y="7625"/>
                    <a:pt x="5280" y="7625"/>
                    <a:pt x="5259" y="7625"/>
                  </a:cubicBezTo>
                  <a:cubicBezTo>
                    <a:pt x="5257" y="7625"/>
                    <a:pt x="5254" y="7625"/>
                    <a:pt x="5252" y="7625"/>
                  </a:cubicBezTo>
                  <a:cubicBezTo>
                    <a:pt x="5145" y="7625"/>
                    <a:pt x="5029" y="7596"/>
                    <a:pt x="4985" y="7558"/>
                  </a:cubicBezTo>
                  <a:cubicBezTo>
                    <a:pt x="4952" y="7529"/>
                    <a:pt x="4915" y="7513"/>
                    <a:pt x="4887" y="7513"/>
                  </a:cubicBezTo>
                  <a:cubicBezTo>
                    <a:pt x="4877" y="7513"/>
                    <a:pt x="4868" y="7516"/>
                    <a:pt x="4861" y="7521"/>
                  </a:cubicBezTo>
                  <a:cubicBezTo>
                    <a:pt x="4854" y="7526"/>
                    <a:pt x="4845" y="7529"/>
                    <a:pt x="4835" y="7529"/>
                  </a:cubicBezTo>
                  <a:cubicBezTo>
                    <a:pt x="4813" y="7529"/>
                    <a:pt x="4788" y="7516"/>
                    <a:pt x="4768" y="7491"/>
                  </a:cubicBezTo>
                  <a:cubicBezTo>
                    <a:pt x="4748" y="7467"/>
                    <a:pt x="4727" y="7455"/>
                    <a:pt x="4706" y="7455"/>
                  </a:cubicBezTo>
                  <a:cubicBezTo>
                    <a:pt x="4690" y="7455"/>
                    <a:pt x="4673" y="7462"/>
                    <a:pt x="4657" y="7476"/>
                  </a:cubicBezTo>
                  <a:cubicBezTo>
                    <a:pt x="4635" y="7492"/>
                    <a:pt x="4621" y="7501"/>
                    <a:pt x="4613" y="7501"/>
                  </a:cubicBezTo>
                  <a:cubicBezTo>
                    <a:pt x="4602" y="7501"/>
                    <a:pt x="4599" y="7487"/>
                    <a:pt x="4603" y="7458"/>
                  </a:cubicBezTo>
                  <a:cubicBezTo>
                    <a:pt x="4607" y="7419"/>
                    <a:pt x="4592" y="7400"/>
                    <a:pt x="4555" y="7400"/>
                  </a:cubicBezTo>
                  <a:cubicBezTo>
                    <a:pt x="4549" y="7400"/>
                    <a:pt x="4542" y="7400"/>
                    <a:pt x="4534" y="7401"/>
                  </a:cubicBezTo>
                  <a:cubicBezTo>
                    <a:pt x="4529" y="7402"/>
                    <a:pt x="4524" y="7402"/>
                    <a:pt x="4519" y="7402"/>
                  </a:cubicBezTo>
                  <a:cubicBezTo>
                    <a:pt x="4483" y="7402"/>
                    <a:pt x="4448" y="7384"/>
                    <a:pt x="4425" y="7354"/>
                  </a:cubicBezTo>
                  <a:cubicBezTo>
                    <a:pt x="4420" y="7344"/>
                    <a:pt x="4416" y="7340"/>
                    <a:pt x="4413" y="7340"/>
                  </a:cubicBezTo>
                  <a:cubicBezTo>
                    <a:pt x="4405" y="7340"/>
                    <a:pt x="4402" y="7364"/>
                    <a:pt x="4407" y="7404"/>
                  </a:cubicBezTo>
                  <a:cubicBezTo>
                    <a:pt x="4416" y="7474"/>
                    <a:pt x="4388" y="7519"/>
                    <a:pt x="4331" y="7525"/>
                  </a:cubicBezTo>
                  <a:cubicBezTo>
                    <a:pt x="4319" y="7527"/>
                    <a:pt x="4308" y="7528"/>
                    <a:pt x="4299" y="7528"/>
                  </a:cubicBezTo>
                  <a:cubicBezTo>
                    <a:pt x="4253" y="7528"/>
                    <a:pt x="4243" y="7504"/>
                    <a:pt x="4251" y="7434"/>
                  </a:cubicBezTo>
                  <a:cubicBezTo>
                    <a:pt x="4257" y="7380"/>
                    <a:pt x="4225" y="7310"/>
                    <a:pt x="4185" y="7285"/>
                  </a:cubicBezTo>
                  <a:cubicBezTo>
                    <a:pt x="4160" y="7270"/>
                    <a:pt x="4144" y="7263"/>
                    <a:pt x="4137" y="7263"/>
                  </a:cubicBezTo>
                  <a:cubicBezTo>
                    <a:pt x="4129" y="7263"/>
                    <a:pt x="4133" y="7273"/>
                    <a:pt x="4149" y="7292"/>
                  </a:cubicBezTo>
                  <a:cubicBezTo>
                    <a:pt x="4200" y="7357"/>
                    <a:pt x="4162" y="7398"/>
                    <a:pt x="4068" y="7398"/>
                  </a:cubicBezTo>
                  <a:cubicBezTo>
                    <a:pt x="4042" y="7398"/>
                    <a:pt x="4012" y="7395"/>
                    <a:pt x="3978" y="7388"/>
                  </a:cubicBezTo>
                  <a:cubicBezTo>
                    <a:pt x="3955" y="7383"/>
                    <a:pt x="3934" y="7381"/>
                    <a:pt x="3914" y="7381"/>
                  </a:cubicBezTo>
                  <a:cubicBezTo>
                    <a:pt x="3855" y="7381"/>
                    <a:pt x="3811" y="7402"/>
                    <a:pt x="3778" y="7446"/>
                  </a:cubicBezTo>
                  <a:cubicBezTo>
                    <a:pt x="3750" y="7483"/>
                    <a:pt x="3730" y="7502"/>
                    <a:pt x="3709" y="7502"/>
                  </a:cubicBezTo>
                  <a:cubicBezTo>
                    <a:pt x="3688" y="7502"/>
                    <a:pt x="3665" y="7485"/>
                    <a:pt x="3631" y="7452"/>
                  </a:cubicBezTo>
                  <a:cubicBezTo>
                    <a:pt x="3598" y="7419"/>
                    <a:pt x="3576" y="7402"/>
                    <a:pt x="3552" y="7402"/>
                  </a:cubicBezTo>
                  <a:cubicBezTo>
                    <a:pt x="3524" y="7402"/>
                    <a:pt x="3495" y="7425"/>
                    <a:pt x="3443" y="7473"/>
                  </a:cubicBezTo>
                  <a:cubicBezTo>
                    <a:pt x="3385" y="7530"/>
                    <a:pt x="3333" y="7601"/>
                    <a:pt x="3330" y="7631"/>
                  </a:cubicBezTo>
                  <a:cubicBezTo>
                    <a:pt x="3327" y="7654"/>
                    <a:pt x="3305" y="7668"/>
                    <a:pt x="3276" y="7668"/>
                  </a:cubicBezTo>
                  <a:cubicBezTo>
                    <a:pt x="3266" y="7668"/>
                    <a:pt x="3256" y="7666"/>
                    <a:pt x="3245" y="7662"/>
                  </a:cubicBezTo>
                  <a:cubicBezTo>
                    <a:pt x="3225" y="7656"/>
                    <a:pt x="3212" y="7652"/>
                    <a:pt x="3206" y="7652"/>
                  </a:cubicBezTo>
                  <a:cubicBezTo>
                    <a:pt x="3194" y="7652"/>
                    <a:pt x="3204" y="7663"/>
                    <a:pt x="3236" y="7686"/>
                  </a:cubicBezTo>
                  <a:cubicBezTo>
                    <a:pt x="3281" y="7721"/>
                    <a:pt x="3316" y="7762"/>
                    <a:pt x="3343" y="7812"/>
                  </a:cubicBezTo>
                  <a:cubicBezTo>
                    <a:pt x="3368" y="7859"/>
                    <a:pt x="3370" y="7877"/>
                    <a:pt x="3336" y="7877"/>
                  </a:cubicBezTo>
                  <a:cubicBezTo>
                    <a:pt x="3321" y="7877"/>
                    <a:pt x="3300" y="7874"/>
                    <a:pt x="3272" y="7868"/>
                  </a:cubicBezTo>
                  <a:cubicBezTo>
                    <a:pt x="3136" y="7843"/>
                    <a:pt x="3067" y="7800"/>
                    <a:pt x="3146" y="7789"/>
                  </a:cubicBezTo>
                  <a:cubicBezTo>
                    <a:pt x="3215" y="7780"/>
                    <a:pt x="3108" y="7585"/>
                    <a:pt x="3031" y="7582"/>
                  </a:cubicBezTo>
                  <a:cubicBezTo>
                    <a:pt x="3031" y="7582"/>
                    <a:pt x="3031" y="7582"/>
                    <a:pt x="3030" y="7582"/>
                  </a:cubicBezTo>
                  <a:cubicBezTo>
                    <a:pt x="3005" y="7582"/>
                    <a:pt x="2973" y="7632"/>
                    <a:pt x="2961" y="7692"/>
                  </a:cubicBezTo>
                  <a:cubicBezTo>
                    <a:pt x="2948" y="7751"/>
                    <a:pt x="2913" y="7803"/>
                    <a:pt x="2883" y="7803"/>
                  </a:cubicBezTo>
                  <a:cubicBezTo>
                    <a:pt x="2883" y="7803"/>
                    <a:pt x="2883" y="7803"/>
                    <a:pt x="2882" y="7803"/>
                  </a:cubicBezTo>
                  <a:cubicBezTo>
                    <a:pt x="2851" y="7800"/>
                    <a:pt x="2852" y="7779"/>
                    <a:pt x="2882" y="7753"/>
                  </a:cubicBezTo>
                  <a:cubicBezTo>
                    <a:pt x="2938" y="7710"/>
                    <a:pt x="2903" y="7660"/>
                    <a:pt x="2838" y="7660"/>
                  </a:cubicBezTo>
                  <a:cubicBezTo>
                    <a:pt x="2823" y="7660"/>
                    <a:pt x="2807" y="7663"/>
                    <a:pt x="2790" y="7668"/>
                  </a:cubicBezTo>
                  <a:cubicBezTo>
                    <a:pt x="2777" y="7673"/>
                    <a:pt x="2766" y="7675"/>
                    <a:pt x="2756" y="7675"/>
                  </a:cubicBezTo>
                  <a:cubicBezTo>
                    <a:pt x="2727" y="7675"/>
                    <a:pt x="2712" y="7653"/>
                    <a:pt x="2693" y="7598"/>
                  </a:cubicBezTo>
                  <a:cubicBezTo>
                    <a:pt x="2678" y="7554"/>
                    <a:pt x="2659" y="7531"/>
                    <a:pt x="2639" y="7531"/>
                  </a:cubicBezTo>
                  <a:cubicBezTo>
                    <a:pt x="2633" y="7531"/>
                    <a:pt x="2626" y="7533"/>
                    <a:pt x="2620" y="7539"/>
                  </a:cubicBezTo>
                  <a:cubicBezTo>
                    <a:pt x="2594" y="7559"/>
                    <a:pt x="2600" y="7585"/>
                    <a:pt x="2629" y="7603"/>
                  </a:cubicBezTo>
                  <a:cubicBezTo>
                    <a:pt x="2657" y="7622"/>
                    <a:pt x="2649" y="7656"/>
                    <a:pt x="2620" y="7680"/>
                  </a:cubicBezTo>
                  <a:cubicBezTo>
                    <a:pt x="2582" y="7710"/>
                    <a:pt x="2596" y="7737"/>
                    <a:pt x="2657" y="7758"/>
                  </a:cubicBezTo>
                  <a:cubicBezTo>
                    <a:pt x="2776" y="7798"/>
                    <a:pt x="2723" y="7970"/>
                    <a:pt x="2588" y="7974"/>
                  </a:cubicBezTo>
                  <a:cubicBezTo>
                    <a:pt x="2472" y="7979"/>
                    <a:pt x="2415" y="8097"/>
                    <a:pt x="2514" y="8133"/>
                  </a:cubicBezTo>
                  <a:cubicBezTo>
                    <a:pt x="2585" y="8159"/>
                    <a:pt x="2654" y="8425"/>
                    <a:pt x="2600" y="8468"/>
                  </a:cubicBezTo>
                  <a:cubicBezTo>
                    <a:pt x="2595" y="8472"/>
                    <a:pt x="2587" y="8474"/>
                    <a:pt x="2578" y="8474"/>
                  </a:cubicBezTo>
                  <a:cubicBezTo>
                    <a:pt x="2557" y="8474"/>
                    <a:pt x="2527" y="8464"/>
                    <a:pt x="2497" y="8444"/>
                  </a:cubicBezTo>
                  <a:cubicBezTo>
                    <a:pt x="2471" y="8427"/>
                    <a:pt x="2443" y="8418"/>
                    <a:pt x="2419" y="8418"/>
                  </a:cubicBezTo>
                  <a:cubicBezTo>
                    <a:pt x="2406" y="8418"/>
                    <a:pt x="2394" y="8421"/>
                    <a:pt x="2385" y="8428"/>
                  </a:cubicBezTo>
                  <a:cubicBezTo>
                    <a:pt x="2363" y="8446"/>
                    <a:pt x="2399" y="8482"/>
                    <a:pt x="2466" y="8510"/>
                  </a:cubicBezTo>
                  <a:cubicBezTo>
                    <a:pt x="2546" y="8544"/>
                    <a:pt x="2596" y="8612"/>
                    <a:pt x="2620" y="8720"/>
                  </a:cubicBezTo>
                  <a:cubicBezTo>
                    <a:pt x="2635" y="8793"/>
                    <a:pt x="2652" y="8831"/>
                    <a:pt x="2667" y="8831"/>
                  </a:cubicBezTo>
                  <a:cubicBezTo>
                    <a:pt x="2673" y="8831"/>
                    <a:pt x="2679" y="8824"/>
                    <a:pt x="2685" y="8810"/>
                  </a:cubicBezTo>
                  <a:cubicBezTo>
                    <a:pt x="2698" y="8779"/>
                    <a:pt x="2720" y="8760"/>
                    <a:pt x="2739" y="8760"/>
                  </a:cubicBezTo>
                  <a:cubicBezTo>
                    <a:pt x="2743" y="8760"/>
                    <a:pt x="2748" y="8761"/>
                    <a:pt x="2752" y="8764"/>
                  </a:cubicBezTo>
                  <a:cubicBezTo>
                    <a:pt x="2820" y="8807"/>
                    <a:pt x="2820" y="9037"/>
                    <a:pt x="2752" y="9071"/>
                  </a:cubicBezTo>
                  <a:cubicBezTo>
                    <a:pt x="2711" y="9093"/>
                    <a:pt x="2700" y="9101"/>
                    <a:pt x="2725" y="9101"/>
                  </a:cubicBezTo>
                  <a:cubicBezTo>
                    <a:pt x="2737" y="9101"/>
                    <a:pt x="2755" y="9099"/>
                    <a:pt x="2782" y="9097"/>
                  </a:cubicBezTo>
                  <a:cubicBezTo>
                    <a:pt x="2833" y="9091"/>
                    <a:pt x="2881" y="9070"/>
                    <a:pt x="2884" y="9050"/>
                  </a:cubicBezTo>
                  <a:cubicBezTo>
                    <a:pt x="2884" y="9044"/>
                    <a:pt x="2889" y="9042"/>
                    <a:pt x="2896" y="9042"/>
                  </a:cubicBezTo>
                  <a:cubicBezTo>
                    <a:pt x="2948" y="9042"/>
                    <a:pt x="3147" y="9178"/>
                    <a:pt x="3225" y="9276"/>
                  </a:cubicBezTo>
                  <a:cubicBezTo>
                    <a:pt x="3267" y="9328"/>
                    <a:pt x="3274" y="9344"/>
                    <a:pt x="3226" y="9344"/>
                  </a:cubicBezTo>
                  <a:cubicBezTo>
                    <a:pt x="3210" y="9344"/>
                    <a:pt x="3189" y="9343"/>
                    <a:pt x="3161" y="9340"/>
                  </a:cubicBezTo>
                  <a:cubicBezTo>
                    <a:pt x="3139" y="9337"/>
                    <a:pt x="3120" y="9336"/>
                    <a:pt x="3104" y="9336"/>
                  </a:cubicBezTo>
                  <a:cubicBezTo>
                    <a:pt x="3049" y="9336"/>
                    <a:pt x="3037" y="9355"/>
                    <a:pt x="3039" y="9408"/>
                  </a:cubicBezTo>
                  <a:cubicBezTo>
                    <a:pt x="3041" y="9446"/>
                    <a:pt x="3041" y="9464"/>
                    <a:pt x="3035" y="9464"/>
                  </a:cubicBezTo>
                  <a:cubicBezTo>
                    <a:pt x="3030" y="9464"/>
                    <a:pt x="3022" y="9453"/>
                    <a:pt x="3011" y="9432"/>
                  </a:cubicBezTo>
                  <a:cubicBezTo>
                    <a:pt x="2999" y="9411"/>
                    <a:pt x="2985" y="9400"/>
                    <a:pt x="2966" y="9400"/>
                  </a:cubicBezTo>
                  <a:cubicBezTo>
                    <a:pt x="2949" y="9400"/>
                    <a:pt x="2928" y="9410"/>
                    <a:pt x="2903" y="9431"/>
                  </a:cubicBezTo>
                  <a:cubicBezTo>
                    <a:pt x="2863" y="9462"/>
                    <a:pt x="2863" y="9496"/>
                    <a:pt x="2903" y="9505"/>
                  </a:cubicBezTo>
                  <a:cubicBezTo>
                    <a:pt x="2997" y="9523"/>
                    <a:pt x="2869" y="9619"/>
                    <a:pt x="2734" y="9629"/>
                  </a:cubicBezTo>
                  <a:cubicBezTo>
                    <a:pt x="2709" y="9631"/>
                    <a:pt x="2691" y="9632"/>
                    <a:pt x="2679" y="9632"/>
                  </a:cubicBezTo>
                  <a:cubicBezTo>
                    <a:pt x="2646" y="9632"/>
                    <a:pt x="2660" y="9625"/>
                    <a:pt x="2718" y="9605"/>
                  </a:cubicBezTo>
                  <a:cubicBezTo>
                    <a:pt x="2788" y="9582"/>
                    <a:pt x="2779" y="9556"/>
                    <a:pt x="2681" y="9501"/>
                  </a:cubicBezTo>
                  <a:cubicBezTo>
                    <a:pt x="2613" y="9463"/>
                    <a:pt x="2576" y="9442"/>
                    <a:pt x="2558" y="9442"/>
                  </a:cubicBezTo>
                  <a:cubicBezTo>
                    <a:pt x="2537" y="9442"/>
                    <a:pt x="2544" y="9472"/>
                    <a:pt x="2558" y="9537"/>
                  </a:cubicBezTo>
                  <a:cubicBezTo>
                    <a:pt x="2571" y="9595"/>
                    <a:pt x="2556" y="9624"/>
                    <a:pt x="2503" y="9624"/>
                  </a:cubicBezTo>
                  <a:cubicBezTo>
                    <a:pt x="2464" y="9624"/>
                    <a:pt x="2405" y="9608"/>
                    <a:pt x="2321" y="9579"/>
                  </a:cubicBezTo>
                  <a:cubicBezTo>
                    <a:pt x="2315" y="9576"/>
                    <a:pt x="2309" y="9575"/>
                    <a:pt x="2303" y="9575"/>
                  </a:cubicBezTo>
                  <a:cubicBezTo>
                    <a:pt x="2276" y="9575"/>
                    <a:pt x="2261" y="9601"/>
                    <a:pt x="2264" y="9644"/>
                  </a:cubicBezTo>
                  <a:cubicBezTo>
                    <a:pt x="2268" y="9685"/>
                    <a:pt x="2267" y="9705"/>
                    <a:pt x="2254" y="9705"/>
                  </a:cubicBezTo>
                  <a:cubicBezTo>
                    <a:pt x="2243" y="9705"/>
                    <a:pt x="2224" y="9689"/>
                    <a:pt x="2190" y="9659"/>
                  </a:cubicBezTo>
                  <a:cubicBezTo>
                    <a:pt x="2157" y="9630"/>
                    <a:pt x="2129" y="9615"/>
                    <a:pt x="2104" y="9615"/>
                  </a:cubicBezTo>
                  <a:cubicBezTo>
                    <a:pt x="2088" y="9615"/>
                    <a:pt x="2073" y="9622"/>
                    <a:pt x="2060" y="9635"/>
                  </a:cubicBezTo>
                  <a:cubicBezTo>
                    <a:pt x="2044" y="9651"/>
                    <a:pt x="2016" y="9660"/>
                    <a:pt x="1985" y="9660"/>
                  </a:cubicBezTo>
                  <a:cubicBezTo>
                    <a:pt x="1964" y="9660"/>
                    <a:pt x="1941" y="9656"/>
                    <a:pt x="1921" y="9647"/>
                  </a:cubicBezTo>
                  <a:cubicBezTo>
                    <a:pt x="1874" y="9629"/>
                    <a:pt x="1856" y="9620"/>
                    <a:pt x="1870" y="9620"/>
                  </a:cubicBezTo>
                  <a:cubicBezTo>
                    <a:pt x="1879" y="9620"/>
                    <a:pt x="1903" y="9624"/>
                    <a:pt x="1942" y="9631"/>
                  </a:cubicBezTo>
                  <a:cubicBezTo>
                    <a:pt x="1973" y="9636"/>
                    <a:pt x="1995" y="9639"/>
                    <a:pt x="2008" y="9639"/>
                  </a:cubicBezTo>
                  <a:cubicBezTo>
                    <a:pt x="2035" y="9639"/>
                    <a:pt x="2020" y="9626"/>
                    <a:pt x="1970" y="9592"/>
                  </a:cubicBezTo>
                  <a:cubicBezTo>
                    <a:pt x="1924" y="9561"/>
                    <a:pt x="1903" y="9520"/>
                    <a:pt x="1923" y="9504"/>
                  </a:cubicBezTo>
                  <a:cubicBezTo>
                    <a:pt x="1944" y="9489"/>
                    <a:pt x="1927" y="9468"/>
                    <a:pt x="1885" y="9461"/>
                  </a:cubicBezTo>
                  <a:cubicBezTo>
                    <a:pt x="1879" y="9460"/>
                    <a:pt x="1873" y="9459"/>
                    <a:pt x="1867" y="9459"/>
                  </a:cubicBezTo>
                  <a:cubicBezTo>
                    <a:pt x="1832" y="9459"/>
                    <a:pt x="1798" y="9476"/>
                    <a:pt x="1787" y="9501"/>
                  </a:cubicBezTo>
                  <a:cubicBezTo>
                    <a:pt x="1773" y="9528"/>
                    <a:pt x="1745" y="9544"/>
                    <a:pt x="1716" y="9544"/>
                  </a:cubicBezTo>
                  <a:cubicBezTo>
                    <a:pt x="1709" y="9544"/>
                    <a:pt x="1702" y="9543"/>
                    <a:pt x="1694" y="9541"/>
                  </a:cubicBezTo>
                  <a:cubicBezTo>
                    <a:pt x="1657" y="9534"/>
                    <a:pt x="1642" y="9513"/>
                    <a:pt x="1662" y="9496"/>
                  </a:cubicBezTo>
                  <a:cubicBezTo>
                    <a:pt x="1682" y="9482"/>
                    <a:pt x="1681" y="9450"/>
                    <a:pt x="1657" y="9440"/>
                  </a:cubicBezTo>
                  <a:cubicBezTo>
                    <a:pt x="1648" y="9434"/>
                    <a:pt x="1637" y="9431"/>
                    <a:pt x="1625" y="9431"/>
                  </a:cubicBezTo>
                  <a:cubicBezTo>
                    <a:pt x="1560" y="9431"/>
                    <a:pt x="1448" y="9514"/>
                    <a:pt x="1299" y="9676"/>
                  </a:cubicBezTo>
                  <a:cubicBezTo>
                    <a:pt x="1244" y="9734"/>
                    <a:pt x="1186" y="9763"/>
                    <a:pt x="1128" y="9763"/>
                  </a:cubicBezTo>
                  <a:cubicBezTo>
                    <a:pt x="1042" y="9763"/>
                    <a:pt x="955" y="9699"/>
                    <a:pt x="881" y="9573"/>
                  </a:cubicBezTo>
                  <a:cubicBezTo>
                    <a:pt x="851" y="9521"/>
                    <a:pt x="839" y="9492"/>
                    <a:pt x="847" y="9492"/>
                  </a:cubicBezTo>
                  <a:cubicBezTo>
                    <a:pt x="850" y="9492"/>
                    <a:pt x="857" y="9497"/>
                    <a:pt x="868" y="9508"/>
                  </a:cubicBezTo>
                  <a:cubicBezTo>
                    <a:pt x="900" y="9543"/>
                    <a:pt x="931" y="9558"/>
                    <a:pt x="951" y="9558"/>
                  </a:cubicBezTo>
                  <a:cubicBezTo>
                    <a:pt x="981" y="9558"/>
                    <a:pt x="989" y="9526"/>
                    <a:pt x="947" y="9474"/>
                  </a:cubicBezTo>
                  <a:cubicBezTo>
                    <a:pt x="926" y="9449"/>
                    <a:pt x="893" y="9436"/>
                    <a:pt x="856" y="9436"/>
                  </a:cubicBezTo>
                  <a:cubicBezTo>
                    <a:pt x="838" y="9436"/>
                    <a:pt x="819" y="9439"/>
                    <a:pt x="799" y="9446"/>
                  </a:cubicBezTo>
                  <a:cubicBezTo>
                    <a:pt x="780" y="9452"/>
                    <a:pt x="762" y="9456"/>
                    <a:pt x="744" y="9456"/>
                  </a:cubicBezTo>
                  <a:cubicBezTo>
                    <a:pt x="697" y="9456"/>
                    <a:pt x="652" y="9433"/>
                    <a:pt x="598" y="9385"/>
                  </a:cubicBezTo>
                  <a:cubicBezTo>
                    <a:pt x="552" y="9344"/>
                    <a:pt x="519" y="9324"/>
                    <a:pt x="501" y="9324"/>
                  </a:cubicBezTo>
                  <a:cubicBezTo>
                    <a:pt x="491" y="9324"/>
                    <a:pt x="486" y="9329"/>
                    <a:pt x="484" y="9340"/>
                  </a:cubicBezTo>
                  <a:cubicBezTo>
                    <a:pt x="482" y="9351"/>
                    <a:pt x="473" y="9356"/>
                    <a:pt x="459" y="9356"/>
                  </a:cubicBezTo>
                  <a:cubicBezTo>
                    <a:pt x="440" y="9356"/>
                    <a:pt x="410" y="9345"/>
                    <a:pt x="377" y="9323"/>
                  </a:cubicBezTo>
                  <a:cubicBezTo>
                    <a:pt x="321" y="9288"/>
                    <a:pt x="292" y="9247"/>
                    <a:pt x="311" y="9232"/>
                  </a:cubicBezTo>
                  <a:cubicBezTo>
                    <a:pt x="330" y="9216"/>
                    <a:pt x="304" y="9191"/>
                    <a:pt x="250" y="9173"/>
                  </a:cubicBezTo>
                  <a:cubicBezTo>
                    <a:pt x="223" y="9164"/>
                    <a:pt x="200" y="9159"/>
                    <a:pt x="180" y="9159"/>
                  </a:cubicBezTo>
                  <a:cubicBezTo>
                    <a:pt x="120" y="9159"/>
                    <a:pt x="84" y="9201"/>
                    <a:pt x="44" y="9304"/>
                  </a:cubicBezTo>
                  <a:lnTo>
                    <a:pt x="42" y="9299"/>
                  </a:lnTo>
                  <a:lnTo>
                    <a:pt x="42" y="9299"/>
                  </a:lnTo>
                  <a:cubicBezTo>
                    <a:pt x="1" y="9407"/>
                    <a:pt x="60" y="9455"/>
                    <a:pt x="323" y="9522"/>
                  </a:cubicBezTo>
                  <a:cubicBezTo>
                    <a:pt x="502" y="9568"/>
                    <a:pt x="503" y="9571"/>
                    <a:pt x="393" y="9617"/>
                  </a:cubicBezTo>
                  <a:cubicBezTo>
                    <a:pt x="262" y="9671"/>
                    <a:pt x="302" y="9719"/>
                    <a:pt x="529" y="9774"/>
                  </a:cubicBezTo>
                  <a:cubicBezTo>
                    <a:pt x="641" y="9802"/>
                    <a:pt x="656" y="9822"/>
                    <a:pt x="615" y="9884"/>
                  </a:cubicBezTo>
                  <a:cubicBezTo>
                    <a:pt x="589" y="9925"/>
                    <a:pt x="584" y="9971"/>
                    <a:pt x="605" y="9986"/>
                  </a:cubicBezTo>
                  <a:cubicBezTo>
                    <a:pt x="627" y="9999"/>
                    <a:pt x="617" y="10044"/>
                    <a:pt x="581" y="10086"/>
                  </a:cubicBezTo>
                  <a:cubicBezTo>
                    <a:pt x="529" y="10147"/>
                    <a:pt x="547" y="10177"/>
                    <a:pt x="695" y="10274"/>
                  </a:cubicBezTo>
                  <a:cubicBezTo>
                    <a:pt x="856" y="10380"/>
                    <a:pt x="922" y="10460"/>
                    <a:pt x="860" y="10460"/>
                  </a:cubicBezTo>
                  <a:cubicBezTo>
                    <a:pt x="845" y="10460"/>
                    <a:pt x="823" y="10456"/>
                    <a:pt x="793" y="10446"/>
                  </a:cubicBezTo>
                  <a:cubicBezTo>
                    <a:pt x="764" y="10436"/>
                    <a:pt x="738" y="10431"/>
                    <a:pt x="715" y="10431"/>
                  </a:cubicBezTo>
                  <a:cubicBezTo>
                    <a:pt x="616" y="10431"/>
                    <a:pt x="568" y="10514"/>
                    <a:pt x="603" y="10649"/>
                  </a:cubicBezTo>
                  <a:cubicBezTo>
                    <a:pt x="635" y="10766"/>
                    <a:pt x="665" y="10793"/>
                    <a:pt x="793" y="10826"/>
                  </a:cubicBezTo>
                  <a:cubicBezTo>
                    <a:pt x="889" y="10850"/>
                    <a:pt x="917" y="10866"/>
                    <a:pt x="871" y="10871"/>
                  </a:cubicBezTo>
                  <a:cubicBezTo>
                    <a:pt x="823" y="10877"/>
                    <a:pt x="835" y="10893"/>
                    <a:pt x="893" y="10914"/>
                  </a:cubicBezTo>
                  <a:cubicBezTo>
                    <a:pt x="924" y="10925"/>
                    <a:pt x="957" y="10930"/>
                    <a:pt x="983" y="10930"/>
                  </a:cubicBezTo>
                  <a:cubicBezTo>
                    <a:pt x="1001" y="10930"/>
                    <a:pt x="1015" y="10927"/>
                    <a:pt x="1023" y="10922"/>
                  </a:cubicBezTo>
                  <a:cubicBezTo>
                    <a:pt x="1027" y="10918"/>
                    <a:pt x="1034" y="10916"/>
                    <a:pt x="1043" y="10916"/>
                  </a:cubicBezTo>
                  <a:cubicBezTo>
                    <a:pt x="1067" y="10916"/>
                    <a:pt x="1104" y="10929"/>
                    <a:pt x="1138" y="10951"/>
                  </a:cubicBezTo>
                  <a:cubicBezTo>
                    <a:pt x="1195" y="10988"/>
                    <a:pt x="1199" y="11002"/>
                    <a:pt x="1145" y="11002"/>
                  </a:cubicBezTo>
                  <a:cubicBezTo>
                    <a:pt x="1137" y="11002"/>
                    <a:pt x="1127" y="11001"/>
                    <a:pt x="1117" y="11001"/>
                  </a:cubicBezTo>
                  <a:cubicBezTo>
                    <a:pt x="1114" y="11001"/>
                    <a:pt x="1111" y="11001"/>
                    <a:pt x="1109" y="11001"/>
                  </a:cubicBezTo>
                  <a:cubicBezTo>
                    <a:pt x="999" y="11001"/>
                    <a:pt x="875" y="11087"/>
                    <a:pt x="935" y="11126"/>
                  </a:cubicBezTo>
                  <a:cubicBezTo>
                    <a:pt x="956" y="11140"/>
                    <a:pt x="1023" y="11152"/>
                    <a:pt x="1086" y="11152"/>
                  </a:cubicBezTo>
                  <a:cubicBezTo>
                    <a:pt x="1090" y="11152"/>
                    <a:pt x="1094" y="11152"/>
                    <a:pt x="1097" y="11151"/>
                  </a:cubicBezTo>
                  <a:cubicBezTo>
                    <a:pt x="1104" y="11151"/>
                    <a:pt x="1110" y="11151"/>
                    <a:pt x="1116" y="11151"/>
                  </a:cubicBezTo>
                  <a:cubicBezTo>
                    <a:pt x="1206" y="11151"/>
                    <a:pt x="1212" y="11164"/>
                    <a:pt x="1177" y="11242"/>
                  </a:cubicBezTo>
                  <a:cubicBezTo>
                    <a:pt x="1146" y="11313"/>
                    <a:pt x="1140" y="11330"/>
                    <a:pt x="1200" y="11330"/>
                  </a:cubicBezTo>
                  <a:cubicBezTo>
                    <a:pt x="1219" y="11330"/>
                    <a:pt x="1244" y="11329"/>
                    <a:pt x="1278" y="11326"/>
                  </a:cubicBezTo>
                  <a:cubicBezTo>
                    <a:pt x="1282" y="11326"/>
                    <a:pt x="1286" y="11326"/>
                    <a:pt x="1291" y="11326"/>
                  </a:cubicBezTo>
                  <a:cubicBezTo>
                    <a:pt x="1453" y="11326"/>
                    <a:pt x="1794" y="11512"/>
                    <a:pt x="1787" y="11599"/>
                  </a:cubicBezTo>
                  <a:cubicBezTo>
                    <a:pt x="1785" y="11619"/>
                    <a:pt x="1791" y="11628"/>
                    <a:pt x="1802" y="11628"/>
                  </a:cubicBezTo>
                  <a:cubicBezTo>
                    <a:pt x="1812" y="11628"/>
                    <a:pt x="1825" y="11622"/>
                    <a:pt x="1842" y="11608"/>
                  </a:cubicBezTo>
                  <a:cubicBezTo>
                    <a:pt x="1855" y="11598"/>
                    <a:pt x="1872" y="11592"/>
                    <a:pt x="1891" y="11592"/>
                  </a:cubicBezTo>
                  <a:cubicBezTo>
                    <a:pt x="1925" y="11592"/>
                    <a:pt x="1967" y="11608"/>
                    <a:pt x="2015" y="11642"/>
                  </a:cubicBezTo>
                  <a:cubicBezTo>
                    <a:pt x="2094" y="11701"/>
                    <a:pt x="2105" y="11735"/>
                    <a:pt x="2050" y="11762"/>
                  </a:cubicBezTo>
                  <a:cubicBezTo>
                    <a:pt x="1938" y="11815"/>
                    <a:pt x="2000" y="11898"/>
                    <a:pt x="2164" y="11911"/>
                  </a:cubicBezTo>
                  <a:cubicBezTo>
                    <a:pt x="2291" y="11921"/>
                    <a:pt x="2293" y="11932"/>
                    <a:pt x="2184" y="12036"/>
                  </a:cubicBezTo>
                  <a:cubicBezTo>
                    <a:pt x="2121" y="12098"/>
                    <a:pt x="2072" y="12174"/>
                    <a:pt x="2078" y="12202"/>
                  </a:cubicBezTo>
                  <a:cubicBezTo>
                    <a:pt x="2084" y="12230"/>
                    <a:pt x="2050" y="12268"/>
                    <a:pt x="2006" y="12283"/>
                  </a:cubicBezTo>
                  <a:cubicBezTo>
                    <a:pt x="1957" y="12299"/>
                    <a:pt x="1953" y="12311"/>
                    <a:pt x="1996" y="12311"/>
                  </a:cubicBezTo>
                  <a:cubicBezTo>
                    <a:pt x="1997" y="12311"/>
                    <a:pt x="1998" y="12311"/>
                    <a:pt x="1999" y="12311"/>
                  </a:cubicBezTo>
                  <a:cubicBezTo>
                    <a:pt x="2134" y="12311"/>
                    <a:pt x="2444" y="12404"/>
                    <a:pt x="2454" y="12448"/>
                  </a:cubicBezTo>
                  <a:cubicBezTo>
                    <a:pt x="2458" y="12467"/>
                    <a:pt x="2437" y="12479"/>
                    <a:pt x="2399" y="12479"/>
                  </a:cubicBezTo>
                  <a:cubicBezTo>
                    <a:pt x="2386" y="12479"/>
                    <a:pt x="2372" y="12478"/>
                    <a:pt x="2357" y="12475"/>
                  </a:cubicBezTo>
                  <a:cubicBezTo>
                    <a:pt x="2324" y="12469"/>
                    <a:pt x="2303" y="12466"/>
                    <a:pt x="2294" y="12466"/>
                  </a:cubicBezTo>
                  <a:cubicBezTo>
                    <a:pt x="2278" y="12466"/>
                    <a:pt x="2297" y="12475"/>
                    <a:pt x="2351" y="12496"/>
                  </a:cubicBezTo>
                  <a:cubicBezTo>
                    <a:pt x="2408" y="12518"/>
                    <a:pt x="2437" y="12548"/>
                    <a:pt x="2418" y="12563"/>
                  </a:cubicBezTo>
                  <a:cubicBezTo>
                    <a:pt x="2399" y="12580"/>
                    <a:pt x="2415" y="12599"/>
                    <a:pt x="2455" y="12608"/>
                  </a:cubicBezTo>
                  <a:cubicBezTo>
                    <a:pt x="2494" y="12617"/>
                    <a:pt x="2536" y="12666"/>
                    <a:pt x="2548" y="12723"/>
                  </a:cubicBezTo>
                  <a:cubicBezTo>
                    <a:pt x="2559" y="12777"/>
                    <a:pt x="2590" y="12815"/>
                    <a:pt x="2623" y="12815"/>
                  </a:cubicBezTo>
                  <a:cubicBezTo>
                    <a:pt x="2625" y="12815"/>
                    <a:pt x="2626" y="12815"/>
                    <a:pt x="2627" y="12815"/>
                  </a:cubicBezTo>
                  <a:cubicBezTo>
                    <a:pt x="2634" y="12815"/>
                    <a:pt x="2641" y="12814"/>
                    <a:pt x="2648" y="12814"/>
                  </a:cubicBezTo>
                  <a:cubicBezTo>
                    <a:pt x="2752" y="12814"/>
                    <a:pt x="2908" y="12881"/>
                    <a:pt x="2851" y="12909"/>
                  </a:cubicBezTo>
                  <a:cubicBezTo>
                    <a:pt x="2823" y="12923"/>
                    <a:pt x="2845" y="13002"/>
                    <a:pt x="2900" y="13085"/>
                  </a:cubicBezTo>
                  <a:cubicBezTo>
                    <a:pt x="2982" y="13209"/>
                    <a:pt x="3036" y="13250"/>
                    <a:pt x="3185" y="13300"/>
                  </a:cubicBezTo>
                  <a:cubicBezTo>
                    <a:pt x="3247" y="13322"/>
                    <a:pt x="3294" y="13332"/>
                    <a:pt x="3322" y="13332"/>
                  </a:cubicBezTo>
                  <a:cubicBezTo>
                    <a:pt x="3347" y="13332"/>
                    <a:pt x="3359" y="13324"/>
                    <a:pt x="3355" y="13306"/>
                  </a:cubicBezTo>
                  <a:cubicBezTo>
                    <a:pt x="3344" y="13255"/>
                    <a:pt x="3356" y="13228"/>
                    <a:pt x="3385" y="13228"/>
                  </a:cubicBezTo>
                  <a:cubicBezTo>
                    <a:pt x="3406" y="13228"/>
                    <a:pt x="3435" y="13241"/>
                    <a:pt x="3472" y="13267"/>
                  </a:cubicBezTo>
                  <a:cubicBezTo>
                    <a:pt x="3497" y="13287"/>
                    <a:pt x="3520" y="13296"/>
                    <a:pt x="3543" y="13296"/>
                  </a:cubicBezTo>
                  <a:cubicBezTo>
                    <a:pt x="3575" y="13296"/>
                    <a:pt x="3609" y="13279"/>
                    <a:pt x="3654" y="13244"/>
                  </a:cubicBezTo>
                  <a:cubicBezTo>
                    <a:pt x="3698" y="13209"/>
                    <a:pt x="3757" y="13187"/>
                    <a:pt x="3804" y="13187"/>
                  </a:cubicBezTo>
                  <a:cubicBezTo>
                    <a:pt x="3818" y="13187"/>
                    <a:pt x="3831" y="13189"/>
                    <a:pt x="3842" y="13193"/>
                  </a:cubicBezTo>
                  <a:cubicBezTo>
                    <a:pt x="3894" y="13211"/>
                    <a:pt x="3898" y="13227"/>
                    <a:pt x="3854" y="13233"/>
                  </a:cubicBezTo>
                  <a:cubicBezTo>
                    <a:pt x="3806" y="13239"/>
                    <a:pt x="3815" y="13254"/>
                    <a:pt x="3879" y="13276"/>
                  </a:cubicBezTo>
                  <a:cubicBezTo>
                    <a:pt x="3903" y="13285"/>
                    <a:pt x="3921" y="13289"/>
                    <a:pt x="3933" y="13289"/>
                  </a:cubicBezTo>
                  <a:cubicBezTo>
                    <a:pt x="3964" y="13289"/>
                    <a:pt x="3961" y="13260"/>
                    <a:pt x="3937" y="13182"/>
                  </a:cubicBezTo>
                  <a:lnTo>
                    <a:pt x="3897" y="13057"/>
                  </a:lnTo>
                  <a:lnTo>
                    <a:pt x="3897" y="13057"/>
                  </a:lnTo>
                  <a:lnTo>
                    <a:pt x="4078" y="13081"/>
                  </a:lnTo>
                  <a:cubicBezTo>
                    <a:pt x="4108" y="13085"/>
                    <a:pt x="4136" y="13088"/>
                    <a:pt x="4162" y="13088"/>
                  </a:cubicBezTo>
                  <a:cubicBezTo>
                    <a:pt x="4247" y="13088"/>
                    <a:pt x="4309" y="13062"/>
                    <a:pt x="4373" y="13006"/>
                  </a:cubicBezTo>
                  <a:cubicBezTo>
                    <a:pt x="4421" y="12967"/>
                    <a:pt x="4451" y="12947"/>
                    <a:pt x="4466" y="12947"/>
                  </a:cubicBezTo>
                  <a:cubicBezTo>
                    <a:pt x="4477" y="12947"/>
                    <a:pt x="4480" y="12957"/>
                    <a:pt x="4476" y="12978"/>
                  </a:cubicBezTo>
                  <a:cubicBezTo>
                    <a:pt x="4468" y="13021"/>
                    <a:pt x="4452" y="13063"/>
                    <a:pt x="4430" y="13099"/>
                  </a:cubicBezTo>
                  <a:cubicBezTo>
                    <a:pt x="4364" y="13198"/>
                    <a:pt x="4401" y="13272"/>
                    <a:pt x="4515" y="13272"/>
                  </a:cubicBezTo>
                  <a:cubicBezTo>
                    <a:pt x="4519" y="13272"/>
                    <a:pt x="4524" y="13272"/>
                    <a:pt x="4528" y="13272"/>
                  </a:cubicBezTo>
                  <a:cubicBezTo>
                    <a:pt x="4541" y="13271"/>
                    <a:pt x="4553" y="13271"/>
                    <a:pt x="4563" y="13271"/>
                  </a:cubicBezTo>
                  <a:cubicBezTo>
                    <a:pt x="4639" y="13271"/>
                    <a:pt x="4650" y="13294"/>
                    <a:pt x="4660" y="13405"/>
                  </a:cubicBezTo>
                  <a:cubicBezTo>
                    <a:pt x="4665" y="13471"/>
                    <a:pt x="4671" y="13501"/>
                    <a:pt x="4681" y="13501"/>
                  </a:cubicBezTo>
                  <a:cubicBezTo>
                    <a:pt x="4688" y="13501"/>
                    <a:pt x="4696" y="13488"/>
                    <a:pt x="4707" y="13463"/>
                  </a:cubicBezTo>
                  <a:cubicBezTo>
                    <a:pt x="4755" y="13356"/>
                    <a:pt x="4834" y="13287"/>
                    <a:pt x="4899" y="13287"/>
                  </a:cubicBezTo>
                  <a:cubicBezTo>
                    <a:pt x="4913" y="13287"/>
                    <a:pt x="4926" y="13290"/>
                    <a:pt x="4939" y="13297"/>
                  </a:cubicBezTo>
                  <a:cubicBezTo>
                    <a:pt x="4973" y="13315"/>
                    <a:pt x="5030" y="13347"/>
                    <a:pt x="5059" y="13361"/>
                  </a:cubicBezTo>
                  <a:cubicBezTo>
                    <a:pt x="5070" y="13367"/>
                    <a:pt x="5082" y="13370"/>
                    <a:pt x="5094" y="13370"/>
                  </a:cubicBezTo>
                  <a:cubicBezTo>
                    <a:pt x="5160" y="13370"/>
                    <a:pt x="5240" y="13291"/>
                    <a:pt x="5227" y="13223"/>
                  </a:cubicBezTo>
                  <a:cubicBezTo>
                    <a:pt x="5220" y="13197"/>
                    <a:pt x="5223" y="13185"/>
                    <a:pt x="5235" y="13185"/>
                  </a:cubicBezTo>
                  <a:cubicBezTo>
                    <a:pt x="5246" y="13185"/>
                    <a:pt x="5266" y="13196"/>
                    <a:pt x="5295" y="13218"/>
                  </a:cubicBezTo>
                  <a:cubicBezTo>
                    <a:pt x="5324" y="13241"/>
                    <a:pt x="5350" y="13252"/>
                    <a:pt x="5372" y="13252"/>
                  </a:cubicBezTo>
                  <a:cubicBezTo>
                    <a:pt x="5394" y="13252"/>
                    <a:pt x="5412" y="13242"/>
                    <a:pt x="5428" y="13223"/>
                  </a:cubicBezTo>
                  <a:cubicBezTo>
                    <a:pt x="5443" y="13205"/>
                    <a:pt x="5464" y="13197"/>
                    <a:pt x="5488" y="13197"/>
                  </a:cubicBezTo>
                  <a:cubicBezTo>
                    <a:pt x="5559" y="13197"/>
                    <a:pt x="5654" y="13267"/>
                    <a:pt x="5673" y="13353"/>
                  </a:cubicBezTo>
                  <a:cubicBezTo>
                    <a:pt x="5680" y="13387"/>
                    <a:pt x="5688" y="13403"/>
                    <a:pt x="5704" y="13403"/>
                  </a:cubicBezTo>
                  <a:cubicBezTo>
                    <a:pt x="5716" y="13403"/>
                    <a:pt x="5732" y="13394"/>
                    <a:pt x="5753" y="13376"/>
                  </a:cubicBezTo>
                  <a:cubicBezTo>
                    <a:pt x="5772" y="13362"/>
                    <a:pt x="5789" y="13354"/>
                    <a:pt x="5808" y="13354"/>
                  </a:cubicBezTo>
                  <a:cubicBezTo>
                    <a:pt x="5842" y="13354"/>
                    <a:pt x="5882" y="13378"/>
                    <a:pt x="5949" y="13432"/>
                  </a:cubicBezTo>
                  <a:cubicBezTo>
                    <a:pt x="6010" y="13482"/>
                    <a:pt x="6074" y="13518"/>
                    <a:pt x="6100" y="13518"/>
                  </a:cubicBezTo>
                  <a:cubicBezTo>
                    <a:pt x="6105" y="13518"/>
                    <a:pt x="6108" y="13517"/>
                    <a:pt x="6110" y="13515"/>
                  </a:cubicBezTo>
                  <a:cubicBezTo>
                    <a:pt x="6113" y="13513"/>
                    <a:pt x="6117" y="13512"/>
                    <a:pt x="6122" y="13512"/>
                  </a:cubicBezTo>
                  <a:cubicBezTo>
                    <a:pt x="6174" y="13512"/>
                    <a:pt x="6326" y="13632"/>
                    <a:pt x="6370" y="13714"/>
                  </a:cubicBezTo>
                  <a:cubicBezTo>
                    <a:pt x="6382" y="13738"/>
                    <a:pt x="6402" y="13752"/>
                    <a:pt x="6419" y="13752"/>
                  </a:cubicBezTo>
                  <a:cubicBezTo>
                    <a:pt x="6426" y="13752"/>
                    <a:pt x="6432" y="13750"/>
                    <a:pt x="6437" y="13747"/>
                  </a:cubicBezTo>
                  <a:cubicBezTo>
                    <a:pt x="6441" y="13743"/>
                    <a:pt x="6447" y="13741"/>
                    <a:pt x="6454" y="13741"/>
                  </a:cubicBezTo>
                  <a:cubicBezTo>
                    <a:pt x="6476" y="13741"/>
                    <a:pt x="6508" y="13759"/>
                    <a:pt x="6534" y="13790"/>
                  </a:cubicBezTo>
                  <a:cubicBezTo>
                    <a:pt x="6557" y="13818"/>
                    <a:pt x="6574" y="13831"/>
                    <a:pt x="6588" y="13831"/>
                  </a:cubicBezTo>
                  <a:cubicBezTo>
                    <a:pt x="6603" y="13831"/>
                    <a:pt x="6615" y="13816"/>
                    <a:pt x="6628" y="13787"/>
                  </a:cubicBezTo>
                  <a:cubicBezTo>
                    <a:pt x="6641" y="13755"/>
                    <a:pt x="6649" y="13739"/>
                    <a:pt x="6656" y="13739"/>
                  </a:cubicBezTo>
                  <a:cubicBezTo>
                    <a:pt x="6666" y="13739"/>
                    <a:pt x="6674" y="13763"/>
                    <a:pt x="6691" y="13814"/>
                  </a:cubicBezTo>
                  <a:cubicBezTo>
                    <a:pt x="6759" y="14036"/>
                    <a:pt x="6923" y="14224"/>
                    <a:pt x="7086" y="14273"/>
                  </a:cubicBezTo>
                  <a:cubicBezTo>
                    <a:pt x="7236" y="14316"/>
                    <a:pt x="7311" y="14351"/>
                    <a:pt x="7270" y="14351"/>
                  </a:cubicBezTo>
                  <a:cubicBezTo>
                    <a:pt x="7258" y="14351"/>
                    <a:pt x="7236" y="14348"/>
                    <a:pt x="7204" y="14342"/>
                  </a:cubicBezTo>
                  <a:cubicBezTo>
                    <a:pt x="7184" y="14338"/>
                    <a:pt x="7170" y="14336"/>
                    <a:pt x="7161" y="14336"/>
                  </a:cubicBezTo>
                  <a:cubicBezTo>
                    <a:pt x="7131" y="14336"/>
                    <a:pt x="7157" y="14359"/>
                    <a:pt x="7244" y="14414"/>
                  </a:cubicBezTo>
                  <a:cubicBezTo>
                    <a:pt x="7325" y="14463"/>
                    <a:pt x="7423" y="14542"/>
                    <a:pt x="7456" y="14585"/>
                  </a:cubicBezTo>
                  <a:cubicBezTo>
                    <a:pt x="7473" y="14608"/>
                    <a:pt x="7486" y="14620"/>
                    <a:pt x="7496" y="14620"/>
                  </a:cubicBezTo>
                  <a:cubicBezTo>
                    <a:pt x="7514" y="14620"/>
                    <a:pt x="7521" y="14578"/>
                    <a:pt x="7526" y="14479"/>
                  </a:cubicBezTo>
                  <a:cubicBezTo>
                    <a:pt x="7532" y="14347"/>
                    <a:pt x="7570" y="14244"/>
                    <a:pt x="7596" y="14244"/>
                  </a:cubicBezTo>
                  <a:cubicBezTo>
                    <a:pt x="7608" y="14244"/>
                    <a:pt x="7617" y="14268"/>
                    <a:pt x="7619" y="14324"/>
                  </a:cubicBezTo>
                  <a:cubicBezTo>
                    <a:pt x="7620" y="14377"/>
                    <a:pt x="7623" y="14400"/>
                    <a:pt x="7642" y="14400"/>
                  </a:cubicBezTo>
                  <a:cubicBezTo>
                    <a:pt x="7656" y="14400"/>
                    <a:pt x="7680" y="14388"/>
                    <a:pt x="7719" y="14366"/>
                  </a:cubicBezTo>
                  <a:cubicBezTo>
                    <a:pt x="7749" y="14349"/>
                    <a:pt x="7801" y="14340"/>
                    <a:pt x="7856" y="14340"/>
                  </a:cubicBezTo>
                  <a:cubicBezTo>
                    <a:pt x="7895" y="14340"/>
                    <a:pt x="7936" y="14344"/>
                    <a:pt x="7971" y="14354"/>
                  </a:cubicBezTo>
                  <a:cubicBezTo>
                    <a:pt x="8022" y="14367"/>
                    <a:pt x="8074" y="14375"/>
                    <a:pt x="8109" y="14375"/>
                  </a:cubicBezTo>
                  <a:cubicBezTo>
                    <a:pt x="8129" y="14375"/>
                    <a:pt x="8144" y="14372"/>
                    <a:pt x="8148" y="14366"/>
                  </a:cubicBezTo>
                  <a:cubicBezTo>
                    <a:pt x="8154" y="14359"/>
                    <a:pt x="8167" y="14356"/>
                    <a:pt x="8183" y="14356"/>
                  </a:cubicBezTo>
                  <a:cubicBezTo>
                    <a:pt x="8252" y="14356"/>
                    <a:pt x="8394" y="14413"/>
                    <a:pt x="8439" y="14469"/>
                  </a:cubicBezTo>
                  <a:cubicBezTo>
                    <a:pt x="8457" y="14490"/>
                    <a:pt x="8494" y="14502"/>
                    <a:pt x="8531" y="14502"/>
                  </a:cubicBezTo>
                  <a:cubicBezTo>
                    <a:pt x="8545" y="14502"/>
                    <a:pt x="8558" y="14501"/>
                    <a:pt x="8571" y="14497"/>
                  </a:cubicBezTo>
                  <a:cubicBezTo>
                    <a:pt x="8585" y="14493"/>
                    <a:pt x="8599" y="14491"/>
                    <a:pt x="8612" y="14491"/>
                  </a:cubicBezTo>
                  <a:cubicBezTo>
                    <a:pt x="8645" y="14491"/>
                    <a:pt x="8672" y="14502"/>
                    <a:pt x="8683" y="14521"/>
                  </a:cubicBezTo>
                  <a:cubicBezTo>
                    <a:pt x="8694" y="14544"/>
                    <a:pt x="8738" y="14561"/>
                    <a:pt x="8782" y="14561"/>
                  </a:cubicBezTo>
                  <a:cubicBezTo>
                    <a:pt x="8789" y="14561"/>
                    <a:pt x="8795" y="14561"/>
                    <a:pt x="8802" y="14560"/>
                  </a:cubicBezTo>
                  <a:cubicBezTo>
                    <a:pt x="8814" y="14559"/>
                    <a:pt x="8824" y="14558"/>
                    <a:pt x="8833" y="14558"/>
                  </a:cubicBezTo>
                  <a:cubicBezTo>
                    <a:pt x="8866" y="14558"/>
                    <a:pt x="8875" y="14567"/>
                    <a:pt x="8856" y="14582"/>
                  </a:cubicBezTo>
                  <a:cubicBezTo>
                    <a:pt x="8785" y="14640"/>
                    <a:pt x="9107" y="14812"/>
                    <a:pt x="9283" y="14812"/>
                  </a:cubicBezTo>
                  <a:cubicBezTo>
                    <a:pt x="9286" y="14812"/>
                    <a:pt x="9288" y="14812"/>
                    <a:pt x="9290" y="14812"/>
                  </a:cubicBezTo>
                  <a:cubicBezTo>
                    <a:pt x="9294" y="14812"/>
                    <a:pt x="9299" y="14812"/>
                    <a:pt x="9303" y="14812"/>
                  </a:cubicBezTo>
                  <a:cubicBezTo>
                    <a:pt x="9382" y="14812"/>
                    <a:pt x="9431" y="14825"/>
                    <a:pt x="9411" y="14842"/>
                  </a:cubicBezTo>
                  <a:cubicBezTo>
                    <a:pt x="9363" y="14882"/>
                    <a:pt x="9498" y="15026"/>
                    <a:pt x="9579" y="15026"/>
                  </a:cubicBezTo>
                  <a:cubicBezTo>
                    <a:pt x="9582" y="15026"/>
                    <a:pt x="9584" y="15026"/>
                    <a:pt x="9587" y="15025"/>
                  </a:cubicBezTo>
                  <a:cubicBezTo>
                    <a:pt x="9617" y="15022"/>
                    <a:pt x="9620" y="14970"/>
                    <a:pt x="9593" y="14910"/>
                  </a:cubicBezTo>
                  <a:cubicBezTo>
                    <a:pt x="9554" y="14825"/>
                    <a:pt x="9577" y="14779"/>
                    <a:pt x="9693" y="14703"/>
                  </a:cubicBezTo>
                  <a:cubicBezTo>
                    <a:pt x="9775" y="14648"/>
                    <a:pt x="9835" y="14620"/>
                    <a:pt x="9898" y="14620"/>
                  </a:cubicBezTo>
                  <a:cubicBezTo>
                    <a:pt x="9969" y="14620"/>
                    <a:pt x="10044" y="14656"/>
                    <a:pt x="10159" y="14730"/>
                  </a:cubicBezTo>
                  <a:cubicBezTo>
                    <a:pt x="10232" y="14776"/>
                    <a:pt x="10304" y="14806"/>
                    <a:pt x="10339" y="14806"/>
                  </a:cubicBezTo>
                  <a:cubicBezTo>
                    <a:pt x="10347" y="14806"/>
                    <a:pt x="10353" y="14804"/>
                    <a:pt x="10357" y="14802"/>
                  </a:cubicBezTo>
                  <a:cubicBezTo>
                    <a:pt x="10378" y="14784"/>
                    <a:pt x="10354" y="14755"/>
                    <a:pt x="10300" y="14737"/>
                  </a:cubicBezTo>
                  <a:cubicBezTo>
                    <a:pt x="10233" y="14715"/>
                    <a:pt x="10230" y="14687"/>
                    <a:pt x="10287" y="14640"/>
                  </a:cubicBezTo>
                  <a:cubicBezTo>
                    <a:pt x="10339" y="14600"/>
                    <a:pt x="10386" y="14579"/>
                    <a:pt x="10424" y="14579"/>
                  </a:cubicBezTo>
                  <a:cubicBezTo>
                    <a:pt x="10461" y="14579"/>
                    <a:pt x="10489" y="14598"/>
                    <a:pt x="10503" y="14637"/>
                  </a:cubicBezTo>
                  <a:cubicBezTo>
                    <a:pt x="10517" y="14672"/>
                    <a:pt x="10564" y="14740"/>
                    <a:pt x="10611" y="14791"/>
                  </a:cubicBezTo>
                  <a:cubicBezTo>
                    <a:pt x="10648" y="14831"/>
                    <a:pt x="10672" y="14850"/>
                    <a:pt x="10690" y="14850"/>
                  </a:cubicBezTo>
                  <a:cubicBezTo>
                    <a:pt x="10703" y="14850"/>
                    <a:pt x="10712" y="14840"/>
                    <a:pt x="10721" y="14821"/>
                  </a:cubicBezTo>
                  <a:cubicBezTo>
                    <a:pt x="10729" y="14802"/>
                    <a:pt x="10739" y="14793"/>
                    <a:pt x="10754" y="14793"/>
                  </a:cubicBezTo>
                  <a:cubicBezTo>
                    <a:pt x="10779" y="14793"/>
                    <a:pt x="10819" y="14817"/>
                    <a:pt x="10887" y="14870"/>
                  </a:cubicBezTo>
                  <a:cubicBezTo>
                    <a:pt x="10963" y="14931"/>
                    <a:pt x="11039" y="15016"/>
                    <a:pt x="11055" y="15060"/>
                  </a:cubicBezTo>
                  <a:cubicBezTo>
                    <a:pt x="11070" y="15103"/>
                    <a:pt x="11087" y="15121"/>
                    <a:pt x="11101" y="15121"/>
                  </a:cubicBezTo>
                  <a:cubicBezTo>
                    <a:pt x="11127" y="15121"/>
                    <a:pt x="11142" y="15056"/>
                    <a:pt x="11118" y="14970"/>
                  </a:cubicBezTo>
                  <a:cubicBezTo>
                    <a:pt x="11094" y="14886"/>
                    <a:pt x="11109" y="14813"/>
                    <a:pt x="11137" y="14813"/>
                  </a:cubicBezTo>
                  <a:cubicBezTo>
                    <a:pt x="11147" y="14813"/>
                    <a:pt x="11159" y="14823"/>
                    <a:pt x="11172" y="14846"/>
                  </a:cubicBezTo>
                  <a:cubicBezTo>
                    <a:pt x="11179" y="14860"/>
                    <a:pt x="11207" y="14867"/>
                    <a:pt x="11244" y="14867"/>
                  </a:cubicBezTo>
                  <a:cubicBezTo>
                    <a:pt x="11272" y="14867"/>
                    <a:pt x="11305" y="14863"/>
                    <a:pt x="11337" y="14855"/>
                  </a:cubicBezTo>
                  <a:cubicBezTo>
                    <a:pt x="11366" y="14849"/>
                    <a:pt x="11398" y="14846"/>
                    <a:pt x="11429" y="14846"/>
                  </a:cubicBezTo>
                  <a:cubicBezTo>
                    <a:pt x="11483" y="14846"/>
                    <a:pt x="11533" y="14855"/>
                    <a:pt x="11558" y="14872"/>
                  </a:cubicBezTo>
                  <a:cubicBezTo>
                    <a:pt x="11580" y="14885"/>
                    <a:pt x="11600" y="14892"/>
                    <a:pt x="11615" y="14892"/>
                  </a:cubicBezTo>
                  <a:cubicBezTo>
                    <a:pt x="11630" y="14892"/>
                    <a:pt x="11640" y="14886"/>
                    <a:pt x="11642" y="14872"/>
                  </a:cubicBezTo>
                  <a:cubicBezTo>
                    <a:pt x="11644" y="14851"/>
                    <a:pt x="11653" y="14841"/>
                    <a:pt x="11666" y="14841"/>
                  </a:cubicBezTo>
                  <a:cubicBezTo>
                    <a:pt x="11711" y="14841"/>
                    <a:pt x="11805" y="14956"/>
                    <a:pt x="11836" y="15072"/>
                  </a:cubicBezTo>
                  <a:cubicBezTo>
                    <a:pt x="11858" y="15155"/>
                    <a:pt x="11918" y="15242"/>
                    <a:pt x="11966" y="15258"/>
                  </a:cubicBezTo>
                  <a:cubicBezTo>
                    <a:pt x="12013" y="15276"/>
                    <a:pt x="12087" y="15352"/>
                    <a:pt x="12127" y="15427"/>
                  </a:cubicBezTo>
                  <a:cubicBezTo>
                    <a:pt x="12165" y="15499"/>
                    <a:pt x="12182" y="15533"/>
                    <a:pt x="12189" y="15533"/>
                  </a:cubicBezTo>
                  <a:cubicBezTo>
                    <a:pt x="12194" y="15533"/>
                    <a:pt x="12191" y="15505"/>
                    <a:pt x="12184" y="15452"/>
                  </a:cubicBezTo>
                  <a:cubicBezTo>
                    <a:pt x="12179" y="15384"/>
                    <a:pt x="12207" y="15316"/>
                    <a:pt x="12260" y="15273"/>
                  </a:cubicBezTo>
                  <a:cubicBezTo>
                    <a:pt x="12289" y="15252"/>
                    <a:pt x="12312" y="15241"/>
                    <a:pt x="12324" y="15241"/>
                  </a:cubicBezTo>
                  <a:cubicBezTo>
                    <a:pt x="12332" y="15241"/>
                    <a:pt x="12335" y="15247"/>
                    <a:pt x="12330" y="15258"/>
                  </a:cubicBezTo>
                  <a:cubicBezTo>
                    <a:pt x="12319" y="15285"/>
                    <a:pt x="12345" y="15331"/>
                    <a:pt x="12387" y="15358"/>
                  </a:cubicBezTo>
                  <a:cubicBezTo>
                    <a:pt x="12413" y="15376"/>
                    <a:pt x="12430" y="15385"/>
                    <a:pt x="12441" y="15385"/>
                  </a:cubicBezTo>
                  <a:cubicBezTo>
                    <a:pt x="12457" y="15385"/>
                    <a:pt x="12459" y="15364"/>
                    <a:pt x="12455" y="15318"/>
                  </a:cubicBezTo>
                  <a:cubicBezTo>
                    <a:pt x="12451" y="15275"/>
                    <a:pt x="12451" y="15254"/>
                    <a:pt x="12461" y="15254"/>
                  </a:cubicBezTo>
                  <a:cubicBezTo>
                    <a:pt x="12469" y="15254"/>
                    <a:pt x="12483" y="15269"/>
                    <a:pt x="12506" y="15297"/>
                  </a:cubicBezTo>
                  <a:cubicBezTo>
                    <a:pt x="12535" y="15331"/>
                    <a:pt x="12573" y="15353"/>
                    <a:pt x="12601" y="15353"/>
                  </a:cubicBezTo>
                  <a:cubicBezTo>
                    <a:pt x="12606" y="15353"/>
                    <a:pt x="12611" y="15352"/>
                    <a:pt x="12615" y="15351"/>
                  </a:cubicBezTo>
                  <a:cubicBezTo>
                    <a:pt x="12621" y="15349"/>
                    <a:pt x="12627" y="15348"/>
                    <a:pt x="12635" y="15348"/>
                  </a:cubicBezTo>
                  <a:cubicBezTo>
                    <a:pt x="12695" y="15348"/>
                    <a:pt x="12815" y="15396"/>
                    <a:pt x="12952" y="15478"/>
                  </a:cubicBezTo>
                  <a:cubicBezTo>
                    <a:pt x="12972" y="15489"/>
                    <a:pt x="12992" y="15494"/>
                    <a:pt x="13011" y="15494"/>
                  </a:cubicBezTo>
                  <a:cubicBezTo>
                    <a:pt x="13030" y="15494"/>
                    <a:pt x="13046" y="15489"/>
                    <a:pt x="13057" y="15478"/>
                  </a:cubicBezTo>
                  <a:cubicBezTo>
                    <a:pt x="13106" y="15423"/>
                    <a:pt x="13145" y="15397"/>
                    <a:pt x="13187" y="15397"/>
                  </a:cubicBezTo>
                  <a:cubicBezTo>
                    <a:pt x="13221" y="15397"/>
                    <a:pt x="13256" y="15414"/>
                    <a:pt x="13300" y="15449"/>
                  </a:cubicBezTo>
                  <a:cubicBezTo>
                    <a:pt x="13387" y="15519"/>
                    <a:pt x="13575" y="15564"/>
                    <a:pt x="13735" y="15564"/>
                  </a:cubicBezTo>
                  <a:cubicBezTo>
                    <a:pt x="13801" y="15564"/>
                    <a:pt x="13863" y="15556"/>
                    <a:pt x="13910" y="15539"/>
                  </a:cubicBezTo>
                  <a:cubicBezTo>
                    <a:pt x="13937" y="15529"/>
                    <a:pt x="13965" y="15524"/>
                    <a:pt x="13989" y="15524"/>
                  </a:cubicBezTo>
                  <a:cubicBezTo>
                    <a:pt x="14026" y="15524"/>
                    <a:pt x="14057" y="15535"/>
                    <a:pt x="14073" y="15555"/>
                  </a:cubicBezTo>
                  <a:cubicBezTo>
                    <a:pt x="14100" y="15588"/>
                    <a:pt x="14165" y="15610"/>
                    <a:pt x="14231" y="15610"/>
                  </a:cubicBezTo>
                  <a:cubicBezTo>
                    <a:pt x="14324" y="15607"/>
                    <a:pt x="14327" y="15595"/>
                    <a:pt x="14247" y="15543"/>
                  </a:cubicBezTo>
                  <a:cubicBezTo>
                    <a:pt x="14144" y="15478"/>
                    <a:pt x="14153" y="15355"/>
                    <a:pt x="14259" y="15342"/>
                  </a:cubicBezTo>
                  <a:cubicBezTo>
                    <a:pt x="14262" y="15341"/>
                    <a:pt x="14266" y="15341"/>
                    <a:pt x="14269" y="15341"/>
                  </a:cubicBezTo>
                  <a:cubicBezTo>
                    <a:pt x="14302" y="15341"/>
                    <a:pt x="14355" y="15359"/>
                    <a:pt x="14394" y="15384"/>
                  </a:cubicBezTo>
                  <a:cubicBezTo>
                    <a:pt x="14415" y="15398"/>
                    <a:pt x="14434" y="15405"/>
                    <a:pt x="14450" y="15405"/>
                  </a:cubicBezTo>
                  <a:cubicBezTo>
                    <a:pt x="14471" y="15405"/>
                    <a:pt x="14487" y="15393"/>
                    <a:pt x="14497" y="15369"/>
                  </a:cubicBezTo>
                  <a:cubicBezTo>
                    <a:pt x="14507" y="15344"/>
                    <a:pt x="14515" y="15331"/>
                    <a:pt x="14522" y="15331"/>
                  </a:cubicBezTo>
                  <a:cubicBezTo>
                    <a:pt x="14531" y="15331"/>
                    <a:pt x="14540" y="15349"/>
                    <a:pt x="14553" y="15385"/>
                  </a:cubicBezTo>
                  <a:cubicBezTo>
                    <a:pt x="14567" y="15428"/>
                    <a:pt x="14579" y="15447"/>
                    <a:pt x="14596" y="15447"/>
                  </a:cubicBezTo>
                  <a:cubicBezTo>
                    <a:pt x="14604" y="15447"/>
                    <a:pt x="14613" y="15442"/>
                    <a:pt x="14625" y="15433"/>
                  </a:cubicBezTo>
                  <a:cubicBezTo>
                    <a:pt x="14633" y="15427"/>
                    <a:pt x="14641" y="15423"/>
                    <a:pt x="14652" y="15423"/>
                  </a:cubicBezTo>
                  <a:cubicBezTo>
                    <a:pt x="14689" y="15423"/>
                    <a:pt x="14749" y="15464"/>
                    <a:pt x="14855" y="15552"/>
                  </a:cubicBezTo>
                  <a:cubicBezTo>
                    <a:pt x="14948" y="15631"/>
                    <a:pt x="14994" y="15668"/>
                    <a:pt x="15008" y="15668"/>
                  </a:cubicBezTo>
                  <a:cubicBezTo>
                    <a:pt x="15020" y="15668"/>
                    <a:pt x="15012" y="15645"/>
                    <a:pt x="14994" y="15603"/>
                  </a:cubicBezTo>
                  <a:cubicBezTo>
                    <a:pt x="14965" y="15538"/>
                    <a:pt x="14973" y="15506"/>
                    <a:pt x="15013" y="15506"/>
                  </a:cubicBezTo>
                  <a:cubicBezTo>
                    <a:pt x="15054" y="15506"/>
                    <a:pt x="15130" y="15539"/>
                    <a:pt x="15237" y="15606"/>
                  </a:cubicBezTo>
                  <a:cubicBezTo>
                    <a:pt x="15312" y="15653"/>
                    <a:pt x="15357" y="15675"/>
                    <a:pt x="15391" y="15675"/>
                  </a:cubicBezTo>
                  <a:cubicBezTo>
                    <a:pt x="15419" y="15675"/>
                    <a:pt x="15440" y="15660"/>
                    <a:pt x="15467" y="15631"/>
                  </a:cubicBezTo>
                  <a:cubicBezTo>
                    <a:pt x="15496" y="15600"/>
                    <a:pt x="15514" y="15583"/>
                    <a:pt x="15526" y="15583"/>
                  </a:cubicBezTo>
                  <a:cubicBezTo>
                    <a:pt x="15540" y="15583"/>
                    <a:pt x="15547" y="15605"/>
                    <a:pt x="15556" y="15649"/>
                  </a:cubicBezTo>
                  <a:cubicBezTo>
                    <a:pt x="15568" y="15701"/>
                    <a:pt x="15601" y="15760"/>
                    <a:pt x="15631" y="15779"/>
                  </a:cubicBezTo>
                  <a:cubicBezTo>
                    <a:pt x="15646" y="15789"/>
                    <a:pt x="15658" y="15794"/>
                    <a:pt x="15667" y="15794"/>
                  </a:cubicBezTo>
                  <a:cubicBezTo>
                    <a:pt x="15675" y="15794"/>
                    <a:pt x="15679" y="15789"/>
                    <a:pt x="15677" y="15779"/>
                  </a:cubicBezTo>
                  <a:cubicBezTo>
                    <a:pt x="15673" y="15761"/>
                    <a:pt x="15735" y="15743"/>
                    <a:pt x="15816" y="15742"/>
                  </a:cubicBezTo>
                  <a:cubicBezTo>
                    <a:pt x="15819" y="15742"/>
                    <a:pt x="15823" y="15742"/>
                    <a:pt x="15826" y="15742"/>
                  </a:cubicBezTo>
                  <a:cubicBezTo>
                    <a:pt x="15922" y="15742"/>
                    <a:pt x="15970" y="15763"/>
                    <a:pt x="15986" y="15809"/>
                  </a:cubicBezTo>
                  <a:cubicBezTo>
                    <a:pt x="15999" y="15849"/>
                    <a:pt x="16028" y="15867"/>
                    <a:pt x="16058" y="15867"/>
                  </a:cubicBezTo>
                  <a:cubicBezTo>
                    <a:pt x="16101" y="15867"/>
                    <a:pt x="16149" y="15829"/>
                    <a:pt x="16164" y="15763"/>
                  </a:cubicBezTo>
                  <a:cubicBezTo>
                    <a:pt x="16173" y="15720"/>
                    <a:pt x="16188" y="15697"/>
                    <a:pt x="16208" y="15697"/>
                  </a:cubicBezTo>
                  <a:cubicBezTo>
                    <a:pt x="16215" y="15697"/>
                    <a:pt x="16224" y="15701"/>
                    <a:pt x="16234" y="15707"/>
                  </a:cubicBezTo>
                  <a:cubicBezTo>
                    <a:pt x="16261" y="15722"/>
                    <a:pt x="16265" y="15758"/>
                    <a:pt x="16243" y="15778"/>
                  </a:cubicBezTo>
                  <a:cubicBezTo>
                    <a:pt x="16228" y="15790"/>
                    <a:pt x="16231" y="15797"/>
                    <a:pt x="16248" y="15797"/>
                  </a:cubicBezTo>
                  <a:cubicBezTo>
                    <a:pt x="16261" y="15797"/>
                    <a:pt x="16282" y="15793"/>
                    <a:pt x="16310" y="15785"/>
                  </a:cubicBezTo>
                  <a:cubicBezTo>
                    <a:pt x="16375" y="15766"/>
                    <a:pt x="16429" y="15719"/>
                    <a:pt x="16462" y="15660"/>
                  </a:cubicBezTo>
                  <a:cubicBezTo>
                    <a:pt x="16502" y="15572"/>
                    <a:pt x="16536" y="15531"/>
                    <a:pt x="16575" y="15531"/>
                  </a:cubicBezTo>
                  <a:cubicBezTo>
                    <a:pt x="16590" y="15531"/>
                    <a:pt x="16605" y="15537"/>
                    <a:pt x="16622" y="15548"/>
                  </a:cubicBezTo>
                  <a:cubicBezTo>
                    <a:pt x="16647" y="15564"/>
                    <a:pt x="16634" y="15588"/>
                    <a:pt x="16592" y="15594"/>
                  </a:cubicBezTo>
                  <a:cubicBezTo>
                    <a:pt x="16532" y="15604"/>
                    <a:pt x="16541" y="15610"/>
                    <a:pt x="16626" y="15618"/>
                  </a:cubicBezTo>
                  <a:cubicBezTo>
                    <a:pt x="16646" y="15619"/>
                    <a:pt x="16663" y="15620"/>
                    <a:pt x="16676" y="15620"/>
                  </a:cubicBezTo>
                  <a:cubicBezTo>
                    <a:pt x="16729" y="15620"/>
                    <a:pt x="16730" y="15606"/>
                    <a:pt x="16705" y="15558"/>
                  </a:cubicBezTo>
                  <a:cubicBezTo>
                    <a:pt x="16684" y="15521"/>
                    <a:pt x="16698" y="15481"/>
                    <a:pt x="16734" y="15469"/>
                  </a:cubicBezTo>
                  <a:cubicBezTo>
                    <a:pt x="16745" y="15465"/>
                    <a:pt x="16754" y="15463"/>
                    <a:pt x="16762" y="15463"/>
                  </a:cubicBezTo>
                  <a:cubicBezTo>
                    <a:pt x="16791" y="15463"/>
                    <a:pt x="16806" y="15487"/>
                    <a:pt x="16819" y="15545"/>
                  </a:cubicBezTo>
                  <a:cubicBezTo>
                    <a:pt x="16831" y="15598"/>
                    <a:pt x="16864" y="15633"/>
                    <a:pt x="16900" y="15633"/>
                  </a:cubicBezTo>
                  <a:cubicBezTo>
                    <a:pt x="16902" y="15633"/>
                    <a:pt x="16904" y="15633"/>
                    <a:pt x="16907" y="15633"/>
                  </a:cubicBezTo>
                  <a:cubicBezTo>
                    <a:pt x="16945" y="15628"/>
                    <a:pt x="16948" y="15610"/>
                    <a:pt x="16922" y="15591"/>
                  </a:cubicBezTo>
                  <a:cubicBezTo>
                    <a:pt x="16859" y="15551"/>
                    <a:pt x="16889" y="15434"/>
                    <a:pt x="17001" y="15290"/>
                  </a:cubicBezTo>
                  <a:cubicBezTo>
                    <a:pt x="17042" y="15236"/>
                    <a:pt x="17073" y="15210"/>
                    <a:pt x="17097" y="15210"/>
                  </a:cubicBezTo>
                  <a:cubicBezTo>
                    <a:pt x="17110" y="15210"/>
                    <a:pt x="17120" y="15217"/>
                    <a:pt x="17131" y="15230"/>
                  </a:cubicBezTo>
                  <a:cubicBezTo>
                    <a:pt x="17153" y="15261"/>
                    <a:pt x="17142" y="15304"/>
                    <a:pt x="17110" y="15322"/>
                  </a:cubicBezTo>
                  <a:cubicBezTo>
                    <a:pt x="17075" y="15345"/>
                    <a:pt x="17078" y="15385"/>
                    <a:pt x="17116" y="15409"/>
                  </a:cubicBezTo>
                  <a:cubicBezTo>
                    <a:pt x="17159" y="15442"/>
                    <a:pt x="17192" y="15489"/>
                    <a:pt x="17204" y="15543"/>
                  </a:cubicBezTo>
                  <a:cubicBezTo>
                    <a:pt x="17217" y="15604"/>
                    <a:pt x="17265" y="15646"/>
                    <a:pt x="17359" y="15679"/>
                  </a:cubicBezTo>
                  <a:cubicBezTo>
                    <a:pt x="17396" y="15692"/>
                    <a:pt x="17435" y="15697"/>
                    <a:pt x="17470" y="15697"/>
                  </a:cubicBezTo>
                  <a:cubicBezTo>
                    <a:pt x="17562" y="15697"/>
                    <a:pt x="17624" y="15660"/>
                    <a:pt x="17542" y="15621"/>
                  </a:cubicBezTo>
                  <a:cubicBezTo>
                    <a:pt x="17511" y="15604"/>
                    <a:pt x="17519" y="15560"/>
                    <a:pt x="17562" y="15519"/>
                  </a:cubicBezTo>
                  <a:cubicBezTo>
                    <a:pt x="17593" y="15488"/>
                    <a:pt x="17629" y="15472"/>
                    <a:pt x="17671" y="15472"/>
                  </a:cubicBezTo>
                  <a:cubicBezTo>
                    <a:pt x="17696" y="15472"/>
                    <a:pt x="17724" y="15478"/>
                    <a:pt x="17754" y="15489"/>
                  </a:cubicBezTo>
                  <a:cubicBezTo>
                    <a:pt x="17795" y="15506"/>
                    <a:pt x="17840" y="15515"/>
                    <a:pt x="17871" y="15515"/>
                  </a:cubicBezTo>
                  <a:cubicBezTo>
                    <a:pt x="17888" y="15515"/>
                    <a:pt x="17900" y="15513"/>
                    <a:pt x="17907" y="15507"/>
                  </a:cubicBezTo>
                  <a:cubicBezTo>
                    <a:pt x="17926" y="15491"/>
                    <a:pt x="17914" y="15473"/>
                    <a:pt x="17874" y="15466"/>
                  </a:cubicBezTo>
                  <a:cubicBezTo>
                    <a:pt x="17835" y="15458"/>
                    <a:pt x="17844" y="15440"/>
                    <a:pt x="17895" y="15425"/>
                  </a:cubicBezTo>
                  <a:cubicBezTo>
                    <a:pt x="17947" y="15410"/>
                    <a:pt x="17969" y="15372"/>
                    <a:pt x="17951" y="15337"/>
                  </a:cubicBezTo>
                  <a:cubicBezTo>
                    <a:pt x="17932" y="15301"/>
                    <a:pt x="17954" y="15243"/>
                    <a:pt x="18001" y="15200"/>
                  </a:cubicBezTo>
                  <a:cubicBezTo>
                    <a:pt x="18057" y="15149"/>
                    <a:pt x="18057" y="15121"/>
                    <a:pt x="18001" y="15116"/>
                  </a:cubicBezTo>
                  <a:cubicBezTo>
                    <a:pt x="17889" y="15104"/>
                    <a:pt x="17874" y="15042"/>
                    <a:pt x="17975" y="15010"/>
                  </a:cubicBezTo>
                  <a:cubicBezTo>
                    <a:pt x="17992" y="15006"/>
                    <a:pt x="18005" y="15003"/>
                    <a:pt x="18017" y="15003"/>
                  </a:cubicBezTo>
                  <a:cubicBezTo>
                    <a:pt x="18053" y="15003"/>
                    <a:pt x="18074" y="15028"/>
                    <a:pt x="18109" y="15100"/>
                  </a:cubicBezTo>
                  <a:cubicBezTo>
                    <a:pt x="18153" y="15187"/>
                    <a:pt x="18189" y="15213"/>
                    <a:pt x="18263" y="15216"/>
                  </a:cubicBezTo>
                  <a:cubicBezTo>
                    <a:pt x="18333" y="15219"/>
                    <a:pt x="18335" y="15240"/>
                    <a:pt x="18271" y="15291"/>
                  </a:cubicBezTo>
                  <a:cubicBezTo>
                    <a:pt x="18218" y="15333"/>
                    <a:pt x="18212" y="15352"/>
                    <a:pt x="18249" y="15352"/>
                  </a:cubicBezTo>
                  <a:cubicBezTo>
                    <a:pt x="18256" y="15352"/>
                    <a:pt x="18263" y="15352"/>
                    <a:pt x="18272" y="15351"/>
                  </a:cubicBezTo>
                  <a:cubicBezTo>
                    <a:pt x="18279" y="15350"/>
                    <a:pt x="18286" y="15349"/>
                    <a:pt x="18293" y="15349"/>
                  </a:cubicBezTo>
                  <a:cubicBezTo>
                    <a:pt x="18337" y="15349"/>
                    <a:pt x="18380" y="15365"/>
                    <a:pt x="18414" y="15392"/>
                  </a:cubicBezTo>
                  <a:cubicBezTo>
                    <a:pt x="18436" y="15414"/>
                    <a:pt x="18464" y="15426"/>
                    <a:pt x="18486" y="15426"/>
                  </a:cubicBezTo>
                  <a:cubicBezTo>
                    <a:pt x="18495" y="15426"/>
                    <a:pt x="18504" y="15424"/>
                    <a:pt x="18511" y="15419"/>
                  </a:cubicBezTo>
                  <a:cubicBezTo>
                    <a:pt x="18565" y="15388"/>
                    <a:pt x="18613" y="15372"/>
                    <a:pt x="18662" y="15372"/>
                  </a:cubicBezTo>
                  <a:cubicBezTo>
                    <a:pt x="18735" y="15372"/>
                    <a:pt x="18810" y="15407"/>
                    <a:pt x="18914" y="15481"/>
                  </a:cubicBezTo>
                  <a:cubicBezTo>
                    <a:pt x="19008" y="15547"/>
                    <a:pt x="19062" y="15577"/>
                    <a:pt x="19092" y="15577"/>
                  </a:cubicBezTo>
                  <a:cubicBezTo>
                    <a:pt x="19106" y="15577"/>
                    <a:pt x="19115" y="15571"/>
                    <a:pt x="19121" y="15558"/>
                  </a:cubicBezTo>
                  <a:cubicBezTo>
                    <a:pt x="19128" y="15543"/>
                    <a:pt x="19145" y="15535"/>
                    <a:pt x="19170" y="15535"/>
                  </a:cubicBezTo>
                  <a:cubicBezTo>
                    <a:pt x="19201" y="15535"/>
                    <a:pt x="19243" y="15546"/>
                    <a:pt x="19294" y="15567"/>
                  </a:cubicBezTo>
                  <a:cubicBezTo>
                    <a:pt x="19353" y="15592"/>
                    <a:pt x="19412" y="15606"/>
                    <a:pt x="19449" y="15606"/>
                  </a:cubicBezTo>
                  <a:cubicBezTo>
                    <a:pt x="19465" y="15606"/>
                    <a:pt x="19477" y="15604"/>
                    <a:pt x="19484" y="15598"/>
                  </a:cubicBezTo>
                  <a:cubicBezTo>
                    <a:pt x="19490" y="15594"/>
                    <a:pt x="19495" y="15592"/>
                    <a:pt x="19500" y="15592"/>
                  </a:cubicBezTo>
                  <a:cubicBezTo>
                    <a:pt x="19513" y="15592"/>
                    <a:pt x="19520" y="15609"/>
                    <a:pt x="19517" y="15640"/>
                  </a:cubicBezTo>
                  <a:cubicBezTo>
                    <a:pt x="19511" y="15695"/>
                    <a:pt x="19535" y="15715"/>
                    <a:pt x="19611" y="15718"/>
                  </a:cubicBezTo>
                  <a:cubicBezTo>
                    <a:pt x="19661" y="15719"/>
                    <a:pt x="19732" y="15749"/>
                    <a:pt x="19754" y="15778"/>
                  </a:cubicBezTo>
                  <a:cubicBezTo>
                    <a:pt x="19772" y="15800"/>
                    <a:pt x="19818" y="15813"/>
                    <a:pt x="19870" y="15813"/>
                  </a:cubicBezTo>
                  <a:cubicBezTo>
                    <a:pt x="19890" y="15813"/>
                    <a:pt x="19911" y="15811"/>
                    <a:pt x="19932" y="15807"/>
                  </a:cubicBezTo>
                  <a:cubicBezTo>
                    <a:pt x="19953" y="15803"/>
                    <a:pt x="19974" y="15801"/>
                    <a:pt x="19994" y="15801"/>
                  </a:cubicBezTo>
                  <a:cubicBezTo>
                    <a:pt x="20054" y="15801"/>
                    <a:pt x="20103" y="15820"/>
                    <a:pt x="20140" y="15858"/>
                  </a:cubicBezTo>
                  <a:cubicBezTo>
                    <a:pt x="20172" y="15890"/>
                    <a:pt x="20210" y="15910"/>
                    <a:pt x="20233" y="15910"/>
                  </a:cubicBezTo>
                  <a:cubicBezTo>
                    <a:pt x="20239" y="15910"/>
                    <a:pt x="20244" y="15909"/>
                    <a:pt x="20248" y="15906"/>
                  </a:cubicBezTo>
                  <a:cubicBezTo>
                    <a:pt x="20267" y="15891"/>
                    <a:pt x="20254" y="15861"/>
                    <a:pt x="20217" y="15837"/>
                  </a:cubicBezTo>
                  <a:cubicBezTo>
                    <a:pt x="20113" y="15768"/>
                    <a:pt x="20121" y="15655"/>
                    <a:pt x="20228" y="15655"/>
                  </a:cubicBezTo>
                  <a:cubicBezTo>
                    <a:pt x="20230" y="15655"/>
                    <a:pt x="20232" y="15655"/>
                    <a:pt x="20234" y="15655"/>
                  </a:cubicBezTo>
                  <a:cubicBezTo>
                    <a:pt x="20242" y="15656"/>
                    <a:pt x="20249" y="15656"/>
                    <a:pt x="20255" y="15656"/>
                  </a:cubicBezTo>
                  <a:cubicBezTo>
                    <a:pt x="20310" y="15656"/>
                    <a:pt x="20312" y="15637"/>
                    <a:pt x="20270" y="15586"/>
                  </a:cubicBezTo>
                  <a:cubicBezTo>
                    <a:pt x="20237" y="15548"/>
                    <a:pt x="20242" y="15491"/>
                    <a:pt x="20279" y="15458"/>
                  </a:cubicBezTo>
                  <a:cubicBezTo>
                    <a:pt x="20301" y="15440"/>
                    <a:pt x="20326" y="15431"/>
                    <a:pt x="20344" y="15431"/>
                  </a:cubicBezTo>
                  <a:cubicBezTo>
                    <a:pt x="20357" y="15431"/>
                    <a:pt x="20367" y="15436"/>
                    <a:pt x="20372" y="15445"/>
                  </a:cubicBezTo>
                  <a:cubicBezTo>
                    <a:pt x="20388" y="15476"/>
                    <a:pt x="20425" y="15490"/>
                    <a:pt x="20465" y="15490"/>
                  </a:cubicBezTo>
                  <a:cubicBezTo>
                    <a:pt x="20525" y="15490"/>
                    <a:pt x="20593" y="15458"/>
                    <a:pt x="20614" y="15404"/>
                  </a:cubicBezTo>
                  <a:cubicBezTo>
                    <a:pt x="20630" y="15364"/>
                    <a:pt x="20636" y="15345"/>
                    <a:pt x="20626" y="15345"/>
                  </a:cubicBezTo>
                  <a:cubicBezTo>
                    <a:pt x="20617" y="15345"/>
                    <a:pt x="20596" y="15360"/>
                    <a:pt x="20558" y="15388"/>
                  </a:cubicBezTo>
                  <a:cubicBezTo>
                    <a:pt x="20526" y="15412"/>
                    <a:pt x="20501" y="15423"/>
                    <a:pt x="20484" y="15423"/>
                  </a:cubicBezTo>
                  <a:cubicBezTo>
                    <a:pt x="20447" y="15423"/>
                    <a:pt x="20452" y="15370"/>
                    <a:pt x="20515" y="15295"/>
                  </a:cubicBezTo>
                  <a:cubicBezTo>
                    <a:pt x="20549" y="15254"/>
                    <a:pt x="20558" y="15204"/>
                    <a:pt x="20536" y="15181"/>
                  </a:cubicBezTo>
                  <a:cubicBezTo>
                    <a:pt x="20520" y="15162"/>
                    <a:pt x="20541" y="15152"/>
                    <a:pt x="20581" y="15152"/>
                  </a:cubicBezTo>
                  <a:cubicBezTo>
                    <a:pt x="20597" y="15152"/>
                    <a:pt x="20615" y="15154"/>
                    <a:pt x="20634" y="15157"/>
                  </a:cubicBezTo>
                  <a:cubicBezTo>
                    <a:pt x="20815" y="15181"/>
                    <a:pt x="20860" y="15212"/>
                    <a:pt x="20793" y="15266"/>
                  </a:cubicBezTo>
                  <a:cubicBezTo>
                    <a:pt x="20743" y="15304"/>
                    <a:pt x="20751" y="15309"/>
                    <a:pt x="20870" y="15315"/>
                  </a:cubicBezTo>
                  <a:cubicBezTo>
                    <a:pt x="20943" y="15318"/>
                    <a:pt x="21034" y="15340"/>
                    <a:pt x="21073" y="15366"/>
                  </a:cubicBezTo>
                  <a:cubicBezTo>
                    <a:pt x="21101" y="15384"/>
                    <a:pt x="21126" y="15393"/>
                    <a:pt x="21145" y="15393"/>
                  </a:cubicBezTo>
                  <a:cubicBezTo>
                    <a:pt x="21182" y="15393"/>
                    <a:pt x="21199" y="15359"/>
                    <a:pt x="21185" y="15297"/>
                  </a:cubicBezTo>
                  <a:cubicBezTo>
                    <a:pt x="21171" y="15233"/>
                    <a:pt x="21140" y="15196"/>
                    <a:pt x="21111" y="15196"/>
                  </a:cubicBezTo>
                  <a:cubicBezTo>
                    <a:pt x="21094" y="15196"/>
                    <a:pt x="21079" y="15208"/>
                    <a:pt x="21067" y="15234"/>
                  </a:cubicBezTo>
                  <a:cubicBezTo>
                    <a:pt x="21057" y="15259"/>
                    <a:pt x="21038" y="15272"/>
                    <a:pt x="21019" y="15272"/>
                  </a:cubicBezTo>
                  <a:cubicBezTo>
                    <a:pt x="21010" y="15272"/>
                    <a:pt x="21001" y="15270"/>
                    <a:pt x="20993" y="15264"/>
                  </a:cubicBezTo>
                  <a:cubicBezTo>
                    <a:pt x="20966" y="15246"/>
                    <a:pt x="21002" y="15175"/>
                    <a:pt x="21070" y="15106"/>
                  </a:cubicBezTo>
                  <a:cubicBezTo>
                    <a:pt x="21128" y="15047"/>
                    <a:pt x="21161" y="15019"/>
                    <a:pt x="21178" y="15019"/>
                  </a:cubicBezTo>
                  <a:cubicBezTo>
                    <a:pt x="21191" y="15019"/>
                    <a:pt x="21195" y="15034"/>
                    <a:pt x="21194" y="15061"/>
                  </a:cubicBezTo>
                  <a:cubicBezTo>
                    <a:pt x="21194" y="15124"/>
                    <a:pt x="21208" y="15139"/>
                    <a:pt x="21280" y="15139"/>
                  </a:cubicBezTo>
                  <a:cubicBezTo>
                    <a:pt x="21287" y="15139"/>
                    <a:pt x="21295" y="15139"/>
                    <a:pt x="21303" y="15139"/>
                  </a:cubicBezTo>
                  <a:cubicBezTo>
                    <a:pt x="21392" y="15137"/>
                    <a:pt x="21403" y="15097"/>
                    <a:pt x="21364" y="14919"/>
                  </a:cubicBezTo>
                  <a:cubicBezTo>
                    <a:pt x="21339" y="14799"/>
                    <a:pt x="21285" y="14681"/>
                    <a:pt x="21245" y="14655"/>
                  </a:cubicBezTo>
                  <a:cubicBezTo>
                    <a:pt x="21204" y="14628"/>
                    <a:pt x="21200" y="14587"/>
                    <a:pt x="21234" y="14560"/>
                  </a:cubicBezTo>
                  <a:cubicBezTo>
                    <a:pt x="21249" y="14548"/>
                    <a:pt x="21264" y="14542"/>
                    <a:pt x="21282" y="14542"/>
                  </a:cubicBezTo>
                  <a:cubicBezTo>
                    <a:pt x="21330" y="14542"/>
                    <a:pt x="21402" y="14582"/>
                    <a:pt x="21560" y="14687"/>
                  </a:cubicBezTo>
                  <a:cubicBezTo>
                    <a:pt x="21688" y="14771"/>
                    <a:pt x="21795" y="14829"/>
                    <a:pt x="21823" y="14829"/>
                  </a:cubicBezTo>
                  <a:cubicBezTo>
                    <a:pt x="21827" y="14829"/>
                    <a:pt x="21829" y="14828"/>
                    <a:pt x="21830" y="14825"/>
                  </a:cubicBezTo>
                  <a:cubicBezTo>
                    <a:pt x="21831" y="14810"/>
                    <a:pt x="21848" y="14801"/>
                    <a:pt x="21873" y="14801"/>
                  </a:cubicBezTo>
                  <a:cubicBezTo>
                    <a:pt x="21882" y="14801"/>
                    <a:pt x="21892" y="14802"/>
                    <a:pt x="21903" y="14805"/>
                  </a:cubicBezTo>
                  <a:cubicBezTo>
                    <a:pt x="21910" y="14806"/>
                    <a:pt x="21917" y="14807"/>
                    <a:pt x="21923" y="14807"/>
                  </a:cubicBezTo>
                  <a:cubicBezTo>
                    <a:pt x="21954" y="14807"/>
                    <a:pt x="21982" y="14789"/>
                    <a:pt x="21995" y="14760"/>
                  </a:cubicBezTo>
                  <a:cubicBezTo>
                    <a:pt x="22004" y="14740"/>
                    <a:pt x="22017" y="14730"/>
                    <a:pt x="22036" y="14730"/>
                  </a:cubicBezTo>
                  <a:cubicBezTo>
                    <a:pt x="22057" y="14730"/>
                    <a:pt x="22085" y="14742"/>
                    <a:pt x="22121" y="14766"/>
                  </a:cubicBezTo>
                  <a:cubicBezTo>
                    <a:pt x="22156" y="14788"/>
                    <a:pt x="22184" y="14800"/>
                    <a:pt x="22206" y="14800"/>
                  </a:cubicBezTo>
                  <a:cubicBezTo>
                    <a:pt x="22223" y="14800"/>
                    <a:pt x="22236" y="14792"/>
                    <a:pt x="22243" y="14775"/>
                  </a:cubicBezTo>
                  <a:cubicBezTo>
                    <a:pt x="22252" y="14755"/>
                    <a:pt x="22277" y="14744"/>
                    <a:pt x="22309" y="14744"/>
                  </a:cubicBezTo>
                  <a:cubicBezTo>
                    <a:pt x="22328" y="14744"/>
                    <a:pt x="22349" y="14748"/>
                    <a:pt x="22370" y="14755"/>
                  </a:cubicBezTo>
                  <a:cubicBezTo>
                    <a:pt x="22398" y="14765"/>
                    <a:pt x="22419" y="14770"/>
                    <a:pt x="22435" y="14770"/>
                  </a:cubicBezTo>
                  <a:cubicBezTo>
                    <a:pt x="22464" y="14770"/>
                    <a:pt x="22471" y="14751"/>
                    <a:pt x="22467" y="14708"/>
                  </a:cubicBezTo>
                  <a:cubicBezTo>
                    <a:pt x="22464" y="14670"/>
                    <a:pt x="22468" y="14651"/>
                    <a:pt x="22484" y="14651"/>
                  </a:cubicBezTo>
                  <a:cubicBezTo>
                    <a:pt x="22496" y="14651"/>
                    <a:pt x="22514" y="14660"/>
                    <a:pt x="22540" y="14678"/>
                  </a:cubicBezTo>
                  <a:cubicBezTo>
                    <a:pt x="22568" y="14696"/>
                    <a:pt x="22602" y="14706"/>
                    <a:pt x="22628" y="14706"/>
                  </a:cubicBezTo>
                  <a:cubicBezTo>
                    <a:pt x="22640" y="14706"/>
                    <a:pt x="22650" y="14704"/>
                    <a:pt x="22656" y="14699"/>
                  </a:cubicBezTo>
                  <a:cubicBezTo>
                    <a:pt x="22676" y="14684"/>
                    <a:pt x="22670" y="14666"/>
                    <a:pt x="22642" y="14660"/>
                  </a:cubicBezTo>
                  <a:cubicBezTo>
                    <a:pt x="22613" y="14655"/>
                    <a:pt x="22589" y="14587"/>
                    <a:pt x="22589" y="14514"/>
                  </a:cubicBezTo>
                  <a:cubicBezTo>
                    <a:pt x="22589" y="14452"/>
                    <a:pt x="22592" y="14422"/>
                    <a:pt x="22598" y="14422"/>
                  </a:cubicBezTo>
                  <a:cubicBezTo>
                    <a:pt x="22603" y="14422"/>
                    <a:pt x="22611" y="14438"/>
                    <a:pt x="22621" y="14469"/>
                  </a:cubicBezTo>
                  <a:cubicBezTo>
                    <a:pt x="22638" y="14518"/>
                    <a:pt x="22649" y="14539"/>
                    <a:pt x="22666" y="14539"/>
                  </a:cubicBezTo>
                  <a:cubicBezTo>
                    <a:pt x="22677" y="14539"/>
                    <a:pt x="22690" y="14531"/>
                    <a:pt x="22707" y="14517"/>
                  </a:cubicBezTo>
                  <a:cubicBezTo>
                    <a:pt x="22737" y="14494"/>
                    <a:pt x="22712" y="14417"/>
                    <a:pt x="22653" y="14349"/>
                  </a:cubicBezTo>
                  <a:cubicBezTo>
                    <a:pt x="22594" y="14282"/>
                    <a:pt x="22570" y="14203"/>
                    <a:pt x="22601" y="14179"/>
                  </a:cubicBezTo>
                  <a:cubicBezTo>
                    <a:pt x="22617" y="14167"/>
                    <a:pt x="22634" y="14161"/>
                    <a:pt x="22649" y="14161"/>
                  </a:cubicBezTo>
                  <a:cubicBezTo>
                    <a:pt x="22665" y="14161"/>
                    <a:pt x="22678" y="14167"/>
                    <a:pt x="22685" y="14179"/>
                  </a:cubicBezTo>
                  <a:cubicBezTo>
                    <a:pt x="22700" y="14206"/>
                    <a:pt x="22727" y="14218"/>
                    <a:pt x="22755" y="14218"/>
                  </a:cubicBezTo>
                  <a:cubicBezTo>
                    <a:pt x="22800" y="14218"/>
                    <a:pt x="22846" y="14187"/>
                    <a:pt x="22841" y="14140"/>
                  </a:cubicBezTo>
                  <a:cubicBezTo>
                    <a:pt x="22837" y="14087"/>
                    <a:pt x="22888" y="14069"/>
                    <a:pt x="23036" y="14069"/>
                  </a:cubicBezTo>
                  <a:cubicBezTo>
                    <a:pt x="23041" y="14069"/>
                    <a:pt x="23047" y="14069"/>
                    <a:pt x="23053" y="14069"/>
                  </a:cubicBezTo>
                  <a:cubicBezTo>
                    <a:pt x="23057" y="14069"/>
                    <a:pt x="23060" y="14069"/>
                    <a:pt x="23064" y="14069"/>
                  </a:cubicBezTo>
                  <a:cubicBezTo>
                    <a:pt x="23182" y="14069"/>
                    <a:pt x="23307" y="14044"/>
                    <a:pt x="23352" y="14012"/>
                  </a:cubicBezTo>
                  <a:cubicBezTo>
                    <a:pt x="23398" y="13981"/>
                    <a:pt x="23474" y="13930"/>
                    <a:pt x="23525" y="13900"/>
                  </a:cubicBezTo>
                  <a:cubicBezTo>
                    <a:pt x="23595" y="13857"/>
                    <a:pt x="23591" y="13839"/>
                    <a:pt x="23504" y="13818"/>
                  </a:cubicBezTo>
                  <a:cubicBezTo>
                    <a:pt x="23368" y="13785"/>
                    <a:pt x="23294" y="13666"/>
                    <a:pt x="23400" y="13651"/>
                  </a:cubicBezTo>
                  <a:cubicBezTo>
                    <a:pt x="23443" y="13645"/>
                    <a:pt x="23473" y="13605"/>
                    <a:pt x="23468" y="13561"/>
                  </a:cubicBezTo>
                  <a:cubicBezTo>
                    <a:pt x="23466" y="13524"/>
                    <a:pt x="23474" y="13501"/>
                    <a:pt x="23489" y="13501"/>
                  </a:cubicBezTo>
                  <a:cubicBezTo>
                    <a:pt x="23492" y="13501"/>
                    <a:pt x="23496" y="13502"/>
                    <a:pt x="23500" y="13505"/>
                  </a:cubicBezTo>
                  <a:cubicBezTo>
                    <a:pt x="23504" y="13507"/>
                    <a:pt x="23508" y="13509"/>
                    <a:pt x="23511" y="13509"/>
                  </a:cubicBezTo>
                  <a:cubicBezTo>
                    <a:pt x="23526" y="13509"/>
                    <a:pt x="23533" y="13487"/>
                    <a:pt x="23529" y="13448"/>
                  </a:cubicBezTo>
                  <a:cubicBezTo>
                    <a:pt x="23523" y="13385"/>
                    <a:pt x="23562" y="13353"/>
                    <a:pt x="23706" y="13303"/>
                  </a:cubicBezTo>
                  <a:cubicBezTo>
                    <a:pt x="23810" y="13269"/>
                    <a:pt x="23903" y="13215"/>
                    <a:pt x="23916" y="13181"/>
                  </a:cubicBezTo>
                  <a:cubicBezTo>
                    <a:pt x="23925" y="13157"/>
                    <a:pt x="23949" y="13145"/>
                    <a:pt x="23982" y="13145"/>
                  </a:cubicBezTo>
                  <a:cubicBezTo>
                    <a:pt x="24001" y="13145"/>
                    <a:pt x="24022" y="13149"/>
                    <a:pt x="24046" y="13157"/>
                  </a:cubicBezTo>
                  <a:cubicBezTo>
                    <a:pt x="24100" y="13176"/>
                    <a:pt x="24157" y="13185"/>
                    <a:pt x="24208" y="13185"/>
                  </a:cubicBezTo>
                  <a:cubicBezTo>
                    <a:pt x="24262" y="13185"/>
                    <a:pt x="24308" y="13175"/>
                    <a:pt x="24337" y="13154"/>
                  </a:cubicBezTo>
                  <a:cubicBezTo>
                    <a:pt x="24351" y="13143"/>
                    <a:pt x="24321" y="13135"/>
                    <a:pt x="24267" y="13135"/>
                  </a:cubicBezTo>
                  <a:cubicBezTo>
                    <a:pt x="24255" y="13135"/>
                    <a:pt x="24243" y="13135"/>
                    <a:pt x="24229" y="13136"/>
                  </a:cubicBezTo>
                  <a:cubicBezTo>
                    <a:pt x="24218" y="13137"/>
                    <a:pt x="24208" y="13137"/>
                    <a:pt x="24198" y="13137"/>
                  </a:cubicBezTo>
                  <a:cubicBezTo>
                    <a:pt x="24140" y="13137"/>
                    <a:pt x="24107" y="13130"/>
                    <a:pt x="24122" y="13117"/>
                  </a:cubicBezTo>
                  <a:cubicBezTo>
                    <a:pt x="24149" y="13096"/>
                    <a:pt x="24263" y="13082"/>
                    <a:pt x="24345" y="13082"/>
                  </a:cubicBezTo>
                  <a:cubicBezTo>
                    <a:pt x="24389" y="13082"/>
                    <a:pt x="24423" y="13086"/>
                    <a:pt x="24429" y="13096"/>
                  </a:cubicBezTo>
                  <a:cubicBezTo>
                    <a:pt x="24430" y="13097"/>
                    <a:pt x="24431" y="13098"/>
                    <a:pt x="24431" y="13098"/>
                  </a:cubicBezTo>
                  <a:cubicBezTo>
                    <a:pt x="24433" y="13098"/>
                    <a:pt x="24428" y="13076"/>
                    <a:pt x="24417" y="13044"/>
                  </a:cubicBezTo>
                  <a:cubicBezTo>
                    <a:pt x="24403" y="12998"/>
                    <a:pt x="24447" y="12974"/>
                    <a:pt x="24506" y="12974"/>
                  </a:cubicBezTo>
                  <a:cubicBezTo>
                    <a:pt x="24548" y="12974"/>
                    <a:pt x="24598" y="12986"/>
                    <a:pt x="24641" y="13014"/>
                  </a:cubicBezTo>
                  <a:cubicBezTo>
                    <a:pt x="24645" y="13016"/>
                    <a:pt x="24650" y="13018"/>
                    <a:pt x="24656" y="13018"/>
                  </a:cubicBezTo>
                  <a:cubicBezTo>
                    <a:pt x="24701" y="13018"/>
                    <a:pt x="24810" y="12954"/>
                    <a:pt x="24941" y="12850"/>
                  </a:cubicBezTo>
                  <a:cubicBezTo>
                    <a:pt x="25077" y="12742"/>
                    <a:pt x="25174" y="12642"/>
                    <a:pt x="25155" y="12630"/>
                  </a:cubicBezTo>
                  <a:cubicBezTo>
                    <a:pt x="25137" y="12617"/>
                    <a:pt x="25181" y="12588"/>
                    <a:pt x="25259" y="12566"/>
                  </a:cubicBezTo>
                  <a:cubicBezTo>
                    <a:pt x="25440" y="12512"/>
                    <a:pt x="25443" y="12508"/>
                    <a:pt x="25356" y="12453"/>
                  </a:cubicBezTo>
                  <a:cubicBezTo>
                    <a:pt x="25286" y="12407"/>
                    <a:pt x="25301" y="12371"/>
                    <a:pt x="25362" y="12371"/>
                  </a:cubicBezTo>
                  <a:cubicBezTo>
                    <a:pt x="25385" y="12371"/>
                    <a:pt x="25414" y="12376"/>
                    <a:pt x="25447" y="12387"/>
                  </a:cubicBezTo>
                  <a:cubicBezTo>
                    <a:pt x="25474" y="12396"/>
                    <a:pt x="25494" y="12400"/>
                    <a:pt x="25509" y="12400"/>
                  </a:cubicBezTo>
                  <a:cubicBezTo>
                    <a:pt x="25537" y="12400"/>
                    <a:pt x="25545" y="12383"/>
                    <a:pt x="25543" y="12345"/>
                  </a:cubicBezTo>
                  <a:cubicBezTo>
                    <a:pt x="25538" y="12306"/>
                    <a:pt x="25547" y="12288"/>
                    <a:pt x="25574" y="12288"/>
                  </a:cubicBezTo>
                  <a:cubicBezTo>
                    <a:pt x="25585" y="12288"/>
                    <a:pt x="25601" y="12291"/>
                    <a:pt x="25620" y="12297"/>
                  </a:cubicBezTo>
                  <a:cubicBezTo>
                    <a:pt x="25627" y="12300"/>
                    <a:pt x="25634" y="12301"/>
                    <a:pt x="25640" y="12301"/>
                  </a:cubicBezTo>
                  <a:cubicBezTo>
                    <a:pt x="25710" y="12301"/>
                    <a:pt x="25654" y="12133"/>
                    <a:pt x="25559" y="12090"/>
                  </a:cubicBezTo>
                  <a:cubicBezTo>
                    <a:pt x="25531" y="12078"/>
                    <a:pt x="25521" y="12071"/>
                    <a:pt x="25529" y="12071"/>
                  </a:cubicBezTo>
                  <a:cubicBezTo>
                    <a:pt x="25532" y="12071"/>
                    <a:pt x="25538" y="12072"/>
                    <a:pt x="25546" y="12074"/>
                  </a:cubicBezTo>
                  <a:cubicBezTo>
                    <a:pt x="25551" y="12075"/>
                    <a:pt x="25557" y="12076"/>
                    <a:pt x="25562" y="12076"/>
                  </a:cubicBezTo>
                  <a:cubicBezTo>
                    <a:pt x="25584" y="12076"/>
                    <a:pt x="25600" y="12062"/>
                    <a:pt x="25602" y="12039"/>
                  </a:cubicBezTo>
                  <a:cubicBezTo>
                    <a:pt x="25604" y="12011"/>
                    <a:pt x="25653" y="11992"/>
                    <a:pt x="25719" y="11990"/>
                  </a:cubicBezTo>
                  <a:cubicBezTo>
                    <a:pt x="25805" y="11989"/>
                    <a:pt x="25817" y="11980"/>
                    <a:pt x="25771" y="11948"/>
                  </a:cubicBezTo>
                  <a:cubicBezTo>
                    <a:pt x="25732" y="11923"/>
                    <a:pt x="25751" y="11889"/>
                    <a:pt x="25823" y="11853"/>
                  </a:cubicBezTo>
                  <a:cubicBezTo>
                    <a:pt x="25887" y="11821"/>
                    <a:pt x="25926" y="11778"/>
                    <a:pt x="25911" y="11756"/>
                  </a:cubicBezTo>
                  <a:cubicBezTo>
                    <a:pt x="25898" y="11733"/>
                    <a:pt x="25951" y="11696"/>
                    <a:pt x="26033" y="11672"/>
                  </a:cubicBezTo>
                  <a:cubicBezTo>
                    <a:pt x="26117" y="11648"/>
                    <a:pt x="26168" y="11614"/>
                    <a:pt x="26150" y="11593"/>
                  </a:cubicBezTo>
                  <a:cubicBezTo>
                    <a:pt x="26132" y="11574"/>
                    <a:pt x="26244" y="11463"/>
                    <a:pt x="26393" y="11350"/>
                  </a:cubicBezTo>
                  <a:cubicBezTo>
                    <a:pt x="26661" y="11144"/>
                    <a:pt x="26702" y="11073"/>
                    <a:pt x="26545" y="11073"/>
                  </a:cubicBezTo>
                  <a:cubicBezTo>
                    <a:pt x="26539" y="11073"/>
                    <a:pt x="26532" y="11074"/>
                    <a:pt x="26524" y="11074"/>
                  </a:cubicBezTo>
                  <a:cubicBezTo>
                    <a:pt x="26523" y="11074"/>
                    <a:pt x="26522" y="11074"/>
                    <a:pt x="26521" y="11074"/>
                  </a:cubicBezTo>
                  <a:cubicBezTo>
                    <a:pt x="26391" y="11074"/>
                    <a:pt x="26204" y="10906"/>
                    <a:pt x="26214" y="10796"/>
                  </a:cubicBezTo>
                  <a:cubicBezTo>
                    <a:pt x="26221" y="10729"/>
                    <a:pt x="26219" y="10714"/>
                    <a:pt x="26153" y="10714"/>
                  </a:cubicBezTo>
                  <a:cubicBezTo>
                    <a:pt x="26139" y="10714"/>
                    <a:pt x="26122" y="10715"/>
                    <a:pt x="26101" y="10716"/>
                  </a:cubicBezTo>
                  <a:cubicBezTo>
                    <a:pt x="26070" y="10717"/>
                    <a:pt x="26048" y="10718"/>
                    <a:pt x="26033" y="10718"/>
                  </a:cubicBezTo>
                  <a:cubicBezTo>
                    <a:pt x="25994" y="10718"/>
                    <a:pt x="26010" y="10711"/>
                    <a:pt x="26072" y="10692"/>
                  </a:cubicBezTo>
                  <a:cubicBezTo>
                    <a:pt x="26132" y="10672"/>
                    <a:pt x="26141" y="10646"/>
                    <a:pt x="26098" y="10617"/>
                  </a:cubicBezTo>
                  <a:cubicBezTo>
                    <a:pt x="26061" y="10593"/>
                    <a:pt x="26051" y="10583"/>
                    <a:pt x="26069" y="10583"/>
                  </a:cubicBezTo>
                  <a:cubicBezTo>
                    <a:pt x="26079" y="10583"/>
                    <a:pt x="26098" y="10586"/>
                    <a:pt x="26126" y="10592"/>
                  </a:cubicBezTo>
                  <a:cubicBezTo>
                    <a:pt x="26143" y="10595"/>
                    <a:pt x="26156" y="10597"/>
                    <a:pt x="26166" y="10597"/>
                  </a:cubicBezTo>
                  <a:cubicBezTo>
                    <a:pt x="26198" y="10597"/>
                    <a:pt x="26188" y="10577"/>
                    <a:pt x="26138" y="10528"/>
                  </a:cubicBezTo>
                  <a:cubicBezTo>
                    <a:pt x="26089" y="10480"/>
                    <a:pt x="26084" y="10422"/>
                    <a:pt x="26129" y="10387"/>
                  </a:cubicBezTo>
                  <a:cubicBezTo>
                    <a:pt x="26217" y="10317"/>
                    <a:pt x="26183" y="10290"/>
                    <a:pt x="25977" y="10272"/>
                  </a:cubicBezTo>
                  <a:cubicBezTo>
                    <a:pt x="25886" y="10264"/>
                    <a:pt x="25854" y="10253"/>
                    <a:pt x="25904" y="10246"/>
                  </a:cubicBezTo>
                  <a:cubicBezTo>
                    <a:pt x="25954" y="10238"/>
                    <a:pt x="26053" y="10184"/>
                    <a:pt x="26129" y="10120"/>
                  </a:cubicBezTo>
                  <a:cubicBezTo>
                    <a:pt x="26198" y="10065"/>
                    <a:pt x="26247" y="10038"/>
                    <a:pt x="26288" y="10038"/>
                  </a:cubicBezTo>
                  <a:cubicBezTo>
                    <a:pt x="26306" y="10038"/>
                    <a:pt x="26323" y="10044"/>
                    <a:pt x="26339" y="10055"/>
                  </a:cubicBezTo>
                  <a:cubicBezTo>
                    <a:pt x="26360" y="10068"/>
                    <a:pt x="26379" y="10075"/>
                    <a:pt x="26393" y="10075"/>
                  </a:cubicBezTo>
                  <a:cubicBezTo>
                    <a:pt x="26407" y="10075"/>
                    <a:pt x="26416" y="10068"/>
                    <a:pt x="26417" y="10055"/>
                  </a:cubicBezTo>
                  <a:cubicBezTo>
                    <a:pt x="26420" y="10023"/>
                    <a:pt x="26374" y="9995"/>
                    <a:pt x="26281" y="9974"/>
                  </a:cubicBezTo>
                  <a:cubicBezTo>
                    <a:pt x="26169" y="9949"/>
                    <a:pt x="26142" y="9928"/>
                    <a:pt x="26148" y="9877"/>
                  </a:cubicBezTo>
                  <a:cubicBezTo>
                    <a:pt x="26156" y="9814"/>
                    <a:pt x="26214" y="9734"/>
                    <a:pt x="26280" y="9696"/>
                  </a:cubicBezTo>
                  <a:cubicBezTo>
                    <a:pt x="26298" y="9687"/>
                    <a:pt x="26265" y="9646"/>
                    <a:pt x="26205" y="9605"/>
                  </a:cubicBezTo>
                  <a:cubicBezTo>
                    <a:pt x="26158" y="9573"/>
                    <a:pt x="26141" y="9553"/>
                    <a:pt x="26156" y="9553"/>
                  </a:cubicBezTo>
                  <a:cubicBezTo>
                    <a:pt x="26160" y="9553"/>
                    <a:pt x="26166" y="9554"/>
                    <a:pt x="26175" y="9558"/>
                  </a:cubicBezTo>
                  <a:cubicBezTo>
                    <a:pt x="26203" y="9567"/>
                    <a:pt x="26226" y="9572"/>
                    <a:pt x="26243" y="9572"/>
                  </a:cubicBezTo>
                  <a:cubicBezTo>
                    <a:pt x="26296" y="9572"/>
                    <a:pt x="26308" y="9528"/>
                    <a:pt x="26296" y="9420"/>
                  </a:cubicBezTo>
                  <a:cubicBezTo>
                    <a:pt x="26289" y="9350"/>
                    <a:pt x="26247" y="9285"/>
                    <a:pt x="26205" y="9274"/>
                  </a:cubicBezTo>
                  <a:cubicBezTo>
                    <a:pt x="26165" y="9265"/>
                    <a:pt x="26148" y="9243"/>
                    <a:pt x="26168" y="9228"/>
                  </a:cubicBezTo>
                  <a:cubicBezTo>
                    <a:pt x="26187" y="9213"/>
                    <a:pt x="26177" y="9180"/>
                    <a:pt x="26139" y="9156"/>
                  </a:cubicBezTo>
                  <a:cubicBezTo>
                    <a:pt x="26099" y="9125"/>
                    <a:pt x="26072" y="9080"/>
                    <a:pt x="26066" y="9029"/>
                  </a:cubicBezTo>
                  <a:cubicBezTo>
                    <a:pt x="26062" y="8990"/>
                    <a:pt x="26064" y="8971"/>
                    <a:pt x="26081" y="8971"/>
                  </a:cubicBezTo>
                  <a:cubicBezTo>
                    <a:pt x="26094" y="8971"/>
                    <a:pt x="26115" y="8983"/>
                    <a:pt x="26150" y="9006"/>
                  </a:cubicBezTo>
                  <a:cubicBezTo>
                    <a:pt x="26180" y="9025"/>
                    <a:pt x="26201" y="9035"/>
                    <a:pt x="26212" y="9035"/>
                  </a:cubicBezTo>
                  <a:cubicBezTo>
                    <a:pt x="26222" y="9035"/>
                    <a:pt x="26223" y="9027"/>
                    <a:pt x="26216" y="9011"/>
                  </a:cubicBezTo>
                  <a:cubicBezTo>
                    <a:pt x="26201" y="8982"/>
                    <a:pt x="26202" y="8925"/>
                    <a:pt x="26220" y="8888"/>
                  </a:cubicBezTo>
                  <a:cubicBezTo>
                    <a:pt x="26238" y="8849"/>
                    <a:pt x="26208" y="8789"/>
                    <a:pt x="26153" y="8752"/>
                  </a:cubicBezTo>
                  <a:cubicBezTo>
                    <a:pt x="26096" y="8716"/>
                    <a:pt x="26068" y="8679"/>
                    <a:pt x="26086" y="8670"/>
                  </a:cubicBezTo>
                  <a:cubicBezTo>
                    <a:pt x="26177" y="8621"/>
                    <a:pt x="26181" y="8573"/>
                    <a:pt x="26098" y="8544"/>
                  </a:cubicBezTo>
                  <a:cubicBezTo>
                    <a:pt x="26044" y="8525"/>
                    <a:pt x="26020" y="8498"/>
                    <a:pt x="26042" y="8480"/>
                  </a:cubicBezTo>
                  <a:cubicBezTo>
                    <a:pt x="26053" y="8472"/>
                    <a:pt x="26074" y="8468"/>
                    <a:pt x="26098" y="8468"/>
                  </a:cubicBezTo>
                  <a:cubicBezTo>
                    <a:pt x="26125" y="8468"/>
                    <a:pt x="26156" y="8472"/>
                    <a:pt x="26184" y="8482"/>
                  </a:cubicBezTo>
                  <a:cubicBezTo>
                    <a:pt x="26208" y="8490"/>
                    <a:pt x="26227" y="8493"/>
                    <a:pt x="26240" y="8493"/>
                  </a:cubicBezTo>
                  <a:cubicBezTo>
                    <a:pt x="26310" y="8493"/>
                    <a:pt x="26221" y="8387"/>
                    <a:pt x="26077" y="8325"/>
                  </a:cubicBezTo>
                  <a:cubicBezTo>
                    <a:pt x="25947" y="8268"/>
                    <a:pt x="25948" y="8261"/>
                    <a:pt x="26090" y="8177"/>
                  </a:cubicBezTo>
                  <a:cubicBezTo>
                    <a:pt x="26172" y="8128"/>
                    <a:pt x="26220" y="8077"/>
                    <a:pt x="26198" y="8061"/>
                  </a:cubicBezTo>
                  <a:cubicBezTo>
                    <a:pt x="26175" y="8046"/>
                    <a:pt x="26184" y="8031"/>
                    <a:pt x="26222" y="8025"/>
                  </a:cubicBezTo>
                  <a:cubicBezTo>
                    <a:pt x="26256" y="8021"/>
                    <a:pt x="26262" y="8000"/>
                    <a:pt x="26233" y="7982"/>
                  </a:cubicBezTo>
                  <a:cubicBezTo>
                    <a:pt x="26207" y="7964"/>
                    <a:pt x="26204" y="7928"/>
                    <a:pt x="26233" y="7904"/>
                  </a:cubicBezTo>
                  <a:cubicBezTo>
                    <a:pt x="26263" y="7880"/>
                    <a:pt x="26257" y="7842"/>
                    <a:pt x="26219" y="7816"/>
                  </a:cubicBezTo>
                  <a:cubicBezTo>
                    <a:pt x="26144" y="7767"/>
                    <a:pt x="26289" y="7480"/>
                    <a:pt x="26395" y="7465"/>
                  </a:cubicBezTo>
                  <a:cubicBezTo>
                    <a:pt x="26427" y="7461"/>
                    <a:pt x="26432" y="7440"/>
                    <a:pt x="26405" y="7422"/>
                  </a:cubicBezTo>
                  <a:cubicBezTo>
                    <a:pt x="26374" y="7403"/>
                    <a:pt x="26371" y="7371"/>
                    <a:pt x="26399" y="7351"/>
                  </a:cubicBezTo>
                  <a:cubicBezTo>
                    <a:pt x="26426" y="7328"/>
                    <a:pt x="26436" y="7277"/>
                    <a:pt x="26420" y="7230"/>
                  </a:cubicBezTo>
                  <a:cubicBezTo>
                    <a:pt x="26399" y="7164"/>
                    <a:pt x="26416" y="7145"/>
                    <a:pt x="26493" y="7142"/>
                  </a:cubicBezTo>
                  <a:cubicBezTo>
                    <a:pt x="26593" y="7139"/>
                    <a:pt x="26586" y="7107"/>
                    <a:pt x="26474" y="7055"/>
                  </a:cubicBezTo>
                  <a:cubicBezTo>
                    <a:pt x="26442" y="7042"/>
                    <a:pt x="26471" y="7030"/>
                    <a:pt x="26535" y="7027"/>
                  </a:cubicBezTo>
                  <a:cubicBezTo>
                    <a:pt x="26644" y="7024"/>
                    <a:pt x="26644" y="6994"/>
                    <a:pt x="26535" y="6939"/>
                  </a:cubicBezTo>
                  <a:cubicBezTo>
                    <a:pt x="26511" y="6927"/>
                    <a:pt x="26505" y="6891"/>
                    <a:pt x="26520" y="6857"/>
                  </a:cubicBezTo>
                  <a:cubicBezTo>
                    <a:pt x="26535" y="6822"/>
                    <a:pt x="26495" y="6761"/>
                    <a:pt x="26430" y="6719"/>
                  </a:cubicBezTo>
                  <a:cubicBezTo>
                    <a:pt x="26365" y="6678"/>
                    <a:pt x="26330" y="6631"/>
                    <a:pt x="26350" y="6615"/>
                  </a:cubicBezTo>
                  <a:cubicBezTo>
                    <a:pt x="26358" y="6609"/>
                    <a:pt x="26370" y="6606"/>
                    <a:pt x="26382" y="6606"/>
                  </a:cubicBezTo>
                  <a:cubicBezTo>
                    <a:pt x="26401" y="6606"/>
                    <a:pt x="26422" y="6612"/>
                    <a:pt x="26438" y="6622"/>
                  </a:cubicBezTo>
                  <a:cubicBezTo>
                    <a:pt x="26449" y="6629"/>
                    <a:pt x="26461" y="6633"/>
                    <a:pt x="26471" y="6633"/>
                  </a:cubicBezTo>
                  <a:cubicBezTo>
                    <a:pt x="26490" y="6633"/>
                    <a:pt x="26506" y="6622"/>
                    <a:pt x="26513" y="6603"/>
                  </a:cubicBezTo>
                  <a:cubicBezTo>
                    <a:pt x="26524" y="6573"/>
                    <a:pt x="26621" y="6540"/>
                    <a:pt x="26726" y="6528"/>
                  </a:cubicBezTo>
                  <a:cubicBezTo>
                    <a:pt x="26829" y="6518"/>
                    <a:pt x="26926" y="6488"/>
                    <a:pt x="26936" y="6463"/>
                  </a:cubicBezTo>
                  <a:cubicBezTo>
                    <a:pt x="26941" y="6451"/>
                    <a:pt x="26967" y="6446"/>
                    <a:pt x="27007" y="6446"/>
                  </a:cubicBezTo>
                  <a:cubicBezTo>
                    <a:pt x="27144" y="6446"/>
                    <a:pt x="27439" y="6506"/>
                    <a:pt x="27524" y="6563"/>
                  </a:cubicBezTo>
                  <a:cubicBezTo>
                    <a:pt x="27552" y="6581"/>
                    <a:pt x="27584" y="6591"/>
                    <a:pt x="27608" y="6591"/>
                  </a:cubicBezTo>
                  <a:cubicBezTo>
                    <a:pt x="27619" y="6591"/>
                    <a:pt x="27628" y="6588"/>
                    <a:pt x="27635" y="6584"/>
                  </a:cubicBezTo>
                  <a:cubicBezTo>
                    <a:pt x="27654" y="6567"/>
                    <a:pt x="27609" y="6528"/>
                    <a:pt x="27527" y="6494"/>
                  </a:cubicBezTo>
                  <a:cubicBezTo>
                    <a:pt x="27391" y="6434"/>
                    <a:pt x="27391" y="6427"/>
                    <a:pt x="27557" y="6319"/>
                  </a:cubicBezTo>
                  <a:cubicBezTo>
                    <a:pt x="27650" y="6257"/>
                    <a:pt x="27775" y="6194"/>
                    <a:pt x="27829" y="6181"/>
                  </a:cubicBezTo>
                  <a:cubicBezTo>
                    <a:pt x="27888" y="6166"/>
                    <a:pt x="27906" y="6140"/>
                    <a:pt x="27872" y="6118"/>
                  </a:cubicBezTo>
                  <a:cubicBezTo>
                    <a:pt x="27801" y="6072"/>
                    <a:pt x="27853" y="6038"/>
                    <a:pt x="27984" y="6038"/>
                  </a:cubicBezTo>
                  <a:cubicBezTo>
                    <a:pt x="27997" y="6038"/>
                    <a:pt x="28010" y="6038"/>
                    <a:pt x="28024" y="6039"/>
                  </a:cubicBezTo>
                  <a:cubicBezTo>
                    <a:pt x="28109" y="6039"/>
                    <a:pt x="28194" y="6016"/>
                    <a:pt x="28267" y="5972"/>
                  </a:cubicBezTo>
                  <a:cubicBezTo>
                    <a:pt x="28327" y="5933"/>
                    <a:pt x="28412" y="5894"/>
                    <a:pt x="28452" y="5890"/>
                  </a:cubicBezTo>
                  <a:cubicBezTo>
                    <a:pt x="28497" y="5884"/>
                    <a:pt x="28517" y="5872"/>
                    <a:pt x="28500" y="5861"/>
                  </a:cubicBezTo>
                  <a:cubicBezTo>
                    <a:pt x="28486" y="5852"/>
                    <a:pt x="28530" y="5848"/>
                    <a:pt x="28594" y="5848"/>
                  </a:cubicBezTo>
                  <a:cubicBezTo>
                    <a:pt x="28603" y="5848"/>
                    <a:pt x="28613" y="5848"/>
                    <a:pt x="28623" y="5848"/>
                  </a:cubicBezTo>
                  <a:cubicBezTo>
                    <a:pt x="28702" y="5851"/>
                    <a:pt x="28815" y="5890"/>
                    <a:pt x="28864" y="5933"/>
                  </a:cubicBezTo>
                  <a:cubicBezTo>
                    <a:pt x="28903" y="5966"/>
                    <a:pt x="28927" y="5983"/>
                    <a:pt x="28949" y="5983"/>
                  </a:cubicBezTo>
                  <a:cubicBezTo>
                    <a:pt x="28972" y="5983"/>
                    <a:pt x="28992" y="5964"/>
                    <a:pt x="29021" y="5925"/>
                  </a:cubicBezTo>
                  <a:cubicBezTo>
                    <a:pt x="29062" y="5871"/>
                    <a:pt x="29132" y="5843"/>
                    <a:pt x="29217" y="5843"/>
                  </a:cubicBezTo>
                  <a:cubicBezTo>
                    <a:pt x="29221" y="5843"/>
                    <a:pt x="29226" y="5843"/>
                    <a:pt x="29230" y="5843"/>
                  </a:cubicBezTo>
                  <a:cubicBezTo>
                    <a:pt x="29246" y="5844"/>
                    <a:pt x="29260" y="5844"/>
                    <a:pt x="29272" y="5844"/>
                  </a:cubicBezTo>
                  <a:cubicBezTo>
                    <a:pt x="29353" y="5844"/>
                    <a:pt x="29363" y="5830"/>
                    <a:pt x="29337" y="5781"/>
                  </a:cubicBezTo>
                  <a:cubicBezTo>
                    <a:pt x="29318" y="5744"/>
                    <a:pt x="29326" y="5728"/>
                    <a:pt x="29376" y="5728"/>
                  </a:cubicBezTo>
                  <a:cubicBezTo>
                    <a:pt x="29395" y="5728"/>
                    <a:pt x="29420" y="5730"/>
                    <a:pt x="29451" y="5734"/>
                  </a:cubicBezTo>
                  <a:cubicBezTo>
                    <a:pt x="29530" y="5746"/>
                    <a:pt x="29628" y="5775"/>
                    <a:pt x="29661" y="5797"/>
                  </a:cubicBezTo>
                  <a:cubicBezTo>
                    <a:pt x="29675" y="5806"/>
                    <a:pt x="29689" y="5810"/>
                    <a:pt x="29701" y="5810"/>
                  </a:cubicBezTo>
                  <a:cubicBezTo>
                    <a:pt x="29722" y="5810"/>
                    <a:pt x="29740" y="5798"/>
                    <a:pt x="29751" y="5773"/>
                  </a:cubicBezTo>
                  <a:cubicBezTo>
                    <a:pt x="29760" y="5750"/>
                    <a:pt x="29778" y="5738"/>
                    <a:pt x="29807" y="5738"/>
                  </a:cubicBezTo>
                  <a:cubicBezTo>
                    <a:pt x="29832" y="5738"/>
                    <a:pt x="29865" y="5747"/>
                    <a:pt x="29906" y="5764"/>
                  </a:cubicBezTo>
                  <a:cubicBezTo>
                    <a:pt x="29951" y="5783"/>
                    <a:pt x="29980" y="5793"/>
                    <a:pt x="29996" y="5793"/>
                  </a:cubicBezTo>
                  <a:cubicBezTo>
                    <a:pt x="30015" y="5793"/>
                    <a:pt x="30014" y="5780"/>
                    <a:pt x="30000" y="5752"/>
                  </a:cubicBezTo>
                  <a:cubicBezTo>
                    <a:pt x="29987" y="5727"/>
                    <a:pt x="29988" y="5716"/>
                    <a:pt x="29999" y="5716"/>
                  </a:cubicBezTo>
                  <a:cubicBezTo>
                    <a:pt x="30031" y="5716"/>
                    <a:pt x="30142" y="5805"/>
                    <a:pt x="30194" y="5888"/>
                  </a:cubicBezTo>
                  <a:cubicBezTo>
                    <a:pt x="30218" y="5926"/>
                    <a:pt x="30234" y="5944"/>
                    <a:pt x="30249" y="5944"/>
                  </a:cubicBezTo>
                  <a:cubicBezTo>
                    <a:pt x="30262" y="5944"/>
                    <a:pt x="30275" y="5931"/>
                    <a:pt x="30291" y="5906"/>
                  </a:cubicBezTo>
                  <a:cubicBezTo>
                    <a:pt x="30315" y="5868"/>
                    <a:pt x="30412" y="5842"/>
                    <a:pt x="30534" y="5842"/>
                  </a:cubicBezTo>
                  <a:cubicBezTo>
                    <a:pt x="30540" y="5842"/>
                    <a:pt x="30547" y="5842"/>
                    <a:pt x="30554" y="5842"/>
                  </a:cubicBezTo>
                  <a:cubicBezTo>
                    <a:pt x="30559" y="5842"/>
                    <a:pt x="30564" y="5842"/>
                    <a:pt x="30569" y="5842"/>
                  </a:cubicBezTo>
                  <a:cubicBezTo>
                    <a:pt x="30685" y="5842"/>
                    <a:pt x="30786" y="5826"/>
                    <a:pt x="30801" y="5803"/>
                  </a:cubicBezTo>
                  <a:cubicBezTo>
                    <a:pt x="30810" y="5790"/>
                    <a:pt x="30817" y="5782"/>
                    <a:pt x="30821" y="5782"/>
                  </a:cubicBezTo>
                  <a:cubicBezTo>
                    <a:pt x="30824" y="5782"/>
                    <a:pt x="30825" y="5787"/>
                    <a:pt x="30824" y="5796"/>
                  </a:cubicBezTo>
                  <a:cubicBezTo>
                    <a:pt x="30813" y="5854"/>
                    <a:pt x="30903" y="5890"/>
                    <a:pt x="31089" y="5903"/>
                  </a:cubicBezTo>
                  <a:cubicBezTo>
                    <a:pt x="31183" y="5909"/>
                    <a:pt x="31291" y="5933"/>
                    <a:pt x="31327" y="5957"/>
                  </a:cubicBezTo>
                  <a:cubicBezTo>
                    <a:pt x="31352" y="5974"/>
                    <a:pt x="31383" y="5984"/>
                    <a:pt x="31404" y="5984"/>
                  </a:cubicBezTo>
                  <a:cubicBezTo>
                    <a:pt x="31412" y="5984"/>
                    <a:pt x="31418" y="5983"/>
                    <a:pt x="31422" y="5981"/>
                  </a:cubicBezTo>
                  <a:cubicBezTo>
                    <a:pt x="31628" y="5854"/>
                    <a:pt x="31680" y="5794"/>
                    <a:pt x="31653" y="5724"/>
                  </a:cubicBezTo>
                  <a:cubicBezTo>
                    <a:pt x="31637" y="5681"/>
                    <a:pt x="31632" y="5661"/>
                    <a:pt x="31644" y="5661"/>
                  </a:cubicBezTo>
                  <a:cubicBezTo>
                    <a:pt x="31653" y="5661"/>
                    <a:pt x="31673" y="5672"/>
                    <a:pt x="31706" y="5693"/>
                  </a:cubicBezTo>
                  <a:cubicBezTo>
                    <a:pt x="31732" y="5709"/>
                    <a:pt x="31751" y="5718"/>
                    <a:pt x="31766" y="5718"/>
                  </a:cubicBezTo>
                  <a:cubicBezTo>
                    <a:pt x="31790" y="5718"/>
                    <a:pt x="31803" y="5693"/>
                    <a:pt x="31819" y="5636"/>
                  </a:cubicBezTo>
                  <a:cubicBezTo>
                    <a:pt x="31835" y="5578"/>
                    <a:pt x="31833" y="5517"/>
                    <a:pt x="31813" y="5503"/>
                  </a:cubicBezTo>
                  <a:cubicBezTo>
                    <a:pt x="31792" y="5493"/>
                    <a:pt x="31791" y="5463"/>
                    <a:pt x="31812" y="5451"/>
                  </a:cubicBezTo>
                  <a:cubicBezTo>
                    <a:pt x="31821" y="5443"/>
                    <a:pt x="31833" y="5439"/>
                    <a:pt x="31845" y="5439"/>
                  </a:cubicBezTo>
                  <a:cubicBezTo>
                    <a:pt x="31857" y="5439"/>
                    <a:pt x="31869" y="5443"/>
                    <a:pt x="31879" y="5451"/>
                  </a:cubicBezTo>
                  <a:cubicBezTo>
                    <a:pt x="31921" y="5479"/>
                    <a:pt x="31962" y="5506"/>
                    <a:pt x="32006" y="5531"/>
                  </a:cubicBezTo>
                  <a:cubicBezTo>
                    <a:pt x="32031" y="5546"/>
                    <a:pt x="32050" y="5554"/>
                    <a:pt x="32063" y="5554"/>
                  </a:cubicBezTo>
                  <a:cubicBezTo>
                    <a:pt x="32093" y="5554"/>
                    <a:pt x="32098" y="5512"/>
                    <a:pt x="32094" y="5402"/>
                  </a:cubicBezTo>
                  <a:cubicBezTo>
                    <a:pt x="32090" y="5315"/>
                    <a:pt x="32099" y="5269"/>
                    <a:pt x="32119" y="5269"/>
                  </a:cubicBezTo>
                  <a:cubicBezTo>
                    <a:pt x="32126" y="5269"/>
                    <a:pt x="32134" y="5275"/>
                    <a:pt x="32143" y="5285"/>
                  </a:cubicBezTo>
                  <a:cubicBezTo>
                    <a:pt x="32167" y="5314"/>
                    <a:pt x="32207" y="5328"/>
                    <a:pt x="32266" y="5328"/>
                  </a:cubicBezTo>
                  <a:cubicBezTo>
                    <a:pt x="32300" y="5328"/>
                    <a:pt x="32340" y="5323"/>
                    <a:pt x="32386" y="5314"/>
                  </a:cubicBezTo>
                  <a:cubicBezTo>
                    <a:pt x="32462" y="5298"/>
                    <a:pt x="32533" y="5289"/>
                    <a:pt x="32571" y="5289"/>
                  </a:cubicBezTo>
                  <a:cubicBezTo>
                    <a:pt x="32585" y="5289"/>
                    <a:pt x="32594" y="5290"/>
                    <a:pt x="32598" y="5293"/>
                  </a:cubicBezTo>
                  <a:cubicBezTo>
                    <a:pt x="32611" y="5302"/>
                    <a:pt x="32600" y="5314"/>
                    <a:pt x="32565" y="5318"/>
                  </a:cubicBezTo>
                  <a:cubicBezTo>
                    <a:pt x="32531" y="5323"/>
                    <a:pt x="32531" y="5355"/>
                    <a:pt x="32561" y="5393"/>
                  </a:cubicBezTo>
                  <a:cubicBezTo>
                    <a:pt x="32578" y="5415"/>
                    <a:pt x="32594" y="5427"/>
                    <a:pt x="32605" y="5427"/>
                  </a:cubicBezTo>
                  <a:cubicBezTo>
                    <a:pt x="32612" y="5427"/>
                    <a:pt x="32616" y="5422"/>
                    <a:pt x="32617" y="5412"/>
                  </a:cubicBezTo>
                  <a:cubicBezTo>
                    <a:pt x="32619" y="5395"/>
                    <a:pt x="32630" y="5386"/>
                    <a:pt x="32644" y="5386"/>
                  </a:cubicBezTo>
                  <a:cubicBezTo>
                    <a:pt x="32653" y="5386"/>
                    <a:pt x="32663" y="5390"/>
                    <a:pt x="32674" y="5397"/>
                  </a:cubicBezTo>
                  <a:cubicBezTo>
                    <a:pt x="32688" y="5404"/>
                    <a:pt x="32704" y="5407"/>
                    <a:pt x="32719" y="5407"/>
                  </a:cubicBezTo>
                  <a:cubicBezTo>
                    <a:pt x="32741" y="5407"/>
                    <a:pt x="32763" y="5400"/>
                    <a:pt x="32780" y="5385"/>
                  </a:cubicBezTo>
                  <a:cubicBezTo>
                    <a:pt x="32796" y="5373"/>
                    <a:pt x="32814" y="5367"/>
                    <a:pt x="32828" y="5367"/>
                  </a:cubicBezTo>
                  <a:cubicBezTo>
                    <a:pt x="32842" y="5367"/>
                    <a:pt x="32853" y="5372"/>
                    <a:pt x="32859" y="5384"/>
                  </a:cubicBezTo>
                  <a:cubicBezTo>
                    <a:pt x="32873" y="5410"/>
                    <a:pt x="32941" y="5422"/>
                    <a:pt x="33011" y="5422"/>
                  </a:cubicBezTo>
                  <a:cubicBezTo>
                    <a:pt x="33099" y="5422"/>
                    <a:pt x="33192" y="5403"/>
                    <a:pt x="33196" y="5370"/>
                  </a:cubicBezTo>
                  <a:cubicBezTo>
                    <a:pt x="33198" y="5359"/>
                    <a:pt x="33202" y="5354"/>
                    <a:pt x="33210" y="5354"/>
                  </a:cubicBezTo>
                  <a:cubicBezTo>
                    <a:pt x="33224" y="5354"/>
                    <a:pt x="33248" y="5371"/>
                    <a:pt x="33280" y="5405"/>
                  </a:cubicBezTo>
                  <a:cubicBezTo>
                    <a:pt x="33358" y="5489"/>
                    <a:pt x="33516" y="5564"/>
                    <a:pt x="33597" y="5564"/>
                  </a:cubicBezTo>
                  <a:cubicBezTo>
                    <a:pt x="33613" y="5564"/>
                    <a:pt x="33627" y="5561"/>
                    <a:pt x="33635" y="5554"/>
                  </a:cubicBezTo>
                  <a:cubicBezTo>
                    <a:pt x="33656" y="5539"/>
                    <a:pt x="33643" y="5523"/>
                    <a:pt x="33604" y="5515"/>
                  </a:cubicBezTo>
                  <a:cubicBezTo>
                    <a:pt x="33570" y="5508"/>
                    <a:pt x="33543" y="5479"/>
                    <a:pt x="33544" y="5451"/>
                  </a:cubicBezTo>
                  <a:cubicBezTo>
                    <a:pt x="33546" y="5434"/>
                    <a:pt x="33555" y="5423"/>
                    <a:pt x="33566" y="5423"/>
                  </a:cubicBezTo>
                  <a:cubicBezTo>
                    <a:pt x="33572" y="5423"/>
                    <a:pt x="33579" y="5426"/>
                    <a:pt x="33586" y="5433"/>
                  </a:cubicBezTo>
                  <a:cubicBezTo>
                    <a:pt x="33664" y="5499"/>
                    <a:pt x="33738" y="5533"/>
                    <a:pt x="33797" y="5533"/>
                  </a:cubicBezTo>
                  <a:cubicBezTo>
                    <a:pt x="33826" y="5533"/>
                    <a:pt x="33851" y="5525"/>
                    <a:pt x="33871" y="5509"/>
                  </a:cubicBezTo>
                  <a:cubicBezTo>
                    <a:pt x="33913" y="5476"/>
                    <a:pt x="33914" y="5434"/>
                    <a:pt x="33877" y="5411"/>
                  </a:cubicBezTo>
                  <a:cubicBezTo>
                    <a:pt x="33841" y="5385"/>
                    <a:pt x="33810" y="5327"/>
                    <a:pt x="33807" y="5275"/>
                  </a:cubicBezTo>
                  <a:cubicBezTo>
                    <a:pt x="33804" y="5234"/>
                    <a:pt x="33803" y="5214"/>
                    <a:pt x="33807" y="5214"/>
                  </a:cubicBezTo>
                  <a:cubicBezTo>
                    <a:pt x="33811" y="5214"/>
                    <a:pt x="33821" y="5236"/>
                    <a:pt x="33838" y="5281"/>
                  </a:cubicBezTo>
                  <a:cubicBezTo>
                    <a:pt x="33862" y="5342"/>
                    <a:pt x="33891" y="5372"/>
                    <a:pt x="33922" y="5372"/>
                  </a:cubicBezTo>
                  <a:cubicBezTo>
                    <a:pt x="33957" y="5372"/>
                    <a:pt x="33994" y="5331"/>
                    <a:pt x="34025" y="5251"/>
                  </a:cubicBezTo>
                  <a:cubicBezTo>
                    <a:pt x="34056" y="5164"/>
                    <a:pt x="34050" y="5130"/>
                    <a:pt x="34000" y="5130"/>
                  </a:cubicBezTo>
                  <a:cubicBezTo>
                    <a:pt x="33995" y="5130"/>
                    <a:pt x="33989" y="5131"/>
                    <a:pt x="33983" y="5132"/>
                  </a:cubicBezTo>
                  <a:cubicBezTo>
                    <a:pt x="33970" y="5133"/>
                    <a:pt x="33960" y="5134"/>
                    <a:pt x="33951" y="5134"/>
                  </a:cubicBezTo>
                  <a:cubicBezTo>
                    <a:pt x="33920" y="5134"/>
                    <a:pt x="33914" y="5125"/>
                    <a:pt x="33935" y="5109"/>
                  </a:cubicBezTo>
                  <a:cubicBezTo>
                    <a:pt x="33954" y="5093"/>
                    <a:pt x="33996" y="5086"/>
                    <a:pt x="34044" y="5086"/>
                  </a:cubicBezTo>
                  <a:cubicBezTo>
                    <a:pt x="34059" y="5086"/>
                    <a:pt x="34076" y="5087"/>
                    <a:pt x="34092" y="5088"/>
                  </a:cubicBezTo>
                  <a:cubicBezTo>
                    <a:pt x="34184" y="5099"/>
                    <a:pt x="34196" y="5111"/>
                    <a:pt x="34149" y="5148"/>
                  </a:cubicBezTo>
                  <a:cubicBezTo>
                    <a:pt x="34114" y="5175"/>
                    <a:pt x="34113" y="5223"/>
                    <a:pt x="34143" y="5260"/>
                  </a:cubicBezTo>
                  <a:cubicBezTo>
                    <a:pt x="34174" y="5297"/>
                    <a:pt x="34166" y="5329"/>
                    <a:pt x="34128" y="5333"/>
                  </a:cubicBezTo>
                  <a:cubicBezTo>
                    <a:pt x="34084" y="5337"/>
                    <a:pt x="34090" y="5348"/>
                    <a:pt x="34146" y="5360"/>
                  </a:cubicBezTo>
                  <a:cubicBezTo>
                    <a:pt x="34162" y="5363"/>
                    <a:pt x="34175" y="5365"/>
                    <a:pt x="34186" y="5365"/>
                  </a:cubicBezTo>
                  <a:cubicBezTo>
                    <a:pt x="34221" y="5365"/>
                    <a:pt x="34229" y="5347"/>
                    <a:pt x="34225" y="5299"/>
                  </a:cubicBezTo>
                  <a:cubicBezTo>
                    <a:pt x="34221" y="5248"/>
                    <a:pt x="34254" y="5222"/>
                    <a:pt x="34311" y="5222"/>
                  </a:cubicBezTo>
                  <a:cubicBezTo>
                    <a:pt x="34357" y="5222"/>
                    <a:pt x="34419" y="5239"/>
                    <a:pt x="34489" y="5275"/>
                  </a:cubicBezTo>
                  <a:cubicBezTo>
                    <a:pt x="34521" y="5291"/>
                    <a:pt x="34564" y="5300"/>
                    <a:pt x="34603" y="5300"/>
                  </a:cubicBezTo>
                  <a:cubicBezTo>
                    <a:pt x="34631" y="5300"/>
                    <a:pt x="34656" y="5296"/>
                    <a:pt x="34675" y="5287"/>
                  </a:cubicBezTo>
                  <a:cubicBezTo>
                    <a:pt x="34745" y="5254"/>
                    <a:pt x="34739" y="5245"/>
                    <a:pt x="34641" y="5235"/>
                  </a:cubicBezTo>
                  <a:cubicBezTo>
                    <a:pt x="34550" y="5226"/>
                    <a:pt x="34522" y="5208"/>
                    <a:pt x="34528" y="5163"/>
                  </a:cubicBezTo>
                  <a:cubicBezTo>
                    <a:pt x="34530" y="5144"/>
                    <a:pt x="34534" y="5135"/>
                    <a:pt x="34541" y="5135"/>
                  </a:cubicBezTo>
                  <a:cubicBezTo>
                    <a:pt x="34547" y="5135"/>
                    <a:pt x="34555" y="5143"/>
                    <a:pt x="34565" y="5160"/>
                  </a:cubicBezTo>
                  <a:cubicBezTo>
                    <a:pt x="34573" y="5175"/>
                    <a:pt x="34585" y="5183"/>
                    <a:pt x="34601" y="5183"/>
                  </a:cubicBezTo>
                  <a:cubicBezTo>
                    <a:pt x="34626" y="5183"/>
                    <a:pt x="34660" y="5165"/>
                    <a:pt x="34705" y="5130"/>
                  </a:cubicBezTo>
                  <a:cubicBezTo>
                    <a:pt x="34747" y="5096"/>
                    <a:pt x="34786" y="5078"/>
                    <a:pt x="34813" y="5078"/>
                  </a:cubicBezTo>
                  <a:cubicBezTo>
                    <a:pt x="34826" y="5078"/>
                    <a:pt x="34837" y="5083"/>
                    <a:pt x="34842" y="5093"/>
                  </a:cubicBezTo>
                  <a:cubicBezTo>
                    <a:pt x="34850" y="5107"/>
                    <a:pt x="34863" y="5113"/>
                    <a:pt x="34879" y="5113"/>
                  </a:cubicBezTo>
                  <a:cubicBezTo>
                    <a:pt x="34895" y="5113"/>
                    <a:pt x="34914" y="5106"/>
                    <a:pt x="34932" y="5093"/>
                  </a:cubicBezTo>
                  <a:cubicBezTo>
                    <a:pt x="34954" y="5076"/>
                    <a:pt x="34969" y="5067"/>
                    <a:pt x="34980" y="5067"/>
                  </a:cubicBezTo>
                  <a:cubicBezTo>
                    <a:pt x="34995" y="5067"/>
                    <a:pt x="35004" y="5083"/>
                    <a:pt x="35013" y="5118"/>
                  </a:cubicBezTo>
                  <a:cubicBezTo>
                    <a:pt x="35024" y="5164"/>
                    <a:pt x="35015" y="5182"/>
                    <a:pt x="34964" y="5182"/>
                  </a:cubicBezTo>
                  <a:cubicBezTo>
                    <a:pt x="34947" y="5182"/>
                    <a:pt x="34925" y="5180"/>
                    <a:pt x="34898" y="5176"/>
                  </a:cubicBezTo>
                  <a:cubicBezTo>
                    <a:pt x="34866" y="5172"/>
                    <a:pt x="34834" y="5169"/>
                    <a:pt x="34807" y="5169"/>
                  </a:cubicBezTo>
                  <a:cubicBezTo>
                    <a:pt x="34772" y="5169"/>
                    <a:pt x="34745" y="5173"/>
                    <a:pt x="34736" y="5181"/>
                  </a:cubicBezTo>
                  <a:cubicBezTo>
                    <a:pt x="34720" y="5193"/>
                    <a:pt x="34751" y="5205"/>
                    <a:pt x="34808" y="5208"/>
                  </a:cubicBezTo>
                  <a:cubicBezTo>
                    <a:pt x="34863" y="5209"/>
                    <a:pt x="34959" y="5245"/>
                    <a:pt x="35020" y="5284"/>
                  </a:cubicBezTo>
                  <a:cubicBezTo>
                    <a:pt x="35104" y="5339"/>
                    <a:pt x="35111" y="5373"/>
                    <a:pt x="35053" y="5423"/>
                  </a:cubicBezTo>
                  <a:cubicBezTo>
                    <a:pt x="35010" y="5459"/>
                    <a:pt x="35000" y="5474"/>
                    <a:pt x="35047" y="5474"/>
                  </a:cubicBezTo>
                  <a:cubicBezTo>
                    <a:pt x="35074" y="5474"/>
                    <a:pt x="35122" y="5469"/>
                    <a:pt x="35195" y="5460"/>
                  </a:cubicBezTo>
                  <a:cubicBezTo>
                    <a:pt x="35360" y="5440"/>
                    <a:pt x="35411" y="5418"/>
                    <a:pt x="35399" y="5366"/>
                  </a:cubicBezTo>
                  <a:cubicBezTo>
                    <a:pt x="35393" y="5337"/>
                    <a:pt x="35383" y="5324"/>
                    <a:pt x="35367" y="5324"/>
                  </a:cubicBezTo>
                  <a:cubicBezTo>
                    <a:pt x="35354" y="5324"/>
                    <a:pt x="35336" y="5333"/>
                    <a:pt x="35313" y="5351"/>
                  </a:cubicBezTo>
                  <a:cubicBezTo>
                    <a:pt x="35288" y="5369"/>
                    <a:pt x="35272" y="5379"/>
                    <a:pt x="35264" y="5379"/>
                  </a:cubicBezTo>
                  <a:cubicBezTo>
                    <a:pt x="35256" y="5379"/>
                    <a:pt x="35257" y="5367"/>
                    <a:pt x="35266" y="5343"/>
                  </a:cubicBezTo>
                  <a:cubicBezTo>
                    <a:pt x="35281" y="5306"/>
                    <a:pt x="35281" y="5264"/>
                    <a:pt x="35265" y="5227"/>
                  </a:cubicBezTo>
                  <a:cubicBezTo>
                    <a:pt x="35254" y="5205"/>
                    <a:pt x="35253" y="5194"/>
                    <a:pt x="35263" y="5194"/>
                  </a:cubicBezTo>
                  <a:cubicBezTo>
                    <a:pt x="35270" y="5194"/>
                    <a:pt x="35282" y="5199"/>
                    <a:pt x="35299" y="5209"/>
                  </a:cubicBezTo>
                  <a:cubicBezTo>
                    <a:pt x="35316" y="5220"/>
                    <a:pt x="35336" y="5226"/>
                    <a:pt x="35355" y="5226"/>
                  </a:cubicBezTo>
                  <a:cubicBezTo>
                    <a:pt x="35374" y="5226"/>
                    <a:pt x="35394" y="5220"/>
                    <a:pt x="35411" y="5209"/>
                  </a:cubicBezTo>
                  <a:cubicBezTo>
                    <a:pt x="35423" y="5200"/>
                    <a:pt x="35443" y="5196"/>
                    <a:pt x="35467" y="5196"/>
                  </a:cubicBezTo>
                  <a:cubicBezTo>
                    <a:pt x="35499" y="5196"/>
                    <a:pt x="35538" y="5203"/>
                    <a:pt x="35577" y="5220"/>
                  </a:cubicBezTo>
                  <a:cubicBezTo>
                    <a:pt x="35668" y="5258"/>
                    <a:pt x="35675" y="5282"/>
                    <a:pt x="35615" y="5330"/>
                  </a:cubicBezTo>
                  <a:cubicBezTo>
                    <a:pt x="35571" y="5366"/>
                    <a:pt x="35536" y="5426"/>
                    <a:pt x="35535" y="5467"/>
                  </a:cubicBezTo>
                  <a:cubicBezTo>
                    <a:pt x="35535" y="5494"/>
                    <a:pt x="35537" y="5507"/>
                    <a:pt x="35544" y="5507"/>
                  </a:cubicBezTo>
                  <a:cubicBezTo>
                    <a:pt x="35552" y="5507"/>
                    <a:pt x="35565" y="5490"/>
                    <a:pt x="35586" y="5454"/>
                  </a:cubicBezTo>
                  <a:cubicBezTo>
                    <a:pt x="35613" y="5409"/>
                    <a:pt x="35657" y="5382"/>
                    <a:pt x="35701" y="5382"/>
                  </a:cubicBezTo>
                  <a:cubicBezTo>
                    <a:pt x="35708" y="5382"/>
                    <a:pt x="35715" y="5382"/>
                    <a:pt x="35721" y="5384"/>
                  </a:cubicBezTo>
                  <a:cubicBezTo>
                    <a:pt x="35734" y="5386"/>
                    <a:pt x="35744" y="5388"/>
                    <a:pt x="35753" y="5388"/>
                  </a:cubicBezTo>
                  <a:cubicBezTo>
                    <a:pt x="35789" y="5388"/>
                    <a:pt x="35798" y="5364"/>
                    <a:pt x="35786" y="5309"/>
                  </a:cubicBezTo>
                  <a:cubicBezTo>
                    <a:pt x="35774" y="5258"/>
                    <a:pt x="35788" y="5220"/>
                    <a:pt x="35815" y="5220"/>
                  </a:cubicBezTo>
                  <a:cubicBezTo>
                    <a:pt x="35816" y="5220"/>
                    <a:pt x="35816" y="5220"/>
                    <a:pt x="35817" y="5220"/>
                  </a:cubicBezTo>
                  <a:cubicBezTo>
                    <a:pt x="35818" y="5220"/>
                    <a:pt x="35820" y="5220"/>
                    <a:pt x="35821" y="5220"/>
                  </a:cubicBezTo>
                  <a:cubicBezTo>
                    <a:pt x="35847" y="5220"/>
                    <a:pt x="35845" y="5205"/>
                    <a:pt x="35814" y="5185"/>
                  </a:cubicBezTo>
                  <a:cubicBezTo>
                    <a:pt x="35755" y="5147"/>
                    <a:pt x="35779" y="5114"/>
                    <a:pt x="35838" y="5114"/>
                  </a:cubicBezTo>
                  <a:cubicBezTo>
                    <a:pt x="35859" y="5114"/>
                    <a:pt x="35884" y="5118"/>
                    <a:pt x="35912" y="5127"/>
                  </a:cubicBezTo>
                  <a:cubicBezTo>
                    <a:pt x="35965" y="5146"/>
                    <a:pt x="35984" y="5170"/>
                    <a:pt x="35954" y="5184"/>
                  </a:cubicBezTo>
                  <a:cubicBezTo>
                    <a:pt x="35926" y="5197"/>
                    <a:pt x="35956" y="5249"/>
                    <a:pt x="36024" y="5303"/>
                  </a:cubicBezTo>
                  <a:cubicBezTo>
                    <a:pt x="36081" y="5347"/>
                    <a:pt x="36138" y="5376"/>
                    <a:pt x="36166" y="5376"/>
                  </a:cubicBezTo>
                  <a:cubicBezTo>
                    <a:pt x="36172" y="5376"/>
                    <a:pt x="36177" y="5374"/>
                    <a:pt x="36180" y="5372"/>
                  </a:cubicBezTo>
                  <a:cubicBezTo>
                    <a:pt x="36183" y="5369"/>
                    <a:pt x="36187" y="5368"/>
                    <a:pt x="36193" y="5368"/>
                  </a:cubicBezTo>
                  <a:cubicBezTo>
                    <a:pt x="36219" y="5368"/>
                    <a:pt x="36265" y="5393"/>
                    <a:pt x="36308" y="5430"/>
                  </a:cubicBezTo>
                  <a:cubicBezTo>
                    <a:pt x="36385" y="5497"/>
                    <a:pt x="36494" y="5540"/>
                    <a:pt x="36552" y="5540"/>
                  </a:cubicBezTo>
                  <a:cubicBezTo>
                    <a:pt x="36586" y="5540"/>
                    <a:pt x="36602" y="5526"/>
                    <a:pt x="36585" y="5493"/>
                  </a:cubicBezTo>
                  <a:cubicBezTo>
                    <a:pt x="36566" y="5458"/>
                    <a:pt x="36578" y="5443"/>
                    <a:pt x="36636" y="5443"/>
                  </a:cubicBezTo>
                  <a:cubicBezTo>
                    <a:pt x="36656" y="5443"/>
                    <a:pt x="36680" y="5445"/>
                    <a:pt x="36709" y="5448"/>
                  </a:cubicBezTo>
                  <a:cubicBezTo>
                    <a:pt x="36730" y="5450"/>
                    <a:pt x="36750" y="5451"/>
                    <a:pt x="36769" y="5451"/>
                  </a:cubicBezTo>
                  <a:cubicBezTo>
                    <a:pt x="36833" y="5451"/>
                    <a:pt x="36883" y="5439"/>
                    <a:pt x="36896" y="5418"/>
                  </a:cubicBezTo>
                  <a:cubicBezTo>
                    <a:pt x="36905" y="5402"/>
                    <a:pt x="36913" y="5395"/>
                    <a:pt x="36917" y="5395"/>
                  </a:cubicBezTo>
                  <a:cubicBezTo>
                    <a:pt x="36920" y="5395"/>
                    <a:pt x="36921" y="5399"/>
                    <a:pt x="36920" y="5406"/>
                  </a:cubicBezTo>
                  <a:cubicBezTo>
                    <a:pt x="36915" y="5424"/>
                    <a:pt x="36944" y="5446"/>
                    <a:pt x="36985" y="5454"/>
                  </a:cubicBezTo>
                  <a:cubicBezTo>
                    <a:pt x="37027" y="5461"/>
                    <a:pt x="37005" y="5476"/>
                    <a:pt x="36929" y="5491"/>
                  </a:cubicBezTo>
                  <a:cubicBezTo>
                    <a:pt x="36814" y="5513"/>
                    <a:pt x="36821" y="5575"/>
                    <a:pt x="36917" y="5575"/>
                  </a:cubicBezTo>
                  <a:cubicBezTo>
                    <a:pt x="36928" y="5575"/>
                    <a:pt x="36940" y="5574"/>
                    <a:pt x="36954" y="5572"/>
                  </a:cubicBezTo>
                  <a:cubicBezTo>
                    <a:pt x="36958" y="5571"/>
                    <a:pt x="36962" y="5571"/>
                    <a:pt x="36967" y="5571"/>
                  </a:cubicBezTo>
                  <a:cubicBezTo>
                    <a:pt x="37001" y="5571"/>
                    <a:pt x="37036" y="5587"/>
                    <a:pt x="37050" y="5609"/>
                  </a:cubicBezTo>
                  <a:cubicBezTo>
                    <a:pt x="37061" y="5629"/>
                    <a:pt x="37073" y="5638"/>
                    <a:pt x="37085" y="5638"/>
                  </a:cubicBezTo>
                  <a:cubicBezTo>
                    <a:pt x="37111" y="5638"/>
                    <a:pt x="37133" y="5591"/>
                    <a:pt x="37121" y="5528"/>
                  </a:cubicBezTo>
                  <a:cubicBezTo>
                    <a:pt x="37116" y="5501"/>
                    <a:pt x="37115" y="5486"/>
                    <a:pt x="37121" y="5486"/>
                  </a:cubicBezTo>
                  <a:cubicBezTo>
                    <a:pt x="37128" y="5486"/>
                    <a:pt x="37146" y="5511"/>
                    <a:pt x="37181" y="5563"/>
                  </a:cubicBezTo>
                  <a:cubicBezTo>
                    <a:pt x="37219" y="5621"/>
                    <a:pt x="37239" y="5646"/>
                    <a:pt x="37254" y="5646"/>
                  </a:cubicBezTo>
                  <a:cubicBezTo>
                    <a:pt x="37265" y="5646"/>
                    <a:pt x="37273" y="5632"/>
                    <a:pt x="37284" y="5605"/>
                  </a:cubicBezTo>
                  <a:cubicBezTo>
                    <a:pt x="37294" y="5578"/>
                    <a:pt x="37307" y="5565"/>
                    <a:pt x="37321" y="5565"/>
                  </a:cubicBezTo>
                  <a:cubicBezTo>
                    <a:pt x="37332" y="5565"/>
                    <a:pt x="37344" y="5572"/>
                    <a:pt x="37357" y="5587"/>
                  </a:cubicBezTo>
                  <a:cubicBezTo>
                    <a:pt x="37381" y="5613"/>
                    <a:pt x="37446" y="5633"/>
                    <a:pt x="37506" y="5633"/>
                  </a:cubicBezTo>
                  <a:cubicBezTo>
                    <a:pt x="37510" y="5633"/>
                    <a:pt x="37514" y="5633"/>
                    <a:pt x="37518" y="5633"/>
                  </a:cubicBezTo>
                  <a:cubicBezTo>
                    <a:pt x="37529" y="5632"/>
                    <a:pt x="37539" y="5632"/>
                    <a:pt x="37548" y="5632"/>
                  </a:cubicBezTo>
                  <a:cubicBezTo>
                    <a:pt x="37616" y="5632"/>
                    <a:pt x="37634" y="5648"/>
                    <a:pt x="37630" y="5691"/>
                  </a:cubicBezTo>
                  <a:cubicBezTo>
                    <a:pt x="37629" y="5710"/>
                    <a:pt x="37635" y="5719"/>
                    <a:pt x="37648" y="5719"/>
                  </a:cubicBezTo>
                  <a:cubicBezTo>
                    <a:pt x="37666" y="5719"/>
                    <a:pt x="37697" y="5702"/>
                    <a:pt x="37742" y="5669"/>
                  </a:cubicBezTo>
                  <a:cubicBezTo>
                    <a:pt x="37830" y="5605"/>
                    <a:pt x="37836" y="5576"/>
                    <a:pt x="37764" y="5551"/>
                  </a:cubicBezTo>
                  <a:cubicBezTo>
                    <a:pt x="37717" y="5536"/>
                    <a:pt x="37670" y="5515"/>
                    <a:pt x="37626" y="5490"/>
                  </a:cubicBezTo>
                  <a:cubicBezTo>
                    <a:pt x="37619" y="5486"/>
                    <a:pt x="37610" y="5484"/>
                    <a:pt x="37600" y="5484"/>
                  </a:cubicBezTo>
                  <a:cubicBezTo>
                    <a:pt x="37572" y="5484"/>
                    <a:pt x="37535" y="5497"/>
                    <a:pt x="37506" y="5521"/>
                  </a:cubicBezTo>
                  <a:cubicBezTo>
                    <a:pt x="37477" y="5544"/>
                    <a:pt x="37459" y="5557"/>
                    <a:pt x="37446" y="5557"/>
                  </a:cubicBezTo>
                  <a:cubicBezTo>
                    <a:pt x="37429" y="5557"/>
                    <a:pt x="37422" y="5535"/>
                    <a:pt x="37411" y="5485"/>
                  </a:cubicBezTo>
                  <a:cubicBezTo>
                    <a:pt x="37399" y="5427"/>
                    <a:pt x="37429" y="5376"/>
                    <a:pt x="37491" y="5355"/>
                  </a:cubicBezTo>
                  <a:cubicBezTo>
                    <a:pt x="37564" y="5329"/>
                    <a:pt x="37572" y="5305"/>
                    <a:pt x="37518" y="5269"/>
                  </a:cubicBezTo>
                  <a:cubicBezTo>
                    <a:pt x="37432" y="5212"/>
                    <a:pt x="37470" y="5169"/>
                    <a:pt x="37635" y="5139"/>
                  </a:cubicBezTo>
                  <a:cubicBezTo>
                    <a:pt x="37711" y="5124"/>
                    <a:pt x="37742" y="5100"/>
                    <a:pt x="37724" y="5069"/>
                  </a:cubicBezTo>
                  <a:cubicBezTo>
                    <a:pt x="37709" y="5045"/>
                    <a:pt x="37759" y="5028"/>
                    <a:pt x="37839" y="5028"/>
                  </a:cubicBezTo>
                  <a:cubicBezTo>
                    <a:pt x="37848" y="5028"/>
                    <a:pt x="37857" y="5028"/>
                    <a:pt x="37867" y="5029"/>
                  </a:cubicBezTo>
                  <a:lnTo>
                    <a:pt x="38040" y="5036"/>
                  </a:lnTo>
                  <a:lnTo>
                    <a:pt x="37993" y="4929"/>
                  </a:lnTo>
                  <a:cubicBezTo>
                    <a:pt x="37967" y="4869"/>
                    <a:pt x="37978" y="4812"/>
                    <a:pt x="38018" y="4802"/>
                  </a:cubicBezTo>
                  <a:cubicBezTo>
                    <a:pt x="38060" y="4790"/>
                    <a:pt x="38081" y="4758"/>
                    <a:pt x="38064" y="4729"/>
                  </a:cubicBezTo>
                  <a:cubicBezTo>
                    <a:pt x="38057" y="4714"/>
                    <a:pt x="38049" y="4707"/>
                    <a:pt x="38041" y="4707"/>
                  </a:cubicBezTo>
                  <a:cubicBezTo>
                    <a:pt x="38031" y="4707"/>
                    <a:pt x="38021" y="4717"/>
                    <a:pt x="38014" y="4739"/>
                  </a:cubicBezTo>
                  <a:cubicBezTo>
                    <a:pt x="38007" y="4762"/>
                    <a:pt x="37986" y="4775"/>
                    <a:pt x="37964" y="4775"/>
                  </a:cubicBezTo>
                  <a:cubicBezTo>
                    <a:pt x="37954" y="4775"/>
                    <a:pt x="37942" y="4772"/>
                    <a:pt x="37933" y="4764"/>
                  </a:cubicBezTo>
                  <a:cubicBezTo>
                    <a:pt x="37917" y="4756"/>
                    <a:pt x="37901" y="4752"/>
                    <a:pt x="37884" y="4752"/>
                  </a:cubicBezTo>
                  <a:cubicBezTo>
                    <a:pt x="37862" y="4752"/>
                    <a:pt x="37840" y="4759"/>
                    <a:pt x="37821" y="4773"/>
                  </a:cubicBezTo>
                  <a:cubicBezTo>
                    <a:pt x="37791" y="4797"/>
                    <a:pt x="37791" y="4823"/>
                    <a:pt x="37821" y="4829"/>
                  </a:cubicBezTo>
                  <a:cubicBezTo>
                    <a:pt x="37851" y="4835"/>
                    <a:pt x="37896" y="4875"/>
                    <a:pt x="37915" y="4912"/>
                  </a:cubicBezTo>
                  <a:cubicBezTo>
                    <a:pt x="37928" y="4937"/>
                    <a:pt x="37930" y="4949"/>
                    <a:pt x="37920" y="4949"/>
                  </a:cubicBezTo>
                  <a:cubicBezTo>
                    <a:pt x="37908" y="4949"/>
                    <a:pt x="37881" y="4933"/>
                    <a:pt x="37836" y="4900"/>
                  </a:cubicBezTo>
                  <a:cubicBezTo>
                    <a:pt x="37773" y="4855"/>
                    <a:pt x="37706" y="4782"/>
                    <a:pt x="37690" y="4742"/>
                  </a:cubicBezTo>
                  <a:cubicBezTo>
                    <a:pt x="37677" y="4710"/>
                    <a:pt x="37668" y="4694"/>
                    <a:pt x="37662" y="4694"/>
                  </a:cubicBezTo>
                  <a:cubicBezTo>
                    <a:pt x="37657" y="4694"/>
                    <a:pt x="37654" y="4703"/>
                    <a:pt x="37652" y="4721"/>
                  </a:cubicBezTo>
                  <a:cubicBezTo>
                    <a:pt x="37649" y="4747"/>
                    <a:pt x="37624" y="4765"/>
                    <a:pt x="37594" y="4765"/>
                  </a:cubicBezTo>
                  <a:cubicBezTo>
                    <a:pt x="37588" y="4765"/>
                    <a:pt x="37581" y="4764"/>
                    <a:pt x="37575" y="4763"/>
                  </a:cubicBezTo>
                  <a:cubicBezTo>
                    <a:pt x="37535" y="4755"/>
                    <a:pt x="37552" y="4717"/>
                    <a:pt x="37624" y="4670"/>
                  </a:cubicBezTo>
                  <a:cubicBezTo>
                    <a:pt x="37680" y="4633"/>
                    <a:pt x="37735" y="4611"/>
                    <a:pt x="37764" y="4611"/>
                  </a:cubicBezTo>
                  <a:cubicBezTo>
                    <a:pt x="37770" y="4611"/>
                    <a:pt x="37774" y="4612"/>
                    <a:pt x="37778" y="4614"/>
                  </a:cubicBezTo>
                  <a:cubicBezTo>
                    <a:pt x="37784" y="4618"/>
                    <a:pt x="37792" y="4620"/>
                    <a:pt x="37801" y="4620"/>
                  </a:cubicBezTo>
                  <a:cubicBezTo>
                    <a:pt x="37822" y="4620"/>
                    <a:pt x="37847" y="4611"/>
                    <a:pt x="37867" y="4594"/>
                  </a:cubicBezTo>
                  <a:cubicBezTo>
                    <a:pt x="37897" y="4569"/>
                    <a:pt x="37891" y="4530"/>
                    <a:pt x="37852" y="4505"/>
                  </a:cubicBezTo>
                  <a:cubicBezTo>
                    <a:pt x="37835" y="4493"/>
                    <a:pt x="37818" y="4488"/>
                    <a:pt x="37804" y="4488"/>
                  </a:cubicBezTo>
                  <a:cubicBezTo>
                    <a:pt x="37782" y="4488"/>
                    <a:pt x="37764" y="4501"/>
                    <a:pt x="37752" y="4526"/>
                  </a:cubicBezTo>
                  <a:cubicBezTo>
                    <a:pt x="37742" y="4551"/>
                    <a:pt x="37732" y="4564"/>
                    <a:pt x="37722" y="4564"/>
                  </a:cubicBezTo>
                  <a:cubicBezTo>
                    <a:pt x="37712" y="4564"/>
                    <a:pt x="37701" y="4552"/>
                    <a:pt x="37688" y="4529"/>
                  </a:cubicBezTo>
                  <a:cubicBezTo>
                    <a:pt x="37675" y="4504"/>
                    <a:pt x="37664" y="4492"/>
                    <a:pt x="37657" y="4492"/>
                  </a:cubicBezTo>
                  <a:cubicBezTo>
                    <a:pt x="37651" y="4492"/>
                    <a:pt x="37648" y="4499"/>
                    <a:pt x="37646" y="4512"/>
                  </a:cubicBezTo>
                  <a:cubicBezTo>
                    <a:pt x="37640" y="4561"/>
                    <a:pt x="37456" y="4623"/>
                    <a:pt x="37354" y="4623"/>
                  </a:cubicBezTo>
                  <a:cubicBezTo>
                    <a:pt x="37332" y="4623"/>
                    <a:pt x="37313" y="4619"/>
                    <a:pt x="37302" y="4612"/>
                  </a:cubicBezTo>
                  <a:cubicBezTo>
                    <a:pt x="37294" y="4607"/>
                    <a:pt x="37283" y="4605"/>
                    <a:pt x="37272" y="4605"/>
                  </a:cubicBezTo>
                  <a:cubicBezTo>
                    <a:pt x="37250" y="4605"/>
                    <a:pt x="37224" y="4613"/>
                    <a:pt x="37205" y="4629"/>
                  </a:cubicBezTo>
                  <a:cubicBezTo>
                    <a:pt x="37190" y="4641"/>
                    <a:pt x="37174" y="4647"/>
                    <a:pt x="37159" y="4647"/>
                  </a:cubicBezTo>
                  <a:cubicBezTo>
                    <a:pt x="37144" y="4647"/>
                    <a:pt x="37132" y="4641"/>
                    <a:pt x="37126" y="4629"/>
                  </a:cubicBezTo>
                  <a:cubicBezTo>
                    <a:pt x="37121" y="4620"/>
                    <a:pt x="37114" y="4616"/>
                    <a:pt x="37106" y="4616"/>
                  </a:cubicBezTo>
                  <a:cubicBezTo>
                    <a:pt x="37091" y="4616"/>
                    <a:pt x="37072" y="4630"/>
                    <a:pt x="37056" y="4657"/>
                  </a:cubicBezTo>
                  <a:cubicBezTo>
                    <a:pt x="37037" y="4688"/>
                    <a:pt x="37012" y="4703"/>
                    <a:pt x="36973" y="4703"/>
                  </a:cubicBezTo>
                  <a:cubicBezTo>
                    <a:pt x="36941" y="4703"/>
                    <a:pt x="36900" y="4693"/>
                    <a:pt x="36845" y="4673"/>
                  </a:cubicBezTo>
                  <a:cubicBezTo>
                    <a:pt x="36666" y="4613"/>
                    <a:pt x="36618" y="4588"/>
                    <a:pt x="36694" y="4588"/>
                  </a:cubicBezTo>
                  <a:cubicBezTo>
                    <a:pt x="36719" y="4588"/>
                    <a:pt x="36757" y="4591"/>
                    <a:pt x="36808" y="4596"/>
                  </a:cubicBezTo>
                  <a:cubicBezTo>
                    <a:pt x="36837" y="4599"/>
                    <a:pt x="36862" y="4600"/>
                    <a:pt x="36883" y="4600"/>
                  </a:cubicBezTo>
                  <a:cubicBezTo>
                    <a:pt x="36933" y="4600"/>
                    <a:pt x="36956" y="4592"/>
                    <a:pt x="36936" y="4579"/>
                  </a:cubicBezTo>
                  <a:cubicBezTo>
                    <a:pt x="36909" y="4562"/>
                    <a:pt x="36819" y="4551"/>
                    <a:pt x="36729" y="4551"/>
                  </a:cubicBezTo>
                  <a:cubicBezTo>
                    <a:pt x="36719" y="4551"/>
                    <a:pt x="36709" y="4551"/>
                    <a:pt x="36699" y="4551"/>
                  </a:cubicBezTo>
                  <a:cubicBezTo>
                    <a:pt x="36686" y="4552"/>
                    <a:pt x="36673" y="4552"/>
                    <a:pt x="36660" y="4552"/>
                  </a:cubicBezTo>
                  <a:cubicBezTo>
                    <a:pt x="36573" y="4552"/>
                    <a:pt x="36486" y="4540"/>
                    <a:pt x="36460" y="4523"/>
                  </a:cubicBezTo>
                  <a:cubicBezTo>
                    <a:pt x="36443" y="4512"/>
                    <a:pt x="36423" y="4506"/>
                    <a:pt x="36404" y="4506"/>
                  </a:cubicBezTo>
                  <a:cubicBezTo>
                    <a:pt x="36389" y="4506"/>
                    <a:pt x="36375" y="4510"/>
                    <a:pt x="36365" y="4518"/>
                  </a:cubicBezTo>
                  <a:cubicBezTo>
                    <a:pt x="36342" y="4536"/>
                    <a:pt x="36360" y="4556"/>
                    <a:pt x="36397" y="4563"/>
                  </a:cubicBezTo>
                  <a:cubicBezTo>
                    <a:pt x="36438" y="4572"/>
                    <a:pt x="36451" y="4591"/>
                    <a:pt x="36427" y="4609"/>
                  </a:cubicBezTo>
                  <a:cubicBezTo>
                    <a:pt x="36421" y="4614"/>
                    <a:pt x="36414" y="4617"/>
                    <a:pt x="36405" y="4617"/>
                  </a:cubicBezTo>
                  <a:cubicBezTo>
                    <a:pt x="36378" y="4617"/>
                    <a:pt x="36340" y="4595"/>
                    <a:pt x="36297" y="4554"/>
                  </a:cubicBezTo>
                  <a:cubicBezTo>
                    <a:pt x="36251" y="4508"/>
                    <a:pt x="36202" y="4465"/>
                    <a:pt x="36150" y="4426"/>
                  </a:cubicBezTo>
                  <a:cubicBezTo>
                    <a:pt x="36118" y="4403"/>
                    <a:pt x="36123" y="4359"/>
                    <a:pt x="36160" y="4330"/>
                  </a:cubicBezTo>
                  <a:cubicBezTo>
                    <a:pt x="36200" y="4297"/>
                    <a:pt x="36193" y="4218"/>
                    <a:pt x="36141" y="4138"/>
                  </a:cubicBezTo>
                  <a:cubicBezTo>
                    <a:pt x="36062" y="4018"/>
                    <a:pt x="36068" y="3994"/>
                    <a:pt x="36187" y="3959"/>
                  </a:cubicBezTo>
                  <a:cubicBezTo>
                    <a:pt x="36309" y="3921"/>
                    <a:pt x="36311" y="3915"/>
                    <a:pt x="36188" y="3884"/>
                  </a:cubicBezTo>
                  <a:cubicBezTo>
                    <a:pt x="36086" y="3859"/>
                    <a:pt x="36068" y="3844"/>
                    <a:pt x="36111" y="3821"/>
                  </a:cubicBezTo>
                  <a:cubicBezTo>
                    <a:pt x="36142" y="3809"/>
                    <a:pt x="36175" y="3803"/>
                    <a:pt x="36208" y="3803"/>
                  </a:cubicBezTo>
                  <a:cubicBezTo>
                    <a:pt x="36219" y="3803"/>
                    <a:pt x="36231" y="3803"/>
                    <a:pt x="36242" y="3805"/>
                  </a:cubicBezTo>
                  <a:cubicBezTo>
                    <a:pt x="36247" y="3806"/>
                    <a:pt x="36252" y="3806"/>
                    <a:pt x="36255" y="3806"/>
                  </a:cubicBezTo>
                  <a:cubicBezTo>
                    <a:pt x="36282" y="3806"/>
                    <a:pt x="36274" y="3788"/>
                    <a:pt x="36233" y="3762"/>
                  </a:cubicBezTo>
                  <a:cubicBezTo>
                    <a:pt x="36144" y="3700"/>
                    <a:pt x="36160" y="3663"/>
                    <a:pt x="36273" y="3663"/>
                  </a:cubicBezTo>
                  <a:cubicBezTo>
                    <a:pt x="36281" y="3663"/>
                    <a:pt x="36290" y="3663"/>
                    <a:pt x="36299" y="3663"/>
                  </a:cubicBezTo>
                  <a:cubicBezTo>
                    <a:pt x="36300" y="3663"/>
                    <a:pt x="36300" y="3663"/>
                    <a:pt x="36301" y="3663"/>
                  </a:cubicBezTo>
                  <a:cubicBezTo>
                    <a:pt x="36349" y="3663"/>
                    <a:pt x="36443" y="3611"/>
                    <a:pt x="36508" y="3547"/>
                  </a:cubicBezTo>
                  <a:cubicBezTo>
                    <a:pt x="36618" y="3438"/>
                    <a:pt x="36615" y="3418"/>
                    <a:pt x="36479" y="3330"/>
                  </a:cubicBezTo>
                  <a:cubicBezTo>
                    <a:pt x="36344" y="3242"/>
                    <a:pt x="36342" y="3227"/>
                    <a:pt x="36450" y="3169"/>
                  </a:cubicBezTo>
                  <a:cubicBezTo>
                    <a:pt x="36497" y="3144"/>
                    <a:pt x="36549" y="3129"/>
                    <a:pt x="36585" y="3129"/>
                  </a:cubicBezTo>
                  <a:cubicBezTo>
                    <a:pt x="36599" y="3129"/>
                    <a:pt x="36611" y="3131"/>
                    <a:pt x="36618" y="3136"/>
                  </a:cubicBezTo>
                  <a:cubicBezTo>
                    <a:pt x="36622" y="3139"/>
                    <a:pt x="36625" y="3140"/>
                    <a:pt x="36628" y="3140"/>
                  </a:cubicBezTo>
                  <a:cubicBezTo>
                    <a:pt x="36644" y="3140"/>
                    <a:pt x="36638" y="3092"/>
                    <a:pt x="36611" y="3021"/>
                  </a:cubicBezTo>
                  <a:cubicBezTo>
                    <a:pt x="36569" y="2913"/>
                    <a:pt x="36546" y="2882"/>
                    <a:pt x="36488" y="2882"/>
                  </a:cubicBezTo>
                  <a:cubicBezTo>
                    <a:pt x="36480" y="2882"/>
                    <a:pt x="36471" y="2883"/>
                    <a:pt x="36462" y="2884"/>
                  </a:cubicBezTo>
                  <a:cubicBezTo>
                    <a:pt x="36411" y="2890"/>
                    <a:pt x="36354" y="2905"/>
                    <a:pt x="36338" y="2918"/>
                  </a:cubicBezTo>
                  <a:cubicBezTo>
                    <a:pt x="36334" y="2922"/>
                    <a:pt x="36329" y="2923"/>
                    <a:pt x="36324" y="2923"/>
                  </a:cubicBezTo>
                  <a:cubicBezTo>
                    <a:pt x="36305" y="2923"/>
                    <a:pt x="36277" y="2906"/>
                    <a:pt x="36253" y="2878"/>
                  </a:cubicBezTo>
                  <a:cubicBezTo>
                    <a:pt x="36230" y="2851"/>
                    <a:pt x="36203" y="2835"/>
                    <a:pt x="36183" y="2835"/>
                  </a:cubicBezTo>
                  <a:cubicBezTo>
                    <a:pt x="36176" y="2835"/>
                    <a:pt x="36171" y="2837"/>
                    <a:pt x="36166" y="2841"/>
                  </a:cubicBezTo>
                  <a:cubicBezTo>
                    <a:pt x="36150" y="2853"/>
                    <a:pt x="36136" y="2859"/>
                    <a:pt x="36123" y="2859"/>
                  </a:cubicBezTo>
                  <a:cubicBezTo>
                    <a:pt x="36079" y="2859"/>
                    <a:pt x="36059" y="2789"/>
                    <a:pt x="36102" y="2722"/>
                  </a:cubicBezTo>
                  <a:cubicBezTo>
                    <a:pt x="36142" y="2659"/>
                    <a:pt x="36129" y="2611"/>
                    <a:pt x="36063" y="2578"/>
                  </a:cubicBezTo>
                  <a:cubicBezTo>
                    <a:pt x="35908" y="2501"/>
                    <a:pt x="35881" y="2353"/>
                    <a:pt x="36018" y="2328"/>
                  </a:cubicBezTo>
                  <a:cubicBezTo>
                    <a:pt x="36106" y="2313"/>
                    <a:pt x="36118" y="2295"/>
                    <a:pt x="36066" y="2262"/>
                  </a:cubicBezTo>
                  <a:cubicBezTo>
                    <a:pt x="36042" y="2246"/>
                    <a:pt x="36007" y="2239"/>
                    <a:pt x="35972" y="2239"/>
                  </a:cubicBezTo>
                  <a:cubicBezTo>
                    <a:pt x="35900" y="2239"/>
                    <a:pt x="35825" y="2268"/>
                    <a:pt x="35820" y="2311"/>
                  </a:cubicBezTo>
                  <a:cubicBezTo>
                    <a:pt x="35819" y="2320"/>
                    <a:pt x="35815" y="2324"/>
                    <a:pt x="35809" y="2324"/>
                  </a:cubicBezTo>
                  <a:cubicBezTo>
                    <a:pt x="35798" y="2324"/>
                    <a:pt x="35781" y="2311"/>
                    <a:pt x="35762" y="2287"/>
                  </a:cubicBezTo>
                  <a:cubicBezTo>
                    <a:pt x="35699" y="2210"/>
                    <a:pt x="35777" y="2056"/>
                    <a:pt x="35887" y="2041"/>
                  </a:cubicBezTo>
                  <a:cubicBezTo>
                    <a:pt x="35891" y="2041"/>
                    <a:pt x="35895" y="2040"/>
                    <a:pt x="35900" y="2040"/>
                  </a:cubicBezTo>
                  <a:cubicBezTo>
                    <a:pt x="35933" y="2040"/>
                    <a:pt x="35968" y="2056"/>
                    <a:pt x="35980" y="2077"/>
                  </a:cubicBezTo>
                  <a:cubicBezTo>
                    <a:pt x="35987" y="2090"/>
                    <a:pt x="36000" y="2098"/>
                    <a:pt x="36015" y="2098"/>
                  </a:cubicBezTo>
                  <a:cubicBezTo>
                    <a:pt x="36028" y="2098"/>
                    <a:pt x="36043" y="2092"/>
                    <a:pt x="36057" y="2081"/>
                  </a:cubicBezTo>
                  <a:cubicBezTo>
                    <a:pt x="36087" y="2060"/>
                    <a:pt x="36091" y="2019"/>
                    <a:pt x="36068" y="1992"/>
                  </a:cubicBezTo>
                  <a:cubicBezTo>
                    <a:pt x="36028" y="1949"/>
                    <a:pt x="36132" y="1916"/>
                    <a:pt x="36234" y="1916"/>
                  </a:cubicBezTo>
                  <a:cubicBezTo>
                    <a:pt x="36286" y="1916"/>
                    <a:pt x="36339" y="1925"/>
                    <a:pt x="36371" y="1946"/>
                  </a:cubicBezTo>
                  <a:cubicBezTo>
                    <a:pt x="36395" y="1961"/>
                    <a:pt x="36425" y="1970"/>
                    <a:pt x="36448" y="1970"/>
                  </a:cubicBezTo>
                  <a:cubicBezTo>
                    <a:pt x="36461" y="1970"/>
                    <a:pt x="36471" y="1967"/>
                    <a:pt x="36478" y="1962"/>
                  </a:cubicBezTo>
                  <a:cubicBezTo>
                    <a:pt x="36490" y="1953"/>
                    <a:pt x="36503" y="1948"/>
                    <a:pt x="36516" y="1948"/>
                  </a:cubicBezTo>
                  <a:cubicBezTo>
                    <a:pt x="36581" y="1948"/>
                    <a:pt x="36654" y="2047"/>
                    <a:pt x="36623" y="2119"/>
                  </a:cubicBezTo>
                  <a:cubicBezTo>
                    <a:pt x="36600" y="2172"/>
                    <a:pt x="36607" y="2199"/>
                    <a:pt x="36647" y="2199"/>
                  </a:cubicBezTo>
                  <a:cubicBezTo>
                    <a:pt x="36651" y="2199"/>
                    <a:pt x="36655" y="2198"/>
                    <a:pt x="36660" y="2198"/>
                  </a:cubicBezTo>
                  <a:cubicBezTo>
                    <a:pt x="36671" y="2196"/>
                    <a:pt x="36683" y="2195"/>
                    <a:pt x="36693" y="2195"/>
                  </a:cubicBezTo>
                  <a:cubicBezTo>
                    <a:pt x="36784" y="2195"/>
                    <a:pt x="36848" y="2246"/>
                    <a:pt x="36757" y="2260"/>
                  </a:cubicBezTo>
                  <a:cubicBezTo>
                    <a:pt x="36696" y="2271"/>
                    <a:pt x="36702" y="2275"/>
                    <a:pt x="36779" y="2281"/>
                  </a:cubicBezTo>
                  <a:cubicBezTo>
                    <a:pt x="36786" y="2282"/>
                    <a:pt x="36793" y="2282"/>
                    <a:pt x="36799" y="2282"/>
                  </a:cubicBezTo>
                  <a:cubicBezTo>
                    <a:pt x="36921" y="2282"/>
                    <a:pt x="36921" y="2187"/>
                    <a:pt x="36790" y="2132"/>
                  </a:cubicBezTo>
                  <a:cubicBezTo>
                    <a:pt x="36650" y="2072"/>
                    <a:pt x="36720" y="2012"/>
                    <a:pt x="36914" y="2012"/>
                  </a:cubicBezTo>
                  <a:cubicBezTo>
                    <a:pt x="36928" y="2012"/>
                    <a:pt x="36941" y="2012"/>
                    <a:pt x="36956" y="2013"/>
                  </a:cubicBezTo>
                  <a:cubicBezTo>
                    <a:pt x="37084" y="2019"/>
                    <a:pt x="37130" y="2037"/>
                    <a:pt x="37127" y="2078"/>
                  </a:cubicBezTo>
                  <a:cubicBezTo>
                    <a:pt x="37125" y="2111"/>
                    <a:pt x="37140" y="2129"/>
                    <a:pt x="37175" y="2129"/>
                  </a:cubicBezTo>
                  <a:cubicBezTo>
                    <a:pt x="37180" y="2129"/>
                    <a:pt x="37185" y="2128"/>
                    <a:pt x="37191" y="2128"/>
                  </a:cubicBezTo>
                  <a:cubicBezTo>
                    <a:pt x="37279" y="2116"/>
                    <a:pt x="37141" y="1966"/>
                    <a:pt x="36987" y="1908"/>
                  </a:cubicBezTo>
                  <a:cubicBezTo>
                    <a:pt x="36950" y="1894"/>
                    <a:pt x="36911" y="1886"/>
                    <a:pt x="36879" y="1886"/>
                  </a:cubicBezTo>
                  <a:cubicBezTo>
                    <a:pt x="36851" y="1886"/>
                    <a:pt x="36829" y="1891"/>
                    <a:pt x="36815" y="1902"/>
                  </a:cubicBezTo>
                  <a:cubicBezTo>
                    <a:pt x="36802" y="1912"/>
                    <a:pt x="36784" y="1918"/>
                    <a:pt x="36765" y="1918"/>
                  </a:cubicBezTo>
                  <a:cubicBezTo>
                    <a:pt x="36741" y="1918"/>
                    <a:pt x="36716" y="1910"/>
                    <a:pt x="36693" y="1895"/>
                  </a:cubicBezTo>
                  <a:cubicBezTo>
                    <a:pt x="36665" y="1877"/>
                    <a:pt x="36638" y="1866"/>
                    <a:pt x="36620" y="1866"/>
                  </a:cubicBezTo>
                  <a:cubicBezTo>
                    <a:pt x="36611" y="1866"/>
                    <a:pt x="36604" y="1869"/>
                    <a:pt x="36600" y="1874"/>
                  </a:cubicBezTo>
                  <a:cubicBezTo>
                    <a:pt x="36574" y="1905"/>
                    <a:pt x="36551" y="1920"/>
                    <a:pt x="36530" y="1920"/>
                  </a:cubicBezTo>
                  <a:cubicBezTo>
                    <a:pt x="36505" y="1920"/>
                    <a:pt x="36485" y="1896"/>
                    <a:pt x="36468" y="1849"/>
                  </a:cubicBezTo>
                  <a:cubicBezTo>
                    <a:pt x="36455" y="1813"/>
                    <a:pt x="36443" y="1794"/>
                    <a:pt x="36435" y="1794"/>
                  </a:cubicBezTo>
                  <a:cubicBezTo>
                    <a:pt x="36431" y="1794"/>
                    <a:pt x="36428" y="1798"/>
                    <a:pt x="36427" y="1808"/>
                  </a:cubicBezTo>
                  <a:cubicBezTo>
                    <a:pt x="36424" y="1835"/>
                    <a:pt x="36353" y="1856"/>
                    <a:pt x="36262" y="1856"/>
                  </a:cubicBezTo>
                  <a:cubicBezTo>
                    <a:pt x="36256" y="1856"/>
                    <a:pt x="36250" y="1856"/>
                    <a:pt x="36244" y="1856"/>
                  </a:cubicBezTo>
                  <a:cubicBezTo>
                    <a:pt x="36240" y="1856"/>
                    <a:pt x="36236" y="1856"/>
                    <a:pt x="36233" y="1856"/>
                  </a:cubicBezTo>
                  <a:cubicBezTo>
                    <a:pt x="36113" y="1856"/>
                    <a:pt x="36047" y="1880"/>
                    <a:pt x="36009" y="1941"/>
                  </a:cubicBezTo>
                  <a:cubicBezTo>
                    <a:pt x="35984" y="1981"/>
                    <a:pt x="35952" y="2004"/>
                    <a:pt x="35924" y="2004"/>
                  </a:cubicBezTo>
                  <a:cubicBezTo>
                    <a:pt x="35916" y="2004"/>
                    <a:pt x="35909" y="2002"/>
                    <a:pt x="35902" y="1998"/>
                  </a:cubicBezTo>
                  <a:cubicBezTo>
                    <a:pt x="35872" y="1978"/>
                    <a:pt x="35875" y="1946"/>
                    <a:pt x="35905" y="1920"/>
                  </a:cubicBezTo>
                  <a:cubicBezTo>
                    <a:pt x="35939" y="1893"/>
                    <a:pt x="35926" y="1871"/>
                    <a:pt x="35872" y="1860"/>
                  </a:cubicBezTo>
                  <a:cubicBezTo>
                    <a:pt x="35805" y="1846"/>
                    <a:pt x="35812" y="1841"/>
                    <a:pt x="35905" y="1837"/>
                  </a:cubicBezTo>
                  <a:cubicBezTo>
                    <a:pt x="36003" y="1834"/>
                    <a:pt x="36021" y="1816"/>
                    <a:pt x="36005" y="1741"/>
                  </a:cubicBezTo>
                  <a:cubicBezTo>
                    <a:pt x="35987" y="1660"/>
                    <a:pt x="36011" y="1609"/>
                    <a:pt x="36042" y="1609"/>
                  </a:cubicBezTo>
                  <a:cubicBezTo>
                    <a:pt x="36062" y="1609"/>
                    <a:pt x="36085" y="1632"/>
                    <a:pt x="36100" y="1684"/>
                  </a:cubicBezTo>
                  <a:cubicBezTo>
                    <a:pt x="36119" y="1749"/>
                    <a:pt x="36130" y="1775"/>
                    <a:pt x="36160" y="1775"/>
                  </a:cubicBezTo>
                  <a:cubicBezTo>
                    <a:pt x="36178" y="1775"/>
                    <a:pt x="36204" y="1766"/>
                    <a:pt x="36242" y="1750"/>
                  </a:cubicBezTo>
                  <a:cubicBezTo>
                    <a:pt x="36302" y="1726"/>
                    <a:pt x="36348" y="1695"/>
                    <a:pt x="36345" y="1678"/>
                  </a:cubicBezTo>
                  <a:cubicBezTo>
                    <a:pt x="36344" y="1671"/>
                    <a:pt x="36339" y="1667"/>
                    <a:pt x="36331" y="1667"/>
                  </a:cubicBezTo>
                  <a:cubicBezTo>
                    <a:pt x="36322" y="1667"/>
                    <a:pt x="36310" y="1672"/>
                    <a:pt x="36297" y="1683"/>
                  </a:cubicBezTo>
                  <a:cubicBezTo>
                    <a:pt x="36285" y="1692"/>
                    <a:pt x="36269" y="1696"/>
                    <a:pt x="36254" y="1696"/>
                  </a:cubicBezTo>
                  <a:cubicBezTo>
                    <a:pt x="36238" y="1696"/>
                    <a:pt x="36223" y="1692"/>
                    <a:pt x="36209" y="1683"/>
                  </a:cubicBezTo>
                  <a:cubicBezTo>
                    <a:pt x="36183" y="1665"/>
                    <a:pt x="36190" y="1626"/>
                    <a:pt x="36227" y="1596"/>
                  </a:cubicBezTo>
                  <a:cubicBezTo>
                    <a:pt x="36265" y="1566"/>
                    <a:pt x="36281" y="1517"/>
                    <a:pt x="36265" y="1486"/>
                  </a:cubicBezTo>
                  <a:cubicBezTo>
                    <a:pt x="36255" y="1468"/>
                    <a:pt x="36247" y="1459"/>
                    <a:pt x="36241" y="1459"/>
                  </a:cubicBezTo>
                  <a:cubicBezTo>
                    <a:pt x="36234" y="1459"/>
                    <a:pt x="36230" y="1470"/>
                    <a:pt x="36227" y="1492"/>
                  </a:cubicBezTo>
                  <a:cubicBezTo>
                    <a:pt x="36225" y="1513"/>
                    <a:pt x="36220" y="1523"/>
                    <a:pt x="36214" y="1523"/>
                  </a:cubicBezTo>
                  <a:cubicBezTo>
                    <a:pt x="36207" y="1523"/>
                    <a:pt x="36199" y="1513"/>
                    <a:pt x="36188" y="1493"/>
                  </a:cubicBezTo>
                  <a:cubicBezTo>
                    <a:pt x="36171" y="1461"/>
                    <a:pt x="36203" y="1407"/>
                    <a:pt x="36259" y="1380"/>
                  </a:cubicBezTo>
                  <a:cubicBezTo>
                    <a:pt x="36314" y="1352"/>
                    <a:pt x="36333" y="1322"/>
                    <a:pt x="36302" y="1314"/>
                  </a:cubicBezTo>
                  <a:cubicBezTo>
                    <a:pt x="36296" y="1314"/>
                    <a:pt x="36290" y="1313"/>
                    <a:pt x="36284" y="1313"/>
                  </a:cubicBezTo>
                  <a:cubicBezTo>
                    <a:pt x="36251" y="1313"/>
                    <a:pt x="36218" y="1324"/>
                    <a:pt x="36190" y="1343"/>
                  </a:cubicBezTo>
                  <a:cubicBezTo>
                    <a:pt x="36178" y="1352"/>
                    <a:pt x="36160" y="1357"/>
                    <a:pt x="36141" y="1357"/>
                  </a:cubicBezTo>
                  <a:cubicBezTo>
                    <a:pt x="36115" y="1357"/>
                    <a:pt x="36086" y="1349"/>
                    <a:pt x="36062" y="1334"/>
                  </a:cubicBezTo>
                  <a:cubicBezTo>
                    <a:pt x="36020" y="1305"/>
                    <a:pt x="36017" y="1278"/>
                    <a:pt x="36056" y="1274"/>
                  </a:cubicBezTo>
                  <a:cubicBezTo>
                    <a:pt x="36093" y="1270"/>
                    <a:pt x="36188" y="1232"/>
                    <a:pt x="36262" y="1192"/>
                  </a:cubicBezTo>
                  <a:cubicBezTo>
                    <a:pt x="36332" y="1154"/>
                    <a:pt x="36427" y="1123"/>
                    <a:pt x="36478" y="1123"/>
                  </a:cubicBezTo>
                  <a:cubicBezTo>
                    <a:pt x="36481" y="1123"/>
                    <a:pt x="36484" y="1123"/>
                    <a:pt x="36487" y="1123"/>
                  </a:cubicBezTo>
                  <a:cubicBezTo>
                    <a:pt x="36550" y="1128"/>
                    <a:pt x="36553" y="1134"/>
                    <a:pt x="36497" y="1141"/>
                  </a:cubicBezTo>
                  <a:cubicBezTo>
                    <a:pt x="36456" y="1149"/>
                    <a:pt x="36442" y="1170"/>
                    <a:pt x="36471" y="1187"/>
                  </a:cubicBezTo>
                  <a:cubicBezTo>
                    <a:pt x="36486" y="1198"/>
                    <a:pt x="36519" y="1202"/>
                    <a:pt x="36559" y="1202"/>
                  </a:cubicBezTo>
                  <a:cubicBezTo>
                    <a:pt x="36657" y="1202"/>
                    <a:pt x="36795" y="1176"/>
                    <a:pt x="36814" y="1143"/>
                  </a:cubicBezTo>
                  <a:cubicBezTo>
                    <a:pt x="36816" y="1140"/>
                    <a:pt x="36818" y="1139"/>
                    <a:pt x="36822" y="1139"/>
                  </a:cubicBezTo>
                  <a:cubicBezTo>
                    <a:pt x="36837" y="1139"/>
                    <a:pt x="36865" y="1159"/>
                    <a:pt x="36893" y="1190"/>
                  </a:cubicBezTo>
                  <a:cubicBezTo>
                    <a:pt x="36919" y="1221"/>
                    <a:pt x="36934" y="1236"/>
                    <a:pt x="36942" y="1236"/>
                  </a:cubicBezTo>
                  <a:cubicBezTo>
                    <a:pt x="36952" y="1236"/>
                    <a:pt x="36952" y="1216"/>
                    <a:pt x="36948" y="1174"/>
                  </a:cubicBezTo>
                  <a:cubicBezTo>
                    <a:pt x="36945" y="1131"/>
                    <a:pt x="36953" y="1109"/>
                    <a:pt x="36971" y="1109"/>
                  </a:cubicBezTo>
                  <a:cubicBezTo>
                    <a:pt x="36977" y="1109"/>
                    <a:pt x="36985" y="1111"/>
                    <a:pt x="36994" y="1117"/>
                  </a:cubicBezTo>
                  <a:cubicBezTo>
                    <a:pt x="37009" y="1128"/>
                    <a:pt x="37029" y="1133"/>
                    <a:pt x="37047" y="1133"/>
                  </a:cubicBezTo>
                  <a:cubicBezTo>
                    <a:pt x="37063" y="1133"/>
                    <a:pt x="37077" y="1129"/>
                    <a:pt x="37087" y="1122"/>
                  </a:cubicBezTo>
                  <a:cubicBezTo>
                    <a:pt x="37102" y="1110"/>
                    <a:pt x="37170" y="1103"/>
                    <a:pt x="37259" y="1103"/>
                  </a:cubicBezTo>
                  <a:cubicBezTo>
                    <a:pt x="37295" y="1103"/>
                    <a:pt x="37335" y="1104"/>
                    <a:pt x="37376" y="1107"/>
                  </a:cubicBezTo>
                  <a:cubicBezTo>
                    <a:pt x="37407" y="1109"/>
                    <a:pt x="37437" y="1110"/>
                    <a:pt x="37466" y="1110"/>
                  </a:cubicBezTo>
                  <a:cubicBezTo>
                    <a:pt x="37648" y="1110"/>
                    <a:pt x="37768" y="1073"/>
                    <a:pt x="37633" y="1044"/>
                  </a:cubicBezTo>
                  <a:cubicBezTo>
                    <a:pt x="37590" y="1037"/>
                    <a:pt x="37578" y="1013"/>
                    <a:pt x="37606" y="992"/>
                  </a:cubicBezTo>
                  <a:cubicBezTo>
                    <a:pt x="37621" y="980"/>
                    <a:pt x="37638" y="975"/>
                    <a:pt x="37657" y="975"/>
                  </a:cubicBezTo>
                  <a:cubicBezTo>
                    <a:pt x="37743" y="975"/>
                    <a:pt x="37858" y="1088"/>
                    <a:pt x="37866" y="1201"/>
                  </a:cubicBezTo>
                  <a:cubicBezTo>
                    <a:pt x="37872" y="1307"/>
                    <a:pt x="37891" y="1357"/>
                    <a:pt x="37928" y="1357"/>
                  </a:cubicBezTo>
                  <a:cubicBezTo>
                    <a:pt x="37944" y="1357"/>
                    <a:pt x="37963" y="1348"/>
                    <a:pt x="37987" y="1329"/>
                  </a:cubicBezTo>
                  <a:cubicBezTo>
                    <a:pt x="38017" y="1304"/>
                    <a:pt x="38011" y="1267"/>
                    <a:pt x="37973" y="1241"/>
                  </a:cubicBezTo>
                  <a:cubicBezTo>
                    <a:pt x="37934" y="1217"/>
                    <a:pt x="37918" y="1167"/>
                    <a:pt x="37933" y="1132"/>
                  </a:cubicBezTo>
                  <a:cubicBezTo>
                    <a:pt x="37942" y="1110"/>
                    <a:pt x="37952" y="1098"/>
                    <a:pt x="37969" y="1098"/>
                  </a:cubicBezTo>
                  <a:cubicBezTo>
                    <a:pt x="37992" y="1098"/>
                    <a:pt x="38028" y="1122"/>
                    <a:pt x="38091" y="1174"/>
                  </a:cubicBezTo>
                  <a:cubicBezTo>
                    <a:pt x="38164" y="1234"/>
                    <a:pt x="38212" y="1259"/>
                    <a:pt x="38260" y="1259"/>
                  </a:cubicBezTo>
                  <a:cubicBezTo>
                    <a:pt x="38278" y="1259"/>
                    <a:pt x="38296" y="1256"/>
                    <a:pt x="38315" y="1249"/>
                  </a:cubicBezTo>
                  <a:cubicBezTo>
                    <a:pt x="38364" y="1232"/>
                    <a:pt x="38410" y="1195"/>
                    <a:pt x="38413" y="1171"/>
                  </a:cubicBezTo>
                  <a:cubicBezTo>
                    <a:pt x="38416" y="1150"/>
                    <a:pt x="38435" y="1137"/>
                    <a:pt x="38463" y="1137"/>
                  </a:cubicBezTo>
                  <a:cubicBezTo>
                    <a:pt x="38470" y="1137"/>
                    <a:pt x="38478" y="1138"/>
                    <a:pt x="38487" y="1140"/>
                  </a:cubicBezTo>
                  <a:cubicBezTo>
                    <a:pt x="38490" y="1140"/>
                    <a:pt x="38493" y="1141"/>
                    <a:pt x="38496" y="1141"/>
                  </a:cubicBezTo>
                  <a:cubicBezTo>
                    <a:pt x="38570" y="1141"/>
                    <a:pt x="38552" y="948"/>
                    <a:pt x="38469" y="892"/>
                  </a:cubicBezTo>
                  <a:cubicBezTo>
                    <a:pt x="38436" y="871"/>
                    <a:pt x="38424" y="841"/>
                    <a:pt x="38442" y="826"/>
                  </a:cubicBezTo>
                  <a:cubicBezTo>
                    <a:pt x="38446" y="823"/>
                    <a:pt x="38453" y="821"/>
                    <a:pt x="38461" y="821"/>
                  </a:cubicBezTo>
                  <a:cubicBezTo>
                    <a:pt x="38485" y="821"/>
                    <a:pt x="38521" y="836"/>
                    <a:pt x="38554" y="862"/>
                  </a:cubicBezTo>
                  <a:cubicBezTo>
                    <a:pt x="38587" y="890"/>
                    <a:pt x="38630" y="907"/>
                    <a:pt x="38659" y="907"/>
                  </a:cubicBezTo>
                  <a:cubicBezTo>
                    <a:pt x="38666" y="907"/>
                    <a:pt x="38673" y="906"/>
                    <a:pt x="38678" y="904"/>
                  </a:cubicBezTo>
                  <a:cubicBezTo>
                    <a:pt x="38703" y="893"/>
                    <a:pt x="38657" y="838"/>
                    <a:pt x="38569" y="779"/>
                  </a:cubicBezTo>
                  <a:cubicBezTo>
                    <a:pt x="38455" y="704"/>
                    <a:pt x="38337" y="673"/>
                    <a:pt x="38137" y="665"/>
                  </a:cubicBezTo>
                  <a:cubicBezTo>
                    <a:pt x="37987" y="659"/>
                    <a:pt x="37843" y="641"/>
                    <a:pt x="37820" y="625"/>
                  </a:cubicBezTo>
                  <a:cubicBezTo>
                    <a:pt x="37796" y="611"/>
                    <a:pt x="37735" y="599"/>
                    <a:pt x="37673" y="599"/>
                  </a:cubicBezTo>
                  <a:cubicBezTo>
                    <a:pt x="37669" y="599"/>
                    <a:pt x="37665" y="599"/>
                    <a:pt x="37661" y="599"/>
                  </a:cubicBezTo>
                  <a:cubicBezTo>
                    <a:pt x="37596" y="599"/>
                    <a:pt x="37538" y="582"/>
                    <a:pt x="37523" y="555"/>
                  </a:cubicBezTo>
                  <a:cubicBezTo>
                    <a:pt x="37508" y="528"/>
                    <a:pt x="37406" y="502"/>
                    <a:pt x="37305" y="495"/>
                  </a:cubicBezTo>
                  <a:cubicBezTo>
                    <a:pt x="37203" y="489"/>
                    <a:pt x="37100" y="461"/>
                    <a:pt x="37085" y="435"/>
                  </a:cubicBezTo>
                  <a:cubicBezTo>
                    <a:pt x="37071" y="412"/>
                    <a:pt x="37012" y="392"/>
                    <a:pt x="36945" y="392"/>
                  </a:cubicBezTo>
                  <a:cubicBezTo>
                    <a:pt x="36941" y="392"/>
                    <a:pt x="36936" y="392"/>
                    <a:pt x="36932" y="392"/>
                  </a:cubicBezTo>
                  <a:cubicBezTo>
                    <a:pt x="36823" y="397"/>
                    <a:pt x="36824" y="404"/>
                    <a:pt x="36951" y="458"/>
                  </a:cubicBezTo>
                  <a:cubicBezTo>
                    <a:pt x="37037" y="495"/>
                    <a:pt x="37066" y="509"/>
                    <a:pt x="37040" y="509"/>
                  </a:cubicBezTo>
                  <a:cubicBezTo>
                    <a:pt x="37027" y="509"/>
                    <a:pt x="36997" y="505"/>
                    <a:pt x="36951" y="498"/>
                  </a:cubicBezTo>
                  <a:cubicBezTo>
                    <a:pt x="36873" y="486"/>
                    <a:pt x="36800" y="459"/>
                    <a:pt x="36790" y="438"/>
                  </a:cubicBezTo>
                  <a:cubicBezTo>
                    <a:pt x="36779" y="420"/>
                    <a:pt x="36750" y="408"/>
                    <a:pt x="36718" y="408"/>
                  </a:cubicBezTo>
                  <a:cubicBezTo>
                    <a:pt x="36713" y="408"/>
                    <a:pt x="36708" y="408"/>
                    <a:pt x="36703" y="408"/>
                  </a:cubicBezTo>
                  <a:cubicBezTo>
                    <a:pt x="36666" y="414"/>
                    <a:pt x="36659" y="431"/>
                    <a:pt x="36687" y="449"/>
                  </a:cubicBezTo>
                  <a:cubicBezTo>
                    <a:pt x="36720" y="471"/>
                    <a:pt x="36693" y="495"/>
                    <a:pt x="36602" y="523"/>
                  </a:cubicBezTo>
                  <a:cubicBezTo>
                    <a:pt x="36515" y="552"/>
                    <a:pt x="36484" y="577"/>
                    <a:pt x="36514" y="597"/>
                  </a:cubicBezTo>
                  <a:cubicBezTo>
                    <a:pt x="36538" y="608"/>
                    <a:pt x="36541" y="640"/>
                    <a:pt x="36521" y="658"/>
                  </a:cubicBezTo>
                  <a:cubicBezTo>
                    <a:pt x="36516" y="662"/>
                    <a:pt x="36509" y="665"/>
                    <a:pt x="36500" y="665"/>
                  </a:cubicBezTo>
                  <a:cubicBezTo>
                    <a:pt x="36474" y="665"/>
                    <a:pt x="36437" y="644"/>
                    <a:pt x="36403" y="610"/>
                  </a:cubicBezTo>
                  <a:cubicBezTo>
                    <a:pt x="36362" y="568"/>
                    <a:pt x="36305" y="539"/>
                    <a:pt x="36270" y="539"/>
                  </a:cubicBezTo>
                  <a:cubicBezTo>
                    <a:pt x="36268" y="539"/>
                    <a:pt x="36265" y="539"/>
                    <a:pt x="36263" y="540"/>
                  </a:cubicBezTo>
                  <a:cubicBezTo>
                    <a:pt x="36257" y="541"/>
                    <a:pt x="36252" y="541"/>
                    <a:pt x="36246" y="541"/>
                  </a:cubicBezTo>
                  <a:cubicBezTo>
                    <a:pt x="36167" y="541"/>
                    <a:pt x="36145" y="453"/>
                    <a:pt x="36227" y="428"/>
                  </a:cubicBezTo>
                  <a:cubicBezTo>
                    <a:pt x="36290" y="410"/>
                    <a:pt x="36280" y="400"/>
                    <a:pt x="36171" y="373"/>
                  </a:cubicBezTo>
                  <a:cubicBezTo>
                    <a:pt x="36132" y="363"/>
                    <a:pt x="36093" y="358"/>
                    <a:pt x="36061" y="358"/>
                  </a:cubicBezTo>
                  <a:cubicBezTo>
                    <a:pt x="36030" y="358"/>
                    <a:pt x="36004" y="363"/>
                    <a:pt x="35992" y="373"/>
                  </a:cubicBezTo>
                  <a:cubicBezTo>
                    <a:pt x="35982" y="380"/>
                    <a:pt x="35973" y="383"/>
                    <a:pt x="35965" y="383"/>
                  </a:cubicBezTo>
                  <a:cubicBezTo>
                    <a:pt x="35954" y="383"/>
                    <a:pt x="35947" y="374"/>
                    <a:pt x="35947" y="353"/>
                  </a:cubicBezTo>
                  <a:cubicBezTo>
                    <a:pt x="35947" y="295"/>
                    <a:pt x="35686" y="117"/>
                    <a:pt x="35612" y="117"/>
                  </a:cubicBezTo>
                  <a:cubicBezTo>
                    <a:pt x="35606" y="117"/>
                    <a:pt x="35601" y="118"/>
                    <a:pt x="35598" y="120"/>
                  </a:cubicBezTo>
                  <a:cubicBezTo>
                    <a:pt x="35595" y="123"/>
                    <a:pt x="35591" y="124"/>
                    <a:pt x="35588" y="124"/>
                  </a:cubicBezTo>
                  <a:cubicBezTo>
                    <a:pt x="35572" y="124"/>
                    <a:pt x="35551" y="100"/>
                    <a:pt x="35536" y="61"/>
                  </a:cubicBezTo>
                  <a:cubicBezTo>
                    <a:pt x="35522" y="19"/>
                    <a:pt x="35510" y="1"/>
                    <a:pt x="35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1698425" y="2289850"/>
              <a:ext cx="7850" cy="5150"/>
            </a:xfrm>
            <a:custGeom>
              <a:avLst/>
              <a:gdLst/>
              <a:ahLst/>
              <a:cxnLst/>
              <a:rect l="l" t="t" r="r" b="b"/>
              <a:pathLst>
                <a:path w="314" h="206" extrusionOk="0">
                  <a:moveTo>
                    <a:pt x="87" y="0"/>
                  </a:moveTo>
                  <a:cubicBezTo>
                    <a:pt x="75" y="0"/>
                    <a:pt x="60" y="12"/>
                    <a:pt x="38" y="33"/>
                  </a:cubicBezTo>
                  <a:cubicBezTo>
                    <a:pt x="0" y="69"/>
                    <a:pt x="17" y="117"/>
                    <a:pt x="78" y="163"/>
                  </a:cubicBezTo>
                  <a:lnTo>
                    <a:pt x="78" y="161"/>
                  </a:lnTo>
                  <a:cubicBezTo>
                    <a:pt x="118" y="191"/>
                    <a:pt x="148" y="205"/>
                    <a:pt x="177" y="205"/>
                  </a:cubicBezTo>
                  <a:cubicBezTo>
                    <a:pt x="204" y="205"/>
                    <a:pt x="229" y="193"/>
                    <a:pt x="260" y="169"/>
                  </a:cubicBezTo>
                  <a:cubicBezTo>
                    <a:pt x="314" y="126"/>
                    <a:pt x="314" y="93"/>
                    <a:pt x="260" y="75"/>
                  </a:cubicBezTo>
                  <a:cubicBezTo>
                    <a:pt x="246" y="70"/>
                    <a:pt x="232" y="68"/>
                    <a:pt x="220" y="68"/>
                  </a:cubicBezTo>
                  <a:cubicBezTo>
                    <a:pt x="192" y="68"/>
                    <a:pt x="172" y="79"/>
                    <a:pt x="169" y="100"/>
                  </a:cubicBezTo>
                  <a:cubicBezTo>
                    <a:pt x="167" y="111"/>
                    <a:pt x="164" y="115"/>
                    <a:pt x="160" y="115"/>
                  </a:cubicBezTo>
                  <a:cubicBezTo>
                    <a:pt x="151" y="115"/>
                    <a:pt x="140" y="97"/>
                    <a:pt x="129" y="66"/>
                  </a:cubicBezTo>
                  <a:cubicBezTo>
                    <a:pt x="113" y="21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1702675" y="2287050"/>
              <a:ext cx="4875" cy="3450"/>
            </a:xfrm>
            <a:custGeom>
              <a:avLst/>
              <a:gdLst/>
              <a:ahLst/>
              <a:cxnLst/>
              <a:rect l="l" t="t" r="r" b="b"/>
              <a:pathLst>
                <a:path w="195" h="138" extrusionOk="0">
                  <a:moveTo>
                    <a:pt x="112" y="0"/>
                  </a:moveTo>
                  <a:cubicBezTo>
                    <a:pt x="100" y="0"/>
                    <a:pt x="86" y="3"/>
                    <a:pt x="69" y="8"/>
                  </a:cubicBezTo>
                  <a:cubicBezTo>
                    <a:pt x="23" y="21"/>
                    <a:pt x="1" y="52"/>
                    <a:pt x="17" y="82"/>
                  </a:cubicBezTo>
                  <a:cubicBezTo>
                    <a:pt x="38" y="120"/>
                    <a:pt x="78" y="138"/>
                    <a:pt x="114" y="138"/>
                  </a:cubicBezTo>
                  <a:cubicBezTo>
                    <a:pt x="158" y="138"/>
                    <a:pt x="195" y="111"/>
                    <a:pt x="178" y="64"/>
                  </a:cubicBezTo>
                  <a:cubicBezTo>
                    <a:pt x="162" y="20"/>
                    <a:pt x="145" y="0"/>
                    <a:pt x="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1690100" y="229987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77" y="1"/>
                  </a:moveTo>
                  <a:cubicBezTo>
                    <a:pt x="56" y="1"/>
                    <a:pt x="39" y="25"/>
                    <a:pt x="20" y="77"/>
                  </a:cubicBezTo>
                  <a:cubicBezTo>
                    <a:pt x="1" y="127"/>
                    <a:pt x="39" y="168"/>
                    <a:pt x="85" y="168"/>
                  </a:cubicBezTo>
                  <a:cubicBezTo>
                    <a:pt x="103" y="168"/>
                    <a:pt x="121" y="162"/>
                    <a:pt x="138" y="148"/>
                  </a:cubicBezTo>
                  <a:cubicBezTo>
                    <a:pt x="166" y="126"/>
                    <a:pt x="165" y="80"/>
                    <a:pt x="135" y="44"/>
                  </a:cubicBezTo>
                  <a:cubicBezTo>
                    <a:pt x="112" y="15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8675" y="2334425"/>
              <a:ext cx="2800" cy="1825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7"/>
                    <a:pt x="0" y="73"/>
                    <a:pt x="20" y="73"/>
                  </a:cubicBezTo>
                  <a:cubicBezTo>
                    <a:pt x="25" y="73"/>
                    <a:pt x="32" y="72"/>
                    <a:pt x="42" y="69"/>
                  </a:cubicBezTo>
                  <a:lnTo>
                    <a:pt x="43" y="69"/>
                  </a:lnTo>
                  <a:cubicBezTo>
                    <a:pt x="83" y="56"/>
                    <a:pt x="112" y="32"/>
                    <a:pt x="107" y="11"/>
                  </a:cubicBezTo>
                  <a:cubicBezTo>
                    <a:pt x="106" y="3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708275" y="2289375"/>
              <a:ext cx="6675" cy="6825"/>
            </a:xfrm>
            <a:custGeom>
              <a:avLst/>
              <a:gdLst/>
              <a:ahLst/>
              <a:cxnLst/>
              <a:rect l="l" t="t" r="r" b="b"/>
              <a:pathLst>
                <a:path w="267" h="273" extrusionOk="0">
                  <a:moveTo>
                    <a:pt x="63" y="1"/>
                  </a:moveTo>
                  <a:cubicBezTo>
                    <a:pt x="11" y="1"/>
                    <a:pt x="1" y="44"/>
                    <a:pt x="14" y="149"/>
                  </a:cubicBezTo>
                  <a:lnTo>
                    <a:pt x="30" y="273"/>
                  </a:lnTo>
                  <a:lnTo>
                    <a:pt x="142" y="218"/>
                  </a:lnTo>
                  <a:cubicBezTo>
                    <a:pt x="266" y="156"/>
                    <a:pt x="265" y="61"/>
                    <a:pt x="139" y="18"/>
                  </a:cubicBezTo>
                  <a:cubicBezTo>
                    <a:pt x="107" y="7"/>
                    <a:pt x="82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1681375" y="2316000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8" y="11"/>
                  </a:cubicBezTo>
                  <a:cubicBezTo>
                    <a:pt x="1" y="35"/>
                    <a:pt x="3" y="42"/>
                    <a:pt x="86" y="45"/>
                  </a:cubicBezTo>
                  <a:cubicBezTo>
                    <a:pt x="91" y="45"/>
                    <a:pt x="96" y="45"/>
                    <a:pt x="101" y="45"/>
                  </a:cubicBezTo>
                  <a:cubicBezTo>
                    <a:pt x="149" y="45"/>
                    <a:pt x="185" y="33"/>
                    <a:pt x="181" y="15"/>
                  </a:cubicBezTo>
                  <a:cubicBezTo>
                    <a:pt x="179" y="5"/>
                    <a:pt x="164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1722125" y="2285300"/>
              <a:ext cx="3750" cy="1975"/>
            </a:xfrm>
            <a:custGeom>
              <a:avLst/>
              <a:gdLst/>
              <a:ahLst/>
              <a:cxnLst/>
              <a:rect l="l" t="t" r="r" b="b"/>
              <a:pathLst>
                <a:path w="150" h="79" extrusionOk="0">
                  <a:moveTo>
                    <a:pt x="80" y="0"/>
                  </a:moveTo>
                  <a:cubicBezTo>
                    <a:pt x="59" y="0"/>
                    <a:pt x="37" y="6"/>
                    <a:pt x="19" y="18"/>
                  </a:cubicBezTo>
                  <a:cubicBezTo>
                    <a:pt x="0" y="33"/>
                    <a:pt x="3" y="54"/>
                    <a:pt x="28" y="70"/>
                  </a:cubicBezTo>
                  <a:cubicBezTo>
                    <a:pt x="37" y="76"/>
                    <a:pt x="48" y="78"/>
                    <a:pt x="60" y="78"/>
                  </a:cubicBezTo>
                  <a:cubicBezTo>
                    <a:pt x="81" y="78"/>
                    <a:pt x="105" y="71"/>
                    <a:pt x="122" y="57"/>
                  </a:cubicBezTo>
                  <a:cubicBezTo>
                    <a:pt x="149" y="36"/>
                    <a:pt x="145" y="12"/>
                    <a:pt x="112" y="5"/>
                  </a:cubicBezTo>
                  <a:cubicBezTo>
                    <a:pt x="102" y="2"/>
                    <a:pt x="91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74325" y="2324400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1"/>
                  </a:moveTo>
                  <a:cubicBezTo>
                    <a:pt x="90" y="1"/>
                    <a:pt x="65" y="9"/>
                    <a:pt x="47" y="24"/>
                  </a:cubicBezTo>
                  <a:cubicBezTo>
                    <a:pt x="15" y="48"/>
                    <a:pt x="0" y="72"/>
                    <a:pt x="11" y="79"/>
                  </a:cubicBezTo>
                  <a:cubicBezTo>
                    <a:pt x="14" y="81"/>
                    <a:pt x="20" y="82"/>
                    <a:pt x="28" y="82"/>
                  </a:cubicBezTo>
                  <a:cubicBezTo>
                    <a:pt x="47" y="82"/>
                    <a:pt x="78" y="77"/>
                    <a:pt x="111" y="67"/>
                  </a:cubicBezTo>
                  <a:cubicBezTo>
                    <a:pt x="157" y="52"/>
                    <a:pt x="174" y="30"/>
                    <a:pt x="147" y="10"/>
                  </a:cubicBezTo>
                  <a:cubicBezTo>
                    <a:pt x="137" y="4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85825" y="231962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1"/>
                  </a:moveTo>
                  <a:cubicBezTo>
                    <a:pt x="47" y="1"/>
                    <a:pt x="33" y="4"/>
                    <a:pt x="21" y="12"/>
                  </a:cubicBezTo>
                  <a:cubicBezTo>
                    <a:pt x="0" y="27"/>
                    <a:pt x="6" y="54"/>
                    <a:pt x="34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9" y="58"/>
                    <a:pt x="133" y="33"/>
                    <a:pt x="105" y="15"/>
                  </a:cubicBezTo>
                  <a:cubicBezTo>
                    <a:pt x="92" y="5"/>
                    <a:pt x="76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1726775" y="2287250"/>
              <a:ext cx="4475" cy="2225"/>
            </a:xfrm>
            <a:custGeom>
              <a:avLst/>
              <a:gdLst/>
              <a:ahLst/>
              <a:cxnLst/>
              <a:rect l="l" t="t" r="r" b="b"/>
              <a:pathLst>
                <a:path w="179" h="89" extrusionOk="0">
                  <a:moveTo>
                    <a:pt x="46" y="0"/>
                  </a:moveTo>
                  <a:cubicBezTo>
                    <a:pt x="34" y="0"/>
                    <a:pt x="25" y="2"/>
                    <a:pt x="19" y="7"/>
                  </a:cubicBezTo>
                  <a:cubicBezTo>
                    <a:pt x="1" y="22"/>
                    <a:pt x="4" y="49"/>
                    <a:pt x="30" y="65"/>
                  </a:cubicBezTo>
                  <a:lnTo>
                    <a:pt x="29" y="65"/>
                  </a:lnTo>
                  <a:cubicBezTo>
                    <a:pt x="57" y="81"/>
                    <a:pt x="88" y="89"/>
                    <a:pt x="119" y="89"/>
                  </a:cubicBezTo>
                  <a:cubicBezTo>
                    <a:pt x="126" y="89"/>
                    <a:pt x="134" y="89"/>
                    <a:pt x="141" y="88"/>
                  </a:cubicBezTo>
                  <a:cubicBezTo>
                    <a:pt x="178" y="83"/>
                    <a:pt x="172" y="56"/>
                    <a:pt x="130" y="30"/>
                  </a:cubicBezTo>
                  <a:cubicBezTo>
                    <a:pt x="102" y="1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1733950" y="22835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35" y="0"/>
                  </a:moveTo>
                  <a:cubicBezTo>
                    <a:pt x="22" y="0"/>
                    <a:pt x="12" y="2"/>
                    <a:pt x="9" y="5"/>
                  </a:cubicBezTo>
                  <a:cubicBezTo>
                    <a:pt x="0" y="11"/>
                    <a:pt x="14" y="30"/>
                    <a:pt x="42" y="48"/>
                  </a:cubicBezTo>
                  <a:cubicBezTo>
                    <a:pt x="55" y="58"/>
                    <a:pt x="71" y="62"/>
                    <a:pt x="87" y="62"/>
                  </a:cubicBezTo>
                  <a:cubicBezTo>
                    <a:pt x="101" y="62"/>
                    <a:pt x="116" y="58"/>
                    <a:pt x="128" y="51"/>
                  </a:cubicBezTo>
                  <a:cubicBezTo>
                    <a:pt x="148" y="35"/>
                    <a:pt x="133" y="14"/>
                    <a:pt x="94" y="6"/>
                  </a:cubicBezTo>
                  <a:cubicBezTo>
                    <a:pt x="73" y="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1659975" y="2343125"/>
              <a:ext cx="2775" cy="1800"/>
            </a:xfrm>
            <a:custGeom>
              <a:avLst/>
              <a:gdLst/>
              <a:ahLst/>
              <a:cxnLst/>
              <a:rect l="l" t="t" r="r" b="b"/>
              <a:pathLst>
                <a:path w="111" h="72" extrusionOk="0">
                  <a:moveTo>
                    <a:pt x="91" y="1"/>
                  </a:moveTo>
                  <a:cubicBezTo>
                    <a:pt x="78" y="1"/>
                    <a:pt x="56" y="11"/>
                    <a:pt x="34" y="30"/>
                  </a:cubicBezTo>
                  <a:cubicBezTo>
                    <a:pt x="6" y="56"/>
                    <a:pt x="1" y="71"/>
                    <a:pt x="20" y="71"/>
                  </a:cubicBezTo>
                  <a:cubicBezTo>
                    <a:pt x="25" y="71"/>
                    <a:pt x="33" y="70"/>
                    <a:pt x="43" y="67"/>
                  </a:cubicBezTo>
                  <a:cubicBezTo>
                    <a:pt x="81" y="57"/>
                    <a:pt x="110" y="30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1684325" y="2330000"/>
              <a:ext cx="9950" cy="7375"/>
            </a:xfrm>
            <a:custGeom>
              <a:avLst/>
              <a:gdLst/>
              <a:ahLst/>
              <a:cxnLst/>
              <a:rect l="l" t="t" r="r" b="b"/>
              <a:pathLst>
                <a:path w="398" h="295" extrusionOk="0">
                  <a:moveTo>
                    <a:pt x="72" y="0"/>
                  </a:moveTo>
                  <a:cubicBezTo>
                    <a:pt x="66" y="0"/>
                    <a:pt x="60" y="1"/>
                    <a:pt x="54" y="1"/>
                  </a:cubicBezTo>
                  <a:cubicBezTo>
                    <a:pt x="11" y="7"/>
                    <a:pt x="0" y="16"/>
                    <a:pt x="32" y="19"/>
                  </a:cubicBezTo>
                  <a:lnTo>
                    <a:pt x="32" y="18"/>
                  </a:lnTo>
                  <a:cubicBezTo>
                    <a:pt x="66" y="21"/>
                    <a:pt x="142" y="88"/>
                    <a:pt x="208" y="171"/>
                  </a:cubicBezTo>
                  <a:cubicBezTo>
                    <a:pt x="266" y="247"/>
                    <a:pt x="319" y="295"/>
                    <a:pt x="346" y="295"/>
                  </a:cubicBezTo>
                  <a:cubicBezTo>
                    <a:pt x="351" y="295"/>
                    <a:pt x="354" y="293"/>
                    <a:pt x="357" y="291"/>
                  </a:cubicBezTo>
                  <a:cubicBezTo>
                    <a:pt x="376" y="274"/>
                    <a:pt x="369" y="248"/>
                    <a:pt x="341" y="230"/>
                  </a:cubicBezTo>
                  <a:cubicBezTo>
                    <a:pt x="312" y="212"/>
                    <a:pt x="317" y="192"/>
                    <a:pt x="350" y="189"/>
                  </a:cubicBezTo>
                  <a:cubicBezTo>
                    <a:pt x="382" y="186"/>
                    <a:pt x="397" y="145"/>
                    <a:pt x="379" y="98"/>
                  </a:cubicBezTo>
                  <a:cubicBezTo>
                    <a:pt x="364" y="57"/>
                    <a:pt x="353" y="38"/>
                    <a:pt x="335" y="38"/>
                  </a:cubicBezTo>
                  <a:cubicBezTo>
                    <a:pt x="324" y="38"/>
                    <a:pt x="310" y="46"/>
                    <a:pt x="291" y="61"/>
                  </a:cubicBezTo>
                  <a:cubicBezTo>
                    <a:pt x="278" y="72"/>
                    <a:pt x="261" y="78"/>
                    <a:pt x="245" y="78"/>
                  </a:cubicBezTo>
                  <a:cubicBezTo>
                    <a:pt x="222" y="78"/>
                    <a:pt x="200" y="67"/>
                    <a:pt x="185" y="48"/>
                  </a:cubicBezTo>
                  <a:cubicBezTo>
                    <a:pt x="155" y="18"/>
                    <a:pt x="114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702875" y="2335450"/>
              <a:ext cx="3525" cy="2650"/>
            </a:xfrm>
            <a:custGeom>
              <a:avLst/>
              <a:gdLst/>
              <a:ahLst/>
              <a:cxnLst/>
              <a:rect l="l" t="t" r="r" b="b"/>
              <a:pathLst>
                <a:path w="141" h="106" extrusionOk="0">
                  <a:moveTo>
                    <a:pt x="103" y="0"/>
                  </a:moveTo>
                  <a:cubicBezTo>
                    <a:pt x="90" y="0"/>
                    <a:pt x="72" y="13"/>
                    <a:pt x="46" y="37"/>
                  </a:cubicBezTo>
                  <a:cubicBezTo>
                    <a:pt x="0" y="80"/>
                    <a:pt x="6" y="103"/>
                    <a:pt x="61" y="106"/>
                  </a:cubicBezTo>
                  <a:cubicBezTo>
                    <a:pt x="63" y="106"/>
                    <a:pt x="65" y="106"/>
                    <a:pt x="67" y="106"/>
                  </a:cubicBezTo>
                  <a:cubicBezTo>
                    <a:pt x="119" y="106"/>
                    <a:pt x="140" y="85"/>
                    <a:pt x="131" y="40"/>
                  </a:cubicBezTo>
                  <a:cubicBezTo>
                    <a:pt x="125" y="14"/>
                    <a:pt x="117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77400" y="24174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2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9"/>
                    <a:pt x="1" y="74"/>
                    <a:pt x="19" y="74"/>
                  </a:cubicBezTo>
                  <a:cubicBezTo>
                    <a:pt x="24" y="74"/>
                    <a:pt x="32" y="73"/>
                    <a:pt x="42" y="70"/>
                  </a:cubicBezTo>
                  <a:cubicBezTo>
                    <a:pt x="83" y="58"/>
                    <a:pt x="112" y="33"/>
                    <a:pt x="107" y="12"/>
                  </a:cubicBezTo>
                  <a:cubicBezTo>
                    <a:pt x="105" y="4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1731600" y="2436000"/>
              <a:ext cx="2950" cy="2875"/>
            </a:xfrm>
            <a:custGeom>
              <a:avLst/>
              <a:gdLst/>
              <a:ahLst/>
              <a:cxnLst/>
              <a:rect l="l" t="t" r="r" b="b"/>
              <a:pathLst>
                <a:path w="118" h="115" extrusionOk="0">
                  <a:moveTo>
                    <a:pt x="98" y="0"/>
                  </a:moveTo>
                  <a:cubicBezTo>
                    <a:pt x="83" y="0"/>
                    <a:pt x="57" y="12"/>
                    <a:pt x="33" y="31"/>
                  </a:cubicBezTo>
                  <a:cubicBezTo>
                    <a:pt x="3" y="56"/>
                    <a:pt x="0" y="87"/>
                    <a:pt x="27" y="105"/>
                  </a:cubicBezTo>
                  <a:cubicBezTo>
                    <a:pt x="35" y="111"/>
                    <a:pt x="44" y="114"/>
                    <a:pt x="53" y="114"/>
                  </a:cubicBezTo>
                  <a:cubicBezTo>
                    <a:pt x="73" y="114"/>
                    <a:pt x="91" y="101"/>
                    <a:pt x="102" y="77"/>
                  </a:cubicBezTo>
                  <a:cubicBezTo>
                    <a:pt x="117" y="41"/>
                    <a:pt x="118" y="10"/>
                    <a:pt x="108" y="2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1910025" y="2480775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6" y="62"/>
                  </a:cubicBezTo>
                  <a:cubicBezTo>
                    <a:pt x="101" y="62"/>
                    <a:pt x="115" y="59"/>
                    <a:pt x="128" y="51"/>
                  </a:cubicBezTo>
                  <a:cubicBezTo>
                    <a:pt x="148" y="35"/>
                    <a:pt x="134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2396250" y="2111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1" y="35"/>
                    <a:pt x="8" y="62"/>
                    <a:pt x="36" y="80"/>
                  </a:cubicBezTo>
                  <a:cubicBezTo>
                    <a:pt x="47" y="88"/>
                    <a:pt x="57" y="91"/>
                    <a:pt x="65" y="91"/>
                  </a:cubicBezTo>
                  <a:cubicBezTo>
                    <a:pt x="79" y="91"/>
                    <a:pt x="90" y="82"/>
                    <a:pt x="92" y="65"/>
                  </a:cubicBezTo>
                  <a:cubicBezTo>
                    <a:pt x="95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2035750" y="2506150"/>
              <a:ext cx="2600" cy="2325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18" y="1"/>
                  </a:moveTo>
                  <a:cubicBezTo>
                    <a:pt x="14" y="1"/>
                    <a:pt x="10" y="2"/>
                    <a:pt x="8" y="3"/>
                  </a:cubicBezTo>
                  <a:cubicBezTo>
                    <a:pt x="1" y="9"/>
                    <a:pt x="5" y="36"/>
                    <a:pt x="20" y="65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90"/>
                    <a:pt x="84" y="84"/>
                  </a:cubicBezTo>
                  <a:cubicBezTo>
                    <a:pt x="104" y="66"/>
                    <a:pt x="99" y="39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2544250" y="213880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1" y="1"/>
                    <a:pt x="35" y="7"/>
                    <a:pt x="21" y="18"/>
                  </a:cubicBezTo>
                  <a:cubicBezTo>
                    <a:pt x="1" y="34"/>
                    <a:pt x="8" y="63"/>
                    <a:pt x="36" y="80"/>
                  </a:cubicBezTo>
                  <a:cubicBezTo>
                    <a:pt x="46" y="87"/>
                    <a:pt x="56" y="90"/>
                    <a:pt x="65" y="90"/>
                  </a:cubicBezTo>
                  <a:cubicBezTo>
                    <a:pt x="80" y="90"/>
                    <a:pt x="91" y="81"/>
                    <a:pt x="92" y="66"/>
                  </a:cubicBezTo>
                  <a:cubicBezTo>
                    <a:pt x="95" y="39"/>
                    <a:pt x="89" y="12"/>
                    <a:pt x="77" y="4"/>
                  </a:cubicBezTo>
                  <a:cubicBezTo>
                    <a:pt x="73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2541150" y="2144125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0"/>
                  </a:moveTo>
                  <a:cubicBezTo>
                    <a:pt x="90" y="0"/>
                    <a:pt x="66" y="9"/>
                    <a:pt x="47" y="24"/>
                  </a:cubicBezTo>
                  <a:cubicBezTo>
                    <a:pt x="17" y="48"/>
                    <a:pt x="1" y="72"/>
                    <a:pt x="11" y="79"/>
                  </a:cubicBezTo>
                  <a:cubicBezTo>
                    <a:pt x="14" y="82"/>
                    <a:pt x="20" y="83"/>
                    <a:pt x="29" y="83"/>
                  </a:cubicBezTo>
                  <a:cubicBezTo>
                    <a:pt x="48" y="83"/>
                    <a:pt x="80" y="77"/>
                    <a:pt x="113" y="67"/>
                  </a:cubicBezTo>
                  <a:cubicBezTo>
                    <a:pt x="159" y="53"/>
                    <a:pt x="174" y="30"/>
                    <a:pt x="148" y="11"/>
                  </a:cubicBezTo>
                  <a:cubicBezTo>
                    <a:pt x="138" y="4"/>
                    <a:pt x="125" y="0"/>
                    <a:pt x="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2546350" y="2149175"/>
              <a:ext cx="10025" cy="3075"/>
            </a:xfrm>
            <a:custGeom>
              <a:avLst/>
              <a:gdLst/>
              <a:ahLst/>
              <a:cxnLst/>
              <a:rect l="l" t="t" r="r" b="b"/>
              <a:pathLst>
                <a:path w="401" h="123" extrusionOk="0">
                  <a:moveTo>
                    <a:pt x="260" y="1"/>
                  </a:moveTo>
                  <a:cubicBezTo>
                    <a:pt x="215" y="1"/>
                    <a:pt x="154" y="20"/>
                    <a:pt x="105" y="52"/>
                  </a:cubicBezTo>
                  <a:cubicBezTo>
                    <a:pt x="17" y="109"/>
                    <a:pt x="1" y="123"/>
                    <a:pt x="66" y="123"/>
                  </a:cubicBezTo>
                  <a:cubicBezTo>
                    <a:pt x="82" y="123"/>
                    <a:pt x="103" y="122"/>
                    <a:pt x="130" y="121"/>
                  </a:cubicBezTo>
                  <a:cubicBezTo>
                    <a:pt x="305" y="112"/>
                    <a:pt x="400" y="46"/>
                    <a:pt x="294" y="6"/>
                  </a:cubicBezTo>
                  <a:cubicBezTo>
                    <a:pt x="285" y="2"/>
                    <a:pt x="273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2529375" y="2165775"/>
              <a:ext cx="6025" cy="4425"/>
            </a:xfrm>
            <a:custGeom>
              <a:avLst/>
              <a:gdLst/>
              <a:ahLst/>
              <a:cxnLst/>
              <a:rect l="l" t="t" r="r" b="b"/>
              <a:pathLst>
                <a:path w="241" h="177" extrusionOk="0">
                  <a:moveTo>
                    <a:pt x="177" y="1"/>
                  </a:moveTo>
                  <a:cubicBezTo>
                    <a:pt x="175" y="1"/>
                    <a:pt x="174" y="4"/>
                    <a:pt x="175" y="12"/>
                  </a:cubicBezTo>
                  <a:cubicBezTo>
                    <a:pt x="178" y="39"/>
                    <a:pt x="136" y="61"/>
                    <a:pt x="79" y="63"/>
                  </a:cubicBezTo>
                  <a:cubicBezTo>
                    <a:pt x="0" y="64"/>
                    <a:pt x="2" y="80"/>
                    <a:pt x="81" y="131"/>
                  </a:cubicBezTo>
                  <a:cubicBezTo>
                    <a:pt x="128" y="162"/>
                    <a:pt x="164" y="177"/>
                    <a:pt x="190" y="177"/>
                  </a:cubicBezTo>
                  <a:cubicBezTo>
                    <a:pt x="232" y="177"/>
                    <a:pt x="241" y="135"/>
                    <a:pt x="209" y="57"/>
                  </a:cubicBezTo>
                  <a:cubicBezTo>
                    <a:pt x="194" y="21"/>
                    <a:pt x="183" y="1"/>
                    <a:pt x="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2554875" y="2152225"/>
              <a:ext cx="7300" cy="2200"/>
            </a:xfrm>
            <a:custGeom>
              <a:avLst/>
              <a:gdLst/>
              <a:ahLst/>
              <a:cxnLst/>
              <a:rect l="l" t="t" r="r" b="b"/>
              <a:pathLst>
                <a:path w="292" h="88" extrusionOk="0">
                  <a:moveTo>
                    <a:pt x="24" y="0"/>
                  </a:moveTo>
                  <a:cubicBezTo>
                    <a:pt x="0" y="0"/>
                    <a:pt x="14" y="13"/>
                    <a:pt x="61" y="43"/>
                  </a:cubicBezTo>
                  <a:cubicBezTo>
                    <a:pt x="101" y="70"/>
                    <a:pt x="157" y="88"/>
                    <a:pt x="195" y="88"/>
                  </a:cubicBezTo>
                  <a:cubicBezTo>
                    <a:pt x="200" y="88"/>
                    <a:pt x="205" y="87"/>
                    <a:pt x="210" y="87"/>
                  </a:cubicBezTo>
                  <a:cubicBezTo>
                    <a:pt x="292" y="76"/>
                    <a:pt x="228" y="34"/>
                    <a:pt x="89" y="9"/>
                  </a:cubicBezTo>
                  <a:cubicBezTo>
                    <a:pt x="57" y="4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2557850" y="2149100"/>
              <a:ext cx="13725" cy="2500"/>
            </a:xfrm>
            <a:custGeom>
              <a:avLst/>
              <a:gdLst/>
              <a:ahLst/>
              <a:cxnLst/>
              <a:rect l="l" t="t" r="r" b="b"/>
              <a:pathLst>
                <a:path w="549" h="100" extrusionOk="0">
                  <a:moveTo>
                    <a:pt x="413" y="1"/>
                  </a:moveTo>
                  <a:cubicBezTo>
                    <a:pt x="349" y="1"/>
                    <a:pt x="269" y="16"/>
                    <a:pt x="212" y="51"/>
                  </a:cubicBezTo>
                  <a:cubicBezTo>
                    <a:pt x="203" y="56"/>
                    <a:pt x="185" y="58"/>
                    <a:pt x="162" y="58"/>
                  </a:cubicBezTo>
                  <a:cubicBezTo>
                    <a:pt x="137" y="58"/>
                    <a:pt x="106" y="55"/>
                    <a:pt x="74" y="49"/>
                  </a:cubicBezTo>
                  <a:cubicBezTo>
                    <a:pt x="53" y="45"/>
                    <a:pt x="36" y="43"/>
                    <a:pt x="25" y="43"/>
                  </a:cubicBezTo>
                  <a:cubicBezTo>
                    <a:pt x="4" y="43"/>
                    <a:pt x="1" y="50"/>
                    <a:pt x="19" y="62"/>
                  </a:cubicBezTo>
                  <a:cubicBezTo>
                    <a:pt x="56" y="87"/>
                    <a:pt x="176" y="100"/>
                    <a:pt x="287" y="100"/>
                  </a:cubicBezTo>
                  <a:cubicBezTo>
                    <a:pt x="380" y="100"/>
                    <a:pt x="467" y="91"/>
                    <a:pt x="492" y="71"/>
                  </a:cubicBezTo>
                  <a:cubicBezTo>
                    <a:pt x="548" y="26"/>
                    <a:pt x="494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2576525" y="2142450"/>
              <a:ext cx="4025" cy="2875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51" y="1"/>
                  </a:moveTo>
                  <a:cubicBezTo>
                    <a:pt x="48" y="1"/>
                    <a:pt x="44" y="1"/>
                    <a:pt x="41" y="2"/>
                  </a:cubicBezTo>
                  <a:cubicBezTo>
                    <a:pt x="5" y="6"/>
                    <a:pt x="0" y="36"/>
                    <a:pt x="30" y="73"/>
                  </a:cubicBezTo>
                  <a:lnTo>
                    <a:pt x="30" y="72"/>
                  </a:lnTo>
                  <a:cubicBezTo>
                    <a:pt x="52" y="99"/>
                    <a:pt x="78" y="115"/>
                    <a:pt x="97" y="115"/>
                  </a:cubicBezTo>
                  <a:cubicBezTo>
                    <a:pt x="104" y="115"/>
                    <a:pt x="110" y="113"/>
                    <a:pt x="115" y="109"/>
                  </a:cubicBezTo>
                  <a:cubicBezTo>
                    <a:pt x="160" y="74"/>
                    <a:pt x="113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2551225" y="2164575"/>
              <a:ext cx="4875" cy="1400"/>
            </a:xfrm>
            <a:custGeom>
              <a:avLst/>
              <a:gdLst/>
              <a:ahLst/>
              <a:cxnLst/>
              <a:rect l="l" t="t" r="r" b="b"/>
              <a:pathLst>
                <a:path w="195" h="56" extrusionOk="0">
                  <a:moveTo>
                    <a:pt x="127" y="0"/>
                  </a:moveTo>
                  <a:cubicBezTo>
                    <a:pt x="65" y="0"/>
                    <a:pt x="0" y="32"/>
                    <a:pt x="33" y="54"/>
                  </a:cubicBezTo>
                  <a:lnTo>
                    <a:pt x="33" y="52"/>
                  </a:lnTo>
                  <a:cubicBezTo>
                    <a:pt x="36" y="54"/>
                    <a:pt x="42" y="55"/>
                    <a:pt x="50" y="55"/>
                  </a:cubicBezTo>
                  <a:cubicBezTo>
                    <a:pt x="70" y="55"/>
                    <a:pt x="104" y="49"/>
                    <a:pt x="138" y="40"/>
                  </a:cubicBezTo>
                  <a:cubicBezTo>
                    <a:pt x="186" y="28"/>
                    <a:pt x="195" y="9"/>
                    <a:pt x="157" y="3"/>
                  </a:cubicBezTo>
                  <a:cubicBezTo>
                    <a:pt x="148" y="1"/>
                    <a:pt x="137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2564550" y="2153800"/>
              <a:ext cx="2975" cy="2875"/>
            </a:xfrm>
            <a:custGeom>
              <a:avLst/>
              <a:gdLst/>
              <a:ahLst/>
              <a:cxnLst/>
              <a:rect l="l" t="t" r="r" b="b"/>
              <a:pathLst>
                <a:path w="119" h="115" extrusionOk="0">
                  <a:moveTo>
                    <a:pt x="98" y="1"/>
                  </a:moveTo>
                  <a:cubicBezTo>
                    <a:pt x="84" y="1"/>
                    <a:pt x="59" y="13"/>
                    <a:pt x="35" y="33"/>
                  </a:cubicBezTo>
                  <a:cubicBezTo>
                    <a:pt x="3" y="58"/>
                    <a:pt x="0" y="89"/>
                    <a:pt x="26" y="107"/>
                  </a:cubicBezTo>
                  <a:cubicBezTo>
                    <a:pt x="33" y="112"/>
                    <a:pt x="42" y="114"/>
                    <a:pt x="49" y="114"/>
                  </a:cubicBezTo>
                  <a:cubicBezTo>
                    <a:pt x="69" y="114"/>
                    <a:pt x="88" y="100"/>
                    <a:pt x="99" y="76"/>
                  </a:cubicBezTo>
                  <a:cubicBezTo>
                    <a:pt x="114" y="42"/>
                    <a:pt x="118" y="9"/>
                    <a:pt x="106" y="3"/>
                  </a:cubicBezTo>
                  <a:cubicBezTo>
                    <a:pt x="104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2599650" y="2125875"/>
              <a:ext cx="12425" cy="2825"/>
            </a:xfrm>
            <a:custGeom>
              <a:avLst/>
              <a:gdLst/>
              <a:ahLst/>
              <a:cxnLst/>
              <a:rect l="l" t="t" r="r" b="b"/>
              <a:pathLst>
                <a:path w="497" h="113" extrusionOk="0">
                  <a:moveTo>
                    <a:pt x="207" y="1"/>
                  </a:moveTo>
                  <a:cubicBezTo>
                    <a:pt x="201" y="1"/>
                    <a:pt x="194" y="1"/>
                    <a:pt x="189" y="2"/>
                  </a:cubicBezTo>
                  <a:cubicBezTo>
                    <a:pt x="75" y="15"/>
                    <a:pt x="1" y="65"/>
                    <a:pt x="50" y="98"/>
                  </a:cubicBezTo>
                  <a:cubicBezTo>
                    <a:pt x="64" y="107"/>
                    <a:pt x="116" y="113"/>
                    <a:pt x="182" y="113"/>
                  </a:cubicBezTo>
                  <a:cubicBezTo>
                    <a:pt x="216" y="113"/>
                    <a:pt x="255" y="111"/>
                    <a:pt x="295" y="108"/>
                  </a:cubicBezTo>
                  <a:cubicBezTo>
                    <a:pt x="495" y="90"/>
                    <a:pt x="496" y="90"/>
                    <a:pt x="381" y="42"/>
                  </a:cubicBezTo>
                  <a:cubicBezTo>
                    <a:pt x="324" y="18"/>
                    <a:pt x="253" y="1"/>
                    <a:pt x="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2575150" y="2151400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60" y="1"/>
                  </a:moveTo>
                  <a:cubicBezTo>
                    <a:pt x="46" y="1"/>
                    <a:pt x="32" y="5"/>
                    <a:pt x="20" y="12"/>
                  </a:cubicBezTo>
                  <a:cubicBezTo>
                    <a:pt x="0" y="29"/>
                    <a:pt x="5" y="54"/>
                    <a:pt x="33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7" y="60"/>
                    <a:pt x="131" y="35"/>
                    <a:pt x="105" y="15"/>
                  </a:cubicBezTo>
                  <a:cubicBezTo>
                    <a:pt x="91" y="6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2590425" y="2144625"/>
              <a:ext cx="3500" cy="2200"/>
            </a:xfrm>
            <a:custGeom>
              <a:avLst/>
              <a:gdLst/>
              <a:ahLst/>
              <a:cxnLst/>
              <a:rect l="l" t="t" r="r" b="b"/>
              <a:pathLst>
                <a:path w="140" h="88" extrusionOk="0">
                  <a:moveTo>
                    <a:pt x="61" y="0"/>
                  </a:moveTo>
                  <a:cubicBezTo>
                    <a:pt x="48" y="0"/>
                    <a:pt x="34" y="4"/>
                    <a:pt x="22" y="12"/>
                  </a:cubicBezTo>
                  <a:cubicBezTo>
                    <a:pt x="1" y="28"/>
                    <a:pt x="7" y="53"/>
                    <a:pt x="35" y="71"/>
                  </a:cubicBezTo>
                  <a:cubicBezTo>
                    <a:pt x="48" y="82"/>
                    <a:pt x="64" y="87"/>
                    <a:pt x="80" y="87"/>
                  </a:cubicBezTo>
                  <a:cubicBezTo>
                    <a:pt x="94" y="87"/>
                    <a:pt x="107" y="83"/>
                    <a:pt x="119" y="76"/>
                  </a:cubicBezTo>
                  <a:cubicBezTo>
                    <a:pt x="140" y="59"/>
                    <a:pt x="134" y="34"/>
                    <a:pt x="105" y="15"/>
                  </a:cubicBezTo>
                  <a:cubicBezTo>
                    <a:pt x="93" y="5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2597775" y="2137825"/>
              <a:ext cx="3225" cy="2250"/>
            </a:xfrm>
            <a:custGeom>
              <a:avLst/>
              <a:gdLst/>
              <a:ahLst/>
              <a:cxnLst/>
              <a:rect l="l" t="t" r="r" b="b"/>
              <a:pathLst>
                <a:path w="129" h="90" extrusionOk="0">
                  <a:moveTo>
                    <a:pt x="120" y="0"/>
                  </a:moveTo>
                  <a:cubicBezTo>
                    <a:pt x="109" y="0"/>
                    <a:pt x="86" y="13"/>
                    <a:pt x="55" y="37"/>
                  </a:cubicBezTo>
                  <a:cubicBezTo>
                    <a:pt x="14" y="69"/>
                    <a:pt x="0" y="90"/>
                    <a:pt x="17" y="90"/>
                  </a:cubicBezTo>
                  <a:cubicBezTo>
                    <a:pt x="21" y="90"/>
                    <a:pt x="27" y="89"/>
                    <a:pt x="34" y="87"/>
                  </a:cubicBezTo>
                  <a:cubicBezTo>
                    <a:pt x="70" y="76"/>
                    <a:pt x="113" y="42"/>
                    <a:pt x="125" y="15"/>
                  </a:cubicBezTo>
                  <a:cubicBezTo>
                    <a:pt x="129" y="5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2569750" y="2162550"/>
              <a:ext cx="5650" cy="1875"/>
            </a:xfrm>
            <a:custGeom>
              <a:avLst/>
              <a:gdLst/>
              <a:ahLst/>
              <a:cxnLst/>
              <a:rect l="l" t="t" r="r" b="b"/>
              <a:pathLst>
                <a:path w="226" h="75" extrusionOk="0">
                  <a:moveTo>
                    <a:pt x="85" y="0"/>
                  </a:moveTo>
                  <a:cubicBezTo>
                    <a:pt x="28" y="0"/>
                    <a:pt x="1" y="27"/>
                    <a:pt x="52" y="62"/>
                  </a:cubicBezTo>
                  <a:cubicBezTo>
                    <a:pt x="64" y="70"/>
                    <a:pt x="87" y="74"/>
                    <a:pt x="113" y="74"/>
                  </a:cubicBezTo>
                  <a:cubicBezTo>
                    <a:pt x="133" y="74"/>
                    <a:pt x="154" y="71"/>
                    <a:pt x="173" y="66"/>
                  </a:cubicBezTo>
                  <a:cubicBezTo>
                    <a:pt x="225" y="51"/>
                    <a:pt x="222" y="35"/>
                    <a:pt x="162" y="14"/>
                  </a:cubicBezTo>
                  <a:cubicBezTo>
                    <a:pt x="134" y="4"/>
                    <a:pt x="107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2582725" y="2152550"/>
              <a:ext cx="7800" cy="3450"/>
            </a:xfrm>
            <a:custGeom>
              <a:avLst/>
              <a:gdLst/>
              <a:ahLst/>
              <a:cxnLst/>
              <a:rect l="l" t="t" r="r" b="b"/>
              <a:pathLst>
                <a:path w="312" h="138" extrusionOk="0">
                  <a:moveTo>
                    <a:pt x="172" y="1"/>
                  </a:moveTo>
                  <a:cubicBezTo>
                    <a:pt x="106" y="1"/>
                    <a:pt x="42" y="25"/>
                    <a:pt x="24" y="71"/>
                  </a:cubicBezTo>
                  <a:lnTo>
                    <a:pt x="22" y="71"/>
                  </a:lnTo>
                  <a:cubicBezTo>
                    <a:pt x="0" y="123"/>
                    <a:pt x="15" y="136"/>
                    <a:pt x="106" y="138"/>
                  </a:cubicBezTo>
                  <a:cubicBezTo>
                    <a:pt x="112" y="138"/>
                    <a:pt x="118" y="138"/>
                    <a:pt x="123" y="138"/>
                  </a:cubicBezTo>
                  <a:cubicBezTo>
                    <a:pt x="199" y="138"/>
                    <a:pt x="200" y="127"/>
                    <a:pt x="134" y="84"/>
                  </a:cubicBezTo>
                  <a:cubicBezTo>
                    <a:pt x="86" y="53"/>
                    <a:pt x="73" y="40"/>
                    <a:pt x="106" y="40"/>
                  </a:cubicBezTo>
                  <a:cubicBezTo>
                    <a:pt x="124" y="40"/>
                    <a:pt x="154" y="44"/>
                    <a:pt x="199" y="50"/>
                  </a:cubicBezTo>
                  <a:cubicBezTo>
                    <a:pt x="224" y="54"/>
                    <a:pt x="246" y="56"/>
                    <a:pt x="263" y="56"/>
                  </a:cubicBezTo>
                  <a:cubicBezTo>
                    <a:pt x="298" y="56"/>
                    <a:pt x="312" y="48"/>
                    <a:pt x="293" y="33"/>
                  </a:cubicBezTo>
                  <a:cubicBezTo>
                    <a:pt x="259" y="11"/>
                    <a:pt x="215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2567225" y="2166050"/>
              <a:ext cx="2750" cy="1775"/>
            </a:xfrm>
            <a:custGeom>
              <a:avLst/>
              <a:gdLst/>
              <a:ahLst/>
              <a:cxnLst/>
              <a:rect l="l" t="t" r="r" b="b"/>
              <a:pathLst>
                <a:path w="110" h="71" extrusionOk="0">
                  <a:moveTo>
                    <a:pt x="90" y="0"/>
                  </a:moveTo>
                  <a:cubicBezTo>
                    <a:pt x="76" y="0"/>
                    <a:pt x="55" y="10"/>
                    <a:pt x="34" y="29"/>
                  </a:cubicBezTo>
                  <a:cubicBezTo>
                    <a:pt x="5" y="56"/>
                    <a:pt x="0" y="70"/>
                    <a:pt x="19" y="70"/>
                  </a:cubicBezTo>
                  <a:cubicBezTo>
                    <a:pt x="25" y="70"/>
                    <a:pt x="33" y="69"/>
                    <a:pt x="43" y="66"/>
                  </a:cubicBezTo>
                  <a:cubicBezTo>
                    <a:pt x="80" y="57"/>
                    <a:pt x="110" y="29"/>
                    <a:pt x="105" y="11"/>
                  </a:cubicBezTo>
                  <a:cubicBezTo>
                    <a:pt x="104" y="4"/>
                    <a:pt x="98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618575" y="2126000"/>
              <a:ext cx="5825" cy="1300"/>
            </a:xfrm>
            <a:custGeom>
              <a:avLst/>
              <a:gdLst/>
              <a:ahLst/>
              <a:cxnLst/>
              <a:rect l="l" t="t" r="r" b="b"/>
              <a:pathLst>
                <a:path w="233" h="52" extrusionOk="0">
                  <a:moveTo>
                    <a:pt x="135" y="1"/>
                  </a:moveTo>
                  <a:cubicBezTo>
                    <a:pt x="114" y="1"/>
                    <a:pt x="93" y="3"/>
                    <a:pt x="75" y="9"/>
                  </a:cubicBezTo>
                  <a:cubicBezTo>
                    <a:pt x="29" y="22"/>
                    <a:pt x="0" y="39"/>
                    <a:pt x="9" y="45"/>
                  </a:cubicBezTo>
                  <a:cubicBezTo>
                    <a:pt x="16" y="49"/>
                    <a:pt x="48" y="52"/>
                    <a:pt x="90" y="52"/>
                  </a:cubicBezTo>
                  <a:cubicBezTo>
                    <a:pt x="105" y="52"/>
                    <a:pt x="122" y="52"/>
                    <a:pt x="139" y="51"/>
                  </a:cubicBezTo>
                  <a:cubicBezTo>
                    <a:pt x="203" y="49"/>
                    <a:pt x="233" y="34"/>
                    <a:pt x="205" y="16"/>
                  </a:cubicBezTo>
                  <a:cubicBezTo>
                    <a:pt x="189" y="6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2620425" y="2116175"/>
              <a:ext cx="53700" cy="23950"/>
            </a:xfrm>
            <a:custGeom>
              <a:avLst/>
              <a:gdLst/>
              <a:ahLst/>
              <a:cxnLst/>
              <a:rect l="l" t="t" r="r" b="b"/>
              <a:pathLst>
                <a:path w="2148" h="958" extrusionOk="0">
                  <a:moveTo>
                    <a:pt x="1941" y="378"/>
                  </a:moveTo>
                  <a:cubicBezTo>
                    <a:pt x="1959" y="378"/>
                    <a:pt x="1992" y="384"/>
                    <a:pt x="2035" y="399"/>
                  </a:cubicBezTo>
                  <a:cubicBezTo>
                    <a:pt x="2094" y="420"/>
                    <a:pt x="2109" y="436"/>
                    <a:pt x="2071" y="442"/>
                  </a:cubicBezTo>
                  <a:cubicBezTo>
                    <a:pt x="2063" y="443"/>
                    <a:pt x="2056" y="444"/>
                    <a:pt x="2049" y="444"/>
                  </a:cubicBezTo>
                  <a:cubicBezTo>
                    <a:pt x="2017" y="444"/>
                    <a:pt x="1985" y="436"/>
                    <a:pt x="1959" y="420"/>
                  </a:cubicBezTo>
                  <a:cubicBezTo>
                    <a:pt x="1916" y="392"/>
                    <a:pt x="1914" y="378"/>
                    <a:pt x="1941" y="378"/>
                  </a:cubicBezTo>
                  <a:close/>
                  <a:moveTo>
                    <a:pt x="1751" y="0"/>
                  </a:moveTo>
                  <a:cubicBezTo>
                    <a:pt x="1677" y="0"/>
                    <a:pt x="1587" y="45"/>
                    <a:pt x="1508" y="121"/>
                  </a:cubicBezTo>
                  <a:cubicBezTo>
                    <a:pt x="1441" y="187"/>
                    <a:pt x="1391" y="219"/>
                    <a:pt x="1356" y="219"/>
                  </a:cubicBezTo>
                  <a:cubicBezTo>
                    <a:pt x="1321" y="219"/>
                    <a:pt x="1299" y="188"/>
                    <a:pt x="1286" y="127"/>
                  </a:cubicBezTo>
                  <a:cubicBezTo>
                    <a:pt x="1280" y="105"/>
                    <a:pt x="1272" y="93"/>
                    <a:pt x="1257" y="93"/>
                  </a:cubicBezTo>
                  <a:cubicBezTo>
                    <a:pt x="1238" y="93"/>
                    <a:pt x="1209" y="112"/>
                    <a:pt x="1163" y="151"/>
                  </a:cubicBezTo>
                  <a:cubicBezTo>
                    <a:pt x="1105" y="201"/>
                    <a:pt x="1032" y="242"/>
                    <a:pt x="1002" y="242"/>
                  </a:cubicBezTo>
                  <a:cubicBezTo>
                    <a:pt x="1002" y="242"/>
                    <a:pt x="1001" y="242"/>
                    <a:pt x="1001" y="242"/>
                  </a:cubicBezTo>
                  <a:cubicBezTo>
                    <a:pt x="974" y="242"/>
                    <a:pt x="970" y="287"/>
                    <a:pt x="996" y="344"/>
                  </a:cubicBezTo>
                  <a:cubicBezTo>
                    <a:pt x="1024" y="402"/>
                    <a:pt x="1017" y="450"/>
                    <a:pt x="980" y="456"/>
                  </a:cubicBezTo>
                  <a:cubicBezTo>
                    <a:pt x="976" y="456"/>
                    <a:pt x="973" y="456"/>
                    <a:pt x="969" y="456"/>
                  </a:cubicBezTo>
                  <a:cubicBezTo>
                    <a:pt x="934" y="456"/>
                    <a:pt x="902" y="436"/>
                    <a:pt x="890" y="403"/>
                  </a:cubicBezTo>
                  <a:cubicBezTo>
                    <a:pt x="858" y="324"/>
                    <a:pt x="729" y="197"/>
                    <a:pt x="690" y="197"/>
                  </a:cubicBezTo>
                  <a:cubicBezTo>
                    <a:pt x="683" y="197"/>
                    <a:pt x="679" y="200"/>
                    <a:pt x="678" y="208"/>
                  </a:cubicBezTo>
                  <a:cubicBezTo>
                    <a:pt x="677" y="223"/>
                    <a:pt x="669" y="230"/>
                    <a:pt x="657" y="230"/>
                  </a:cubicBezTo>
                  <a:cubicBezTo>
                    <a:pt x="619" y="230"/>
                    <a:pt x="541" y="157"/>
                    <a:pt x="523" y="89"/>
                  </a:cubicBezTo>
                  <a:cubicBezTo>
                    <a:pt x="516" y="57"/>
                    <a:pt x="508" y="42"/>
                    <a:pt x="497" y="42"/>
                  </a:cubicBezTo>
                  <a:cubicBezTo>
                    <a:pt x="486" y="42"/>
                    <a:pt x="471" y="58"/>
                    <a:pt x="448" y="90"/>
                  </a:cubicBezTo>
                  <a:cubicBezTo>
                    <a:pt x="426" y="124"/>
                    <a:pt x="394" y="146"/>
                    <a:pt x="369" y="146"/>
                  </a:cubicBezTo>
                  <a:cubicBezTo>
                    <a:pt x="361" y="146"/>
                    <a:pt x="354" y="144"/>
                    <a:pt x="348" y="139"/>
                  </a:cubicBezTo>
                  <a:cubicBezTo>
                    <a:pt x="337" y="132"/>
                    <a:pt x="324" y="128"/>
                    <a:pt x="312" y="128"/>
                  </a:cubicBezTo>
                  <a:cubicBezTo>
                    <a:pt x="247" y="128"/>
                    <a:pt x="186" y="231"/>
                    <a:pt x="196" y="344"/>
                  </a:cubicBezTo>
                  <a:cubicBezTo>
                    <a:pt x="202" y="421"/>
                    <a:pt x="169" y="487"/>
                    <a:pt x="111" y="508"/>
                  </a:cubicBezTo>
                  <a:cubicBezTo>
                    <a:pt x="1" y="550"/>
                    <a:pt x="47" y="587"/>
                    <a:pt x="241" y="614"/>
                  </a:cubicBezTo>
                  <a:cubicBezTo>
                    <a:pt x="322" y="624"/>
                    <a:pt x="398" y="654"/>
                    <a:pt x="413" y="681"/>
                  </a:cubicBezTo>
                  <a:cubicBezTo>
                    <a:pt x="425" y="704"/>
                    <a:pt x="473" y="720"/>
                    <a:pt x="524" y="720"/>
                  </a:cubicBezTo>
                  <a:cubicBezTo>
                    <a:pt x="528" y="720"/>
                    <a:pt x="532" y="720"/>
                    <a:pt x="537" y="720"/>
                  </a:cubicBezTo>
                  <a:cubicBezTo>
                    <a:pt x="546" y="719"/>
                    <a:pt x="554" y="719"/>
                    <a:pt x="561" y="719"/>
                  </a:cubicBezTo>
                  <a:cubicBezTo>
                    <a:pt x="610" y="719"/>
                    <a:pt x="627" y="732"/>
                    <a:pt x="616" y="760"/>
                  </a:cubicBezTo>
                  <a:cubicBezTo>
                    <a:pt x="597" y="813"/>
                    <a:pt x="780" y="875"/>
                    <a:pt x="908" y="875"/>
                  </a:cubicBezTo>
                  <a:cubicBezTo>
                    <a:pt x="940" y="875"/>
                    <a:pt x="969" y="871"/>
                    <a:pt x="990" y="862"/>
                  </a:cubicBezTo>
                  <a:cubicBezTo>
                    <a:pt x="1008" y="854"/>
                    <a:pt x="1026" y="850"/>
                    <a:pt x="1043" y="850"/>
                  </a:cubicBezTo>
                  <a:cubicBezTo>
                    <a:pt x="1080" y="850"/>
                    <a:pt x="1115" y="869"/>
                    <a:pt x="1154" y="908"/>
                  </a:cubicBezTo>
                  <a:cubicBezTo>
                    <a:pt x="1188" y="941"/>
                    <a:pt x="1211" y="958"/>
                    <a:pt x="1230" y="958"/>
                  </a:cubicBezTo>
                  <a:cubicBezTo>
                    <a:pt x="1249" y="958"/>
                    <a:pt x="1264" y="942"/>
                    <a:pt x="1284" y="912"/>
                  </a:cubicBezTo>
                  <a:cubicBezTo>
                    <a:pt x="1305" y="880"/>
                    <a:pt x="1329" y="864"/>
                    <a:pt x="1356" y="864"/>
                  </a:cubicBezTo>
                  <a:cubicBezTo>
                    <a:pt x="1370" y="864"/>
                    <a:pt x="1384" y="869"/>
                    <a:pt x="1399" y="878"/>
                  </a:cubicBezTo>
                  <a:cubicBezTo>
                    <a:pt x="1419" y="891"/>
                    <a:pt x="1432" y="897"/>
                    <a:pt x="1438" y="897"/>
                  </a:cubicBezTo>
                  <a:cubicBezTo>
                    <a:pt x="1449" y="897"/>
                    <a:pt x="1445" y="881"/>
                    <a:pt x="1427" y="845"/>
                  </a:cubicBezTo>
                  <a:cubicBezTo>
                    <a:pt x="1412" y="813"/>
                    <a:pt x="1410" y="795"/>
                    <a:pt x="1422" y="795"/>
                  </a:cubicBezTo>
                  <a:cubicBezTo>
                    <a:pt x="1426" y="795"/>
                    <a:pt x="1432" y="797"/>
                    <a:pt x="1439" y="802"/>
                  </a:cubicBezTo>
                  <a:cubicBezTo>
                    <a:pt x="1449" y="808"/>
                    <a:pt x="1461" y="811"/>
                    <a:pt x="1474" y="811"/>
                  </a:cubicBezTo>
                  <a:cubicBezTo>
                    <a:pt x="1500" y="811"/>
                    <a:pt x="1531" y="799"/>
                    <a:pt x="1556" y="780"/>
                  </a:cubicBezTo>
                  <a:cubicBezTo>
                    <a:pt x="1593" y="751"/>
                    <a:pt x="1599" y="721"/>
                    <a:pt x="1569" y="715"/>
                  </a:cubicBezTo>
                  <a:cubicBezTo>
                    <a:pt x="1541" y="709"/>
                    <a:pt x="1535" y="690"/>
                    <a:pt x="1554" y="674"/>
                  </a:cubicBezTo>
                  <a:cubicBezTo>
                    <a:pt x="1565" y="665"/>
                    <a:pt x="1586" y="660"/>
                    <a:pt x="1610" y="660"/>
                  </a:cubicBezTo>
                  <a:cubicBezTo>
                    <a:pt x="1631" y="660"/>
                    <a:pt x="1654" y="664"/>
                    <a:pt x="1677" y="671"/>
                  </a:cubicBezTo>
                  <a:cubicBezTo>
                    <a:pt x="1686" y="673"/>
                    <a:pt x="1697" y="675"/>
                    <a:pt x="1708" y="675"/>
                  </a:cubicBezTo>
                  <a:cubicBezTo>
                    <a:pt x="1754" y="675"/>
                    <a:pt x="1813" y="650"/>
                    <a:pt x="1857" y="609"/>
                  </a:cubicBezTo>
                  <a:cubicBezTo>
                    <a:pt x="1910" y="560"/>
                    <a:pt x="1967" y="536"/>
                    <a:pt x="2011" y="536"/>
                  </a:cubicBezTo>
                  <a:cubicBezTo>
                    <a:pt x="2057" y="536"/>
                    <a:pt x="2089" y="563"/>
                    <a:pt x="2086" y="615"/>
                  </a:cubicBezTo>
                  <a:cubicBezTo>
                    <a:pt x="2082" y="644"/>
                    <a:pt x="2087" y="662"/>
                    <a:pt x="2098" y="662"/>
                  </a:cubicBezTo>
                  <a:cubicBezTo>
                    <a:pt x="2101" y="662"/>
                    <a:pt x="2104" y="661"/>
                    <a:pt x="2108" y="657"/>
                  </a:cubicBezTo>
                  <a:cubicBezTo>
                    <a:pt x="2124" y="644"/>
                    <a:pt x="2141" y="551"/>
                    <a:pt x="2144" y="451"/>
                  </a:cubicBezTo>
                  <a:cubicBezTo>
                    <a:pt x="2148" y="363"/>
                    <a:pt x="2134" y="300"/>
                    <a:pt x="2115" y="300"/>
                  </a:cubicBezTo>
                  <a:cubicBezTo>
                    <a:pt x="2112" y="300"/>
                    <a:pt x="2109" y="301"/>
                    <a:pt x="2106" y="304"/>
                  </a:cubicBezTo>
                  <a:cubicBezTo>
                    <a:pt x="2096" y="312"/>
                    <a:pt x="2087" y="316"/>
                    <a:pt x="2079" y="316"/>
                  </a:cubicBezTo>
                  <a:cubicBezTo>
                    <a:pt x="2062" y="316"/>
                    <a:pt x="2050" y="293"/>
                    <a:pt x="2039" y="245"/>
                  </a:cubicBezTo>
                  <a:cubicBezTo>
                    <a:pt x="2027" y="193"/>
                    <a:pt x="1989" y="145"/>
                    <a:pt x="1954" y="138"/>
                  </a:cubicBezTo>
                  <a:cubicBezTo>
                    <a:pt x="1918" y="132"/>
                    <a:pt x="1906" y="113"/>
                    <a:pt x="1927" y="96"/>
                  </a:cubicBezTo>
                  <a:cubicBezTo>
                    <a:pt x="1980" y="54"/>
                    <a:pt x="1896" y="7"/>
                    <a:pt x="1759" y="1"/>
                  </a:cubicBezTo>
                  <a:cubicBezTo>
                    <a:pt x="1756" y="0"/>
                    <a:pt x="1754" y="0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2570775" y="2165200"/>
              <a:ext cx="21675" cy="17825"/>
            </a:xfrm>
            <a:custGeom>
              <a:avLst/>
              <a:gdLst/>
              <a:ahLst/>
              <a:cxnLst/>
              <a:rect l="l" t="t" r="r" b="b"/>
              <a:pathLst>
                <a:path w="867" h="713" extrusionOk="0">
                  <a:moveTo>
                    <a:pt x="526" y="150"/>
                  </a:moveTo>
                  <a:cubicBezTo>
                    <a:pt x="535" y="150"/>
                    <a:pt x="542" y="152"/>
                    <a:pt x="548" y="156"/>
                  </a:cubicBezTo>
                  <a:lnTo>
                    <a:pt x="548" y="154"/>
                  </a:lnTo>
                  <a:cubicBezTo>
                    <a:pt x="571" y="168"/>
                    <a:pt x="600" y="209"/>
                    <a:pt x="623" y="254"/>
                  </a:cubicBezTo>
                  <a:cubicBezTo>
                    <a:pt x="645" y="300"/>
                    <a:pt x="647" y="317"/>
                    <a:pt x="612" y="317"/>
                  </a:cubicBezTo>
                  <a:cubicBezTo>
                    <a:pt x="598" y="317"/>
                    <a:pt x="577" y="314"/>
                    <a:pt x="548" y="309"/>
                  </a:cubicBezTo>
                  <a:cubicBezTo>
                    <a:pt x="390" y="281"/>
                    <a:pt x="362" y="250"/>
                    <a:pt x="441" y="187"/>
                  </a:cubicBezTo>
                  <a:cubicBezTo>
                    <a:pt x="470" y="163"/>
                    <a:pt x="502" y="150"/>
                    <a:pt x="526" y="150"/>
                  </a:cubicBezTo>
                  <a:close/>
                  <a:moveTo>
                    <a:pt x="446" y="0"/>
                  </a:moveTo>
                  <a:cubicBezTo>
                    <a:pt x="435" y="0"/>
                    <a:pt x="430" y="5"/>
                    <a:pt x="435" y="17"/>
                  </a:cubicBezTo>
                  <a:cubicBezTo>
                    <a:pt x="469" y="96"/>
                    <a:pt x="366" y="193"/>
                    <a:pt x="244" y="196"/>
                  </a:cubicBezTo>
                  <a:cubicBezTo>
                    <a:pt x="187" y="199"/>
                    <a:pt x="141" y="217"/>
                    <a:pt x="145" y="238"/>
                  </a:cubicBezTo>
                  <a:cubicBezTo>
                    <a:pt x="148" y="248"/>
                    <a:pt x="155" y="254"/>
                    <a:pt x="165" y="254"/>
                  </a:cubicBezTo>
                  <a:cubicBezTo>
                    <a:pt x="174" y="254"/>
                    <a:pt x="184" y="250"/>
                    <a:pt x="195" y="242"/>
                  </a:cubicBezTo>
                  <a:cubicBezTo>
                    <a:pt x="199" y="238"/>
                    <a:pt x="206" y="236"/>
                    <a:pt x="215" y="236"/>
                  </a:cubicBezTo>
                  <a:cubicBezTo>
                    <a:pt x="249" y="236"/>
                    <a:pt x="307" y="265"/>
                    <a:pt x="363" y="306"/>
                  </a:cubicBezTo>
                  <a:cubicBezTo>
                    <a:pt x="490" y="400"/>
                    <a:pt x="489" y="403"/>
                    <a:pt x="326" y="436"/>
                  </a:cubicBezTo>
                  <a:cubicBezTo>
                    <a:pt x="287" y="445"/>
                    <a:pt x="253" y="449"/>
                    <a:pt x="224" y="449"/>
                  </a:cubicBezTo>
                  <a:cubicBezTo>
                    <a:pt x="165" y="449"/>
                    <a:pt x="124" y="431"/>
                    <a:pt x="89" y="393"/>
                  </a:cubicBezTo>
                  <a:cubicBezTo>
                    <a:pt x="49" y="351"/>
                    <a:pt x="26" y="329"/>
                    <a:pt x="15" y="329"/>
                  </a:cubicBezTo>
                  <a:cubicBezTo>
                    <a:pt x="0" y="329"/>
                    <a:pt x="7" y="368"/>
                    <a:pt x="30" y="453"/>
                  </a:cubicBezTo>
                  <a:lnTo>
                    <a:pt x="30" y="451"/>
                  </a:lnTo>
                  <a:cubicBezTo>
                    <a:pt x="60" y="562"/>
                    <a:pt x="71" y="568"/>
                    <a:pt x="221" y="578"/>
                  </a:cubicBezTo>
                  <a:cubicBezTo>
                    <a:pt x="378" y="588"/>
                    <a:pt x="380" y="590"/>
                    <a:pt x="281" y="618"/>
                  </a:cubicBezTo>
                  <a:cubicBezTo>
                    <a:pt x="208" y="641"/>
                    <a:pt x="204" y="654"/>
                    <a:pt x="263" y="666"/>
                  </a:cubicBezTo>
                  <a:cubicBezTo>
                    <a:pt x="276" y="669"/>
                    <a:pt x="288" y="670"/>
                    <a:pt x="301" y="670"/>
                  </a:cubicBezTo>
                  <a:cubicBezTo>
                    <a:pt x="338" y="670"/>
                    <a:pt x="375" y="659"/>
                    <a:pt x="406" y="638"/>
                  </a:cubicBezTo>
                  <a:cubicBezTo>
                    <a:pt x="428" y="621"/>
                    <a:pt x="441" y="613"/>
                    <a:pt x="450" y="613"/>
                  </a:cubicBezTo>
                  <a:cubicBezTo>
                    <a:pt x="461" y="613"/>
                    <a:pt x="463" y="626"/>
                    <a:pt x="460" y="656"/>
                  </a:cubicBezTo>
                  <a:cubicBezTo>
                    <a:pt x="456" y="694"/>
                    <a:pt x="470" y="713"/>
                    <a:pt x="496" y="713"/>
                  </a:cubicBezTo>
                  <a:cubicBezTo>
                    <a:pt x="534" y="713"/>
                    <a:pt x="598" y="676"/>
                    <a:pt x="681" y="603"/>
                  </a:cubicBezTo>
                  <a:cubicBezTo>
                    <a:pt x="777" y="520"/>
                    <a:pt x="781" y="490"/>
                    <a:pt x="699" y="450"/>
                  </a:cubicBezTo>
                  <a:cubicBezTo>
                    <a:pt x="638" y="418"/>
                    <a:pt x="624" y="394"/>
                    <a:pt x="668" y="390"/>
                  </a:cubicBezTo>
                  <a:cubicBezTo>
                    <a:pt x="671" y="389"/>
                    <a:pt x="675" y="389"/>
                    <a:pt x="680" y="389"/>
                  </a:cubicBezTo>
                  <a:cubicBezTo>
                    <a:pt x="720" y="389"/>
                    <a:pt x="781" y="408"/>
                    <a:pt x="824" y="433"/>
                  </a:cubicBezTo>
                  <a:cubicBezTo>
                    <a:pt x="839" y="442"/>
                    <a:pt x="849" y="446"/>
                    <a:pt x="854" y="446"/>
                  </a:cubicBezTo>
                  <a:cubicBezTo>
                    <a:pt x="866" y="446"/>
                    <a:pt x="852" y="424"/>
                    <a:pt x="814" y="384"/>
                  </a:cubicBezTo>
                  <a:cubicBezTo>
                    <a:pt x="759" y="327"/>
                    <a:pt x="732" y="272"/>
                    <a:pt x="750" y="257"/>
                  </a:cubicBezTo>
                  <a:cubicBezTo>
                    <a:pt x="769" y="242"/>
                    <a:pt x="790" y="190"/>
                    <a:pt x="797" y="136"/>
                  </a:cubicBezTo>
                  <a:cubicBezTo>
                    <a:pt x="804" y="87"/>
                    <a:pt x="804" y="65"/>
                    <a:pt x="790" y="65"/>
                  </a:cubicBezTo>
                  <a:cubicBezTo>
                    <a:pt x="781" y="65"/>
                    <a:pt x="767" y="74"/>
                    <a:pt x="745" y="90"/>
                  </a:cubicBezTo>
                  <a:cubicBezTo>
                    <a:pt x="722" y="107"/>
                    <a:pt x="693" y="118"/>
                    <a:pt x="672" y="118"/>
                  </a:cubicBezTo>
                  <a:cubicBezTo>
                    <a:pt x="662" y="118"/>
                    <a:pt x="654" y="116"/>
                    <a:pt x="648" y="111"/>
                  </a:cubicBezTo>
                  <a:cubicBezTo>
                    <a:pt x="576" y="50"/>
                    <a:pt x="480" y="0"/>
                    <a:pt x="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242075" y="2434875"/>
              <a:ext cx="4825" cy="1400"/>
            </a:xfrm>
            <a:custGeom>
              <a:avLst/>
              <a:gdLst/>
              <a:ahLst/>
              <a:cxnLst/>
              <a:rect l="l" t="t" r="r" b="b"/>
              <a:pathLst>
                <a:path w="193" h="56" extrusionOk="0">
                  <a:moveTo>
                    <a:pt x="121" y="1"/>
                  </a:moveTo>
                  <a:cubicBezTo>
                    <a:pt x="61" y="1"/>
                    <a:pt x="0" y="31"/>
                    <a:pt x="34" y="52"/>
                  </a:cubicBezTo>
                  <a:cubicBezTo>
                    <a:pt x="37" y="54"/>
                    <a:pt x="43" y="55"/>
                    <a:pt x="52" y="55"/>
                  </a:cubicBezTo>
                  <a:cubicBezTo>
                    <a:pt x="71" y="55"/>
                    <a:pt x="104" y="50"/>
                    <a:pt x="136" y="41"/>
                  </a:cubicBezTo>
                  <a:cubicBezTo>
                    <a:pt x="184" y="28"/>
                    <a:pt x="193" y="12"/>
                    <a:pt x="154" y="4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2550600" y="2192525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0"/>
                  </a:moveTo>
                  <a:cubicBezTo>
                    <a:pt x="13" y="0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1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2555800" y="2187775"/>
              <a:ext cx="4125" cy="3675"/>
            </a:xfrm>
            <a:custGeom>
              <a:avLst/>
              <a:gdLst/>
              <a:ahLst/>
              <a:cxnLst/>
              <a:rect l="l" t="t" r="r" b="b"/>
              <a:pathLst>
                <a:path w="165" h="147" extrusionOk="0">
                  <a:moveTo>
                    <a:pt x="67" y="0"/>
                  </a:moveTo>
                  <a:cubicBezTo>
                    <a:pt x="26" y="0"/>
                    <a:pt x="1" y="44"/>
                    <a:pt x="27" y="94"/>
                  </a:cubicBezTo>
                  <a:lnTo>
                    <a:pt x="28" y="94"/>
                  </a:lnTo>
                  <a:cubicBezTo>
                    <a:pt x="43" y="123"/>
                    <a:pt x="70" y="142"/>
                    <a:pt x="103" y="147"/>
                  </a:cubicBezTo>
                  <a:cubicBezTo>
                    <a:pt x="103" y="147"/>
                    <a:pt x="104" y="147"/>
                    <a:pt x="105" y="147"/>
                  </a:cubicBezTo>
                  <a:cubicBezTo>
                    <a:pt x="159" y="147"/>
                    <a:pt x="164" y="50"/>
                    <a:pt x="110" y="15"/>
                  </a:cubicBezTo>
                  <a:cubicBezTo>
                    <a:pt x="95" y="5"/>
                    <a:pt x="80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2595550" y="215822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8" y="82"/>
                    <a:pt x="63" y="87"/>
                    <a:pt x="79" y="87"/>
                  </a:cubicBezTo>
                  <a:cubicBezTo>
                    <a:pt x="93" y="87"/>
                    <a:pt x="106" y="83"/>
                    <a:pt x="118" y="76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2550650" y="2197975"/>
              <a:ext cx="3950" cy="2875"/>
            </a:xfrm>
            <a:custGeom>
              <a:avLst/>
              <a:gdLst/>
              <a:ahLst/>
              <a:cxnLst/>
              <a:rect l="l" t="t" r="r" b="b"/>
              <a:pathLst>
                <a:path w="158" h="115" extrusionOk="0">
                  <a:moveTo>
                    <a:pt x="83" y="0"/>
                  </a:moveTo>
                  <a:cubicBezTo>
                    <a:pt x="46" y="0"/>
                    <a:pt x="9" y="26"/>
                    <a:pt x="4" y="70"/>
                  </a:cubicBezTo>
                  <a:cubicBezTo>
                    <a:pt x="0" y="101"/>
                    <a:pt x="6" y="114"/>
                    <a:pt x="31" y="114"/>
                  </a:cubicBezTo>
                  <a:cubicBezTo>
                    <a:pt x="43" y="114"/>
                    <a:pt x="60" y="111"/>
                    <a:pt x="83" y="104"/>
                  </a:cubicBezTo>
                  <a:cubicBezTo>
                    <a:pt x="130" y="91"/>
                    <a:pt x="158" y="61"/>
                    <a:pt x="146" y="37"/>
                  </a:cubicBezTo>
                  <a:cubicBezTo>
                    <a:pt x="132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2496975" y="2240750"/>
              <a:ext cx="8350" cy="2425"/>
            </a:xfrm>
            <a:custGeom>
              <a:avLst/>
              <a:gdLst/>
              <a:ahLst/>
              <a:cxnLst/>
              <a:rect l="l" t="t" r="r" b="b"/>
              <a:pathLst>
                <a:path w="334" h="97" extrusionOk="0">
                  <a:moveTo>
                    <a:pt x="247" y="1"/>
                  </a:moveTo>
                  <a:cubicBezTo>
                    <a:pt x="238" y="1"/>
                    <a:pt x="228" y="1"/>
                    <a:pt x="217" y="2"/>
                  </a:cubicBezTo>
                  <a:cubicBezTo>
                    <a:pt x="58" y="11"/>
                    <a:pt x="1" y="42"/>
                    <a:pt x="63" y="84"/>
                  </a:cubicBezTo>
                  <a:cubicBezTo>
                    <a:pt x="76" y="92"/>
                    <a:pt x="96" y="96"/>
                    <a:pt x="120" y="96"/>
                  </a:cubicBezTo>
                  <a:cubicBezTo>
                    <a:pt x="182" y="96"/>
                    <a:pt x="269" y="68"/>
                    <a:pt x="316" y="27"/>
                  </a:cubicBezTo>
                  <a:cubicBezTo>
                    <a:pt x="334" y="12"/>
                    <a:pt x="303" y="1"/>
                    <a:pt x="2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538325" y="2210750"/>
              <a:ext cx="6025" cy="3425"/>
            </a:xfrm>
            <a:custGeom>
              <a:avLst/>
              <a:gdLst/>
              <a:ahLst/>
              <a:cxnLst/>
              <a:rect l="l" t="t" r="r" b="b"/>
              <a:pathLst>
                <a:path w="241" h="137" extrusionOk="0">
                  <a:moveTo>
                    <a:pt x="56" y="1"/>
                  </a:moveTo>
                  <a:cubicBezTo>
                    <a:pt x="46" y="1"/>
                    <a:pt x="41" y="1"/>
                    <a:pt x="41" y="2"/>
                  </a:cubicBezTo>
                  <a:cubicBezTo>
                    <a:pt x="35" y="21"/>
                    <a:pt x="29" y="41"/>
                    <a:pt x="20" y="60"/>
                  </a:cubicBezTo>
                  <a:cubicBezTo>
                    <a:pt x="0" y="110"/>
                    <a:pt x="20" y="137"/>
                    <a:pt x="59" y="137"/>
                  </a:cubicBezTo>
                  <a:cubicBezTo>
                    <a:pt x="88" y="137"/>
                    <a:pt x="128" y="121"/>
                    <a:pt x="169" y="89"/>
                  </a:cubicBezTo>
                  <a:cubicBezTo>
                    <a:pt x="241" y="33"/>
                    <a:pt x="236" y="17"/>
                    <a:pt x="149" y="6"/>
                  </a:cubicBezTo>
                  <a:cubicBezTo>
                    <a:pt x="110" y="3"/>
                    <a:pt x="75" y="1"/>
                    <a:pt x="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2534850" y="221517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6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3"/>
                    <a:pt x="118" y="76"/>
                  </a:cubicBezTo>
                  <a:cubicBezTo>
                    <a:pt x="138" y="59"/>
                    <a:pt x="133" y="34"/>
                    <a:pt x="105" y="15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2606900" y="2157775"/>
              <a:ext cx="2525" cy="2325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63" y="1"/>
                  </a:moveTo>
                  <a:cubicBezTo>
                    <a:pt x="50" y="1"/>
                    <a:pt x="34" y="7"/>
                    <a:pt x="19" y="18"/>
                  </a:cubicBezTo>
                  <a:cubicBezTo>
                    <a:pt x="0" y="35"/>
                    <a:pt x="11" y="63"/>
                    <a:pt x="39" y="81"/>
                  </a:cubicBezTo>
                  <a:cubicBezTo>
                    <a:pt x="50" y="89"/>
                    <a:pt x="61" y="92"/>
                    <a:pt x="70" y="92"/>
                  </a:cubicBezTo>
                  <a:cubicBezTo>
                    <a:pt x="85" y="92"/>
                    <a:pt x="95" y="84"/>
                    <a:pt x="97" y="69"/>
                  </a:cubicBezTo>
                  <a:cubicBezTo>
                    <a:pt x="100" y="44"/>
                    <a:pt x="93" y="14"/>
                    <a:pt x="79" y="5"/>
                  </a:cubicBezTo>
                  <a:cubicBezTo>
                    <a:pt x="74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501325" y="2244125"/>
              <a:ext cx="3775" cy="2450"/>
            </a:xfrm>
            <a:custGeom>
              <a:avLst/>
              <a:gdLst/>
              <a:ahLst/>
              <a:cxnLst/>
              <a:rect l="l" t="t" r="r" b="b"/>
              <a:pathLst>
                <a:path w="151" h="98" extrusionOk="0">
                  <a:moveTo>
                    <a:pt x="20" y="1"/>
                  </a:moveTo>
                  <a:cubicBezTo>
                    <a:pt x="1" y="1"/>
                    <a:pt x="0" y="20"/>
                    <a:pt x="21" y="58"/>
                  </a:cubicBezTo>
                  <a:lnTo>
                    <a:pt x="21" y="59"/>
                  </a:lnTo>
                  <a:cubicBezTo>
                    <a:pt x="40" y="84"/>
                    <a:pt x="68" y="98"/>
                    <a:pt x="98" y="98"/>
                  </a:cubicBezTo>
                  <a:cubicBezTo>
                    <a:pt x="103" y="98"/>
                    <a:pt x="108" y="97"/>
                    <a:pt x="113" y="97"/>
                  </a:cubicBezTo>
                  <a:cubicBezTo>
                    <a:pt x="151" y="92"/>
                    <a:pt x="146" y="67"/>
                    <a:pt x="104" y="40"/>
                  </a:cubicBezTo>
                  <a:cubicBezTo>
                    <a:pt x="65" y="14"/>
                    <a:pt x="36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2571375" y="2189025"/>
              <a:ext cx="2475" cy="3700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53" y="0"/>
                  </a:moveTo>
                  <a:cubicBezTo>
                    <a:pt x="50" y="0"/>
                    <a:pt x="48" y="1"/>
                    <a:pt x="45" y="1"/>
                  </a:cubicBezTo>
                  <a:cubicBezTo>
                    <a:pt x="14" y="5"/>
                    <a:pt x="0" y="47"/>
                    <a:pt x="12" y="92"/>
                  </a:cubicBezTo>
                  <a:cubicBezTo>
                    <a:pt x="23" y="130"/>
                    <a:pt x="37" y="147"/>
                    <a:pt x="52" y="147"/>
                  </a:cubicBezTo>
                  <a:cubicBezTo>
                    <a:pt x="71" y="147"/>
                    <a:pt x="90" y="116"/>
                    <a:pt x="96" y="58"/>
                  </a:cubicBezTo>
                  <a:cubicBezTo>
                    <a:pt x="99" y="23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2575175" y="218495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3" y="1"/>
                  </a:moveTo>
                  <a:cubicBezTo>
                    <a:pt x="49" y="1"/>
                    <a:pt x="34" y="5"/>
                    <a:pt x="22" y="12"/>
                  </a:cubicBezTo>
                  <a:cubicBezTo>
                    <a:pt x="1" y="28"/>
                    <a:pt x="17" y="49"/>
                    <a:pt x="56" y="57"/>
                  </a:cubicBezTo>
                  <a:cubicBezTo>
                    <a:pt x="78" y="61"/>
                    <a:pt x="99" y="63"/>
                    <a:pt x="115" y="63"/>
                  </a:cubicBezTo>
                  <a:cubicBezTo>
                    <a:pt x="127" y="63"/>
                    <a:pt x="137" y="61"/>
                    <a:pt x="141" y="58"/>
                  </a:cubicBezTo>
                  <a:cubicBezTo>
                    <a:pt x="150" y="52"/>
                    <a:pt x="135" y="33"/>
                    <a:pt x="108" y="15"/>
                  </a:cubicBezTo>
                  <a:cubicBezTo>
                    <a:pt x="94" y="5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2583100" y="2184675"/>
              <a:ext cx="8675" cy="4800"/>
            </a:xfrm>
            <a:custGeom>
              <a:avLst/>
              <a:gdLst/>
              <a:ahLst/>
              <a:cxnLst/>
              <a:rect l="l" t="t" r="r" b="b"/>
              <a:pathLst>
                <a:path w="347" h="192" extrusionOk="0">
                  <a:moveTo>
                    <a:pt x="189" y="0"/>
                  </a:moveTo>
                  <a:cubicBezTo>
                    <a:pt x="179" y="0"/>
                    <a:pt x="170" y="2"/>
                    <a:pt x="164" y="6"/>
                  </a:cubicBezTo>
                  <a:cubicBezTo>
                    <a:pt x="131" y="29"/>
                    <a:pt x="94" y="47"/>
                    <a:pt x="54" y="57"/>
                  </a:cubicBezTo>
                  <a:cubicBezTo>
                    <a:pt x="10" y="72"/>
                    <a:pt x="0" y="111"/>
                    <a:pt x="30" y="147"/>
                  </a:cubicBezTo>
                  <a:lnTo>
                    <a:pt x="30" y="148"/>
                  </a:lnTo>
                  <a:cubicBezTo>
                    <a:pt x="53" y="176"/>
                    <a:pt x="80" y="191"/>
                    <a:pt x="100" y="191"/>
                  </a:cubicBezTo>
                  <a:cubicBezTo>
                    <a:pt x="107" y="191"/>
                    <a:pt x="113" y="189"/>
                    <a:pt x="118" y="185"/>
                  </a:cubicBezTo>
                  <a:cubicBezTo>
                    <a:pt x="137" y="169"/>
                    <a:pt x="125" y="139"/>
                    <a:pt x="94" y="117"/>
                  </a:cubicBezTo>
                  <a:cubicBezTo>
                    <a:pt x="73" y="103"/>
                    <a:pt x="76" y="96"/>
                    <a:pt x="99" y="96"/>
                  </a:cubicBezTo>
                  <a:cubicBezTo>
                    <a:pt x="112" y="96"/>
                    <a:pt x="130" y="98"/>
                    <a:pt x="154" y="103"/>
                  </a:cubicBezTo>
                  <a:cubicBezTo>
                    <a:pt x="191" y="112"/>
                    <a:pt x="223" y="116"/>
                    <a:pt x="249" y="116"/>
                  </a:cubicBezTo>
                  <a:cubicBezTo>
                    <a:pt x="328" y="116"/>
                    <a:pt x="347" y="80"/>
                    <a:pt x="272" y="30"/>
                  </a:cubicBezTo>
                  <a:cubicBezTo>
                    <a:pt x="243" y="11"/>
                    <a:pt x="211" y="0"/>
                    <a:pt x="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2506600" y="2246650"/>
              <a:ext cx="8950" cy="3575"/>
            </a:xfrm>
            <a:custGeom>
              <a:avLst/>
              <a:gdLst/>
              <a:ahLst/>
              <a:cxnLst/>
              <a:rect l="l" t="t" r="r" b="b"/>
              <a:pathLst>
                <a:path w="358" h="143" extrusionOk="0">
                  <a:moveTo>
                    <a:pt x="256" y="0"/>
                  </a:moveTo>
                  <a:cubicBezTo>
                    <a:pt x="245" y="0"/>
                    <a:pt x="236" y="9"/>
                    <a:pt x="229" y="25"/>
                  </a:cubicBezTo>
                  <a:cubicBezTo>
                    <a:pt x="219" y="51"/>
                    <a:pt x="189" y="67"/>
                    <a:pt x="154" y="67"/>
                  </a:cubicBezTo>
                  <a:cubicBezTo>
                    <a:pt x="147" y="67"/>
                    <a:pt x="139" y="66"/>
                    <a:pt x="131" y="64"/>
                  </a:cubicBezTo>
                  <a:cubicBezTo>
                    <a:pt x="117" y="61"/>
                    <a:pt x="103" y="60"/>
                    <a:pt x="89" y="60"/>
                  </a:cubicBezTo>
                  <a:cubicBezTo>
                    <a:pt x="59" y="60"/>
                    <a:pt x="31" y="66"/>
                    <a:pt x="19" y="75"/>
                  </a:cubicBezTo>
                  <a:cubicBezTo>
                    <a:pt x="1" y="88"/>
                    <a:pt x="46" y="114"/>
                    <a:pt x="126" y="131"/>
                  </a:cubicBezTo>
                  <a:cubicBezTo>
                    <a:pt x="165" y="139"/>
                    <a:pt x="199" y="143"/>
                    <a:pt x="227" y="143"/>
                  </a:cubicBezTo>
                  <a:cubicBezTo>
                    <a:pt x="323" y="143"/>
                    <a:pt x="357" y="101"/>
                    <a:pt x="301" y="33"/>
                  </a:cubicBezTo>
                  <a:cubicBezTo>
                    <a:pt x="283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2590175" y="218182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1"/>
                  </a:cubicBezTo>
                  <a:cubicBezTo>
                    <a:pt x="1" y="28"/>
                    <a:pt x="7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2"/>
                    <a:pt x="118" y="76"/>
                  </a:cubicBezTo>
                  <a:cubicBezTo>
                    <a:pt x="138" y="59"/>
                    <a:pt x="133" y="34"/>
                    <a:pt x="105" y="14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2561375" y="2208225"/>
              <a:ext cx="2675" cy="2225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86" y="1"/>
                  </a:moveTo>
                  <a:cubicBezTo>
                    <a:pt x="74" y="1"/>
                    <a:pt x="55" y="12"/>
                    <a:pt x="27" y="33"/>
                  </a:cubicBezTo>
                  <a:cubicBezTo>
                    <a:pt x="0" y="55"/>
                    <a:pt x="5" y="79"/>
                    <a:pt x="38" y="87"/>
                  </a:cubicBezTo>
                  <a:lnTo>
                    <a:pt x="36" y="87"/>
                  </a:lnTo>
                  <a:cubicBezTo>
                    <a:pt x="43" y="88"/>
                    <a:pt x="50" y="89"/>
                    <a:pt x="56" y="89"/>
                  </a:cubicBezTo>
                  <a:cubicBezTo>
                    <a:pt x="82" y="89"/>
                    <a:pt x="100" y="75"/>
                    <a:pt x="102" y="52"/>
                  </a:cubicBezTo>
                  <a:cubicBezTo>
                    <a:pt x="106" y="18"/>
                    <a:pt x="102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2518625" y="224572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5" y="54"/>
                    <a:pt x="33" y="71"/>
                  </a:cubicBezTo>
                  <a:cubicBezTo>
                    <a:pt x="47" y="82"/>
                    <a:pt x="62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8" y="59"/>
                    <a:pt x="132" y="34"/>
                    <a:pt x="105" y="16"/>
                  </a:cubicBezTo>
                  <a:cubicBezTo>
                    <a:pt x="91" y="6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2593050" y="218697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3" y="2"/>
                    <a:pt x="9" y="5"/>
                  </a:cubicBezTo>
                  <a:cubicBezTo>
                    <a:pt x="0" y="13"/>
                    <a:pt x="15" y="31"/>
                    <a:pt x="42" y="49"/>
                  </a:cubicBezTo>
                  <a:cubicBezTo>
                    <a:pt x="57" y="58"/>
                    <a:pt x="73" y="63"/>
                    <a:pt x="88" y="63"/>
                  </a:cubicBezTo>
                  <a:cubicBezTo>
                    <a:pt x="102" y="63"/>
                    <a:pt x="116" y="59"/>
                    <a:pt x="129" y="52"/>
                  </a:cubicBezTo>
                  <a:cubicBezTo>
                    <a:pt x="150" y="35"/>
                    <a:pt x="133" y="16"/>
                    <a:pt x="96" y="7"/>
                  </a:cubicBezTo>
                  <a:cubicBezTo>
                    <a:pt x="75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2582300" y="2198850"/>
              <a:ext cx="5350" cy="5125"/>
            </a:xfrm>
            <a:custGeom>
              <a:avLst/>
              <a:gdLst/>
              <a:ahLst/>
              <a:cxnLst/>
              <a:rect l="l" t="t" r="r" b="b"/>
              <a:pathLst>
                <a:path w="214" h="205" extrusionOk="0">
                  <a:moveTo>
                    <a:pt x="34" y="0"/>
                  </a:moveTo>
                  <a:cubicBezTo>
                    <a:pt x="29" y="0"/>
                    <a:pt x="24" y="2"/>
                    <a:pt x="20" y="5"/>
                  </a:cubicBezTo>
                  <a:cubicBezTo>
                    <a:pt x="1" y="18"/>
                    <a:pt x="2" y="39"/>
                    <a:pt x="22" y="57"/>
                  </a:cubicBezTo>
                  <a:cubicBezTo>
                    <a:pt x="45" y="75"/>
                    <a:pt x="69" y="92"/>
                    <a:pt x="96" y="105"/>
                  </a:cubicBezTo>
                  <a:cubicBezTo>
                    <a:pt x="119" y="114"/>
                    <a:pt x="120" y="145"/>
                    <a:pt x="101" y="157"/>
                  </a:cubicBezTo>
                  <a:cubicBezTo>
                    <a:pt x="80" y="172"/>
                    <a:pt x="95" y="194"/>
                    <a:pt x="132" y="202"/>
                  </a:cubicBezTo>
                  <a:cubicBezTo>
                    <a:pt x="141" y="204"/>
                    <a:pt x="149" y="204"/>
                    <a:pt x="157" y="204"/>
                  </a:cubicBezTo>
                  <a:cubicBezTo>
                    <a:pt x="185" y="204"/>
                    <a:pt x="205" y="194"/>
                    <a:pt x="207" y="175"/>
                  </a:cubicBezTo>
                  <a:cubicBezTo>
                    <a:pt x="213" y="121"/>
                    <a:pt x="88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2591525" y="2190775"/>
              <a:ext cx="10950" cy="4475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277" y="1"/>
                  </a:moveTo>
                  <a:cubicBezTo>
                    <a:pt x="236" y="1"/>
                    <a:pt x="189" y="7"/>
                    <a:pt x="147" y="21"/>
                  </a:cubicBezTo>
                  <a:cubicBezTo>
                    <a:pt x="0" y="67"/>
                    <a:pt x="0" y="73"/>
                    <a:pt x="144" y="134"/>
                  </a:cubicBezTo>
                  <a:lnTo>
                    <a:pt x="144" y="135"/>
                  </a:lnTo>
                  <a:cubicBezTo>
                    <a:pt x="207" y="161"/>
                    <a:pt x="281" y="178"/>
                    <a:pt x="332" y="178"/>
                  </a:cubicBezTo>
                  <a:cubicBezTo>
                    <a:pt x="348" y="178"/>
                    <a:pt x="362" y="176"/>
                    <a:pt x="372" y="173"/>
                  </a:cubicBezTo>
                  <a:cubicBezTo>
                    <a:pt x="438" y="149"/>
                    <a:pt x="432" y="144"/>
                    <a:pt x="320" y="132"/>
                  </a:cubicBezTo>
                  <a:cubicBezTo>
                    <a:pt x="178" y="117"/>
                    <a:pt x="195" y="68"/>
                    <a:pt x="328" y="68"/>
                  </a:cubicBezTo>
                  <a:cubicBezTo>
                    <a:pt x="335" y="68"/>
                    <a:pt x="343" y="68"/>
                    <a:pt x="351" y="68"/>
                  </a:cubicBezTo>
                  <a:cubicBezTo>
                    <a:pt x="360" y="69"/>
                    <a:pt x="367" y="69"/>
                    <a:pt x="374" y="69"/>
                  </a:cubicBezTo>
                  <a:cubicBezTo>
                    <a:pt x="434" y="69"/>
                    <a:pt x="433" y="57"/>
                    <a:pt x="378" y="22"/>
                  </a:cubicBezTo>
                  <a:cubicBezTo>
                    <a:pt x="357" y="8"/>
                    <a:pt x="320" y="1"/>
                    <a:pt x="2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2674950" y="2102500"/>
              <a:ext cx="245400" cy="102800"/>
            </a:xfrm>
            <a:custGeom>
              <a:avLst/>
              <a:gdLst/>
              <a:ahLst/>
              <a:cxnLst/>
              <a:rect l="l" t="t" r="r" b="b"/>
              <a:pathLst>
                <a:path w="9816" h="4112" extrusionOk="0">
                  <a:moveTo>
                    <a:pt x="6223" y="333"/>
                  </a:moveTo>
                  <a:cubicBezTo>
                    <a:pt x="6236" y="333"/>
                    <a:pt x="6249" y="334"/>
                    <a:pt x="6262" y="337"/>
                  </a:cubicBezTo>
                  <a:cubicBezTo>
                    <a:pt x="6302" y="345"/>
                    <a:pt x="6318" y="363"/>
                    <a:pt x="6297" y="379"/>
                  </a:cubicBezTo>
                  <a:cubicBezTo>
                    <a:pt x="6283" y="391"/>
                    <a:pt x="6256" y="397"/>
                    <a:pt x="6226" y="397"/>
                  </a:cubicBezTo>
                  <a:cubicBezTo>
                    <a:pt x="6214" y="397"/>
                    <a:pt x="6202" y="396"/>
                    <a:pt x="6190" y="394"/>
                  </a:cubicBezTo>
                  <a:cubicBezTo>
                    <a:pt x="6150" y="385"/>
                    <a:pt x="6135" y="367"/>
                    <a:pt x="6156" y="351"/>
                  </a:cubicBezTo>
                  <a:cubicBezTo>
                    <a:pt x="6170" y="339"/>
                    <a:pt x="6196" y="333"/>
                    <a:pt x="6223" y="333"/>
                  </a:cubicBezTo>
                  <a:close/>
                  <a:moveTo>
                    <a:pt x="7361" y="467"/>
                  </a:moveTo>
                  <a:cubicBezTo>
                    <a:pt x="7376" y="467"/>
                    <a:pt x="7397" y="469"/>
                    <a:pt x="7418" y="473"/>
                  </a:cubicBezTo>
                  <a:cubicBezTo>
                    <a:pt x="7457" y="482"/>
                    <a:pt x="7472" y="501"/>
                    <a:pt x="7451" y="518"/>
                  </a:cubicBezTo>
                  <a:cubicBezTo>
                    <a:pt x="7439" y="525"/>
                    <a:pt x="7425" y="529"/>
                    <a:pt x="7411" y="529"/>
                  </a:cubicBezTo>
                  <a:cubicBezTo>
                    <a:pt x="7395" y="529"/>
                    <a:pt x="7379" y="524"/>
                    <a:pt x="7366" y="515"/>
                  </a:cubicBezTo>
                  <a:cubicBezTo>
                    <a:pt x="7338" y="497"/>
                    <a:pt x="7323" y="477"/>
                    <a:pt x="7332" y="471"/>
                  </a:cubicBezTo>
                  <a:cubicBezTo>
                    <a:pt x="7336" y="469"/>
                    <a:pt x="7346" y="467"/>
                    <a:pt x="7361" y="467"/>
                  </a:cubicBezTo>
                  <a:close/>
                  <a:moveTo>
                    <a:pt x="6444" y="493"/>
                  </a:moveTo>
                  <a:cubicBezTo>
                    <a:pt x="6452" y="493"/>
                    <a:pt x="6457" y="497"/>
                    <a:pt x="6459" y="504"/>
                  </a:cubicBezTo>
                  <a:cubicBezTo>
                    <a:pt x="6463" y="525"/>
                    <a:pt x="6435" y="551"/>
                    <a:pt x="6393" y="563"/>
                  </a:cubicBezTo>
                  <a:cubicBezTo>
                    <a:pt x="6383" y="565"/>
                    <a:pt x="6376" y="567"/>
                    <a:pt x="6370" y="567"/>
                  </a:cubicBezTo>
                  <a:cubicBezTo>
                    <a:pt x="6351" y="567"/>
                    <a:pt x="6356" y="552"/>
                    <a:pt x="6385" y="525"/>
                  </a:cubicBezTo>
                  <a:cubicBezTo>
                    <a:pt x="6408" y="505"/>
                    <a:pt x="6430" y="493"/>
                    <a:pt x="6444" y="493"/>
                  </a:cubicBezTo>
                  <a:close/>
                  <a:moveTo>
                    <a:pt x="6036" y="622"/>
                  </a:moveTo>
                  <a:cubicBezTo>
                    <a:pt x="6049" y="622"/>
                    <a:pt x="6062" y="624"/>
                    <a:pt x="6075" y="627"/>
                  </a:cubicBezTo>
                  <a:cubicBezTo>
                    <a:pt x="6114" y="634"/>
                    <a:pt x="6120" y="661"/>
                    <a:pt x="6090" y="685"/>
                  </a:cubicBezTo>
                  <a:cubicBezTo>
                    <a:pt x="6071" y="700"/>
                    <a:pt x="6046" y="708"/>
                    <a:pt x="6023" y="708"/>
                  </a:cubicBezTo>
                  <a:cubicBezTo>
                    <a:pt x="6009" y="708"/>
                    <a:pt x="5996" y="705"/>
                    <a:pt x="5986" y="698"/>
                  </a:cubicBezTo>
                  <a:cubicBezTo>
                    <a:pt x="5959" y="680"/>
                    <a:pt x="5951" y="655"/>
                    <a:pt x="5971" y="639"/>
                  </a:cubicBezTo>
                  <a:cubicBezTo>
                    <a:pt x="5984" y="628"/>
                    <a:pt x="6009" y="622"/>
                    <a:pt x="6036" y="622"/>
                  </a:cubicBezTo>
                  <a:close/>
                  <a:moveTo>
                    <a:pt x="6803" y="629"/>
                  </a:moveTo>
                  <a:cubicBezTo>
                    <a:pt x="6819" y="629"/>
                    <a:pt x="6835" y="634"/>
                    <a:pt x="6848" y="645"/>
                  </a:cubicBezTo>
                  <a:cubicBezTo>
                    <a:pt x="6876" y="662"/>
                    <a:pt x="6882" y="688"/>
                    <a:pt x="6862" y="704"/>
                  </a:cubicBezTo>
                  <a:cubicBezTo>
                    <a:pt x="6850" y="712"/>
                    <a:pt x="6836" y="716"/>
                    <a:pt x="6822" y="716"/>
                  </a:cubicBezTo>
                  <a:cubicBezTo>
                    <a:pt x="6806" y="716"/>
                    <a:pt x="6791" y="711"/>
                    <a:pt x="6778" y="701"/>
                  </a:cubicBezTo>
                  <a:cubicBezTo>
                    <a:pt x="6750" y="682"/>
                    <a:pt x="6744" y="657"/>
                    <a:pt x="6765" y="640"/>
                  </a:cubicBezTo>
                  <a:cubicBezTo>
                    <a:pt x="6776" y="633"/>
                    <a:pt x="6790" y="629"/>
                    <a:pt x="6803" y="629"/>
                  </a:cubicBezTo>
                  <a:close/>
                  <a:moveTo>
                    <a:pt x="6575" y="881"/>
                  </a:moveTo>
                  <a:cubicBezTo>
                    <a:pt x="6591" y="881"/>
                    <a:pt x="6612" y="884"/>
                    <a:pt x="6635" y="888"/>
                  </a:cubicBezTo>
                  <a:cubicBezTo>
                    <a:pt x="6672" y="897"/>
                    <a:pt x="6688" y="916"/>
                    <a:pt x="6668" y="933"/>
                  </a:cubicBezTo>
                  <a:cubicBezTo>
                    <a:pt x="6655" y="940"/>
                    <a:pt x="6641" y="944"/>
                    <a:pt x="6627" y="944"/>
                  </a:cubicBezTo>
                  <a:cubicBezTo>
                    <a:pt x="6611" y="944"/>
                    <a:pt x="6595" y="939"/>
                    <a:pt x="6581" y="930"/>
                  </a:cubicBezTo>
                  <a:cubicBezTo>
                    <a:pt x="6554" y="912"/>
                    <a:pt x="6539" y="892"/>
                    <a:pt x="6548" y="886"/>
                  </a:cubicBezTo>
                  <a:cubicBezTo>
                    <a:pt x="6552" y="883"/>
                    <a:pt x="6562" y="881"/>
                    <a:pt x="6575" y="881"/>
                  </a:cubicBezTo>
                  <a:close/>
                  <a:moveTo>
                    <a:pt x="6972" y="760"/>
                  </a:moveTo>
                  <a:cubicBezTo>
                    <a:pt x="6990" y="760"/>
                    <a:pt x="7014" y="795"/>
                    <a:pt x="7032" y="851"/>
                  </a:cubicBezTo>
                  <a:cubicBezTo>
                    <a:pt x="7052" y="914"/>
                    <a:pt x="7051" y="961"/>
                    <a:pt x="7030" y="961"/>
                  </a:cubicBezTo>
                  <a:cubicBezTo>
                    <a:pt x="7029" y="961"/>
                    <a:pt x="7029" y="961"/>
                    <a:pt x="7029" y="961"/>
                  </a:cubicBezTo>
                  <a:cubicBezTo>
                    <a:pt x="6976" y="958"/>
                    <a:pt x="6924" y="795"/>
                    <a:pt x="6964" y="762"/>
                  </a:cubicBezTo>
                  <a:cubicBezTo>
                    <a:pt x="6967" y="761"/>
                    <a:pt x="6970" y="760"/>
                    <a:pt x="6972" y="760"/>
                  </a:cubicBezTo>
                  <a:close/>
                  <a:moveTo>
                    <a:pt x="938" y="975"/>
                  </a:moveTo>
                  <a:cubicBezTo>
                    <a:pt x="952" y="975"/>
                    <a:pt x="968" y="985"/>
                    <a:pt x="977" y="1004"/>
                  </a:cubicBezTo>
                  <a:cubicBezTo>
                    <a:pt x="994" y="1030"/>
                    <a:pt x="989" y="1061"/>
                    <a:pt x="970" y="1082"/>
                  </a:cubicBezTo>
                  <a:cubicBezTo>
                    <a:pt x="963" y="1087"/>
                    <a:pt x="955" y="1090"/>
                    <a:pt x="948" y="1090"/>
                  </a:cubicBezTo>
                  <a:cubicBezTo>
                    <a:pt x="932" y="1090"/>
                    <a:pt x="917" y="1080"/>
                    <a:pt x="907" y="1061"/>
                  </a:cubicBezTo>
                  <a:cubicBezTo>
                    <a:pt x="891" y="1036"/>
                    <a:pt x="895" y="1004"/>
                    <a:pt x="916" y="983"/>
                  </a:cubicBezTo>
                  <a:cubicBezTo>
                    <a:pt x="923" y="978"/>
                    <a:pt x="930" y="975"/>
                    <a:pt x="938" y="975"/>
                  </a:cubicBezTo>
                  <a:close/>
                  <a:moveTo>
                    <a:pt x="5960" y="950"/>
                  </a:moveTo>
                  <a:cubicBezTo>
                    <a:pt x="5974" y="950"/>
                    <a:pt x="5989" y="954"/>
                    <a:pt x="6002" y="964"/>
                  </a:cubicBezTo>
                  <a:cubicBezTo>
                    <a:pt x="6058" y="999"/>
                    <a:pt x="6050" y="1094"/>
                    <a:pt x="5994" y="1094"/>
                  </a:cubicBezTo>
                  <a:cubicBezTo>
                    <a:pt x="5993" y="1094"/>
                    <a:pt x="5992" y="1094"/>
                    <a:pt x="5992" y="1094"/>
                  </a:cubicBezTo>
                  <a:cubicBezTo>
                    <a:pt x="5932" y="1092"/>
                    <a:pt x="5881" y="994"/>
                    <a:pt x="5921" y="961"/>
                  </a:cubicBezTo>
                  <a:cubicBezTo>
                    <a:pt x="5933" y="953"/>
                    <a:pt x="5946" y="950"/>
                    <a:pt x="5960" y="950"/>
                  </a:cubicBezTo>
                  <a:close/>
                  <a:moveTo>
                    <a:pt x="7944" y="1056"/>
                  </a:moveTo>
                  <a:cubicBezTo>
                    <a:pt x="7950" y="1056"/>
                    <a:pt x="7956" y="1057"/>
                    <a:pt x="7961" y="1061"/>
                  </a:cubicBezTo>
                  <a:cubicBezTo>
                    <a:pt x="7972" y="1068"/>
                    <a:pt x="7969" y="1103"/>
                    <a:pt x="7954" y="1137"/>
                  </a:cubicBezTo>
                  <a:cubicBezTo>
                    <a:pt x="7946" y="1159"/>
                    <a:pt x="7934" y="1170"/>
                    <a:pt x="7923" y="1170"/>
                  </a:cubicBezTo>
                  <a:cubicBezTo>
                    <a:pt x="7915" y="1170"/>
                    <a:pt x="7908" y="1165"/>
                    <a:pt x="7903" y="1155"/>
                  </a:cubicBezTo>
                  <a:cubicBezTo>
                    <a:pt x="7881" y="1114"/>
                    <a:pt x="7910" y="1056"/>
                    <a:pt x="7944" y="1056"/>
                  </a:cubicBezTo>
                  <a:close/>
                  <a:moveTo>
                    <a:pt x="7308" y="1152"/>
                  </a:moveTo>
                  <a:cubicBezTo>
                    <a:pt x="7310" y="1152"/>
                    <a:pt x="7312" y="1152"/>
                    <a:pt x="7314" y="1153"/>
                  </a:cubicBezTo>
                  <a:cubicBezTo>
                    <a:pt x="7356" y="1181"/>
                    <a:pt x="7286" y="1271"/>
                    <a:pt x="7228" y="1271"/>
                  </a:cubicBezTo>
                  <a:cubicBezTo>
                    <a:pt x="7224" y="1271"/>
                    <a:pt x="7220" y="1271"/>
                    <a:pt x="7217" y="1270"/>
                  </a:cubicBezTo>
                  <a:cubicBezTo>
                    <a:pt x="7179" y="1262"/>
                    <a:pt x="7181" y="1231"/>
                    <a:pt x="7221" y="1198"/>
                  </a:cubicBezTo>
                  <a:cubicBezTo>
                    <a:pt x="7257" y="1171"/>
                    <a:pt x="7292" y="1152"/>
                    <a:pt x="7308" y="1152"/>
                  </a:cubicBezTo>
                  <a:close/>
                  <a:moveTo>
                    <a:pt x="584" y="1258"/>
                  </a:moveTo>
                  <a:cubicBezTo>
                    <a:pt x="602" y="1258"/>
                    <a:pt x="635" y="1265"/>
                    <a:pt x="679" y="1279"/>
                  </a:cubicBezTo>
                  <a:cubicBezTo>
                    <a:pt x="739" y="1300"/>
                    <a:pt x="754" y="1316"/>
                    <a:pt x="713" y="1322"/>
                  </a:cubicBezTo>
                  <a:cubicBezTo>
                    <a:pt x="706" y="1323"/>
                    <a:pt x="699" y="1323"/>
                    <a:pt x="692" y="1323"/>
                  </a:cubicBezTo>
                  <a:cubicBezTo>
                    <a:pt x="660" y="1323"/>
                    <a:pt x="629" y="1315"/>
                    <a:pt x="601" y="1300"/>
                  </a:cubicBezTo>
                  <a:cubicBezTo>
                    <a:pt x="560" y="1272"/>
                    <a:pt x="557" y="1258"/>
                    <a:pt x="584" y="1258"/>
                  </a:cubicBezTo>
                  <a:close/>
                  <a:moveTo>
                    <a:pt x="310" y="1072"/>
                  </a:moveTo>
                  <a:cubicBezTo>
                    <a:pt x="330" y="1072"/>
                    <a:pt x="353" y="1077"/>
                    <a:pt x="379" y="1086"/>
                  </a:cubicBezTo>
                  <a:cubicBezTo>
                    <a:pt x="433" y="1106"/>
                    <a:pt x="458" y="1136"/>
                    <a:pt x="437" y="1155"/>
                  </a:cubicBezTo>
                  <a:cubicBezTo>
                    <a:pt x="415" y="1176"/>
                    <a:pt x="360" y="1230"/>
                    <a:pt x="310" y="1277"/>
                  </a:cubicBezTo>
                  <a:cubicBezTo>
                    <a:pt x="266" y="1320"/>
                    <a:pt x="232" y="1341"/>
                    <a:pt x="209" y="1341"/>
                  </a:cubicBezTo>
                  <a:cubicBezTo>
                    <a:pt x="177" y="1341"/>
                    <a:pt x="168" y="1300"/>
                    <a:pt x="188" y="1221"/>
                  </a:cubicBezTo>
                  <a:cubicBezTo>
                    <a:pt x="216" y="1117"/>
                    <a:pt x="250" y="1072"/>
                    <a:pt x="310" y="1072"/>
                  </a:cubicBezTo>
                  <a:close/>
                  <a:moveTo>
                    <a:pt x="1195" y="1258"/>
                  </a:moveTo>
                  <a:cubicBezTo>
                    <a:pt x="1229" y="1258"/>
                    <a:pt x="1255" y="1261"/>
                    <a:pt x="1267" y="1268"/>
                  </a:cubicBezTo>
                  <a:cubicBezTo>
                    <a:pt x="1339" y="1315"/>
                    <a:pt x="1279" y="1340"/>
                    <a:pt x="1091" y="1344"/>
                  </a:cubicBezTo>
                  <a:cubicBezTo>
                    <a:pt x="1072" y="1345"/>
                    <a:pt x="1055" y="1345"/>
                    <a:pt x="1039" y="1345"/>
                  </a:cubicBezTo>
                  <a:cubicBezTo>
                    <a:pt x="845" y="1345"/>
                    <a:pt x="837" y="1313"/>
                    <a:pt x="1034" y="1274"/>
                  </a:cubicBezTo>
                  <a:cubicBezTo>
                    <a:pt x="1093" y="1263"/>
                    <a:pt x="1151" y="1258"/>
                    <a:pt x="1195" y="1258"/>
                  </a:cubicBezTo>
                  <a:close/>
                  <a:moveTo>
                    <a:pt x="3544" y="1305"/>
                  </a:moveTo>
                  <a:cubicBezTo>
                    <a:pt x="3565" y="1305"/>
                    <a:pt x="3586" y="1309"/>
                    <a:pt x="3605" y="1315"/>
                  </a:cubicBezTo>
                  <a:lnTo>
                    <a:pt x="3604" y="1315"/>
                  </a:lnTo>
                  <a:cubicBezTo>
                    <a:pt x="3662" y="1337"/>
                    <a:pt x="3649" y="1349"/>
                    <a:pt x="3549" y="1367"/>
                  </a:cubicBezTo>
                  <a:cubicBezTo>
                    <a:pt x="3499" y="1375"/>
                    <a:pt x="3462" y="1380"/>
                    <a:pt x="3438" y="1380"/>
                  </a:cubicBezTo>
                  <a:cubicBezTo>
                    <a:pt x="3386" y="1380"/>
                    <a:pt x="3390" y="1361"/>
                    <a:pt x="3456" y="1327"/>
                  </a:cubicBezTo>
                  <a:cubicBezTo>
                    <a:pt x="3484" y="1312"/>
                    <a:pt x="3514" y="1305"/>
                    <a:pt x="3544" y="1305"/>
                  </a:cubicBezTo>
                  <a:close/>
                  <a:moveTo>
                    <a:pt x="390" y="1306"/>
                  </a:moveTo>
                  <a:cubicBezTo>
                    <a:pt x="426" y="1306"/>
                    <a:pt x="473" y="1319"/>
                    <a:pt x="512" y="1346"/>
                  </a:cubicBezTo>
                  <a:lnTo>
                    <a:pt x="512" y="1344"/>
                  </a:lnTo>
                  <a:cubicBezTo>
                    <a:pt x="549" y="1368"/>
                    <a:pt x="569" y="1401"/>
                    <a:pt x="551" y="1415"/>
                  </a:cubicBezTo>
                  <a:cubicBezTo>
                    <a:pt x="542" y="1421"/>
                    <a:pt x="528" y="1424"/>
                    <a:pt x="511" y="1424"/>
                  </a:cubicBezTo>
                  <a:cubicBezTo>
                    <a:pt x="447" y="1424"/>
                    <a:pt x="341" y="1384"/>
                    <a:pt x="333" y="1346"/>
                  </a:cubicBezTo>
                  <a:cubicBezTo>
                    <a:pt x="328" y="1320"/>
                    <a:pt x="353" y="1306"/>
                    <a:pt x="390" y="1306"/>
                  </a:cubicBezTo>
                  <a:close/>
                  <a:moveTo>
                    <a:pt x="2982" y="1216"/>
                  </a:moveTo>
                  <a:cubicBezTo>
                    <a:pt x="2983" y="1216"/>
                    <a:pt x="2984" y="1216"/>
                    <a:pt x="2985" y="1216"/>
                  </a:cubicBezTo>
                  <a:cubicBezTo>
                    <a:pt x="2985" y="1216"/>
                    <a:pt x="2986" y="1216"/>
                    <a:pt x="2987" y="1216"/>
                  </a:cubicBezTo>
                  <a:cubicBezTo>
                    <a:pt x="3014" y="1216"/>
                    <a:pt x="3031" y="1245"/>
                    <a:pt x="3019" y="1270"/>
                  </a:cubicBezTo>
                  <a:lnTo>
                    <a:pt x="3017" y="1270"/>
                  </a:lnTo>
                  <a:cubicBezTo>
                    <a:pt x="3007" y="1298"/>
                    <a:pt x="3026" y="1340"/>
                    <a:pt x="3064" y="1364"/>
                  </a:cubicBezTo>
                  <a:cubicBezTo>
                    <a:pt x="3101" y="1386"/>
                    <a:pt x="3114" y="1421"/>
                    <a:pt x="3095" y="1437"/>
                  </a:cubicBezTo>
                  <a:cubicBezTo>
                    <a:pt x="3089" y="1442"/>
                    <a:pt x="3082" y="1444"/>
                    <a:pt x="3075" y="1444"/>
                  </a:cubicBezTo>
                  <a:cubicBezTo>
                    <a:pt x="3057" y="1444"/>
                    <a:pt x="3036" y="1430"/>
                    <a:pt x="3022" y="1407"/>
                  </a:cubicBezTo>
                  <a:cubicBezTo>
                    <a:pt x="2950" y="1286"/>
                    <a:pt x="2934" y="1216"/>
                    <a:pt x="2982" y="1216"/>
                  </a:cubicBezTo>
                  <a:close/>
                  <a:moveTo>
                    <a:pt x="6372" y="1121"/>
                  </a:moveTo>
                  <a:cubicBezTo>
                    <a:pt x="6378" y="1121"/>
                    <a:pt x="6380" y="1134"/>
                    <a:pt x="6378" y="1159"/>
                  </a:cubicBezTo>
                  <a:cubicBezTo>
                    <a:pt x="6374" y="1212"/>
                    <a:pt x="6386" y="1228"/>
                    <a:pt x="6435" y="1228"/>
                  </a:cubicBezTo>
                  <a:cubicBezTo>
                    <a:pt x="6444" y="1228"/>
                    <a:pt x="6454" y="1227"/>
                    <a:pt x="6465" y="1227"/>
                  </a:cubicBezTo>
                  <a:cubicBezTo>
                    <a:pt x="6472" y="1226"/>
                    <a:pt x="6478" y="1225"/>
                    <a:pt x="6484" y="1225"/>
                  </a:cubicBezTo>
                  <a:cubicBezTo>
                    <a:pt x="6523" y="1225"/>
                    <a:pt x="6511" y="1249"/>
                    <a:pt x="6444" y="1295"/>
                  </a:cubicBezTo>
                  <a:cubicBezTo>
                    <a:pt x="6400" y="1326"/>
                    <a:pt x="6363" y="1342"/>
                    <a:pt x="6333" y="1342"/>
                  </a:cubicBezTo>
                  <a:cubicBezTo>
                    <a:pt x="6315" y="1342"/>
                    <a:pt x="6300" y="1335"/>
                    <a:pt x="6288" y="1322"/>
                  </a:cubicBezTo>
                  <a:cubicBezTo>
                    <a:pt x="6274" y="1303"/>
                    <a:pt x="6252" y="1292"/>
                    <a:pt x="6229" y="1292"/>
                  </a:cubicBezTo>
                  <a:cubicBezTo>
                    <a:pt x="6217" y="1292"/>
                    <a:pt x="6204" y="1296"/>
                    <a:pt x="6193" y="1303"/>
                  </a:cubicBezTo>
                  <a:cubicBezTo>
                    <a:pt x="6165" y="1322"/>
                    <a:pt x="6114" y="1355"/>
                    <a:pt x="6083" y="1374"/>
                  </a:cubicBezTo>
                  <a:cubicBezTo>
                    <a:pt x="6071" y="1381"/>
                    <a:pt x="6053" y="1385"/>
                    <a:pt x="6033" y="1385"/>
                  </a:cubicBezTo>
                  <a:cubicBezTo>
                    <a:pt x="6000" y="1385"/>
                    <a:pt x="5960" y="1376"/>
                    <a:pt x="5927" y="1359"/>
                  </a:cubicBezTo>
                  <a:cubicBezTo>
                    <a:pt x="5858" y="1324"/>
                    <a:pt x="5805" y="1307"/>
                    <a:pt x="5774" y="1307"/>
                  </a:cubicBezTo>
                  <a:cubicBezTo>
                    <a:pt x="5741" y="1307"/>
                    <a:pt x="5732" y="1327"/>
                    <a:pt x="5756" y="1368"/>
                  </a:cubicBezTo>
                  <a:cubicBezTo>
                    <a:pt x="5780" y="1415"/>
                    <a:pt x="5740" y="1444"/>
                    <a:pt x="5687" y="1444"/>
                  </a:cubicBezTo>
                  <a:cubicBezTo>
                    <a:pt x="5656" y="1444"/>
                    <a:pt x="5620" y="1435"/>
                    <a:pt x="5590" y="1413"/>
                  </a:cubicBezTo>
                  <a:cubicBezTo>
                    <a:pt x="5569" y="1398"/>
                    <a:pt x="5563" y="1390"/>
                    <a:pt x="5574" y="1390"/>
                  </a:cubicBezTo>
                  <a:cubicBezTo>
                    <a:pt x="5581" y="1390"/>
                    <a:pt x="5595" y="1394"/>
                    <a:pt x="5617" y="1401"/>
                  </a:cubicBezTo>
                  <a:cubicBezTo>
                    <a:pt x="5635" y="1407"/>
                    <a:pt x="5649" y="1410"/>
                    <a:pt x="5661" y="1410"/>
                  </a:cubicBezTo>
                  <a:cubicBezTo>
                    <a:pt x="5689" y="1410"/>
                    <a:pt x="5696" y="1390"/>
                    <a:pt x="5692" y="1344"/>
                  </a:cubicBezTo>
                  <a:lnTo>
                    <a:pt x="5692" y="1344"/>
                  </a:lnTo>
                  <a:lnTo>
                    <a:pt x="5690" y="1346"/>
                  </a:lnTo>
                  <a:cubicBezTo>
                    <a:pt x="5686" y="1298"/>
                    <a:pt x="5701" y="1279"/>
                    <a:pt x="5765" y="1279"/>
                  </a:cubicBezTo>
                  <a:cubicBezTo>
                    <a:pt x="5791" y="1279"/>
                    <a:pt x="5825" y="1282"/>
                    <a:pt x="5869" y="1288"/>
                  </a:cubicBezTo>
                  <a:cubicBezTo>
                    <a:pt x="5916" y="1294"/>
                    <a:pt x="5955" y="1297"/>
                    <a:pt x="5982" y="1297"/>
                  </a:cubicBezTo>
                  <a:cubicBezTo>
                    <a:pt x="6014" y="1297"/>
                    <a:pt x="6029" y="1293"/>
                    <a:pt x="6018" y="1285"/>
                  </a:cubicBezTo>
                  <a:cubicBezTo>
                    <a:pt x="6001" y="1272"/>
                    <a:pt x="6027" y="1264"/>
                    <a:pt x="6080" y="1264"/>
                  </a:cubicBezTo>
                  <a:cubicBezTo>
                    <a:pt x="6092" y="1264"/>
                    <a:pt x="6105" y="1265"/>
                    <a:pt x="6118" y="1265"/>
                  </a:cubicBezTo>
                  <a:cubicBezTo>
                    <a:pt x="6124" y="1266"/>
                    <a:pt x="6130" y="1266"/>
                    <a:pt x="6136" y="1266"/>
                  </a:cubicBezTo>
                  <a:cubicBezTo>
                    <a:pt x="6218" y="1266"/>
                    <a:pt x="6282" y="1236"/>
                    <a:pt x="6321" y="1179"/>
                  </a:cubicBezTo>
                  <a:cubicBezTo>
                    <a:pt x="6347" y="1140"/>
                    <a:pt x="6363" y="1121"/>
                    <a:pt x="6372" y="1121"/>
                  </a:cubicBezTo>
                  <a:close/>
                  <a:moveTo>
                    <a:pt x="4771" y="1348"/>
                  </a:moveTo>
                  <a:cubicBezTo>
                    <a:pt x="4799" y="1348"/>
                    <a:pt x="4836" y="1359"/>
                    <a:pt x="4866" y="1379"/>
                  </a:cubicBezTo>
                  <a:cubicBezTo>
                    <a:pt x="4917" y="1412"/>
                    <a:pt x="4923" y="1443"/>
                    <a:pt x="4880" y="1455"/>
                  </a:cubicBezTo>
                  <a:cubicBezTo>
                    <a:pt x="4867" y="1457"/>
                    <a:pt x="4855" y="1459"/>
                    <a:pt x="4842" y="1459"/>
                  </a:cubicBezTo>
                  <a:cubicBezTo>
                    <a:pt x="4810" y="1459"/>
                    <a:pt x="4778" y="1450"/>
                    <a:pt x="4748" y="1434"/>
                  </a:cubicBezTo>
                  <a:cubicBezTo>
                    <a:pt x="4717" y="1415"/>
                    <a:pt x="4710" y="1377"/>
                    <a:pt x="4734" y="1358"/>
                  </a:cubicBezTo>
                  <a:cubicBezTo>
                    <a:pt x="4742" y="1352"/>
                    <a:pt x="4755" y="1348"/>
                    <a:pt x="4771" y="1348"/>
                  </a:cubicBezTo>
                  <a:close/>
                  <a:moveTo>
                    <a:pt x="6571" y="1455"/>
                  </a:moveTo>
                  <a:cubicBezTo>
                    <a:pt x="6581" y="1455"/>
                    <a:pt x="6593" y="1456"/>
                    <a:pt x="6608" y="1456"/>
                  </a:cubicBezTo>
                  <a:cubicBezTo>
                    <a:pt x="6663" y="1459"/>
                    <a:pt x="6714" y="1476"/>
                    <a:pt x="6717" y="1494"/>
                  </a:cubicBezTo>
                  <a:cubicBezTo>
                    <a:pt x="6718" y="1502"/>
                    <a:pt x="6709" y="1507"/>
                    <a:pt x="6693" y="1507"/>
                  </a:cubicBezTo>
                  <a:cubicBezTo>
                    <a:pt x="6674" y="1507"/>
                    <a:pt x="6645" y="1501"/>
                    <a:pt x="6612" y="1489"/>
                  </a:cubicBezTo>
                  <a:cubicBezTo>
                    <a:pt x="6538" y="1465"/>
                    <a:pt x="6526" y="1455"/>
                    <a:pt x="6571" y="1455"/>
                  </a:cubicBezTo>
                  <a:close/>
                  <a:moveTo>
                    <a:pt x="4048" y="1616"/>
                  </a:moveTo>
                  <a:cubicBezTo>
                    <a:pt x="4049" y="1616"/>
                    <a:pt x="4049" y="1616"/>
                    <a:pt x="4050" y="1616"/>
                  </a:cubicBezTo>
                  <a:cubicBezTo>
                    <a:pt x="4077" y="1618"/>
                    <a:pt x="4122" y="1644"/>
                    <a:pt x="4147" y="1677"/>
                  </a:cubicBezTo>
                  <a:cubicBezTo>
                    <a:pt x="4161" y="1693"/>
                    <a:pt x="4163" y="1701"/>
                    <a:pt x="4155" y="1701"/>
                  </a:cubicBezTo>
                  <a:cubicBezTo>
                    <a:pt x="4146" y="1701"/>
                    <a:pt x="4126" y="1691"/>
                    <a:pt x="4096" y="1673"/>
                  </a:cubicBezTo>
                  <a:cubicBezTo>
                    <a:pt x="4047" y="1641"/>
                    <a:pt x="4024" y="1616"/>
                    <a:pt x="4048" y="1616"/>
                  </a:cubicBezTo>
                  <a:close/>
                  <a:moveTo>
                    <a:pt x="5986" y="1636"/>
                  </a:moveTo>
                  <a:cubicBezTo>
                    <a:pt x="5994" y="1636"/>
                    <a:pt x="5999" y="1639"/>
                    <a:pt x="6000" y="1646"/>
                  </a:cubicBezTo>
                  <a:cubicBezTo>
                    <a:pt x="6005" y="1667"/>
                    <a:pt x="5978" y="1692"/>
                    <a:pt x="5936" y="1704"/>
                  </a:cubicBezTo>
                  <a:cubicBezTo>
                    <a:pt x="5926" y="1707"/>
                    <a:pt x="5919" y="1708"/>
                    <a:pt x="5913" y="1708"/>
                  </a:cubicBezTo>
                  <a:cubicBezTo>
                    <a:pt x="5894" y="1708"/>
                    <a:pt x="5899" y="1693"/>
                    <a:pt x="5927" y="1667"/>
                  </a:cubicBezTo>
                  <a:cubicBezTo>
                    <a:pt x="5949" y="1647"/>
                    <a:pt x="5972" y="1636"/>
                    <a:pt x="5986" y="1636"/>
                  </a:cubicBezTo>
                  <a:close/>
                  <a:moveTo>
                    <a:pt x="3294" y="1729"/>
                  </a:moveTo>
                  <a:cubicBezTo>
                    <a:pt x="3302" y="1729"/>
                    <a:pt x="3309" y="1730"/>
                    <a:pt x="3314" y="1734"/>
                  </a:cubicBezTo>
                  <a:cubicBezTo>
                    <a:pt x="3325" y="1740"/>
                    <a:pt x="3292" y="1777"/>
                    <a:pt x="3241" y="1818"/>
                  </a:cubicBezTo>
                  <a:cubicBezTo>
                    <a:pt x="3209" y="1844"/>
                    <a:pt x="3176" y="1858"/>
                    <a:pt x="3153" y="1858"/>
                  </a:cubicBezTo>
                  <a:cubicBezTo>
                    <a:pt x="3140" y="1858"/>
                    <a:pt x="3130" y="1854"/>
                    <a:pt x="3125" y="1844"/>
                  </a:cubicBezTo>
                  <a:cubicBezTo>
                    <a:pt x="3107" y="1809"/>
                    <a:pt x="3234" y="1729"/>
                    <a:pt x="3294" y="1729"/>
                  </a:cubicBezTo>
                  <a:close/>
                  <a:moveTo>
                    <a:pt x="2645" y="1593"/>
                  </a:moveTo>
                  <a:cubicBezTo>
                    <a:pt x="2662" y="1593"/>
                    <a:pt x="2679" y="1596"/>
                    <a:pt x="2695" y="1601"/>
                  </a:cubicBezTo>
                  <a:cubicBezTo>
                    <a:pt x="2740" y="1616"/>
                    <a:pt x="2740" y="1652"/>
                    <a:pt x="2695" y="1688"/>
                  </a:cubicBezTo>
                  <a:cubicBezTo>
                    <a:pt x="2628" y="1740"/>
                    <a:pt x="2693" y="1809"/>
                    <a:pt x="2805" y="1809"/>
                  </a:cubicBezTo>
                  <a:cubicBezTo>
                    <a:pt x="2810" y="1809"/>
                    <a:pt x="2816" y="1809"/>
                    <a:pt x="2822" y="1809"/>
                  </a:cubicBezTo>
                  <a:cubicBezTo>
                    <a:pt x="2823" y="1809"/>
                    <a:pt x="2823" y="1809"/>
                    <a:pt x="2824" y="1809"/>
                  </a:cubicBezTo>
                  <a:cubicBezTo>
                    <a:pt x="2854" y="1809"/>
                    <a:pt x="2880" y="1844"/>
                    <a:pt x="2885" y="1889"/>
                  </a:cubicBezTo>
                  <a:cubicBezTo>
                    <a:pt x="2889" y="1927"/>
                    <a:pt x="2886" y="1945"/>
                    <a:pt x="2870" y="1945"/>
                  </a:cubicBezTo>
                  <a:cubicBezTo>
                    <a:pt x="2855" y="1945"/>
                    <a:pt x="2828" y="1931"/>
                    <a:pt x="2785" y="1903"/>
                  </a:cubicBezTo>
                  <a:cubicBezTo>
                    <a:pt x="2743" y="1875"/>
                    <a:pt x="2712" y="1862"/>
                    <a:pt x="2689" y="1862"/>
                  </a:cubicBezTo>
                  <a:cubicBezTo>
                    <a:pt x="2671" y="1862"/>
                    <a:pt x="2658" y="1870"/>
                    <a:pt x="2650" y="1888"/>
                  </a:cubicBezTo>
                  <a:cubicBezTo>
                    <a:pt x="2641" y="1910"/>
                    <a:pt x="2612" y="1922"/>
                    <a:pt x="2579" y="1922"/>
                  </a:cubicBezTo>
                  <a:cubicBezTo>
                    <a:pt x="2566" y="1922"/>
                    <a:pt x="2552" y="1920"/>
                    <a:pt x="2538" y="1916"/>
                  </a:cubicBezTo>
                  <a:cubicBezTo>
                    <a:pt x="2479" y="1895"/>
                    <a:pt x="2479" y="1874"/>
                    <a:pt x="2538" y="1844"/>
                  </a:cubicBezTo>
                  <a:cubicBezTo>
                    <a:pt x="2653" y="1789"/>
                    <a:pt x="2602" y="1711"/>
                    <a:pt x="2463" y="1711"/>
                  </a:cubicBezTo>
                  <a:cubicBezTo>
                    <a:pt x="2455" y="1711"/>
                    <a:pt x="2448" y="1711"/>
                    <a:pt x="2440" y="1712"/>
                  </a:cubicBezTo>
                  <a:cubicBezTo>
                    <a:pt x="2430" y="1712"/>
                    <a:pt x="2420" y="1713"/>
                    <a:pt x="2412" y="1713"/>
                  </a:cubicBezTo>
                  <a:cubicBezTo>
                    <a:pt x="2358" y="1713"/>
                    <a:pt x="2328" y="1702"/>
                    <a:pt x="2344" y="1686"/>
                  </a:cubicBezTo>
                  <a:cubicBezTo>
                    <a:pt x="2373" y="1667"/>
                    <a:pt x="2407" y="1656"/>
                    <a:pt x="2441" y="1656"/>
                  </a:cubicBezTo>
                  <a:lnTo>
                    <a:pt x="2443" y="1656"/>
                  </a:lnTo>
                  <a:cubicBezTo>
                    <a:pt x="2485" y="1655"/>
                    <a:pt x="2526" y="1640"/>
                    <a:pt x="2561" y="1616"/>
                  </a:cubicBezTo>
                  <a:cubicBezTo>
                    <a:pt x="2586" y="1601"/>
                    <a:pt x="2615" y="1593"/>
                    <a:pt x="2645" y="1593"/>
                  </a:cubicBezTo>
                  <a:close/>
                  <a:moveTo>
                    <a:pt x="4005" y="1937"/>
                  </a:moveTo>
                  <a:cubicBezTo>
                    <a:pt x="4033" y="1937"/>
                    <a:pt x="4078" y="1940"/>
                    <a:pt x="4126" y="1946"/>
                  </a:cubicBezTo>
                  <a:lnTo>
                    <a:pt x="4125" y="1946"/>
                  </a:lnTo>
                  <a:cubicBezTo>
                    <a:pt x="4250" y="1962"/>
                    <a:pt x="4250" y="1964"/>
                    <a:pt x="4134" y="1968"/>
                  </a:cubicBezTo>
                  <a:cubicBezTo>
                    <a:pt x="4110" y="1969"/>
                    <a:pt x="4089" y="1970"/>
                    <a:pt x="4070" y="1970"/>
                  </a:cubicBezTo>
                  <a:cubicBezTo>
                    <a:pt x="3988" y="1970"/>
                    <a:pt x="3953" y="1959"/>
                    <a:pt x="3977" y="1940"/>
                  </a:cubicBezTo>
                  <a:cubicBezTo>
                    <a:pt x="3980" y="1938"/>
                    <a:pt x="3990" y="1937"/>
                    <a:pt x="4005" y="1937"/>
                  </a:cubicBezTo>
                  <a:close/>
                  <a:moveTo>
                    <a:pt x="3092" y="1984"/>
                  </a:moveTo>
                  <a:cubicBezTo>
                    <a:pt x="3119" y="1984"/>
                    <a:pt x="3143" y="2002"/>
                    <a:pt x="3177" y="2038"/>
                  </a:cubicBezTo>
                  <a:cubicBezTo>
                    <a:pt x="3271" y="2140"/>
                    <a:pt x="3301" y="2265"/>
                    <a:pt x="3235" y="2265"/>
                  </a:cubicBezTo>
                  <a:cubicBezTo>
                    <a:pt x="3231" y="2265"/>
                    <a:pt x="3226" y="2265"/>
                    <a:pt x="3222" y="2264"/>
                  </a:cubicBezTo>
                  <a:cubicBezTo>
                    <a:pt x="3189" y="2256"/>
                    <a:pt x="3173" y="2223"/>
                    <a:pt x="3186" y="2189"/>
                  </a:cubicBezTo>
                  <a:cubicBezTo>
                    <a:pt x="3212" y="2126"/>
                    <a:pt x="3123" y="2052"/>
                    <a:pt x="3038" y="2052"/>
                  </a:cubicBezTo>
                  <a:cubicBezTo>
                    <a:pt x="3025" y="2052"/>
                    <a:pt x="3012" y="2054"/>
                    <a:pt x="3000" y="2058"/>
                  </a:cubicBezTo>
                  <a:cubicBezTo>
                    <a:pt x="2992" y="2060"/>
                    <a:pt x="2987" y="2061"/>
                    <a:pt x="2983" y="2061"/>
                  </a:cubicBezTo>
                  <a:cubicBezTo>
                    <a:pt x="2967" y="2061"/>
                    <a:pt x="2980" y="2044"/>
                    <a:pt x="3017" y="2017"/>
                  </a:cubicBezTo>
                  <a:cubicBezTo>
                    <a:pt x="3048" y="1996"/>
                    <a:pt x="3071" y="1984"/>
                    <a:pt x="3092" y="1984"/>
                  </a:cubicBezTo>
                  <a:close/>
                  <a:moveTo>
                    <a:pt x="4228" y="2154"/>
                  </a:moveTo>
                  <a:cubicBezTo>
                    <a:pt x="4254" y="2154"/>
                    <a:pt x="4284" y="2155"/>
                    <a:pt x="4319" y="2158"/>
                  </a:cubicBezTo>
                  <a:lnTo>
                    <a:pt x="4320" y="2159"/>
                  </a:lnTo>
                  <a:cubicBezTo>
                    <a:pt x="4475" y="2171"/>
                    <a:pt x="4478" y="2174"/>
                    <a:pt x="4396" y="2238"/>
                  </a:cubicBezTo>
                  <a:cubicBezTo>
                    <a:pt x="4362" y="2266"/>
                    <a:pt x="4342" y="2280"/>
                    <a:pt x="4330" y="2280"/>
                  </a:cubicBezTo>
                  <a:cubicBezTo>
                    <a:pt x="4317" y="2280"/>
                    <a:pt x="4313" y="2264"/>
                    <a:pt x="4314" y="2231"/>
                  </a:cubicBezTo>
                  <a:cubicBezTo>
                    <a:pt x="4314" y="2201"/>
                    <a:pt x="4312" y="2186"/>
                    <a:pt x="4304" y="2186"/>
                  </a:cubicBezTo>
                  <a:cubicBezTo>
                    <a:pt x="4296" y="2186"/>
                    <a:pt x="4283" y="2201"/>
                    <a:pt x="4262" y="2231"/>
                  </a:cubicBezTo>
                  <a:cubicBezTo>
                    <a:pt x="4241" y="2261"/>
                    <a:pt x="4222" y="2275"/>
                    <a:pt x="4204" y="2275"/>
                  </a:cubicBezTo>
                  <a:cubicBezTo>
                    <a:pt x="4189" y="2275"/>
                    <a:pt x="4173" y="2266"/>
                    <a:pt x="4158" y="2247"/>
                  </a:cubicBezTo>
                  <a:cubicBezTo>
                    <a:pt x="4100" y="2180"/>
                    <a:pt x="4116" y="2154"/>
                    <a:pt x="4228" y="2154"/>
                  </a:cubicBezTo>
                  <a:close/>
                  <a:moveTo>
                    <a:pt x="4740" y="2201"/>
                  </a:moveTo>
                  <a:cubicBezTo>
                    <a:pt x="4743" y="2201"/>
                    <a:pt x="4745" y="2202"/>
                    <a:pt x="4747" y="2203"/>
                  </a:cubicBezTo>
                  <a:cubicBezTo>
                    <a:pt x="4757" y="2210"/>
                    <a:pt x="4754" y="2241"/>
                    <a:pt x="4740" y="2276"/>
                  </a:cubicBezTo>
                  <a:cubicBezTo>
                    <a:pt x="4729" y="2300"/>
                    <a:pt x="4710" y="2314"/>
                    <a:pt x="4690" y="2314"/>
                  </a:cubicBezTo>
                  <a:cubicBezTo>
                    <a:pt x="4682" y="2314"/>
                    <a:pt x="4674" y="2312"/>
                    <a:pt x="4666" y="2307"/>
                  </a:cubicBezTo>
                  <a:cubicBezTo>
                    <a:pt x="4641" y="2291"/>
                    <a:pt x="4644" y="2258"/>
                    <a:pt x="4674" y="2234"/>
                  </a:cubicBezTo>
                  <a:cubicBezTo>
                    <a:pt x="4700" y="2214"/>
                    <a:pt x="4727" y="2201"/>
                    <a:pt x="4740" y="2201"/>
                  </a:cubicBezTo>
                  <a:close/>
                  <a:moveTo>
                    <a:pt x="3957" y="2291"/>
                  </a:moveTo>
                  <a:cubicBezTo>
                    <a:pt x="3987" y="2291"/>
                    <a:pt x="4018" y="2298"/>
                    <a:pt x="4046" y="2313"/>
                  </a:cubicBezTo>
                  <a:cubicBezTo>
                    <a:pt x="4069" y="2329"/>
                    <a:pt x="4074" y="2353"/>
                    <a:pt x="4053" y="2370"/>
                  </a:cubicBezTo>
                  <a:cubicBezTo>
                    <a:pt x="4046" y="2375"/>
                    <a:pt x="4037" y="2378"/>
                    <a:pt x="4025" y="2378"/>
                  </a:cubicBezTo>
                  <a:cubicBezTo>
                    <a:pt x="4002" y="2378"/>
                    <a:pt x="3972" y="2368"/>
                    <a:pt x="3944" y="2350"/>
                  </a:cubicBezTo>
                  <a:cubicBezTo>
                    <a:pt x="3902" y="2322"/>
                    <a:pt x="3898" y="2298"/>
                    <a:pt x="3935" y="2292"/>
                  </a:cubicBezTo>
                  <a:cubicBezTo>
                    <a:pt x="3942" y="2291"/>
                    <a:pt x="3949" y="2291"/>
                    <a:pt x="3957" y="2291"/>
                  </a:cubicBezTo>
                  <a:close/>
                  <a:moveTo>
                    <a:pt x="3259" y="2318"/>
                  </a:moveTo>
                  <a:cubicBezTo>
                    <a:pt x="3263" y="2318"/>
                    <a:pt x="3266" y="2319"/>
                    <a:pt x="3268" y="2320"/>
                  </a:cubicBezTo>
                  <a:cubicBezTo>
                    <a:pt x="3316" y="2352"/>
                    <a:pt x="3280" y="2411"/>
                    <a:pt x="3223" y="2411"/>
                  </a:cubicBezTo>
                  <a:cubicBezTo>
                    <a:pt x="3219" y="2411"/>
                    <a:pt x="3214" y="2411"/>
                    <a:pt x="3208" y="2410"/>
                  </a:cubicBezTo>
                  <a:cubicBezTo>
                    <a:pt x="3168" y="2401"/>
                    <a:pt x="3159" y="2374"/>
                    <a:pt x="3189" y="2350"/>
                  </a:cubicBezTo>
                  <a:cubicBezTo>
                    <a:pt x="3214" y="2331"/>
                    <a:pt x="3243" y="2318"/>
                    <a:pt x="3259" y="2318"/>
                  </a:cubicBezTo>
                  <a:close/>
                  <a:moveTo>
                    <a:pt x="3403" y="2413"/>
                  </a:moveTo>
                  <a:cubicBezTo>
                    <a:pt x="3419" y="2413"/>
                    <a:pt x="3440" y="2415"/>
                    <a:pt x="3462" y="2420"/>
                  </a:cubicBezTo>
                  <a:cubicBezTo>
                    <a:pt x="3501" y="2428"/>
                    <a:pt x="3516" y="2447"/>
                    <a:pt x="3495" y="2464"/>
                  </a:cubicBezTo>
                  <a:cubicBezTo>
                    <a:pt x="3482" y="2472"/>
                    <a:pt x="3468" y="2475"/>
                    <a:pt x="3454" y="2475"/>
                  </a:cubicBezTo>
                  <a:cubicBezTo>
                    <a:pt x="3438" y="2475"/>
                    <a:pt x="3422" y="2471"/>
                    <a:pt x="3408" y="2462"/>
                  </a:cubicBezTo>
                  <a:cubicBezTo>
                    <a:pt x="3382" y="2443"/>
                    <a:pt x="3367" y="2425"/>
                    <a:pt x="3376" y="2417"/>
                  </a:cubicBezTo>
                  <a:cubicBezTo>
                    <a:pt x="3380" y="2415"/>
                    <a:pt x="3389" y="2413"/>
                    <a:pt x="3403" y="2413"/>
                  </a:cubicBezTo>
                  <a:close/>
                  <a:moveTo>
                    <a:pt x="2823" y="2403"/>
                  </a:moveTo>
                  <a:cubicBezTo>
                    <a:pt x="2847" y="2403"/>
                    <a:pt x="2884" y="2407"/>
                    <a:pt x="2937" y="2413"/>
                  </a:cubicBezTo>
                  <a:cubicBezTo>
                    <a:pt x="3047" y="2426"/>
                    <a:pt x="3161" y="2459"/>
                    <a:pt x="3199" y="2488"/>
                  </a:cubicBezTo>
                  <a:lnTo>
                    <a:pt x="3199" y="2486"/>
                  </a:lnTo>
                  <a:cubicBezTo>
                    <a:pt x="3236" y="2512"/>
                    <a:pt x="3250" y="2524"/>
                    <a:pt x="3239" y="2524"/>
                  </a:cubicBezTo>
                  <a:cubicBezTo>
                    <a:pt x="3232" y="2524"/>
                    <a:pt x="3211" y="2517"/>
                    <a:pt x="3176" y="2505"/>
                  </a:cubicBezTo>
                  <a:cubicBezTo>
                    <a:pt x="3131" y="2492"/>
                    <a:pt x="3085" y="2484"/>
                    <a:pt x="3038" y="2484"/>
                  </a:cubicBezTo>
                  <a:cubicBezTo>
                    <a:pt x="3024" y="2484"/>
                    <a:pt x="3010" y="2485"/>
                    <a:pt x="2997" y="2486"/>
                  </a:cubicBezTo>
                  <a:cubicBezTo>
                    <a:pt x="2990" y="2487"/>
                    <a:pt x="2983" y="2487"/>
                    <a:pt x="2976" y="2487"/>
                  </a:cubicBezTo>
                  <a:cubicBezTo>
                    <a:pt x="2923" y="2487"/>
                    <a:pt x="2871" y="2472"/>
                    <a:pt x="2826" y="2444"/>
                  </a:cubicBezTo>
                  <a:cubicBezTo>
                    <a:pt x="2783" y="2416"/>
                    <a:pt x="2778" y="2403"/>
                    <a:pt x="2823" y="2403"/>
                  </a:cubicBezTo>
                  <a:close/>
                  <a:moveTo>
                    <a:pt x="3715" y="2461"/>
                  </a:moveTo>
                  <a:cubicBezTo>
                    <a:pt x="3737" y="2461"/>
                    <a:pt x="3772" y="2465"/>
                    <a:pt x="3823" y="2473"/>
                  </a:cubicBezTo>
                  <a:cubicBezTo>
                    <a:pt x="3896" y="2482"/>
                    <a:pt x="3925" y="2489"/>
                    <a:pt x="3887" y="2489"/>
                  </a:cubicBezTo>
                  <a:cubicBezTo>
                    <a:pt x="3849" y="2489"/>
                    <a:pt x="3819" y="2523"/>
                    <a:pt x="3826" y="2562"/>
                  </a:cubicBezTo>
                  <a:cubicBezTo>
                    <a:pt x="3830" y="2611"/>
                    <a:pt x="3810" y="2635"/>
                    <a:pt x="3783" y="2635"/>
                  </a:cubicBezTo>
                  <a:cubicBezTo>
                    <a:pt x="3754" y="2635"/>
                    <a:pt x="3717" y="2606"/>
                    <a:pt x="3698" y="2552"/>
                  </a:cubicBezTo>
                  <a:cubicBezTo>
                    <a:pt x="3675" y="2483"/>
                    <a:pt x="3667" y="2461"/>
                    <a:pt x="3715" y="2461"/>
                  </a:cubicBezTo>
                  <a:close/>
                  <a:moveTo>
                    <a:pt x="5217" y="2593"/>
                  </a:moveTo>
                  <a:cubicBezTo>
                    <a:pt x="5245" y="2593"/>
                    <a:pt x="5270" y="2598"/>
                    <a:pt x="5287" y="2610"/>
                  </a:cubicBezTo>
                  <a:cubicBezTo>
                    <a:pt x="5316" y="2628"/>
                    <a:pt x="5289" y="2641"/>
                    <a:pt x="5223" y="2643"/>
                  </a:cubicBezTo>
                  <a:cubicBezTo>
                    <a:pt x="5212" y="2643"/>
                    <a:pt x="5201" y="2643"/>
                    <a:pt x="5190" y="2643"/>
                  </a:cubicBezTo>
                  <a:cubicBezTo>
                    <a:pt x="5140" y="2643"/>
                    <a:pt x="5102" y="2640"/>
                    <a:pt x="5095" y="2635"/>
                  </a:cubicBezTo>
                  <a:cubicBezTo>
                    <a:pt x="5084" y="2629"/>
                    <a:pt x="5111" y="2614"/>
                    <a:pt x="5157" y="2601"/>
                  </a:cubicBezTo>
                  <a:cubicBezTo>
                    <a:pt x="5177" y="2595"/>
                    <a:pt x="5197" y="2593"/>
                    <a:pt x="5217" y="2593"/>
                  </a:cubicBezTo>
                  <a:close/>
                  <a:moveTo>
                    <a:pt x="5185" y="2830"/>
                  </a:moveTo>
                  <a:cubicBezTo>
                    <a:pt x="5254" y="2830"/>
                    <a:pt x="5296" y="2869"/>
                    <a:pt x="5245" y="2910"/>
                  </a:cubicBezTo>
                  <a:cubicBezTo>
                    <a:pt x="5229" y="2923"/>
                    <a:pt x="5201" y="2929"/>
                    <a:pt x="5171" y="2929"/>
                  </a:cubicBezTo>
                  <a:cubicBezTo>
                    <a:pt x="5148" y="2929"/>
                    <a:pt x="5123" y="2925"/>
                    <a:pt x="5099" y="2917"/>
                  </a:cubicBezTo>
                  <a:cubicBezTo>
                    <a:pt x="4996" y="2882"/>
                    <a:pt x="4998" y="2876"/>
                    <a:pt x="5122" y="2840"/>
                  </a:cubicBezTo>
                  <a:cubicBezTo>
                    <a:pt x="5144" y="2833"/>
                    <a:pt x="5165" y="2830"/>
                    <a:pt x="5185" y="2830"/>
                  </a:cubicBezTo>
                  <a:close/>
                  <a:moveTo>
                    <a:pt x="5336" y="3070"/>
                  </a:moveTo>
                  <a:cubicBezTo>
                    <a:pt x="5351" y="3070"/>
                    <a:pt x="5366" y="3074"/>
                    <a:pt x="5380" y="3081"/>
                  </a:cubicBezTo>
                  <a:cubicBezTo>
                    <a:pt x="5408" y="3099"/>
                    <a:pt x="5395" y="3123"/>
                    <a:pt x="5348" y="3137"/>
                  </a:cubicBezTo>
                  <a:cubicBezTo>
                    <a:pt x="5318" y="3146"/>
                    <a:pt x="5289" y="3151"/>
                    <a:pt x="5270" y="3151"/>
                  </a:cubicBezTo>
                  <a:cubicBezTo>
                    <a:pt x="5259" y="3151"/>
                    <a:pt x="5251" y="3150"/>
                    <a:pt x="5247" y="3147"/>
                  </a:cubicBezTo>
                  <a:cubicBezTo>
                    <a:pt x="5235" y="3140"/>
                    <a:pt x="5248" y="3116"/>
                    <a:pt x="5278" y="3092"/>
                  </a:cubicBezTo>
                  <a:cubicBezTo>
                    <a:pt x="5295" y="3077"/>
                    <a:pt x="5315" y="3070"/>
                    <a:pt x="5336" y="3070"/>
                  </a:cubicBezTo>
                  <a:close/>
                  <a:moveTo>
                    <a:pt x="5670" y="3292"/>
                  </a:moveTo>
                  <a:cubicBezTo>
                    <a:pt x="5671" y="3292"/>
                    <a:pt x="5671" y="3292"/>
                    <a:pt x="5672" y="3292"/>
                  </a:cubicBezTo>
                  <a:cubicBezTo>
                    <a:pt x="5701" y="3295"/>
                    <a:pt x="5744" y="3320"/>
                    <a:pt x="5769" y="3353"/>
                  </a:cubicBezTo>
                  <a:cubicBezTo>
                    <a:pt x="5783" y="3369"/>
                    <a:pt x="5785" y="3377"/>
                    <a:pt x="5778" y="3377"/>
                  </a:cubicBezTo>
                  <a:cubicBezTo>
                    <a:pt x="5769" y="3377"/>
                    <a:pt x="5750" y="3368"/>
                    <a:pt x="5720" y="3350"/>
                  </a:cubicBezTo>
                  <a:cubicBezTo>
                    <a:pt x="5669" y="3318"/>
                    <a:pt x="5647" y="3292"/>
                    <a:pt x="5670" y="3292"/>
                  </a:cubicBezTo>
                  <a:close/>
                  <a:moveTo>
                    <a:pt x="8436" y="3360"/>
                  </a:moveTo>
                  <a:cubicBezTo>
                    <a:pt x="8454" y="3360"/>
                    <a:pt x="8462" y="3368"/>
                    <a:pt x="8454" y="3383"/>
                  </a:cubicBezTo>
                  <a:cubicBezTo>
                    <a:pt x="8439" y="3410"/>
                    <a:pt x="8393" y="3431"/>
                    <a:pt x="8344" y="3431"/>
                  </a:cubicBezTo>
                  <a:cubicBezTo>
                    <a:pt x="8342" y="3431"/>
                    <a:pt x="8341" y="3431"/>
                    <a:pt x="8339" y="3431"/>
                  </a:cubicBezTo>
                  <a:cubicBezTo>
                    <a:pt x="8275" y="3428"/>
                    <a:pt x="8284" y="3413"/>
                    <a:pt x="8366" y="3378"/>
                  </a:cubicBezTo>
                  <a:cubicBezTo>
                    <a:pt x="8396" y="3366"/>
                    <a:pt x="8420" y="3360"/>
                    <a:pt x="8436" y="3360"/>
                  </a:cubicBezTo>
                  <a:close/>
                  <a:moveTo>
                    <a:pt x="5775" y="3446"/>
                  </a:moveTo>
                  <a:cubicBezTo>
                    <a:pt x="5783" y="3446"/>
                    <a:pt x="5793" y="3446"/>
                    <a:pt x="5804" y="3447"/>
                  </a:cubicBezTo>
                  <a:cubicBezTo>
                    <a:pt x="5890" y="3453"/>
                    <a:pt x="5908" y="3465"/>
                    <a:pt x="5890" y="3507"/>
                  </a:cubicBezTo>
                  <a:lnTo>
                    <a:pt x="5892" y="3505"/>
                  </a:lnTo>
                  <a:lnTo>
                    <a:pt x="5892" y="3505"/>
                  </a:lnTo>
                  <a:cubicBezTo>
                    <a:pt x="5874" y="3546"/>
                    <a:pt x="5895" y="3561"/>
                    <a:pt x="5992" y="3571"/>
                  </a:cubicBezTo>
                  <a:cubicBezTo>
                    <a:pt x="6097" y="3583"/>
                    <a:pt x="6100" y="3589"/>
                    <a:pt x="6014" y="3616"/>
                  </a:cubicBezTo>
                  <a:cubicBezTo>
                    <a:pt x="5968" y="3629"/>
                    <a:pt x="5923" y="3649"/>
                    <a:pt x="5883" y="3674"/>
                  </a:cubicBezTo>
                  <a:cubicBezTo>
                    <a:pt x="5879" y="3676"/>
                    <a:pt x="5876" y="3678"/>
                    <a:pt x="5872" y="3678"/>
                  </a:cubicBezTo>
                  <a:cubicBezTo>
                    <a:pt x="5855" y="3678"/>
                    <a:pt x="5837" y="3649"/>
                    <a:pt x="5827" y="3607"/>
                  </a:cubicBezTo>
                  <a:cubicBezTo>
                    <a:pt x="5815" y="3555"/>
                    <a:pt x="5781" y="3495"/>
                    <a:pt x="5751" y="3475"/>
                  </a:cubicBezTo>
                  <a:cubicBezTo>
                    <a:pt x="5721" y="3456"/>
                    <a:pt x="5729" y="3446"/>
                    <a:pt x="5775" y="3446"/>
                  </a:cubicBezTo>
                  <a:close/>
                  <a:moveTo>
                    <a:pt x="6941" y="3753"/>
                  </a:moveTo>
                  <a:cubicBezTo>
                    <a:pt x="6954" y="3753"/>
                    <a:pt x="6975" y="3761"/>
                    <a:pt x="6996" y="3774"/>
                  </a:cubicBezTo>
                  <a:cubicBezTo>
                    <a:pt x="7021" y="3790"/>
                    <a:pt x="7027" y="3820"/>
                    <a:pt x="7006" y="3837"/>
                  </a:cubicBezTo>
                  <a:cubicBezTo>
                    <a:pt x="6998" y="3842"/>
                    <a:pt x="6990" y="3844"/>
                    <a:pt x="6981" y="3844"/>
                  </a:cubicBezTo>
                  <a:cubicBezTo>
                    <a:pt x="6964" y="3844"/>
                    <a:pt x="6948" y="3835"/>
                    <a:pt x="6941" y="3819"/>
                  </a:cubicBezTo>
                  <a:cubicBezTo>
                    <a:pt x="6926" y="3790"/>
                    <a:pt x="6921" y="3762"/>
                    <a:pt x="6930" y="3756"/>
                  </a:cubicBezTo>
                  <a:cubicBezTo>
                    <a:pt x="6933" y="3754"/>
                    <a:pt x="6936" y="3753"/>
                    <a:pt x="6941" y="3753"/>
                  </a:cubicBezTo>
                  <a:close/>
                  <a:moveTo>
                    <a:pt x="7370" y="3837"/>
                  </a:moveTo>
                  <a:cubicBezTo>
                    <a:pt x="7386" y="3837"/>
                    <a:pt x="7405" y="3861"/>
                    <a:pt x="7418" y="3899"/>
                  </a:cubicBezTo>
                  <a:lnTo>
                    <a:pt x="7420" y="3898"/>
                  </a:lnTo>
                  <a:lnTo>
                    <a:pt x="7420" y="3898"/>
                  </a:lnTo>
                  <a:cubicBezTo>
                    <a:pt x="7436" y="3946"/>
                    <a:pt x="7435" y="3993"/>
                    <a:pt x="7415" y="4008"/>
                  </a:cubicBezTo>
                  <a:cubicBezTo>
                    <a:pt x="7411" y="4011"/>
                    <a:pt x="7407" y="4013"/>
                    <a:pt x="7403" y="4013"/>
                  </a:cubicBezTo>
                  <a:cubicBezTo>
                    <a:pt x="7364" y="4013"/>
                    <a:pt x="7323" y="3874"/>
                    <a:pt x="7360" y="3841"/>
                  </a:cubicBezTo>
                  <a:cubicBezTo>
                    <a:pt x="7363" y="3838"/>
                    <a:pt x="7367" y="3837"/>
                    <a:pt x="7370" y="3837"/>
                  </a:cubicBezTo>
                  <a:close/>
                  <a:moveTo>
                    <a:pt x="7402" y="0"/>
                  </a:moveTo>
                  <a:cubicBezTo>
                    <a:pt x="7365" y="0"/>
                    <a:pt x="7352" y="43"/>
                    <a:pt x="7370" y="128"/>
                  </a:cubicBezTo>
                  <a:cubicBezTo>
                    <a:pt x="7381" y="177"/>
                    <a:pt x="7380" y="197"/>
                    <a:pt x="7353" y="197"/>
                  </a:cubicBezTo>
                  <a:cubicBezTo>
                    <a:pt x="7339" y="197"/>
                    <a:pt x="7317" y="191"/>
                    <a:pt x="7285" y="180"/>
                  </a:cubicBezTo>
                  <a:cubicBezTo>
                    <a:pt x="7251" y="169"/>
                    <a:pt x="7229" y="163"/>
                    <a:pt x="7215" y="163"/>
                  </a:cubicBezTo>
                  <a:cubicBezTo>
                    <a:pt x="7193" y="163"/>
                    <a:pt x="7198" y="180"/>
                    <a:pt x="7218" y="219"/>
                  </a:cubicBezTo>
                  <a:cubicBezTo>
                    <a:pt x="7233" y="249"/>
                    <a:pt x="7237" y="264"/>
                    <a:pt x="7226" y="264"/>
                  </a:cubicBezTo>
                  <a:cubicBezTo>
                    <a:pt x="7215" y="264"/>
                    <a:pt x="7189" y="250"/>
                    <a:pt x="7145" y="221"/>
                  </a:cubicBezTo>
                  <a:cubicBezTo>
                    <a:pt x="7095" y="188"/>
                    <a:pt x="7056" y="173"/>
                    <a:pt x="7030" y="173"/>
                  </a:cubicBezTo>
                  <a:cubicBezTo>
                    <a:pt x="6982" y="173"/>
                    <a:pt x="6978" y="223"/>
                    <a:pt x="7033" y="310"/>
                  </a:cubicBezTo>
                  <a:cubicBezTo>
                    <a:pt x="7067" y="365"/>
                    <a:pt x="7071" y="395"/>
                    <a:pt x="7047" y="395"/>
                  </a:cubicBezTo>
                  <a:cubicBezTo>
                    <a:pt x="7041" y="395"/>
                    <a:pt x="7033" y="393"/>
                    <a:pt x="7024" y="389"/>
                  </a:cubicBezTo>
                  <a:cubicBezTo>
                    <a:pt x="6995" y="379"/>
                    <a:pt x="6971" y="374"/>
                    <a:pt x="6953" y="374"/>
                  </a:cubicBezTo>
                  <a:cubicBezTo>
                    <a:pt x="6890" y="374"/>
                    <a:pt x="6895" y="427"/>
                    <a:pt x="6993" y="468"/>
                  </a:cubicBezTo>
                  <a:cubicBezTo>
                    <a:pt x="7111" y="518"/>
                    <a:pt x="7111" y="547"/>
                    <a:pt x="7017" y="547"/>
                  </a:cubicBezTo>
                  <a:cubicBezTo>
                    <a:pt x="6974" y="547"/>
                    <a:pt x="6912" y="541"/>
                    <a:pt x="6833" y="528"/>
                  </a:cubicBezTo>
                  <a:cubicBezTo>
                    <a:pt x="6700" y="507"/>
                    <a:pt x="6617" y="474"/>
                    <a:pt x="6621" y="445"/>
                  </a:cubicBezTo>
                  <a:cubicBezTo>
                    <a:pt x="6623" y="429"/>
                    <a:pt x="6632" y="421"/>
                    <a:pt x="6645" y="421"/>
                  </a:cubicBezTo>
                  <a:cubicBezTo>
                    <a:pt x="6656" y="421"/>
                    <a:pt x="6669" y="426"/>
                    <a:pt x="6684" y="436"/>
                  </a:cubicBezTo>
                  <a:cubicBezTo>
                    <a:pt x="6701" y="447"/>
                    <a:pt x="6716" y="452"/>
                    <a:pt x="6725" y="452"/>
                  </a:cubicBezTo>
                  <a:cubicBezTo>
                    <a:pt x="6733" y="452"/>
                    <a:pt x="6737" y="448"/>
                    <a:pt x="6735" y="439"/>
                  </a:cubicBezTo>
                  <a:cubicBezTo>
                    <a:pt x="6730" y="419"/>
                    <a:pt x="6662" y="389"/>
                    <a:pt x="6578" y="369"/>
                  </a:cubicBezTo>
                  <a:cubicBezTo>
                    <a:pt x="6481" y="345"/>
                    <a:pt x="6454" y="328"/>
                    <a:pt x="6503" y="322"/>
                  </a:cubicBezTo>
                  <a:cubicBezTo>
                    <a:pt x="6617" y="307"/>
                    <a:pt x="6502" y="254"/>
                    <a:pt x="6309" y="231"/>
                  </a:cubicBezTo>
                  <a:cubicBezTo>
                    <a:pt x="6274" y="227"/>
                    <a:pt x="6245" y="225"/>
                    <a:pt x="6221" y="225"/>
                  </a:cubicBezTo>
                  <a:cubicBezTo>
                    <a:pt x="6147" y="225"/>
                    <a:pt x="6125" y="247"/>
                    <a:pt x="6114" y="307"/>
                  </a:cubicBezTo>
                  <a:cubicBezTo>
                    <a:pt x="6098" y="386"/>
                    <a:pt x="6080" y="424"/>
                    <a:pt x="6054" y="424"/>
                  </a:cubicBezTo>
                  <a:cubicBezTo>
                    <a:pt x="6039" y="424"/>
                    <a:pt x="6021" y="410"/>
                    <a:pt x="5999" y="383"/>
                  </a:cubicBezTo>
                  <a:cubicBezTo>
                    <a:pt x="5970" y="348"/>
                    <a:pt x="5940" y="332"/>
                    <a:pt x="5913" y="332"/>
                  </a:cubicBezTo>
                  <a:cubicBezTo>
                    <a:pt x="5855" y="332"/>
                    <a:pt x="5816" y="409"/>
                    <a:pt x="5859" y="510"/>
                  </a:cubicBezTo>
                  <a:cubicBezTo>
                    <a:pt x="5886" y="575"/>
                    <a:pt x="5892" y="621"/>
                    <a:pt x="5876" y="621"/>
                  </a:cubicBezTo>
                  <a:cubicBezTo>
                    <a:pt x="5873" y="621"/>
                    <a:pt x="5870" y="620"/>
                    <a:pt x="5866" y="618"/>
                  </a:cubicBezTo>
                  <a:cubicBezTo>
                    <a:pt x="5858" y="613"/>
                    <a:pt x="5850" y="611"/>
                    <a:pt x="5841" y="611"/>
                  </a:cubicBezTo>
                  <a:cubicBezTo>
                    <a:pt x="5761" y="611"/>
                    <a:pt x="5637" y="772"/>
                    <a:pt x="5666" y="856"/>
                  </a:cubicBezTo>
                  <a:cubicBezTo>
                    <a:pt x="5690" y="923"/>
                    <a:pt x="5679" y="958"/>
                    <a:pt x="5643" y="958"/>
                  </a:cubicBezTo>
                  <a:cubicBezTo>
                    <a:pt x="5620" y="958"/>
                    <a:pt x="5587" y="944"/>
                    <a:pt x="5545" y="913"/>
                  </a:cubicBezTo>
                  <a:cubicBezTo>
                    <a:pt x="5496" y="877"/>
                    <a:pt x="5478" y="845"/>
                    <a:pt x="5505" y="840"/>
                  </a:cubicBezTo>
                  <a:cubicBezTo>
                    <a:pt x="5530" y="836"/>
                    <a:pt x="5542" y="816"/>
                    <a:pt x="5527" y="789"/>
                  </a:cubicBezTo>
                  <a:cubicBezTo>
                    <a:pt x="5519" y="777"/>
                    <a:pt x="5500" y="770"/>
                    <a:pt x="5476" y="770"/>
                  </a:cubicBezTo>
                  <a:cubicBezTo>
                    <a:pt x="5455" y="770"/>
                    <a:pt x="5430" y="775"/>
                    <a:pt x="5407" y="785"/>
                  </a:cubicBezTo>
                  <a:cubicBezTo>
                    <a:pt x="5347" y="809"/>
                    <a:pt x="5336" y="839"/>
                    <a:pt x="5381" y="868"/>
                  </a:cubicBezTo>
                  <a:cubicBezTo>
                    <a:pt x="5420" y="894"/>
                    <a:pt x="5427" y="933"/>
                    <a:pt x="5396" y="956"/>
                  </a:cubicBezTo>
                  <a:cubicBezTo>
                    <a:pt x="5366" y="982"/>
                    <a:pt x="5363" y="1013"/>
                    <a:pt x="5392" y="1031"/>
                  </a:cubicBezTo>
                  <a:cubicBezTo>
                    <a:pt x="5418" y="1050"/>
                    <a:pt x="5421" y="1077"/>
                    <a:pt x="5401" y="1094"/>
                  </a:cubicBezTo>
                  <a:cubicBezTo>
                    <a:pt x="5395" y="1098"/>
                    <a:pt x="5388" y="1100"/>
                    <a:pt x="5380" y="1100"/>
                  </a:cubicBezTo>
                  <a:cubicBezTo>
                    <a:pt x="5353" y="1100"/>
                    <a:pt x="5312" y="1076"/>
                    <a:pt x="5266" y="1030"/>
                  </a:cubicBezTo>
                  <a:cubicBezTo>
                    <a:pt x="5202" y="970"/>
                    <a:pt x="5120" y="934"/>
                    <a:pt x="5032" y="930"/>
                  </a:cubicBezTo>
                  <a:cubicBezTo>
                    <a:pt x="5011" y="929"/>
                    <a:pt x="4992" y="928"/>
                    <a:pt x="4975" y="928"/>
                  </a:cubicBezTo>
                  <a:cubicBezTo>
                    <a:pt x="4865" y="928"/>
                    <a:pt x="4848" y="948"/>
                    <a:pt x="4956" y="971"/>
                  </a:cubicBezTo>
                  <a:cubicBezTo>
                    <a:pt x="5013" y="983"/>
                    <a:pt x="4999" y="991"/>
                    <a:pt x="4914" y="994"/>
                  </a:cubicBezTo>
                  <a:cubicBezTo>
                    <a:pt x="4804" y="998"/>
                    <a:pt x="4787" y="1015"/>
                    <a:pt x="4802" y="1113"/>
                  </a:cubicBezTo>
                  <a:cubicBezTo>
                    <a:pt x="4814" y="1196"/>
                    <a:pt x="4801" y="1220"/>
                    <a:pt x="4736" y="1220"/>
                  </a:cubicBezTo>
                  <a:cubicBezTo>
                    <a:pt x="4728" y="1220"/>
                    <a:pt x="4719" y="1220"/>
                    <a:pt x="4710" y="1219"/>
                  </a:cubicBezTo>
                  <a:cubicBezTo>
                    <a:pt x="4647" y="1215"/>
                    <a:pt x="4629" y="1207"/>
                    <a:pt x="4666" y="1200"/>
                  </a:cubicBezTo>
                  <a:cubicBezTo>
                    <a:pt x="4701" y="1194"/>
                    <a:pt x="4689" y="1162"/>
                    <a:pt x="4643" y="1131"/>
                  </a:cubicBezTo>
                  <a:cubicBezTo>
                    <a:pt x="4609" y="1109"/>
                    <a:pt x="4589" y="1097"/>
                    <a:pt x="4575" y="1097"/>
                  </a:cubicBezTo>
                  <a:cubicBezTo>
                    <a:pt x="4555" y="1097"/>
                    <a:pt x="4551" y="1124"/>
                    <a:pt x="4546" y="1188"/>
                  </a:cubicBezTo>
                  <a:cubicBezTo>
                    <a:pt x="4541" y="1247"/>
                    <a:pt x="4515" y="1300"/>
                    <a:pt x="4490" y="1300"/>
                  </a:cubicBezTo>
                  <a:cubicBezTo>
                    <a:pt x="4489" y="1300"/>
                    <a:pt x="4489" y="1300"/>
                    <a:pt x="4489" y="1300"/>
                  </a:cubicBezTo>
                  <a:cubicBezTo>
                    <a:pt x="4488" y="1300"/>
                    <a:pt x="4488" y="1300"/>
                    <a:pt x="4488" y="1300"/>
                  </a:cubicBezTo>
                  <a:cubicBezTo>
                    <a:pt x="4462" y="1300"/>
                    <a:pt x="4423" y="1342"/>
                    <a:pt x="4401" y="1397"/>
                  </a:cubicBezTo>
                  <a:cubicBezTo>
                    <a:pt x="4382" y="1443"/>
                    <a:pt x="4369" y="1465"/>
                    <a:pt x="4352" y="1465"/>
                  </a:cubicBezTo>
                  <a:cubicBezTo>
                    <a:pt x="4336" y="1465"/>
                    <a:pt x="4318" y="1449"/>
                    <a:pt x="4289" y="1418"/>
                  </a:cubicBezTo>
                  <a:cubicBezTo>
                    <a:pt x="4254" y="1382"/>
                    <a:pt x="4220" y="1365"/>
                    <a:pt x="4178" y="1365"/>
                  </a:cubicBezTo>
                  <a:cubicBezTo>
                    <a:pt x="4156" y="1365"/>
                    <a:pt x="4132" y="1370"/>
                    <a:pt x="4105" y="1379"/>
                  </a:cubicBezTo>
                  <a:cubicBezTo>
                    <a:pt x="4070" y="1391"/>
                    <a:pt x="4046" y="1399"/>
                    <a:pt x="4030" y="1399"/>
                  </a:cubicBezTo>
                  <a:cubicBezTo>
                    <a:pt x="3997" y="1399"/>
                    <a:pt x="3998" y="1367"/>
                    <a:pt x="4005" y="1277"/>
                  </a:cubicBezTo>
                  <a:lnTo>
                    <a:pt x="4016" y="1137"/>
                  </a:lnTo>
                  <a:lnTo>
                    <a:pt x="4016" y="1137"/>
                  </a:lnTo>
                  <a:lnTo>
                    <a:pt x="3922" y="1203"/>
                  </a:lnTo>
                  <a:cubicBezTo>
                    <a:pt x="3878" y="1231"/>
                    <a:pt x="3840" y="1261"/>
                    <a:pt x="3802" y="1297"/>
                  </a:cubicBezTo>
                  <a:cubicBezTo>
                    <a:pt x="3799" y="1301"/>
                    <a:pt x="3794" y="1303"/>
                    <a:pt x="3789" y="1303"/>
                  </a:cubicBezTo>
                  <a:cubicBezTo>
                    <a:pt x="3777" y="1303"/>
                    <a:pt x="3762" y="1292"/>
                    <a:pt x="3752" y="1273"/>
                  </a:cubicBezTo>
                  <a:cubicBezTo>
                    <a:pt x="3737" y="1244"/>
                    <a:pt x="3747" y="1216"/>
                    <a:pt x="3774" y="1215"/>
                  </a:cubicBezTo>
                  <a:cubicBezTo>
                    <a:pt x="3802" y="1212"/>
                    <a:pt x="3825" y="1164"/>
                    <a:pt x="3823" y="1109"/>
                  </a:cubicBezTo>
                  <a:cubicBezTo>
                    <a:pt x="3822" y="1038"/>
                    <a:pt x="3810" y="1017"/>
                    <a:pt x="3756" y="1017"/>
                  </a:cubicBezTo>
                  <a:cubicBezTo>
                    <a:pt x="3745" y="1017"/>
                    <a:pt x="3732" y="1018"/>
                    <a:pt x="3717" y="1019"/>
                  </a:cubicBezTo>
                  <a:cubicBezTo>
                    <a:pt x="3574" y="1034"/>
                    <a:pt x="3543" y="1071"/>
                    <a:pt x="3647" y="1107"/>
                  </a:cubicBezTo>
                  <a:cubicBezTo>
                    <a:pt x="3701" y="1125"/>
                    <a:pt x="3735" y="1144"/>
                    <a:pt x="3725" y="1152"/>
                  </a:cubicBezTo>
                  <a:cubicBezTo>
                    <a:pt x="3699" y="1173"/>
                    <a:pt x="3420" y="1200"/>
                    <a:pt x="3282" y="1200"/>
                  </a:cubicBezTo>
                  <a:cubicBezTo>
                    <a:pt x="3245" y="1200"/>
                    <a:pt x="3218" y="1198"/>
                    <a:pt x="3208" y="1194"/>
                  </a:cubicBezTo>
                  <a:cubicBezTo>
                    <a:pt x="3117" y="1152"/>
                    <a:pt x="3043" y="1131"/>
                    <a:pt x="2991" y="1131"/>
                  </a:cubicBezTo>
                  <a:cubicBezTo>
                    <a:pt x="2963" y="1131"/>
                    <a:pt x="2940" y="1137"/>
                    <a:pt x="2925" y="1149"/>
                  </a:cubicBezTo>
                  <a:cubicBezTo>
                    <a:pt x="2899" y="1169"/>
                    <a:pt x="2833" y="1178"/>
                    <a:pt x="2756" y="1178"/>
                  </a:cubicBezTo>
                  <a:cubicBezTo>
                    <a:pt x="2617" y="1178"/>
                    <a:pt x="2441" y="1149"/>
                    <a:pt x="2404" y="1106"/>
                  </a:cubicBezTo>
                  <a:cubicBezTo>
                    <a:pt x="2388" y="1086"/>
                    <a:pt x="2354" y="1075"/>
                    <a:pt x="2316" y="1075"/>
                  </a:cubicBezTo>
                  <a:cubicBezTo>
                    <a:pt x="2295" y="1075"/>
                    <a:pt x="2272" y="1079"/>
                    <a:pt x="2250" y="1086"/>
                  </a:cubicBezTo>
                  <a:cubicBezTo>
                    <a:pt x="2230" y="1094"/>
                    <a:pt x="2208" y="1097"/>
                    <a:pt x="2185" y="1097"/>
                  </a:cubicBezTo>
                  <a:cubicBezTo>
                    <a:pt x="2077" y="1097"/>
                    <a:pt x="1958" y="1023"/>
                    <a:pt x="1989" y="956"/>
                  </a:cubicBezTo>
                  <a:cubicBezTo>
                    <a:pt x="2001" y="930"/>
                    <a:pt x="1980" y="906"/>
                    <a:pt x="1941" y="903"/>
                  </a:cubicBezTo>
                  <a:cubicBezTo>
                    <a:pt x="1941" y="903"/>
                    <a:pt x="1940" y="903"/>
                    <a:pt x="1939" y="903"/>
                  </a:cubicBezTo>
                  <a:cubicBezTo>
                    <a:pt x="1903" y="903"/>
                    <a:pt x="1888" y="931"/>
                    <a:pt x="1909" y="967"/>
                  </a:cubicBezTo>
                  <a:cubicBezTo>
                    <a:pt x="1928" y="1004"/>
                    <a:pt x="1909" y="1039"/>
                    <a:pt x="1865" y="1045"/>
                  </a:cubicBezTo>
                  <a:cubicBezTo>
                    <a:pt x="1804" y="1052"/>
                    <a:pt x="1818" y="1061"/>
                    <a:pt x="1928" y="1088"/>
                  </a:cubicBezTo>
                  <a:cubicBezTo>
                    <a:pt x="2103" y="1131"/>
                    <a:pt x="2228" y="1213"/>
                    <a:pt x="2180" y="1252"/>
                  </a:cubicBezTo>
                  <a:cubicBezTo>
                    <a:pt x="2176" y="1256"/>
                    <a:pt x="2169" y="1257"/>
                    <a:pt x="2161" y="1257"/>
                  </a:cubicBezTo>
                  <a:cubicBezTo>
                    <a:pt x="2132" y="1257"/>
                    <a:pt x="2086" y="1236"/>
                    <a:pt x="2043" y="1203"/>
                  </a:cubicBezTo>
                  <a:cubicBezTo>
                    <a:pt x="2002" y="1169"/>
                    <a:pt x="1973" y="1153"/>
                    <a:pt x="1948" y="1153"/>
                  </a:cubicBezTo>
                  <a:cubicBezTo>
                    <a:pt x="1928" y="1153"/>
                    <a:pt x="1911" y="1165"/>
                    <a:pt x="1892" y="1188"/>
                  </a:cubicBezTo>
                  <a:cubicBezTo>
                    <a:pt x="1871" y="1214"/>
                    <a:pt x="1859" y="1229"/>
                    <a:pt x="1849" y="1229"/>
                  </a:cubicBezTo>
                  <a:cubicBezTo>
                    <a:pt x="1837" y="1229"/>
                    <a:pt x="1831" y="1205"/>
                    <a:pt x="1819" y="1152"/>
                  </a:cubicBezTo>
                  <a:cubicBezTo>
                    <a:pt x="1807" y="1098"/>
                    <a:pt x="1753" y="1022"/>
                    <a:pt x="1703" y="989"/>
                  </a:cubicBezTo>
                  <a:cubicBezTo>
                    <a:pt x="1650" y="955"/>
                    <a:pt x="1622" y="919"/>
                    <a:pt x="1640" y="910"/>
                  </a:cubicBezTo>
                  <a:cubicBezTo>
                    <a:pt x="1722" y="868"/>
                    <a:pt x="1704" y="843"/>
                    <a:pt x="1562" y="794"/>
                  </a:cubicBezTo>
                  <a:cubicBezTo>
                    <a:pt x="1431" y="751"/>
                    <a:pt x="1421" y="739"/>
                    <a:pt x="1495" y="716"/>
                  </a:cubicBezTo>
                  <a:cubicBezTo>
                    <a:pt x="1552" y="700"/>
                    <a:pt x="1553" y="685"/>
                    <a:pt x="1500" y="673"/>
                  </a:cubicBezTo>
                  <a:cubicBezTo>
                    <a:pt x="1494" y="672"/>
                    <a:pt x="1487" y="671"/>
                    <a:pt x="1479" y="671"/>
                  </a:cubicBezTo>
                  <a:cubicBezTo>
                    <a:pt x="1421" y="671"/>
                    <a:pt x="1306" y="702"/>
                    <a:pt x="1203" y="748"/>
                  </a:cubicBezTo>
                  <a:cubicBezTo>
                    <a:pt x="1112" y="787"/>
                    <a:pt x="1048" y="806"/>
                    <a:pt x="1004" y="806"/>
                  </a:cubicBezTo>
                  <a:cubicBezTo>
                    <a:pt x="976" y="806"/>
                    <a:pt x="956" y="798"/>
                    <a:pt x="943" y="782"/>
                  </a:cubicBezTo>
                  <a:cubicBezTo>
                    <a:pt x="927" y="762"/>
                    <a:pt x="905" y="754"/>
                    <a:pt x="884" y="754"/>
                  </a:cubicBezTo>
                  <a:cubicBezTo>
                    <a:pt x="836" y="754"/>
                    <a:pt x="791" y="798"/>
                    <a:pt x="818" y="848"/>
                  </a:cubicBezTo>
                  <a:cubicBezTo>
                    <a:pt x="833" y="874"/>
                    <a:pt x="777" y="943"/>
                    <a:pt x="697" y="1003"/>
                  </a:cubicBezTo>
                  <a:cubicBezTo>
                    <a:pt x="634" y="1049"/>
                    <a:pt x="581" y="1076"/>
                    <a:pt x="562" y="1076"/>
                  </a:cubicBezTo>
                  <a:cubicBezTo>
                    <a:pt x="556" y="1076"/>
                    <a:pt x="553" y="1074"/>
                    <a:pt x="554" y="1068"/>
                  </a:cubicBezTo>
                  <a:cubicBezTo>
                    <a:pt x="558" y="1028"/>
                    <a:pt x="464" y="1003"/>
                    <a:pt x="369" y="1003"/>
                  </a:cubicBezTo>
                  <a:cubicBezTo>
                    <a:pt x="315" y="1003"/>
                    <a:pt x="261" y="1011"/>
                    <a:pt x="224" y="1030"/>
                  </a:cubicBezTo>
                  <a:cubicBezTo>
                    <a:pt x="180" y="1051"/>
                    <a:pt x="133" y="1063"/>
                    <a:pt x="85" y="1063"/>
                  </a:cubicBezTo>
                  <a:cubicBezTo>
                    <a:pt x="77" y="1063"/>
                    <a:pt x="69" y="1063"/>
                    <a:pt x="61" y="1062"/>
                  </a:cubicBezTo>
                  <a:cubicBezTo>
                    <a:pt x="56" y="1062"/>
                    <a:pt x="52" y="1061"/>
                    <a:pt x="49" y="1061"/>
                  </a:cubicBezTo>
                  <a:cubicBezTo>
                    <a:pt x="22" y="1061"/>
                    <a:pt x="33" y="1081"/>
                    <a:pt x="78" y="1110"/>
                  </a:cubicBezTo>
                  <a:lnTo>
                    <a:pt x="76" y="1109"/>
                  </a:lnTo>
                  <a:lnTo>
                    <a:pt x="76" y="1109"/>
                  </a:lnTo>
                  <a:cubicBezTo>
                    <a:pt x="143" y="1153"/>
                    <a:pt x="142" y="1179"/>
                    <a:pt x="69" y="1210"/>
                  </a:cubicBezTo>
                  <a:cubicBezTo>
                    <a:pt x="9" y="1234"/>
                    <a:pt x="0" y="1256"/>
                    <a:pt x="48" y="1267"/>
                  </a:cubicBezTo>
                  <a:cubicBezTo>
                    <a:pt x="88" y="1274"/>
                    <a:pt x="124" y="1327"/>
                    <a:pt x="122" y="1374"/>
                  </a:cubicBezTo>
                  <a:cubicBezTo>
                    <a:pt x="121" y="1431"/>
                    <a:pt x="125" y="1452"/>
                    <a:pt x="154" y="1452"/>
                  </a:cubicBezTo>
                  <a:cubicBezTo>
                    <a:pt x="167" y="1452"/>
                    <a:pt x="185" y="1448"/>
                    <a:pt x="209" y="1441"/>
                  </a:cubicBezTo>
                  <a:cubicBezTo>
                    <a:pt x="221" y="1438"/>
                    <a:pt x="234" y="1436"/>
                    <a:pt x="247" y="1436"/>
                  </a:cubicBezTo>
                  <a:cubicBezTo>
                    <a:pt x="285" y="1436"/>
                    <a:pt x="326" y="1451"/>
                    <a:pt x="346" y="1476"/>
                  </a:cubicBezTo>
                  <a:cubicBezTo>
                    <a:pt x="360" y="1497"/>
                    <a:pt x="384" y="1508"/>
                    <a:pt x="407" y="1508"/>
                  </a:cubicBezTo>
                  <a:cubicBezTo>
                    <a:pt x="423" y="1508"/>
                    <a:pt x="439" y="1503"/>
                    <a:pt x="452" y="1492"/>
                  </a:cubicBezTo>
                  <a:cubicBezTo>
                    <a:pt x="472" y="1477"/>
                    <a:pt x="498" y="1469"/>
                    <a:pt x="522" y="1469"/>
                  </a:cubicBezTo>
                  <a:cubicBezTo>
                    <a:pt x="536" y="1469"/>
                    <a:pt x="549" y="1472"/>
                    <a:pt x="560" y="1479"/>
                  </a:cubicBezTo>
                  <a:cubicBezTo>
                    <a:pt x="568" y="1484"/>
                    <a:pt x="580" y="1487"/>
                    <a:pt x="593" y="1487"/>
                  </a:cubicBezTo>
                  <a:cubicBezTo>
                    <a:pt x="619" y="1487"/>
                    <a:pt x="651" y="1476"/>
                    <a:pt x="676" y="1456"/>
                  </a:cubicBezTo>
                  <a:cubicBezTo>
                    <a:pt x="707" y="1435"/>
                    <a:pt x="743" y="1424"/>
                    <a:pt x="779" y="1424"/>
                  </a:cubicBezTo>
                  <a:cubicBezTo>
                    <a:pt x="797" y="1424"/>
                    <a:pt x="815" y="1427"/>
                    <a:pt x="833" y="1433"/>
                  </a:cubicBezTo>
                  <a:cubicBezTo>
                    <a:pt x="928" y="1465"/>
                    <a:pt x="948" y="1539"/>
                    <a:pt x="876" y="1539"/>
                  </a:cubicBezTo>
                  <a:cubicBezTo>
                    <a:pt x="868" y="1539"/>
                    <a:pt x="858" y="1538"/>
                    <a:pt x="848" y="1535"/>
                  </a:cubicBezTo>
                  <a:cubicBezTo>
                    <a:pt x="844" y="1535"/>
                    <a:pt x="840" y="1534"/>
                    <a:pt x="836" y="1534"/>
                  </a:cubicBezTo>
                  <a:cubicBezTo>
                    <a:pt x="799" y="1534"/>
                    <a:pt x="783" y="1576"/>
                    <a:pt x="794" y="1641"/>
                  </a:cubicBezTo>
                  <a:cubicBezTo>
                    <a:pt x="806" y="1707"/>
                    <a:pt x="785" y="1767"/>
                    <a:pt x="749" y="1773"/>
                  </a:cubicBezTo>
                  <a:cubicBezTo>
                    <a:pt x="713" y="1777"/>
                    <a:pt x="719" y="1788"/>
                    <a:pt x="767" y="1798"/>
                  </a:cubicBezTo>
                  <a:cubicBezTo>
                    <a:pt x="779" y="1801"/>
                    <a:pt x="790" y="1802"/>
                    <a:pt x="800" y="1802"/>
                  </a:cubicBezTo>
                  <a:cubicBezTo>
                    <a:pt x="832" y="1802"/>
                    <a:pt x="854" y="1790"/>
                    <a:pt x="857" y="1771"/>
                  </a:cubicBezTo>
                  <a:cubicBezTo>
                    <a:pt x="860" y="1746"/>
                    <a:pt x="900" y="1721"/>
                    <a:pt x="945" y="1715"/>
                  </a:cubicBezTo>
                  <a:cubicBezTo>
                    <a:pt x="986" y="1710"/>
                    <a:pt x="1027" y="1697"/>
                    <a:pt x="1064" y="1676"/>
                  </a:cubicBezTo>
                  <a:cubicBezTo>
                    <a:pt x="1073" y="1669"/>
                    <a:pt x="1085" y="1666"/>
                    <a:pt x="1097" y="1666"/>
                  </a:cubicBezTo>
                  <a:cubicBezTo>
                    <a:pt x="1174" y="1666"/>
                    <a:pt x="1296" y="1788"/>
                    <a:pt x="1285" y="1874"/>
                  </a:cubicBezTo>
                  <a:cubicBezTo>
                    <a:pt x="1278" y="1921"/>
                    <a:pt x="1276" y="1945"/>
                    <a:pt x="1295" y="1945"/>
                  </a:cubicBezTo>
                  <a:cubicBezTo>
                    <a:pt x="1316" y="1945"/>
                    <a:pt x="1363" y="1917"/>
                    <a:pt x="1458" y="1859"/>
                  </a:cubicBezTo>
                  <a:cubicBezTo>
                    <a:pt x="1492" y="1838"/>
                    <a:pt x="1516" y="1777"/>
                    <a:pt x="1512" y="1725"/>
                  </a:cubicBezTo>
                  <a:cubicBezTo>
                    <a:pt x="1507" y="1677"/>
                    <a:pt x="1508" y="1655"/>
                    <a:pt x="1525" y="1655"/>
                  </a:cubicBezTo>
                  <a:cubicBezTo>
                    <a:pt x="1539" y="1655"/>
                    <a:pt x="1564" y="1669"/>
                    <a:pt x="1606" y="1697"/>
                  </a:cubicBezTo>
                  <a:cubicBezTo>
                    <a:pt x="1662" y="1732"/>
                    <a:pt x="1689" y="1782"/>
                    <a:pt x="1665" y="1801"/>
                  </a:cubicBezTo>
                  <a:cubicBezTo>
                    <a:pt x="1642" y="1820"/>
                    <a:pt x="1646" y="1829"/>
                    <a:pt x="1680" y="1829"/>
                  </a:cubicBezTo>
                  <a:cubicBezTo>
                    <a:pt x="1691" y="1829"/>
                    <a:pt x="1705" y="1828"/>
                    <a:pt x="1722" y="1826"/>
                  </a:cubicBezTo>
                  <a:cubicBezTo>
                    <a:pt x="1733" y="1825"/>
                    <a:pt x="1742" y="1825"/>
                    <a:pt x="1749" y="1825"/>
                  </a:cubicBezTo>
                  <a:cubicBezTo>
                    <a:pt x="1797" y="1825"/>
                    <a:pt x="1783" y="1850"/>
                    <a:pt x="1704" y="1912"/>
                  </a:cubicBezTo>
                  <a:cubicBezTo>
                    <a:pt x="1626" y="1974"/>
                    <a:pt x="1618" y="2012"/>
                    <a:pt x="1657" y="2012"/>
                  </a:cubicBezTo>
                  <a:cubicBezTo>
                    <a:pt x="1683" y="2012"/>
                    <a:pt x="1729" y="1996"/>
                    <a:pt x="1789" y="1959"/>
                  </a:cubicBezTo>
                  <a:cubicBezTo>
                    <a:pt x="1953" y="1859"/>
                    <a:pt x="1983" y="1688"/>
                    <a:pt x="1853" y="1604"/>
                  </a:cubicBezTo>
                  <a:cubicBezTo>
                    <a:pt x="1803" y="1571"/>
                    <a:pt x="1751" y="1552"/>
                    <a:pt x="1722" y="1552"/>
                  </a:cubicBezTo>
                  <a:cubicBezTo>
                    <a:pt x="1713" y="1552"/>
                    <a:pt x="1707" y="1553"/>
                    <a:pt x="1703" y="1556"/>
                  </a:cubicBezTo>
                  <a:cubicBezTo>
                    <a:pt x="1697" y="1561"/>
                    <a:pt x="1688" y="1563"/>
                    <a:pt x="1678" y="1563"/>
                  </a:cubicBezTo>
                  <a:cubicBezTo>
                    <a:pt x="1651" y="1563"/>
                    <a:pt x="1611" y="1548"/>
                    <a:pt x="1573" y="1524"/>
                  </a:cubicBezTo>
                  <a:cubicBezTo>
                    <a:pt x="1541" y="1503"/>
                    <a:pt x="1519" y="1492"/>
                    <a:pt x="1500" y="1492"/>
                  </a:cubicBezTo>
                  <a:cubicBezTo>
                    <a:pt x="1470" y="1492"/>
                    <a:pt x="1448" y="1519"/>
                    <a:pt x="1410" y="1585"/>
                  </a:cubicBezTo>
                  <a:cubicBezTo>
                    <a:pt x="1361" y="1668"/>
                    <a:pt x="1339" y="1707"/>
                    <a:pt x="1324" y="1707"/>
                  </a:cubicBezTo>
                  <a:cubicBezTo>
                    <a:pt x="1312" y="1707"/>
                    <a:pt x="1306" y="1679"/>
                    <a:pt x="1295" y="1627"/>
                  </a:cubicBezTo>
                  <a:cubicBezTo>
                    <a:pt x="1285" y="1570"/>
                    <a:pt x="1228" y="1506"/>
                    <a:pt x="1167" y="1482"/>
                  </a:cubicBezTo>
                  <a:cubicBezTo>
                    <a:pt x="1104" y="1456"/>
                    <a:pt x="1071" y="1425"/>
                    <a:pt x="1092" y="1410"/>
                  </a:cubicBezTo>
                  <a:cubicBezTo>
                    <a:pt x="1099" y="1405"/>
                    <a:pt x="1108" y="1403"/>
                    <a:pt x="1120" y="1403"/>
                  </a:cubicBezTo>
                  <a:cubicBezTo>
                    <a:pt x="1142" y="1403"/>
                    <a:pt x="1171" y="1412"/>
                    <a:pt x="1198" y="1431"/>
                  </a:cubicBezTo>
                  <a:cubicBezTo>
                    <a:pt x="1215" y="1442"/>
                    <a:pt x="1232" y="1447"/>
                    <a:pt x="1248" y="1447"/>
                  </a:cubicBezTo>
                  <a:cubicBezTo>
                    <a:pt x="1281" y="1447"/>
                    <a:pt x="1314" y="1427"/>
                    <a:pt x="1352" y="1385"/>
                  </a:cubicBezTo>
                  <a:cubicBezTo>
                    <a:pt x="1390" y="1342"/>
                    <a:pt x="1419" y="1322"/>
                    <a:pt x="1448" y="1322"/>
                  </a:cubicBezTo>
                  <a:cubicBezTo>
                    <a:pt x="1468" y="1322"/>
                    <a:pt x="1488" y="1331"/>
                    <a:pt x="1512" y="1349"/>
                  </a:cubicBezTo>
                  <a:cubicBezTo>
                    <a:pt x="1555" y="1382"/>
                    <a:pt x="1589" y="1428"/>
                    <a:pt x="1589" y="1458"/>
                  </a:cubicBezTo>
                  <a:cubicBezTo>
                    <a:pt x="1590" y="1468"/>
                    <a:pt x="1594" y="1474"/>
                    <a:pt x="1601" y="1474"/>
                  </a:cubicBezTo>
                  <a:cubicBezTo>
                    <a:pt x="1613" y="1474"/>
                    <a:pt x="1634" y="1457"/>
                    <a:pt x="1659" y="1425"/>
                  </a:cubicBezTo>
                  <a:cubicBezTo>
                    <a:pt x="1700" y="1377"/>
                    <a:pt x="1742" y="1328"/>
                    <a:pt x="1758" y="1312"/>
                  </a:cubicBezTo>
                  <a:cubicBezTo>
                    <a:pt x="1772" y="1297"/>
                    <a:pt x="1736" y="1287"/>
                    <a:pt x="1677" y="1287"/>
                  </a:cubicBezTo>
                  <a:cubicBezTo>
                    <a:pt x="1667" y="1287"/>
                    <a:pt x="1655" y="1287"/>
                    <a:pt x="1643" y="1288"/>
                  </a:cubicBezTo>
                  <a:cubicBezTo>
                    <a:pt x="1605" y="1289"/>
                    <a:pt x="1577" y="1290"/>
                    <a:pt x="1558" y="1290"/>
                  </a:cubicBezTo>
                  <a:cubicBezTo>
                    <a:pt x="1506" y="1290"/>
                    <a:pt x="1522" y="1281"/>
                    <a:pt x="1585" y="1247"/>
                  </a:cubicBezTo>
                  <a:cubicBezTo>
                    <a:pt x="1608" y="1234"/>
                    <a:pt x="1630" y="1228"/>
                    <a:pt x="1654" y="1228"/>
                  </a:cubicBezTo>
                  <a:cubicBezTo>
                    <a:pt x="1698" y="1228"/>
                    <a:pt x="1749" y="1251"/>
                    <a:pt x="1828" y="1303"/>
                  </a:cubicBezTo>
                  <a:cubicBezTo>
                    <a:pt x="1909" y="1356"/>
                    <a:pt x="1979" y="1383"/>
                    <a:pt x="2009" y="1383"/>
                  </a:cubicBezTo>
                  <a:cubicBezTo>
                    <a:pt x="2039" y="1383"/>
                    <a:pt x="2030" y="1357"/>
                    <a:pt x="1953" y="1304"/>
                  </a:cubicBezTo>
                  <a:cubicBezTo>
                    <a:pt x="1922" y="1282"/>
                    <a:pt x="1912" y="1271"/>
                    <a:pt x="1925" y="1271"/>
                  </a:cubicBezTo>
                  <a:cubicBezTo>
                    <a:pt x="1937" y="1271"/>
                    <a:pt x="1967" y="1280"/>
                    <a:pt x="2018" y="1297"/>
                  </a:cubicBezTo>
                  <a:cubicBezTo>
                    <a:pt x="2063" y="1312"/>
                    <a:pt x="2096" y="1321"/>
                    <a:pt x="2123" y="1321"/>
                  </a:cubicBezTo>
                  <a:cubicBezTo>
                    <a:pt x="2173" y="1321"/>
                    <a:pt x="2204" y="1291"/>
                    <a:pt x="2259" y="1219"/>
                  </a:cubicBezTo>
                  <a:cubicBezTo>
                    <a:pt x="2304" y="1159"/>
                    <a:pt x="2339" y="1129"/>
                    <a:pt x="2362" y="1129"/>
                  </a:cubicBezTo>
                  <a:cubicBezTo>
                    <a:pt x="2370" y="1129"/>
                    <a:pt x="2377" y="1133"/>
                    <a:pt x="2382" y="1142"/>
                  </a:cubicBezTo>
                  <a:cubicBezTo>
                    <a:pt x="2397" y="1170"/>
                    <a:pt x="2468" y="1200"/>
                    <a:pt x="2547" y="1212"/>
                  </a:cubicBezTo>
                  <a:cubicBezTo>
                    <a:pt x="2626" y="1222"/>
                    <a:pt x="2709" y="1258"/>
                    <a:pt x="2737" y="1294"/>
                  </a:cubicBezTo>
                  <a:cubicBezTo>
                    <a:pt x="2753" y="1314"/>
                    <a:pt x="2766" y="1324"/>
                    <a:pt x="2775" y="1324"/>
                  </a:cubicBezTo>
                  <a:cubicBezTo>
                    <a:pt x="2785" y="1324"/>
                    <a:pt x="2791" y="1313"/>
                    <a:pt x="2794" y="1291"/>
                  </a:cubicBezTo>
                  <a:cubicBezTo>
                    <a:pt x="2797" y="1269"/>
                    <a:pt x="2802" y="1258"/>
                    <a:pt x="2809" y="1258"/>
                  </a:cubicBezTo>
                  <a:cubicBezTo>
                    <a:pt x="2815" y="1258"/>
                    <a:pt x="2823" y="1267"/>
                    <a:pt x="2832" y="1285"/>
                  </a:cubicBezTo>
                  <a:cubicBezTo>
                    <a:pt x="2850" y="1318"/>
                    <a:pt x="2847" y="1353"/>
                    <a:pt x="2828" y="1370"/>
                  </a:cubicBezTo>
                  <a:cubicBezTo>
                    <a:pt x="2807" y="1386"/>
                    <a:pt x="2801" y="1437"/>
                    <a:pt x="2810" y="1483"/>
                  </a:cubicBezTo>
                  <a:cubicBezTo>
                    <a:pt x="2822" y="1537"/>
                    <a:pt x="2843" y="1557"/>
                    <a:pt x="2916" y="1557"/>
                  </a:cubicBezTo>
                  <a:cubicBezTo>
                    <a:pt x="2942" y="1557"/>
                    <a:pt x="2974" y="1555"/>
                    <a:pt x="3014" y="1550"/>
                  </a:cubicBezTo>
                  <a:cubicBezTo>
                    <a:pt x="3117" y="1540"/>
                    <a:pt x="3213" y="1513"/>
                    <a:pt x="3229" y="1489"/>
                  </a:cubicBezTo>
                  <a:cubicBezTo>
                    <a:pt x="3248" y="1470"/>
                    <a:pt x="3274" y="1459"/>
                    <a:pt x="3301" y="1459"/>
                  </a:cubicBezTo>
                  <a:cubicBezTo>
                    <a:pt x="3307" y="1459"/>
                    <a:pt x="3314" y="1459"/>
                    <a:pt x="3320" y="1461"/>
                  </a:cubicBezTo>
                  <a:cubicBezTo>
                    <a:pt x="3410" y="1480"/>
                    <a:pt x="3279" y="1555"/>
                    <a:pt x="3086" y="1595"/>
                  </a:cubicBezTo>
                  <a:cubicBezTo>
                    <a:pt x="2956" y="1622"/>
                    <a:pt x="2923" y="1646"/>
                    <a:pt x="2931" y="1712"/>
                  </a:cubicBezTo>
                  <a:cubicBezTo>
                    <a:pt x="2933" y="1741"/>
                    <a:pt x="2933" y="1757"/>
                    <a:pt x="2924" y="1757"/>
                  </a:cubicBezTo>
                  <a:cubicBezTo>
                    <a:pt x="2912" y="1757"/>
                    <a:pt x="2884" y="1728"/>
                    <a:pt x="2829" y="1662"/>
                  </a:cubicBezTo>
                  <a:cubicBezTo>
                    <a:pt x="2738" y="1553"/>
                    <a:pt x="2698" y="1532"/>
                    <a:pt x="2573" y="1522"/>
                  </a:cubicBezTo>
                  <a:cubicBezTo>
                    <a:pt x="2456" y="1512"/>
                    <a:pt x="2419" y="1492"/>
                    <a:pt x="2407" y="1438"/>
                  </a:cubicBezTo>
                  <a:cubicBezTo>
                    <a:pt x="2399" y="1403"/>
                    <a:pt x="2389" y="1387"/>
                    <a:pt x="2375" y="1387"/>
                  </a:cubicBezTo>
                  <a:cubicBezTo>
                    <a:pt x="2368" y="1387"/>
                    <a:pt x="2360" y="1391"/>
                    <a:pt x="2350" y="1398"/>
                  </a:cubicBezTo>
                  <a:cubicBezTo>
                    <a:pt x="2326" y="1418"/>
                    <a:pt x="2321" y="1452"/>
                    <a:pt x="2334" y="1479"/>
                  </a:cubicBezTo>
                  <a:cubicBezTo>
                    <a:pt x="2347" y="1504"/>
                    <a:pt x="2322" y="1537"/>
                    <a:pt x="2280" y="1549"/>
                  </a:cubicBezTo>
                  <a:cubicBezTo>
                    <a:pt x="2238" y="1561"/>
                    <a:pt x="2229" y="1589"/>
                    <a:pt x="2261" y="1610"/>
                  </a:cubicBezTo>
                  <a:cubicBezTo>
                    <a:pt x="2300" y="1635"/>
                    <a:pt x="2282" y="1670"/>
                    <a:pt x="2209" y="1706"/>
                  </a:cubicBezTo>
                  <a:cubicBezTo>
                    <a:pt x="2144" y="1737"/>
                    <a:pt x="2115" y="1774"/>
                    <a:pt x="2138" y="1789"/>
                  </a:cubicBezTo>
                  <a:cubicBezTo>
                    <a:pt x="2145" y="1794"/>
                    <a:pt x="2155" y="1796"/>
                    <a:pt x="2166" y="1796"/>
                  </a:cubicBezTo>
                  <a:cubicBezTo>
                    <a:pt x="2190" y="1796"/>
                    <a:pt x="2221" y="1786"/>
                    <a:pt x="2244" y="1768"/>
                  </a:cubicBezTo>
                  <a:cubicBezTo>
                    <a:pt x="2268" y="1751"/>
                    <a:pt x="2283" y="1741"/>
                    <a:pt x="2293" y="1741"/>
                  </a:cubicBezTo>
                  <a:cubicBezTo>
                    <a:pt x="2308" y="1741"/>
                    <a:pt x="2310" y="1764"/>
                    <a:pt x="2310" y="1820"/>
                  </a:cubicBezTo>
                  <a:cubicBezTo>
                    <a:pt x="2310" y="1866"/>
                    <a:pt x="2321" y="1899"/>
                    <a:pt x="2334" y="1899"/>
                  </a:cubicBezTo>
                  <a:cubicBezTo>
                    <a:pt x="2336" y="1899"/>
                    <a:pt x="2339" y="1897"/>
                    <a:pt x="2341" y="1895"/>
                  </a:cubicBezTo>
                  <a:cubicBezTo>
                    <a:pt x="2345" y="1893"/>
                    <a:pt x="2348" y="1891"/>
                    <a:pt x="2352" y="1891"/>
                  </a:cubicBezTo>
                  <a:cubicBezTo>
                    <a:pt x="2368" y="1891"/>
                    <a:pt x="2385" y="1913"/>
                    <a:pt x="2394" y="1946"/>
                  </a:cubicBezTo>
                  <a:cubicBezTo>
                    <a:pt x="2405" y="1991"/>
                    <a:pt x="2398" y="2009"/>
                    <a:pt x="2357" y="2009"/>
                  </a:cubicBezTo>
                  <a:cubicBezTo>
                    <a:pt x="2342" y="2009"/>
                    <a:pt x="2323" y="2006"/>
                    <a:pt x="2300" y="2003"/>
                  </a:cubicBezTo>
                  <a:cubicBezTo>
                    <a:pt x="2276" y="1999"/>
                    <a:pt x="2258" y="1997"/>
                    <a:pt x="2245" y="1997"/>
                  </a:cubicBezTo>
                  <a:cubicBezTo>
                    <a:pt x="2211" y="1997"/>
                    <a:pt x="2209" y="2010"/>
                    <a:pt x="2232" y="2040"/>
                  </a:cubicBezTo>
                  <a:cubicBezTo>
                    <a:pt x="2262" y="2077"/>
                    <a:pt x="2247" y="2097"/>
                    <a:pt x="2188" y="2100"/>
                  </a:cubicBezTo>
                  <a:cubicBezTo>
                    <a:pt x="2121" y="2101"/>
                    <a:pt x="2144" y="2126"/>
                    <a:pt x="2280" y="2201"/>
                  </a:cubicBezTo>
                  <a:cubicBezTo>
                    <a:pt x="2377" y="2254"/>
                    <a:pt x="2477" y="2294"/>
                    <a:pt x="2511" y="2294"/>
                  </a:cubicBezTo>
                  <a:cubicBezTo>
                    <a:pt x="2512" y="2294"/>
                    <a:pt x="2513" y="2294"/>
                    <a:pt x="2515" y="2294"/>
                  </a:cubicBezTo>
                  <a:cubicBezTo>
                    <a:pt x="2544" y="2289"/>
                    <a:pt x="2519" y="2265"/>
                    <a:pt x="2459" y="2240"/>
                  </a:cubicBezTo>
                  <a:cubicBezTo>
                    <a:pt x="2365" y="2200"/>
                    <a:pt x="2370" y="2177"/>
                    <a:pt x="2482" y="2094"/>
                  </a:cubicBezTo>
                  <a:lnTo>
                    <a:pt x="2616" y="1994"/>
                  </a:lnTo>
                  <a:lnTo>
                    <a:pt x="2616" y="1994"/>
                  </a:lnTo>
                  <a:lnTo>
                    <a:pt x="2591" y="2109"/>
                  </a:lnTo>
                  <a:cubicBezTo>
                    <a:pt x="2577" y="2173"/>
                    <a:pt x="2603" y="2246"/>
                    <a:pt x="2650" y="2276"/>
                  </a:cubicBezTo>
                  <a:cubicBezTo>
                    <a:pt x="2676" y="2292"/>
                    <a:pt x="2695" y="2301"/>
                    <a:pt x="2705" y="2301"/>
                  </a:cubicBezTo>
                  <a:cubicBezTo>
                    <a:pt x="2715" y="2301"/>
                    <a:pt x="2717" y="2293"/>
                    <a:pt x="2709" y="2276"/>
                  </a:cubicBezTo>
                  <a:cubicBezTo>
                    <a:pt x="2677" y="2208"/>
                    <a:pt x="2739" y="2163"/>
                    <a:pt x="2852" y="2163"/>
                  </a:cubicBezTo>
                  <a:cubicBezTo>
                    <a:pt x="2862" y="2163"/>
                    <a:pt x="2872" y="2163"/>
                    <a:pt x="2883" y="2164"/>
                  </a:cubicBezTo>
                  <a:cubicBezTo>
                    <a:pt x="2985" y="2171"/>
                    <a:pt x="2982" y="2180"/>
                    <a:pt x="2862" y="2235"/>
                  </a:cubicBezTo>
                  <a:lnTo>
                    <a:pt x="2722" y="2298"/>
                  </a:lnTo>
                  <a:lnTo>
                    <a:pt x="2955" y="2295"/>
                  </a:lnTo>
                  <a:lnTo>
                    <a:pt x="3186" y="2294"/>
                  </a:lnTo>
                  <a:lnTo>
                    <a:pt x="2916" y="2326"/>
                  </a:lnTo>
                  <a:cubicBezTo>
                    <a:pt x="2695" y="2353"/>
                    <a:pt x="2635" y="2380"/>
                    <a:pt x="2601" y="2464"/>
                  </a:cubicBezTo>
                  <a:cubicBezTo>
                    <a:pt x="2574" y="2526"/>
                    <a:pt x="2546" y="2557"/>
                    <a:pt x="2502" y="2557"/>
                  </a:cubicBezTo>
                  <a:cubicBezTo>
                    <a:pt x="2464" y="2557"/>
                    <a:pt x="2414" y="2533"/>
                    <a:pt x="2341" y="2486"/>
                  </a:cubicBezTo>
                  <a:cubicBezTo>
                    <a:pt x="2288" y="2452"/>
                    <a:pt x="2246" y="2437"/>
                    <a:pt x="2219" y="2437"/>
                  </a:cubicBezTo>
                  <a:cubicBezTo>
                    <a:pt x="2174" y="2437"/>
                    <a:pt x="2177" y="2480"/>
                    <a:pt x="2258" y="2547"/>
                  </a:cubicBezTo>
                  <a:cubicBezTo>
                    <a:pt x="2316" y="2595"/>
                    <a:pt x="2332" y="2662"/>
                    <a:pt x="2301" y="2720"/>
                  </a:cubicBezTo>
                  <a:cubicBezTo>
                    <a:pt x="2287" y="2746"/>
                    <a:pt x="2283" y="2760"/>
                    <a:pt x="2288" y="2760"/>
                  </a:cubicBezTo>
                  <a:cubicBezTo>
                    <a:pt x="2295" y="2760"/>
                    <a:pt x="2320" y="2736"/>
                    <a:pt x="2362" y="2689"/>
                  </a:cubicBezTo>
                  <a:cubicBezTo>
                    <a:pt x="2420" y="2624"/>
                    <a:pt x="2449" y="2594"/>
                    <a:pt x="2478" y="2594"/>
                  </a:cubicBezTo>
                  <a:cubicBezTo>
                    <a:pt x="2503" y="2594"/>
                    <a:pt x="2528" y="2616"/>
                    <a:pt x="2573" y="2659"/>
                  </a:cubicBezTo>
                  <a:cubicBezTo>
                    <a:pt x="2665" y="2748"/>
                    <a:pt x="2771" y="2800"/>
                    <a:pt x="2849" y="2800"/>
                  </a:cubicBezTo>
                  <a:cubicBezTo>
                    <a:pt x="2879" y="2800"/>
                    <a:pt x="2904" y="2793"/>
                    <a:pt x="2923" y="2777"/>
                  </a:cubicBezTo>
                  <a:cubicBezTo>
                    <a:pt x="2970" y="2740"/>
                    <a:pt x="2959" y="2732"/>
                    <a:pt x="2853" y="2722"/>
                  </a:cubicBezTo>
                  <a:cubicBezTo>
                    <a:pt x="2786" y="2714"/>
                    <a:pt x="2749" y="2699"/>
                    <a:pt x="2771" y="2688"/>
                  </a:cubicBezTo>
                  <a:cubicBezTo>
                    <a:pt x="2861" y="2644"/>
                    <a:pt x="2892" y="2585"/>
                    <a:pt x="2832" y="2574"/>
                  </a:cubicBezTo>
                  <a:cubicBezTo>
                    <a:pt x="2829" y="2573"/>
                    <a:pt x="2824" y="2573"/>
                    <a:pt x="2820" y="2573"/>
                  </a:cubicBezTo>
                  <a:cubicBezTo>
                    <a:pt x="2784" y="2573"/>
                    <a:pt x="2739" y="2601"/>
                    <a:pt x="2716" y="2640"/>
                  </a:cubicBezTo>
                  <a:cubicBezTo>
                    <a:pt x="2697" y="2670"/>
                    <a:pt x="2681" y="2685"/>
                    <a:pt x="2666" y="2685"/>
                  </a:cubicBezTo>
                  <a:cubicBezTo>
                    <a:pt x="2655" y="2685"/>
                    <a:pt x="2646" y="2677"/>
                    <a:pt x="2637" y="2661"/>
                  </a:cubicBezTo>
                  <a:cubicBezTo>
                    <a:pt x="2603" y="2595"/>
                    <a:pt x="2722" y="2492"/>
                    <a:pt x="2817" y="2492"/>
                  </a:cubicBezTo>
                  <a:cubicBezTo>
                    <a:pt x="2829" y="2492"/>
                    <a:pt x="2841" y="2494"/>
                    <a:pt x="2852" y="2498"/>
                  </a:cubicBezTo>
                  <a:cubicBezTo>
                    <a:pt x="2976" y="2540"/>
                    <a:pt x="3092" y="2710"/>
                    <a:pt x="3031" y="2759"/>
                  </a:cubicBezTo>
                  <a:cubicBezTo>
                    <a:pt x="3000" y="2783"/>
                    <a:pt x="3000" y="2831"/>
                    <a:pt x="3031" y="2867"/>
                  </a:cubicBezTo>
                  <a:cubicBezTo>
                    <a:pt x="3061" y="2904"/>
                    <a:pt x="3064" y="2949"/>
                    <a:pt x="3035" y="2971"/>
                  </a:cubicBezTo>
                  <a:cubicBezTo>
                    <a:pt x="3008" y="2992"/>
                    <a:pt x="3016" y="3067"/>
                    <a:pt x="3050" y="3134"/>
                  </a:cubicBezTo>
                  <a:cubicBezTo>
                    <a:pt x="3083" y="3201"/>
                    <a:pt x="3088" y="3262"/>
                    <a:pt x="3055" y="3268"/>
                  </a:cubicBezTo>
                  <a:cubicBezTo>
                    <a:pt x="3023" y="3272"/>
                    <a:pt x="3044" y="3292"/>
                    <a:pt x="3098" y="3310"/>
                  </a:cubicBezTo>
                  <a:cubicBezTo>
                    <a:pt x="3125" y="3319"/>
                    <a:pt x="3145" y="3324"/>
                    <a:pt x="3158" y="3324"/>
                  </a:cubicBezTo>
                  <a:cubicBezTo>
                    <a:pt x="3179" y="3324"/>
                    <a:pt x="3182" y="3311"/>
                    <a:pt x="3168" y="3284"/>
                  </a:cubicBezTo>
                  <a:cubicBezTo>
                    <a:pt x="3152" y="3252"/>
                    <a:pt x="3156" y="3238"/>
                    <a:pt x="3186" y="3238"/>
                  </a:cubicBezTo>
                  <a:cubicBezTo>
                    <a:pt x="3195" y="3238"/>
                    <a:pt x="3206" y="3239"/>
                    <a:pt x="3219" y="3241"/>
                  </a:cubicBezTo>
                  <a:cubicBezTo>
                    <a:pt x="3226" y="3242"/>
                    <a:pt x="3233" y="3243"/>
                    <a:pt x="3240" y="3243"/>
                  </a:cubicBezTo>
                  <a:cubicBezTo>
                    <a:pt x="3280" y="3243"/>
                    <a:pt x="3317" y="3222"/>
                    <a:pt x="3338" y="3186"/>
                  </a:cubicBezTo>
                  <a:cubicBezTo>
                    <a:pt x="3357" y="3150"/>
                    <a:pt x="3371" y="3130"/>
                    <a:pt x="3385" y="3130"/>
                  </a:cubicBezTo>
                  <a:cubicBezTo>
                    <a:pt x="3407" y="3130"/>
                    <a:pt x="3429" y="3182"/>
                    <a:pt x="3468" y="3301"/>
                  </a:cubicBezTo>
                  <a:cubicBezTo>
                    <a:pt x="3496" y="3392"/>
                    <a:pt x="3538" y="3462"/>
                    <a:pt x="3564" y="3464"/>
                  </a:cubicBezTo>
                  <a:cubicBezTo>
                    <a:pt x="3589" y="3464"/>
                    <a:pt x="3592" y="3434"/>
                    <a:pt x="3570" y="3392"/>
                  </a:cubicBezTo>
                  <a:cubicBezTo>
                    <a:pt x="3552" y="3357"/>
                    <a:pt x="3547" y="3336"/>
                    <a:pt x="3557" y="3336"/>
                  </a:cubicBezTo>
                  <a:cubicBezTo>
                    <a:pt x="3559" y="3336"/>
                    <a:pt x="3562" y="3337"/>
                    <a:pt x="3567" y="3340"/>
                  </a:cubicBezTo>
                  <a:cubicBezTo>
                    <a:pt x="3569" y="3341"/>
                    <a:pt x="3572" y="3342"/>
                    <a:pt x="3575" y="3342"/>
                  </a:cubicBezTo>
                  <a:cubicBezTo>
                    <a:pt x="3597" y="3342"/>
                    <a:pt x="3633" y="3302"/>
                    <a:pt x="3664" y="3249"/>
                  </a:cubicBezTo>
                  <a:cubicBezTo>
                    <a:pt x="3697" y="3190"/>
                    <a:pt x="3719" y="3164"/>
                    <a:pt x="3749" y="3164"/>
                  </a:cubicBezTo>
                  <a:cubicBezTo>
                    <a:pt x="3766" y="3164"/>
                    <a:pt x="3786" y="3173"/>
                    <a:pt x="3811" y="3189"/>
                  </a:cubicBezTo>
                  <a:cubicBezTo>
                    <a:pt x="3840" y="3207"/>
                    <a:pt x="3858" y="3216"/>
                    <a:pt x="3864" y="3216"/>
                  </a:cubicBezTo>
                  <a:cubicBezTo>
                    <a:pt x="3874" y="3216"/>
                    <a:pt x="3861" y="3197"/>
                    <a:pt x="3828" y="3156"/>
                  </a:cubicBezTo>
                  <a:cubicBezTo>
                    <a:pt x="3793" y="3111"/>
                    <a:pt x="3764" y="3092"/>
                    <a:pt x="3722" y="3092"/>
                  </a:cubicBezTo>
                  <a:cubicBezTo>
                    <a:pt x="3697" y="3092"/>
                    <a:pt x="3668" y="3098"/>
                    <a:pt x="3631" y="3110"/>
                  </a:cubicBezTo>
                  <a:cubicBezTo>
                    <a:pt x="3599" y="3120"/>
                    <a:pt x="3569" y="3126"/>
                    <a:pt x="3543" y="3126"/>
                  </a:cubicBezTo>
                  <a:cubicBezTo>
                    <a:pt x="3503" y="3126"/>
                    <a:pt x="3472" y="3113"/>
                    <a:pt x="3452" y="3089"/>
                  </a:cubicBezTo>
                  <a:cubicBezTo>
                    <a:pt x="3434" y="3066"/>
                    <a:pt x="3417" y="3055"/>
                    <a:pt x="3406" y="3055"/>
                  </a:cubicBezTo>
                  <a:cubicBezTo>
                    <a:pt x="3399" y="3055"/>
                    <a:pt x="3395" y="3060"/>
                    <a:pt x="3393" y="3070"/>
                  </a:cubicBezTo>
                  <a:cubicBezTo>
                    <a:pt x="3391" y="3090"/>
                    <a:pt x="3369" y="3103"/>
                    <a:pt x="3339" y="3103"/>
                  </a:cubicBezTo>
                  <a:cubicBezTo>
                    <a:pt x="3332" y="3103"/>
                    <a:pt x="3325" y="3102"/>
                    <a:pt x="3317" y="3101"/>
                  </a:cubicBezTo>
                  <a:cubicBezTo>
                    <a:pt x="3309" y="3099"/>
                    <a:pt x="3301" y="3098"/>
                    <a:pt x="3293" y="3098"/>
                  </a:cubicBezTo>
                  <a:cubicBezTo>
                    <a:pt x="3265" y="3098"/>
                    <a:pt x="3244" y="3111"/>
                    <a:pt x="3243" y="3131"/>
                  </a:cubicBezTo>
                  <a:cubicBezTo>
                    <a:pt x="3241" y="3142"/>
                    <a:pt x="3233" y="3147"/>
                    <a:pt x="3221" y="3147"/>
                  </a:cubicBezTo>
                  <a:cubicBezTo>
                    <a:pt x="3206" y="3147"/>
                    <a:pt x="3186" y="3140"/>
                    <a:pt x="3164" y="3125"/>
                  </a:cubicBezTo>
                  <a:cubicBezTo>
                    <a:pt x="3074" y="3067"/>
                    <a:pt x="3131" y="3010"/>
                    <a:pt x="3340" y="2947"/>
                  </a:cubicBezTo>
                  <a:lnTo>
                    <a:pt x="3487" y="2901"/>
                  </a:lnTo>
                  <a:lnTo>
                    <a:pt x="3304" y="2898"/>
                  </a:lnTo>
                  <a:cubicBezTo>
                    <a:pt x="3119" y="2895"/>
                    <a:pt x="3017" y="2870"/>
                    <a:pt x="3131" y="2855"/>
                  </a:cubicBezTo>
                  <a:cubicBezTo>
                    <a:pt x="3165" y="2850"/>
                    <a:pt x="3171" y="2796"/>
                    <a:pt x="3144" y="2737"/>
                  </a:cubicBezTo>
                  <a:cubicBezTo>
                    <a:pt x="3113" y="2670"/>
                    <a:pt x="3114" y="2644"/>
                    <a:pt x="3152" y="2644"/>
                  </a:cubicBezTo>
                  <a:cubicBezTo>
                    <a:pt x="3161" y="2644"/>
                    <a:pt x="3173" y="2646"/>
                    <a:pt x="3188" y="2649"/>
                  </a:cubicBezTo>
                  <a:cubicBezTo>
                    <a:pt x="3258" y="2668"/>
                    <a:pt x="3323" y="2702"/>
                    <a:pt x="3382" y="2747"/>
                  </a:cubicBezTo>
                  <a:cubicBezTo>
                    <a:pt x="3422" y="2780"/>
                    <a:pt x="3449" y="2796"/>
                    <a:pt x="3469" y="2796"/>
                  </a:cubicBezTo>
                  <a:cubicBezTo>
                    <a:pt x="3486" y="2796"/>
                    <a:pt x="3497" y="2785"/>
                    <a:pt x="3507" y="2762"/>
                  </a:cubicBezTo>
                  <a:cubicBezTo>
                    <a:pt x="3520" y="2731"/>
                    <a:pt x="3533" y="2716"/>
                    <a:pt x="3546" y="2716"/>
                  </a:cubicBezTo>
                  <a:cubicBezTo>
                    <a:pt x="3570" y="2716"/>
                    <a:pt x="3593" y="2765"/>
                    <a:pt x="3608" y="2856"/>
                  </a:cubicBezTo>
                  <a:cubicBezTo>
                    <a:pt x="3623" y="2947"/>
                    <a:pt x="3683" y="3002"/>
                    <a:pt x="3748" y="3002"/>
                  </a:cubicBezTo>
                  <a:cubicBezTo>
                    <a:pt x="3777" y="3002"/>
                    <a:pt x="3806" y="2992"/>
                    <a:pt x="3834" y="2970"/>
                  </a:cubicBezTo>
                  <a:cubicBezTo>
                    <a:pt x="3862" y="2946"/>
                    <a:pt x="3872" y="2877"/>
                    <a:pt x="3858" y="2808"/>
                  </a:cubicBezTo>
                  <a:cubicBezTo>
                    <a:pt x="3831" y="2690"/>
                    <a:pt x="3975" y="2561"/>
                    <a:pt x="4089" y="2561"/>
                  </a:cubicBezTo>
                  <a:cubicBezTo>
                    <a:pt x="4118" y="2561"/>
                    <a:pt x="4146" y="2570"/>
                    <a:pt x="4168" y="2589"/>
                  </a:cubicBezTo>
                  <a:cubicBezTo>
                    <a:pt x="4194" y="2613"/>
                    <a:pt x="4228" y="2626"/>
                    <a:pt x="4252" y="2626"/>
                  </a:cubicBezTo>
                  <a:cubicBezTo>
                    <a:pt x="4261" y="2626"/>
                    <a:pt x="4269" y="2624"/>
                    <a:pt x="4274" y="2620"/>
                  </a:cubicBezTo>
                  <a:cubicBezTo>
                    <a:pt x="4293" y="2604"/>
                    <a:pt x="4281" y="2571"/>
                    <a:pt x="4240" y="2543"/>
                  </a:cubicBezTo>
                  <a:cubicBezTo>
                    <a:pt x="4198" y="2516"/>
                    <a:pt x="4202" y="2468"/>
                    <a:pt x="4257" y="2425"/>
                  </a:cubicBezTo>
                  <a:cubicBezTo>
                    <a:pt x="4292" y="2398"/>
                    <a:pt x="4330" y="2383"/>
                    <a:pt x="4363" y="2383"/>
                  </a:cubicBezTo>
                  <a:cubicBezTo>
                    <a:pt x="4382" y="2383"/>
                    <a:pt x="4399" y="2388"/>
                    <a:pt x="4414" y="2398"/>
                  </a:cubicBezTo>
                  <a:cubicBezTo>
                    <a:pt x="4446" y="2414"/>
                    <a:pt x="4481" y="2423"/>
                    <a:pt x="4515" y="2423"/>
                  </a:cubicBezTo>
                  <a:cubicBezTo>
                    <a:pt x="4533" y="2423"/>
                    <a:pt x="4550" y="2420"/>
                    <a:pt x="4568" y="2416"/>
                  </a:cubicBezTo>
                  <a:cubicBezTo>
                    <a:pt x="4585" y="2411"/>
                    <a:pt x="4600" y="2408"/>
                    <a:pt x="4613" y="2408"/>
                  </a:cubicBezTo>
                  <a:cubicBezTo>
                    <a:pt x="4647" y="2408"/>
                    <a:pt x="4667" y="2426"/>
                    <a:pt x="4680" y="2465"/>
                  </a:cubicBezTo>
                  <a:cubicBezTo>
                    <a:pt x="4695" y="2507"/>
                    <a:pt x="4732" y="2540"/>
                    <a:pt x="4766" y="2541"/>
                  </a:cubicBezTo>
                  <a:cubicBezTo>
                    <a:pt x="4801" y="2541"/>
                    <a:pt x="4784" y="2555"/>
                    <a:pt x="4734" y="2571"/>
                  </a:cubicBezTo>
                  <a:cubicBezTo>
                    <a:pt x="4714" y="2577"/>
                    <a:pt x="4693" y="2579"/>
                    <a:pt x="4673" y="2579"/>
                  </a:cubicBezTo>
                  <a:cubicBezTo>
                    <a:pt x="4639" y="2579"/>
                    <a:pt x="4607" y="2572"/>
                    <a:pt x="4589" y="2558"/>
                  </a:cubicBezTo>
                  <a:cubicBezTo>
                    <a:pt x="4518" y="2502"/>
                    <a:pt x="4474" y="2474"/>
                    <a:pt x="4443" y="2474"/>
                  </a:cubicBezTo>
                  <a:cubicBezTo>
                    <a:pt x="4412" y="2474"/>
                    <a:pt x="4395" y="2501"/>
                    <a:pt x="4378" y="2555"/>
                  </a:cubicBezTo>
                  <a:cubicBezTo>
                    <a:pt x="4353" y="2635"/>
                    <a:pt x="4368" y="2665"/>
                    <a:pt x="4435" y="2667"/>
                  </a:cubicBezTo>
                  <a:cubicBezTo>
                    <a:pt x="4499" y="2667"/>
                    <a:pt x="4514" y="2650"/>
                    <a:pt x="4484" y="2614"/>
                  </a:cubicBezTo>
                  <a:cubicBezTo>
                    <a:pt x="4460" y="2586"/>
                    <a:pt x="4456" y="2549"/>
                    <a:pt x="4474" y="2534"/>
                  </a:cubicBezTo>
                  <a:cubicBezTo>
                    <a:pt x="4479" y="2530"/>
                    <a:pt x="4486" y="2528"/>
                    <a:pt x="4493" y="2528"/>
                  </a:cubicBezTo>
                  <a:cubicBezTo>
                    <a:pt x="4508" y="2528"/>
                    <a:pt x="4525" y="2538"/>
                    <a:pt x="4535" y="2558"/>
                  </a:cubicBezTo>
                  <a:cubicBezTo>
                    <a:pt x="4550" y="2586"/>
                    <a:pt x="4653" y="2632"/>
                    <a:pt x="4760" y="2661"/>
                  </a:cubicBezTo>
                  <a:cubicBezTo>
                    <a:pt x="4868" y="2689"/>
                    <a:pt x="4945" y="2725"/>
                    <a:pt x="4929" y="2738"/>
                  </a:cubicBezTo>
                  <a:cubicBezTo>
                    <a:pt x="4871" y="2785"/>
                    <a:pt x="5019" y="2961"/>
                    <a:pt x="5117" y="2965"/>
                  </a:cubicBezTo>
                  <a:cubicBezTo>
                    <a:pt x="5229" y="2970"/>
                    <a:pt x="5296" y="3010"/>
                    <a:pt x="5251" y="3047"/>
                  </a:cubicBezTo>
                  <a:cubicBezTo>
                    <a:pt x="5245" y="3052"/>
                    <a:pt x="5233" y="3055"/>
                    <a:pt x="5217" y="3055"/>
                  </a:cubicBezTo>
                  <a:cubicBezTo>
                    <a:pt x="5187" y="3055"/>
                    <a:pt x="5143" y="3045"/>
                    <a:pt x="5098" y="3028"/>
                  </a:cubicBezTo>
                  <a:cubicBezTo>
                    <a:pt x="5064" y="3015"/>
                    <a:pt x="5037" y="3009"/>
                    <a:pt x="5016" y="3009"/>
                  </a:cubicBezTo>
                  <a:cubicBezTo>
                    <a:pt x="4954" y="3009"/>
                    <a:pt x="4952" y="3059"/>
                    <a:pt x="5039" y="3116"/>
                  </a:cubicBezTo>
                  <a:cubicBezTo>
                    <a:pt x="5060" y="3129"/>
                    <a:pt x="5077" y="3135"/>
                    <a:pt x="5090" y="3135"/>
                  </a:cubicBezTo>
                  <a:cubicBezTo>
                    <a:pt x="5107" y="3135"/>
                    <a:pt x="5118" y="3125"/>
                    <a:pt x="5120" y="3104"/>
                  </a:cubicBezTo>
                  <a:cubicBezTo>
                    <a:pt x="5122" y="3089"/>
                    <a:pt x="5125" y="3082"/>
                    <a:pt x="5130" y="3082"/>
                  </a:cubicBezTo>
                  <a:cubicBezTo>
                    <a:pt x="5137" y="3082"/>
                    <a:pt x="5148" y="3101"/>
                    <a:pt x="5162" y="3138"/>
                  </a:cubicBezTo>
                  <a:cubicBezTo>
                    <a:pt x="5189" y="3211"/>
                    <a:pt x="5172" y="3234"/>
                    <a:pt x="5090" y="3237"/>
                  </a:cubicBezTo>
                  <a:cubicBezTo>
                    <a:pt x="5011" y="3240"/>
                    <a:pt x="4987" y="3259"/>
                    <a:pt x="4998" y="3308"/>
                  </a:cubicBezTo>
                  <a:cubicBezTo>
                    <a:pt x="5004" y="3339"/>
                    <a:pt x="5013" y="3354"/>
                    <a:pt x="5028" y="3354"/>
                  </a:cubicBezTo>
                  <a:cubicBezTo>
                    <a:pt x="5039" y="3354"/>
                    <a:pt x="5054" y="3345"/>
                    <a:pt x="5074" y="3329"/>
                  </a:cubicBezTo>
                  <a:cubicBezTo>
                    <a:pt x="5094" y="3315"/>
                    <a:pt x="5118" y="3308"/>
                    <a:pt x="5142" y="3308"/>
                  </a:cubicBezTo>
                  <a:cubicBezTo>
                    <a:pt x="5165" y="3308"/>
                    <a:pt x="5187" y="3315"/>
                    <a:pt x="5207" y="3328"/>
                  </a:cubicBezTo>
                  <a:cubicBezTo>
                    <a:pt x="5225" y="3340"/>
                    <a:pt x="5245" y="3346"/>
                    <a:pt x="5264" y="3346"/>
                  </a:cubicBezTo>
                  <a:cubicBezTo>
                    <a:pt x="5291" y="3346"/>
                    <a:pt x="5318" y="3333"/>
                    <a:pt x="5342" y="3308"/>
                  </a:cubicBezTo>
                  <a:cubicBezTo>
                    <a:pt x="5371" y="3280"/>
                    <a:pt x="5408" y="3265"/>
                    <a:pt x="5447" y="3265"/>
                  </a:cubicBezTo>
                  <a:cubicBezTo>
                    <a:pt x="5459" y="3265"/>
                    <a:pt x="5472" y="3266"/>
                    <a:pt x="5484" y="3270"/>
                  </a:cubicBezTo>
                  <a:cubicBezTo>
                    <a:pt x="5544" y="3289"/>
                    <a:pt x="5529" y="3314"/>
                    <a:pt x="5429" y="3367"/>
                  </a:cubicBezTo>
                  <a:cubicBezTo>
                    <a:pt x="5317" y="3426"/>
                    <a:pt x="5310" y="3449"/>
                    <a:pt x="5392" y="3501"/>
                  </a:cubicBezTo>
                  <a:cubicBezTo>
                    <a:pt x="5432" y="3528"/>
                    <a:pt x="5471" y="3544"/>
                    <a:pt x="5493" y="3544"/>
                  </a:cubicBezTo>
                  <a:cubicBezTo>
                    <a:pt x="5501" y="3544"/>
                    <a:pt x="5506" y="3542"/>
                    <a:pt x="5510" y="3538"/>
                  </a:cubicBezTo>
                  <a:cubicBezTo>
                    <a:pt x="5548" y="3492"/>
                    <a:pt x="5580" y="3469"/>
                    <a:pt x="5605" y="3469"/>
                  </a:cubicBezTo>
                  <a:cubicBezTo>
                    <a:pt x="5634" y="3469"/>
                    <a:pt x="5654" y="3498"/>
                    <a:pt x="5666" y="3558"/>
                  </a:cubicBezTo>
                  <a:cubicBezTo>
                    <a:pt x="5677" y="3619"/>
                    <a:pt x="5657" y="3678"/>
                    <a:pt x="5620" y="3689"/>
                  </a:cubicBezTo>
                  <a:cubicBezTo>
                    <a:pt x="5583" y="3701"/>
                    <a:pt x="5577" y="3725"/>
                    <a:pt x="5607" y="3744"/>
                  </a:cubicBezTo>
                  <a:cubicBezTo>
                    <a:pt x="5621" y="3753"/>
                    <a:pt x="5637" y="3757"/>
                    <a:pt x="5654" y="3757"/>
                  </a:cubicBezTo>
                  <a:cubicBezTo>
                    <a:pt x="5675" y="3757"/>
                    <a:pt x="5696" y="3750"/>
                    <a:pt x="5714" y="3737"/>
                  </a:cubicBezTo>
                  <a:cubicBezTo>
                    <a:pt x="5725" y="3728"/>
                    <a:pt x="5740" y="3723"/>
                    <a:pt x="5757" y="3723"/>
                  </a:cubicBezTo>
                  <a:cubicBezTo>
                    <a:pt x="5795" y="3723"/>
                    <a:pt x="5846" y="3744"/>
                    <a:pt x="5909" y="3786"/>
                  </a:cubicBezTo>
                  <a:cubicBezTo>
                    <a:pt x="5987" y="3836"/>
                    <a:pt x="6096" y="3875"/>
                    <a:pt x="6161" y="3875"/>
                  </a:cubicBezTo>
                  <a:cubicBezTo>
                    <a:pt x="6162" y="3875"/>
                    <a:pt x="6163" y="3875"/>
                    <a:pt x="6165" y="3875"/>
                  </a:cubicBezTo>
                  <a:cubicBezTo>
                    <a:pt x="6235" y="3878"/>
                    <a:pt x="6303" y="3896"/>
                    <a:pt x="6365" y="3932"/>
                  </a:cubicBezTo>
                  <a:cubicBezTo>
                    <a:pt x="6407" y="3959"/>
                    <a:pt x="6472" y="3982"/>
                    <a:pt x="6510" y="3982"/>
                  </a:cubicBezTo>
                  <a:cubicBezTo>
                    <a:pt x="6514" y="3982"/>
                    <a:pt x="6517" y="3982"/>
                    <a:pt x="6520" y="3981"/>
                  </a:cubicBezTo>
                  <a:cubicBezTo>
                    <a:pt x="6526" y="3980"/>
                    <a:pt x="6532" y="3979"/>
                    <a:pt x="6538" y="3979"/>
                  </a:cubicBezTo>
                  <a:cubicBezTo>
                    <a:pt x="6566" y="3979"/>
                    <a:pt x="6594" y="3994"/>
                    <a:pt x="6611" y="4019"/>
                  </a:cubicBezTo>
                  <a:cubicBezTo>
                    <a:pt x="6617" y="4029"/>
                    <a:pt x="6628" y="4034"/>
                    <a:pt x="6641" y="4034"/>
                  </a:cubicBezTo>
                  <a:cubicBezTo>
                    <a:pt x="6662" y="4034"/>
                    <a:pt x="6688" y="4023"/>
                    <a:pt x="6715" y="4002"/>
                  </a:cubicBezTo>
                  <a:cubicBezTo>
                    <a:pt x="6744" y="3979"/>
                    <a:pt x="6764" y="3967"/>
                    <a:pt x="6779" y="3967"/>
                  </a:cubicBezTo>
                  <a:cubicBezTo>
                    <a:pt x="6797" y="3967"/>
                    <a:pt x="6808" y="3985"/>
                    <a:pt x="6821" y="4023"/>
                  </a:cubicBezTo>
                  <a:cubicBezTo>
                    <a:pt x="6844" y="4090"/>
                    <a:pt x="6903" y="4105"/>
                    <a:pt x="7158" y="4111"/>
                  </a:cubicBezTo>
                  <a:cubicBezTo>
                    <a:pt x="7172" y="4111"/>
                    <a:pt x="7185" y="4111"/>
                    <a:pt x="7198" y="4111"/>
                  </a:cubicBezTo>
                  <a:cubicBezTo>
                    <a:pt x="7375" y="4111"/>
                    <a:pt x="7477" y="4092"/>
                    <a:pt x="7491" y="4053"/>
                  </a:cubicBezTo>
                  <a:cubicBezTo>
                    <a:pt x="7543" y="3908"/>
                    <a:pt x="7590" y="3869"/>
                    <a:pt x="7725" y="3869"/>
                  </a:cubicBezTo>
                  <a:cubicBezTo>
                    <a:pt x="7733" y="3869"/>
                    <a:pt x="7741" y="3869"/>
                    <a:pt x="7749" y="3869"/>
                  </a:cubicBezTo>
                  <a:cubicBezTo>
                    <a:pt x="7756" y="3870"/>
                    <a:pt x="7763" y="3870"/>
                    <a:pt x="7770" y="3870"/>
                  </a:cubicBezTo>
                  <a:cubicBezTo>
                    <a:pt x="7850" y="3870"/>
                    <a:pt x="7919" y="3854"/>
                    <a:pt x="7929" y="3832"/>
                  </a:cubicBezTo>
                  <a:cubicBezTo>
                    <a:pt x="7937" y="3814"/>
                    <a:pt x="7979" y="3804"/>
                    <a:pt x="8030" y="3804"/>
                  </a:cubicBezTo>
                  <a:cubicBezTo>
                    <a:pt x="8048" y="3804"/>
                    <a:pt x="8066" y="3805"/>
                    <a:pt x="8085" y="3808"/>
                  </a:cubicBezTo>
                  <a:cubicBezTo>
                    <a:pt x="8098" y="3810"/>
                    <a:pt x="8111" y="3811"/>
                    <a:pt x="8124" y="3811"/>
                  </a:cubicBezTo>
                  <a:cubicBezTo>
                    <a:pt x="8271" y="3811"/>
                    <a:pt x="8430" y="3693"/>
                    <a:pt x="8384" y="3605"/>
                  </a:cubicBezTo>
                  <a:cubicBezTo>
                    <a:pt x="8364" y="3569"/>
                    <a:pt x="8412" y="3477"/>
                    <a:pt x="8490" y="3401"/>
                  </a:cubicBezTo>
                  <a:cubicBezTo>
                    <a:pt x="8571" y="3321"/>
                    <a:pt x="8612" y="3288"/>
                    <a:pt x="8662" y="3288"/>
                  </a:cubicBezTo>
                  <a:cubicBezTo>
                    <a:pt x="8691" y="3288"/>
                    <a:pt x="8724" y="3299"/>
                    <a:pt x="8770" y="3319"/>
                  </a:cubicBezTo>
                  <a:cubicBezTo>
                    <a:pt x="8818" y="3339"/>
                    <a:pt x="8857" y="3350"/>
                    <a:pt x="8889" y="3350"/>
                  </a:cubicBezTo>
                  <a:cubicBezTo>
                    <a:pt x="8944" y="3350"/>
                    <a:pt x="8976" y="3317"/>
                    <a:pt x="8987" y="3252"/>
                  </a:cubicBezTo>
                  <a:cubicBezTo>
                    <a:pt x="8990" y="3225"/>
                    <a:pt x="9028" y="3183"/>
                    <a:pt x="9070" y="3162"/>
                  </a:cubicBezTo>
                  <a:cubicBezTo>
                    <a:pt x="9112" y="3140"/>
                    <a:pt x="9128" y="3108"/>
                    <a:pt x="9104" y="3093"/>
                  </a:cubicBezTo>
                  <a:cubicBezTo>
                    <a:pt x="9082" y="3078"/>
                    <a:pt x="9104" y="3049"/>
                    <a:pt x="9161" y="3026"/>
                  </a:cubicBezTo>
                  <a:cubicBezTo>
                    <a:pt x="9286" y="2977"/>
                    <a:pt x="9276" y="2831"/>
                    <a:pt x="9142" y="2774"/>
                  </a:cubicBezTo>
                  <a:cubicBezTo>
                    <a:pt x="9024" y="2724"/>
                    <a:pt x="8991" y="2615"/>
                    <a:pt x="9071" y="2615"/>
                  </a:cubicBezTo>
                  <a:cubicBezTo>
                    <a:pt x="9084" y="2615"/>
                    <a:pt x="9100" y="2618"/>
                    <a:pt x="9119" y="2625"/>
                  </a:cubicBezTo>
                  <a:cubicBezTo>
                    <a:pt x="9191" y="2650"/>
                    <a:pt x="9197" y="2662"/>
                    <a:pt x="9142" y="2673"/>
                  </a:cubicBezTo>
                  <a:cubicBezTo>
                    <a:pt x="9098" y="2679"/>
                    <a:pt x="9163" y="2692"/>
                    <a:pt x="9279" y="2701"/>
                  </a:cubicBezTo>
                  <a:cubicBezTo>
                    <a:pt x="9315" y="2704"/>
                    <a:pt x="9346" y="2705"/>
                    <a:pt x="9373" y="2705"/>
                  </a:cubicBezTo>
                  <a:cubicBezTo>
                    <a:pt x="9483" y="2705"/>
                    <a:pt x="9525" y="2679"/>
                    <a:pt x="9589" y="2595"/>
                  </a:cubicBezTo>
                  <a:cubicBezTo>
                    <a:pt x="9643" y="2526"/>
                    <a:pt x="9683" y="2461"/>
                    <a:pt x="9680" y="2446"/>
                  </a:cubicBezTo>
                  <a:cubicBezTo>
                    <a:pt x="9678" y="2431"/>
                    <a:pt x="9658" y="2424"/>
                    <a:pt x="9632" y="2424"/>
                  </a:cubicBezTo>
                  <a:cubicBezTo>
                    <a:pt x="9575" y="2424"/>
                    <a:pt x="9488" y="2454"/>
                    <a:pt x="9485" y="2489"/>
                  </a:cubicBezTo>
                  <a:cubicBezTo>
                    <a:pt x="9484" y="2501"/>
                    <a:pt x="9480" y="2507"/>
                    <a:pt x="9475" y="2507"/>
                  </a:cubicBezTo>
                  <a:cubicBezTo>
                    <a:pt x="9468" y="2507"/>
                    <a:pt x="9459" y="2497"/>
                    <a:pt x="9449" y="2479"/>
                  </a:cubicBezTo>
                  <a:cubicBezTo>
                    <a:pt x="9428" y="2438"/>
                    <a:pt x="9454" y="2414"/>
                    <a:pt x="9536" y="2400"/>
                  </a:cubicBezTo>
                  <a:cubicBezTo>
                    <a:pt x="9652" y="2379"/>
                    <a:pt x="9651" y="2350"/>
                    <a:pt x="9534" y="2297"/>
                  </a:cubicBezTo>
                  <a:cubicBezTo>
                    <a:pt x="9506" y="2283"/>
                    <a:pt x="9557" y="2271"/>
                    <a:pt x="9646" y="2271"/>
                  </a:cubicBezTo>
                  <a:cubicBezTo>
                    <a:pt x="9812" y="2271"/>
                    <a:pt x="9812" y="2271"/>
                    <a:pt x="9718" y="2210"/>
                  </a:cubicBezTo>
                  <a:cubicBezTo>
                    <a:pt x="9664" y="2175"/>
                    <a:pt x="9648" y="2162"/>
                    <a:pt x="9673" y="2162"/>
                  </a:cubicBezTo>
                  <a:cubicBezTo>
                    <a:pt x="9685" y="2162"/>
                    <a:pt x="9706" y="2164"/>
                    <a:pt x="9736" y="2170"/>
                  </a:cubicBezTo>
                  <a:cubicBezTo>
                    <a:pt x="9760" y="2174"/>
                    <a:pt x="9777" y="2177"/>
                    <a:pt x="9788" y="2177"/>
                  </a:cubicBezTo>
                  <a:cubicBezTo>
                    <a:pt x="9816" y="2177"/>
                    <a:pt x="9798" y="2160"/>
                    <a:pt x="9734" y="2117"/>
                  </a:cubicBezTo>
                  <a:cubicBezTo>
                    <a:pt x="9669" y="2076"/>
                    <a:pt x="9645" y="2026"/>
                    <a:pt x="9676" y="2001"/>
                  </a:cubicBezTo>
                  <a:cubicBezTo>
                    <a:pt x="9755" y="1939"/>
                    <a:pt x="9541" y="1818"/>
                    <a:pt x="9366" y="1818"/>
                  </a:cubicBezTo>
                  <a:cubicBezTo>
                    <a:pt x="9356" y="1818"/>
                    <a:pt x="9347" y="1818"/>
                    <a:pt x="9337" y="1819"/>
                  </a:cubicBezTo>
                  <a:cubicBezTo>
                    <a:pt x="9314" y="1821"/>
                    <a:pt x="9294" y="1822"/>
                    <a:pt x="9277" y="1822"/>
                  </a:cubicBezTo>
                  <a:cubicBezTo>
                    <a:pt x="9209" y="1822"/>
                    <a:pt x="9180" y="1805"/>
                    <a:pt x="9170" y="1764"/>
                  </a:cubicBezTo>
                  <a:cubicBezTo>
                    <a:pt x="9160" y="1716"/>
                    <a:pt x="9107" y="1679"/>
                    <a:pt x="9001" y="1643"/>
                  </a:cubicBezTo>
                  <a:cubicBezTo>
                    <a:pt x="8818" y="1580"/>
                    <a:pt x="8776" y="1519"/>
                    <a:pt x="8870" y="1444"/>
                  </a:cubicBezTo>
                  <a:cubicBezTo>
                    <a:pt x="8927" y="1400"/>
                    <a:pt x="8919" y="1386"/>
                    <a:pt x="8828" y="1380"/>
                  </a:cubicBezTo>
                  <a:cubicBezTo>
                    <a:pt x="8821" y="1380"/>
                    <a:pt x="8814" y="1379"/>
                    <a:pt x="8807" y="1379"/>
                  </a:cubicBezTo>
                  <a:cubicBezTo>
                    <a:pt x="8758" y="1379"/>
                    <a:pt x="8731" y="1393"/>
                    <a:pt x="8746" y="1412"/>
                  </a:cubicBezTo>
                  <a:cubicBezTo>
                    <a:pt x="8764" y="1433"/>
                    <a:pt x="8746" y="1453"/>
                    <a:pt x="8709" y="1458"/>
                  </a:cubicBezTo>
                  <a:cubicBezTo>
                    <a:pt x="8708" y="1458"/>
                    <a:pt x="8706" y="1458"/>
                    <a:pt x="8705" y="1458"/>
                  </a:cubicBezTo>
                  <a:cubicBezTo>
                    <a:pt x="8669" y="1458"/>
                    <a:pt x="8634" y="1397"/>
                    <a:pt x="8627" y="1312"/>
                  </a:cubicBezTo>
                  <a:cubicBezTo>
                    <a:pt x="8620" y="1236"/>
                    <a:pt x="8602" y="1185"/>
                    <a:pt x="8580" y="1185"/>
                  </a:cubicBezTo>
                  <a:cubicBezTo>
                    <a:pt x="8576" y="1185"/>
                    <a:pt x="8572" y="1187"/>
                    <a:pt x="8569" y="1189"/>
                  </a:cubicBezTo>
                  <a:cubicBezTo>
                    <a:pt x="8553" y="1198"/>
                    <a:pt x="8537" y="1203"/>
                    <a:pt x="8520" y="1203"/>
                  </a:cubicBezTo>
                  <a:cubicBezTo>
                    <a:pt x="8502" y="1203"/>
                    <a:pt x="8485" y="1198"/>
                    <a:pt x="8469" y="1188"/>
                  </a:cubicBezTo>
                  <a:cubicBezTo>
                    <a:pt x="8440" y="1170"/>
                    <a:pt x="8445" y="1143"/>
                    <a:pt x="8479" y="1131"/>
                  </a:cubicBezTo>
                  <a:cubicBezTo>
                    <a:pt x="8512" y="1118"/>
                    <a:pt x="8516" y="1006"/>
                    <a:pt x="8488" y="888"/>
                  </a:cubicBezTo>
                  <a:cubicBezTo>
                    <a:pt x="8454" y="744"/>
                    <a:pt x="8413" y="666"/>
                    <a:pt x="8381" y="666"/>
                  </a:cubicBezTo>
                  <a:cubicBezTo>
                    <a:pt x="8363" y="666"/>
                    <a:pt x="8347" y="691"/>
                    <a:pt x="8336" y="743"/>
                  </a:cubicBezTo>
                  <a:cubicBezTo>
                    <a:pt x="8328" y="778"/>
                    <a:pt x="8314" y="795"/>
                    <a:pt x="8286" y="795"/>
                  </a:cubicBezTo>
                  <a:cubicBezTo>
                    <a:pt x="8266" y="795"/>
                    <a:pt x="8239" y="787"/>
                    <a:pt x="8203" y="771"/>
                  </a:cubicBezTo>
                  <a:cubicBezTo>
                    <a:pt x="8136" y="745"/>
                    <a:pt x="8100" y="712"/>
                    <a:pt x="8118" y="697"/>
                  </a:cubicBezTo>
                  <a:cubicBezTo>
                    <a:pt x="8137" y="682"/>
                    <a:pt x="8130" y="658"/>
                    <a:pt x="8102" y="640"/>
                  </a:cubicBezTo>
                  <a:cubicBezTo>
                    <a:pt x="8088" y="632"/>
                    <a:pt x="8072" y="629"/>
                    <a:pt x="8057" y="629"/>
                  </a:cubicBezTo>
                  <a:cubicBezTo>
                    <a:pt x="8036" y="629"/>
                    <a:pt x="8016" y="635"/>
                    <a:pt x="8000" y="649"/>
                  </a:cubicBezTo>
                  <a:cubicBezTo>
                    <a:pt x="7982" y="664"/>
                    <a:pt x="7960" y="672"/>
                    <a:pt x="7940" y="672"/>
                  </a:cubicBezTo>
                  <a:cubicBezTo>
                    <a:pt x="7927" y="672"/>
                    <a:pt x="7915" y="669"/>
                    <a:pt x="7905" y="662"/>
                  </a:cubicBezTo>
                  <a:cubicBezTo>
                    <a:pt x="7878" y="646"/>
                    <a:pt x="7902" y="618"/>
                    <a:pt x="7952" y="597"/>
                  </a:cubicBezTo>
                  <a:cubicBezTo>
                    <a:pt x="8051" y="558"/>
                    <a:pt x="7979" y="431"/>
                    <a:pt x="7845" y="404"/>
                  </a:cubicBezTo>
                  <a:cubicBezTo>
                    <a:pt x="7802" y="395"/>
                    <a:pt x="7802" y="385"/>
                    <a:pt x="7845" y="379"/>
                  </a:cubicBezTo>
                  <a:cubicBezTo>
                    <a:pt x="7971" y="363"/>
                    <a:pt x="7958" y="266"/>
                    <a:pt x="7840" y="266"/>
                  </a:cubicBezTo>
                  <a:cubicBezTo>
                    <a:pt x="7835" y="266"/>
                    <a:pt x="7829" y="267"/>
                    <a:pt x="7824" y="267"/>
                  </a:cubicBezTo>
                  <a:cubicBezTo>
                    <a:pt x="7812" y="268"/>
                    <a:pt x="7800" y="268"/>
                    <a:pt x="7789" y="268"/>
                  </a:cubicBezTo>
                  <a:cubicBezTo>
                    <a:pt x="7714" y="268"/>
                    <a:pt x="7676" y="243"/>
                    <a:pt x="7608" y="163"/>
                  </a:cubicBezTo>
                  <a:cubicBezTo>
                    <a:pt x="7517" y="55"/>
                    <a:pt x="7444" y="0"/>
                    <a:pt x="7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2604650" y="2190000"/>
              <a:ext cx="3275" cy="4300"/>
            </a:xfrm>
            <a:custGeom>
              <a:avLst/>
              <a:gdLst/>
              <a:ahLst/>
              <a:cxnLst/>
              <a:rect l="l" t="t" r="r" b="b"/>
              <a:pathLst>
                <a:path w="131" h="172" extrusionOk="0">
                  <a:moveTo>
                    <a:pt x="35" y="1"/>
                  </a:moveTo>
                  <a:cubicBezTo>
                    <a:pt x="29" y="1"/>
                    <a:pt x="24" y="2"/>
                    <a:pt x="20" y="5"/>
                  </a:cubicBezTo>
                  <a:cubicBezTo>
                    <a:pt x="2" y="19"/>
                    <a:pt x="1" y="63"/>
                    <a:pt x="17" y="111"/>
                  </a:cubicBezTo>
                  <a:cubicBezTo>
                    <a:pt x="31" y="152"/>
                    <a:pt x="42" y="171"/>
                    <a:pt x="58" y="171"/>
                  </a:cubicBezTo>
                  <a:cubicBezTo>
                    <a:pt x="69" y="171"/>
                    <a:pt x="82" y="164"/>
                    <a:pt x="99" y="150"/>
                  </a:cubicBezTo>
                  <a:cubicBezTo>
                    <a:pt x="130" y="126"/>
                    <a:pt x="130" y="80"/>
                    <a:pt x="102" y="44"/>
                  </a:cubicBezTo>
                  <a:cubicBezTo>
                    <a:pt x="79" y="17"/>
                    <a:pt x="54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2645700" y="2158050"/>
              <a:ext cx="4425" cy="2200"/>
            </a:xfrm>
            <a:custGeom>
              <a:avLst/>
              <a:gdLst/>
              <a:ahLst/>
              <a:cxnLst/>
              <a:rect l="l" t="t" r="r" b="b"/>
              <a:pathLst>
                <a:path w="177" h="88" extrusionOk="0">
                  <a:moveTo>
                    <a:pt x="59" y="0"/>
                  </a:moveTo>
                  <a:cubicBezTo>
                    <a:pt x="52" y="0"/>
                    <a:pt x="44" y="1"/>
                    <a:pt x="37" y="1"/>
                  </a:cubicBezTo>
                  <a:cubicBezTo>
                    <a:pt x="0" y="7"/>
                    <a:pt x="5" y="31"/>
                    <a:pt x="46" y="60"/>
                  </a:cubicBezTo>
                  <a:cubicBezTo>
                    <a:pt x="74" y="77"/>
                    <a:pt x="104" y="87"/>
                    <a:pt x="127" y="87"/>
                  </a:cubicBezTo>
                  <a:cubicBezTo>
                    <a:pt x="139" y="87"/>
                    <a:pt x="149" y="85"/>
                    <a:pt x="155" y="79"/>
                  </a:cubicBezTo>
                  <a:cubicBezTo>
                    <a:pt x="176" y="63"/>
                    <a:pt x="172" y="39"/>
                    <a:pt x="148" y="22"/>
                  </a:cubicBezTo>
                  <a:cubicBezTo>
                    <a:pt x="120" y="8"/>
                    <a:pt x="89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2585175" y="221272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0"/>
                  </a:moveTo>
                  <a:cubicBezTo>
                    <a:pt x="24" y="0"/>
                    <a:pt x="14" y="2"/>
                    <a:pt x="10" y="5"/>
                  </a:cubicBezTo>
                  <a:cubicBezTo>
                    <a:pt x="1" y="13"/>
                    <a:pt x="15" y="30"/>
                    <a:pt x="44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6"/>
                    <a:pt x="96" y="7"/>
                  </a:cubicBezTo>
                  <a:cubicBezTo>
                    <a:pt x="75" y="2"/>
                    <a:pt x="53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2633425" y="21738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0"/>
                  </a:moveTo>
                  <a:cubicBezTo>
                    <a:pt x="51" y="0"/>
                    <a:pt x="35" y="7"/>
                    <a:pt x="21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1" y="91"/>
                    <a:pt x="91" y="82"/>
                    <a:pt x="93" y="66"/>
                  </a:cubicBezTo>
                  <a:cubicBezTo>
                    <a:pt x="94" y="39"/>
                    <a:pt x="88" y="13"/>
                    <a:pt x="76" y="4"/>
                  </a:cubicBezTo>
                  <a:cubicBezTo>
                    <a:pt x="73" y="1"/>
                    <a:pt x="68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2717200" y="2118725"/>
              <a:ext cx="6000" cy="450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" y="0"/>
                  </a:moveTo>
                  <a:cubicBezTo>
                    <a:pt x="1" y="15"/>
                    <a:pt x="2" y="28"/>
                    <a:pt x="7" y="42"/>
                  </a:cubicBezTo>
                  <a:lnTo>
                    <a:pt x="7" y="43"/>
                  </a:lnTo>
                  <a:cubicBezTo>
                    <a:pt x="17" y="95"/>
                    <a:pt x="145" y="179"/>
                    <a:pt x="203" y="179"/>
                  </a:cubicBezTo>
                  <a:cubicBezTo>
                    <a:pt x="211" y="179"/>
                    <a:pt x="218" y="177"/>
                    <a:pt x="223" y="173"/>
                  </a:cubicBezTo>
                  <a:cubicBezTo>
                    <a:pt x="240" y="160"/>
                    <a:pt x="195" y="115"/>
                    <a:pt x="128" y="75"/>
                  </a:cubicBezTo>
                  <a:cubicBezTo>
                    <a:pt x="60" y="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2602750" y="2210525"/>
              <a:ext cx="4250" cy="2150"/>
            </a:xfrm>
            <a:custGeom>
              <a:avLst/>
              <a:gdLst/>
              <a:ahLst/>
              <a:cxnLst/>
              <a:rect l="l" t="t" r="r" b="b"/>
              <a:pathLst>
                <a:path w="170" h="86" extrusionOk="0">
                  <a:moveTo>
                    <a:pt x="86" y="1"/>
                  </a:moveTo>
                  <a:cubicBezTo>
                    <a:pt x="59" y="1"/>
                    <a:pt x="33" y="7"/>
                    <a:pt x="20" y="17"/>
                  </a:cubicBezTo>
                  <a:cubicBezTo>
                    <a:pt x="0" y="33"/>
                    <a:pt x="8" y="57"/>
                    <a:pt x="35" y="75"/>
                  </a:cubicBezTo>
                  <a:cubicBezTo>
                    <a:pt x="45" y="82"/>
                    <a:pt x="59" y="86"/>
                    <a:pt x="74" y="86"/>
                  </a:cubicBezTo>
                  <a:cubicBezTo>
                    <a:pt x="97" y="86"/>
                    <a:pt x="121" y="78"/>
                    <a:pt x="139" y="63"/>
                  </a:cubicBezTo>
                  <a:cubicBezTo>
                    <a:pt x="169" y="39"/>
                    <a:pt x="163" y="13"/>
                    <a:pt x="124" y="5"/>
                  </a:cubicBezTo>
                  <a:cubicBezTo>
                    <a:pt x="112" y="2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2576025" y="2233625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7" y="11"/>
                  </a:cubicBezTo>
                  <a:cubicBezTo>
                    <a:pt x="1" y="35"/>
                    <a:pt x="2" y="42"/>
                    <a:pt x="85" y="45"/>
                  </a:cubicBezTo>
                  <a:cubicBezTo>
                    <a:pt x="90" y="45"/>
                    <a:pt x="95" y="45"/>
                    <a:pt x="100" y="45"/>
                  </a:cubicBezTo>
                  <a:cubicBezTo>
                    <a:pt x="149" y="45"/>
                    <a:pt x="186" y="33"/>
                    <a:pt x="182" y="15"/>
                  </a:cubicBezTo>
                  <a:cubicBezTo>
                    <a:pt x="180" y="5"/>
                    <a:pt x="165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2601250" y="2214175"/>
              <a:ext cx="3800" cy="2450"/>
            </a:xfrm>
            <a:custGeom>
              <a:avLst/>
              <a:gdLst/>
              <a:ahLst/>
              <a:cxnLst/>
              <a:rect l="l" t="t" r="r" b="b"/>
              <a:pathLst>
                <a:path w="152" h="98" extrusionOk="0">
                  <a:moveTo>
                    <a:pt x="21" y="1"/>
                  </a:moveTo>
                  <a:cubicBezTo>
                    <a:pt x="1" y="1"/>
                    <a:pt x="0" y="20"/>
                    <a:pt x="22" y="58"/>
                  </a:cubicBezTo>
                  <a:lnTo>
                    <a:pt x="22" y="59"/>
                  </a:lnTo>
                  <a:cubicBezTo>
                    <a:pt x="39" y="83"/>
                    <a:pt x="68" y="98"/>
                    <a:pt x="98" y="98"/>
                  </a:cubicBezTo>
                  <a:cubicBezTo>
                    <a:pt x="104" y="98"/>
                    <a:pt x="109" y="97"/>
                    <a:pt x="114" y="96"/>
                  </a:cubicBezTo>
                  <a:cubicBezTo>
                    <a:pt x="151" y="92"/>
                    <a:pt x="147" y="66"/>
                    <a:pt x="105" y="40"/>
                  </a:cubicBezTo>
                  <a:cubicBezTo>
                    <a:pt x="66" y="1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2687175" y="2147225"/>
              <a:ext cx="3675" cy="3575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44" y="0"/>
                  </a:moveTo>
                  <a:cubicBezTo>
                    <a:pt x="35" y="0"/>
                    <a:pt x="26" y="3"/>
                    <a:pt x="18" y="9"/>
                  </a:cubicBezTo>
                  <a:cubicBezTo>
                    <a:pt x="0" y="23"/>
                    <a:pt x="12" y="69"/>
                    <a:pt x="42" y="105"/>
                  </a:cubicBezTo>
                  <a:cubicBezTo>
                    <a:pt x="62" y="129"/>
                    <a:pt x="83" y="142"/>
                    <a:pt x="99" y="142"/>
                  </a:cubicBezTo>
                  <a:cubicBezTo>
                    <a:pt x="109" y="142"/>
                    <a:pt x="118" y="137"/>
                    <a:pt x="123" y="126"/>
                  </a:cubicBezTo>
                  <a:cubicBezTo>
                    <a:pt x="147" y="75"/>
                    <a:pt x="91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583375" y="22395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8"/>
                    <a:pt x="0" y="74"/>
                    <a:pt x="18" y="74"/>
                  </a:cubicBezTo>
                  <a:cubicBezTo>
                    <a:pt x="24" y="74"/>
                    <a:pt x="31" y="72"/>
                    <a:pt x="41" y="69"/>
                  </a:cubicBezTo>
                  <a:cubicBezTo>
                    <a:pt x="83" y="57"/>
                    <a:pt x="111" y="32"/>
                    <a:pt x="107" y="11"/>
                  </a:cubicBezTo>
                  <a:cubicBezTo>
                    <a:pt x="105" y="4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2622225" y="2209425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42" y="0"/>
                  </a:moveTo>
                  <a:cubicBezTo>
                    <a:pt x="16" y="0"/>
                    <a:pt x="0" y="22"/>
                    <a:pt x="9" y="62"/>
                  </a:cubicBezTo>
                  <a:cubicBezTo>
                    <a:pt x="19" y="107"/>
                    <a:pt x="64" y="143"/>
                    <a:pt x="102" y="143"/>
                  </a:cubicBezTo>
                  <a:cubicBezTo>
                    <a:pt x="113" y="143"/>
                    <a:pt x="123" y="139"/>
                    <a:pt x="132" y="133"/>
                  </a:cubicBezTo>
                  <a:cubicBezTo>
                    <a:pt x="151" y="118"/>
                    <a:pt x="142" y="77"/>
                    <a:pt x="112" y="42"/>
                  </a:cubicBezTo>
                  <a:cubicBezTo>
                    <a:pt x="88" y="14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577275" y="2247300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1"/>
                  </a:moveTo>
                  <a:cubicBezTo>
                    <a:pt x="13" y="1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0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609200" y="22219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7" y="62"/>
                  </a:cubicBezTo>
                  <a:cubicBezTo>
                    <a:pt x="102" y="62"/>
                    <a:pt x="116" y="59"/>
                    <a:pt x="129" y="51"/>
                  </a:cubicBezTo>
                  <a:cubicBezTo>
                    <a:pt x="148" y="35"/>
                    <a:pt x="133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2731300" y="2119625"/>
              <a:ext cx="11625" cy="5750"/>
            </a:xfrm>
            <a:custGeom>
              <a:avLst/>
              <a:gdLst/>
              <a:ahLst/>
              <a:cxnLst/>
              <a:rect l="l" t="t" r="r" b="b"/>
              <a:pathLst>
                <a:path w="465" h="230" extrusionOk="0">
                  <a:moveTo>
                    <a:pt x="350" y="1"/>
                  </a:moveTo>
                  <a:cubicBezTo>
                    <a:pt x="311" y="1"/>
                    <a:pt x="223" y="48"/>
                    <a:pt x="149" y="109"/>
                  </a:cubicBezTo>
                  <a:lnTo>
                    <a:pt x="1" y="230"/>
                  </a:lnTo>
                  <a:lnTo>
                    <a:pt x="174" y="185"/>
                  </a:lnTo>
                  <a:cubicBezTo>
                    <a:pt x="352" y="139"/>
                    <a:pt x="465" y="2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743550" y="2117700"/>
              <a:ext cx="2825" cy="1850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92" y="0"/>
                  </a:moveTo>
                  <a:cubicBezTo>
                    <a:pt x="78" y="0"/>
                    <a:pt x="57" y="12"/>
                    <a:pt x="35" y="32"/>
                  </a:cubicBezTo>
                  <a:cubicBezTo>
                    <a:pt x="6" y="59"/>
                    <a:pt x="0" y="73"/>
                    <a:pt x="19" y="73"/>
                  </a:cubicBezTo>
                  <a:cubicBezTo>
                    <a:pt x="24" y="73"/>
                    <a:pt x="32" y="72"/>
                    <a:pt x="42" y="69"/>
                  </a:cubicBezTo>
                  <a:cubicBezTo>
                    <a:pt x="84" y="57"/>
                    <a:pt x="112" y="32"/>
                    <a:pt x="106" y="11"/>
                  </a:cubicBezTo>
                  <a:cubicBezTo>
                    <a:pt x="105" y="4"/>
                    <a:pt x="100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2622300" y="2215925"/>
              <a:ext cx="5950" cy="5750"/>
            </a:xfrm>
            <a:custGeom>
              <a:avLst/>
              <a:gdLst/>
              <a:ahLst/>
              <a:cxnLst/>
              <a:rect l="l" t="t" r="r" b="b"/>
              <a:pathLst>
                <a:path w="238" h="230" extrusionOk="0">
                  <a:moveTo>
                    <a:pt x="169" y="1"/>
                  </a:moveTo>
                  <a:cubicBezTo>
                    <a:pt x="143" y="1"/>
                    <a:pt x="119" y="37"/>
                    <a:pt x="53" y="146"/>
                  </a:cubicBezTo>
                  <a:cubicBezTo>
                    <a:pt x="18" y="202"/>
                    <a:pt x="0" y="230"/>
                    <a:pt x="10" y="230"/>
                  </a:cubicBezTo>
                  <a:cubicBezTo>
                    <a:pt x="20" y="230"/>
                    <a:pt x="54" y="204"/>
                    <a:pt x="121" y="155"/>
                  </a:cubicBezTo>
                  <a:cubicBezTo>
                    <a:pt x="199" y="98"/>
                    <a:pt x="238" y="37"/>
                    <a:pt x="209" y="19"/>
                  </a:cubicBezTo>
                  <a:cubicBezTo>
                    <a:pt x="193" y="8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2747075" y="2117900"/>
              <a:ext cx="6825" cy="1950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159" y="0"/>
                  </a:moveTo>
                  <a:cubicBezTo>
                    <a:pt x="120" y="0"/>
                    <a:pt x="81" y="12"/>
                    <a:pt x="49" y="36"/>
                  </a:cubicBezTo>
                  <a:cubicBezTo>
                    <a:pt x="8" y="67"/>
                    <a:pt x="0" y="77"/>
                    <a:pt x="34" y="77"/>
                  </a:cubicBezTo>
                  <a:cubicBezTo>
                    <a:pt x="46" y="77"/>
                    <a:pt x="65" y="76"/>
                    <a:pt x="89" y="73"/>
                  </a:cubicBezTo>
                  <a:lnTo>
                    <a:pt x="91" y="72"/>
                  </a:lnTo>
                  <a:cubicBezTo>
                    <a:pt x="225" y="57"/>
                    <a:pt x="273" y="21"/>
                    <a:pt x="183" y="2"/>
                  </a:cubicBezTo>
                  <a:cubicBezTo>
                    <a:pt x="175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2724750" y="2138450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59" y="1"/>
                  </a:moveTo>
                  <a:cubicBezTo>
                    <a:pt x="46" y="1"/>
                    <a:pt x="33" y="4"/>
                    <a:pt x="21" y="11"/>
                  </a:cubicBezTo>
                  <a:cubicBezTo>
                    <a:pt x="0" y="27"/>
                    <a:pt x="6" y="54"/>
                    <a:pt x="35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5"/>
                  </a:cubicBezTo>
                  <a:cubicBezTo>
                    <a:pt x="139" y="59"/>
                    <a:pt x="133" y="33"/>
                    <a:pt x="105" y="15"/>
                  </a:cubicBezTo>
                  <a:cubicBezTo>
                    <a:pt x="92" y="6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2616900" y="2225075"/>
              <a:ext cx="6075" cy="3575"/>
            </a:xfrm>
            <a:custGeom>
              <a:avLst/>
              <a:gdLst/>
              <a:ahLst/>
              <a:cxnLst/>
              <a:rect l="l" t="t" r="r" b="b"/>
              <a:pathLst>
                <a:path w="243" h="143" extrusionOk="0">
                  <a:moveTo>
                    <a:pt x="185" y="0"/>
                  </a:moveTo>
                  <a:cubicBezTo>
                    <a:pt x="177" y="0"/>
                    <a:pt x="167" y="1"/>
                    <a:pt x="155" y="2"/>
                  </a:cubicBezTo>
                  <a:cubicBezTo>
                    <a:pt x="16" y="18"/>
                    <a:pt x="0" y="47"/>
                    <a:pt x="96" y="109"/>
                  </a:cubicBezTo>
                  <a:cubicBezTo>
                    <a:pt x="129" y="131"/>
                    <a:pt x="149" y="142"/>
                    <a:pt x="158" y="142"/>
                  </a:cubicBezTo>
                  <a:cubicBezTo>
                    <a:pt x="169" y="142"/>
                    <a:pt x="163" y="125"/>
                    <a:pt x="145" y="90"/>
                  </a:cubicBezTo>
                  <a:cubicBezTo>
                    <a:pt x="127" y="55"/>
                    <a:pt x="123" y="38"/>
                    <a:pt x="134" y="38"/>
                  </a:cubicBezTo>
                  <a:cubicBezTo>
                    <a:pt x="141" y="38"/>
                    <a:pt x="153" y="44"/>
                    <a:pt x="172" y="56"/>
                  </a:cubicBezTo>
                  <a:cubicBezTo>
                    <a:pt x="188" y="66"/>
                    <a:pt x="202" y="71"/>
                    <a:pt x="214" y="71"/>
                  </a:cubicBezTo>
                  <a:cubicBezTo>
                    <a:pt x="229" y="71"/>
                    <a:pt x="239" y="62"/>
                    <a:pt x="240" y="45"/>
                  </a:cubicBezTo>
                  <a:cubicBezTo>
                    <a:pt x="243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2742025" y="2126500"/>
              <a:ext cx="4225" cy="2150"/>
            </a:xfrm>
            <a:custGeom>
              <a:avLst/>
              <a:gdLst/>
              <a:ahLst/>
              <a:cxnLst/>
              <a:rect l="l" t="t" r="r" b="b"/>
              <a:pathLst>
                <a:path w="169" h="86" extrusionOk="0">
                  <a:moveTo>
                    <a:pt x="86" y="0"/>
                  </a:moveTo>
                  <a:cubicBezTo>
                    <a:pt x="59" y="0"/>
                    <a:pt x="33" y="6"/>
                    <a:pt x="20" y="17"/>
                  </a:cubicBezTo>
                  <a:cubicBezTo>
                    <a:pt x="0" y="32"/>
                    <a:pt x="6" y="58"/>
                    <a:pt x="34" y="76"/>
                  </a:cubicBezTo>
                  <a:cubicBezTo>
                    <a:pt x="45" y="83"/>
                    <a:pt x="59" y="86"/>
                    <a:pt x="74" y="86"/>
                  </a:cubicBezTo>
                  <a:cubicBezTo>
                    <a:pt x="96" y="86"/>
                    <a:pt x="121" y="78"/>
                    <a:pt x="139" y="64"/>
                  </a:cubicBezTo>
                  <a:cubicBezTo>
                    <a:pt x="169" y="38"/>
                    <a:pt x="163" y="13"/>
                    <a:pt x="124" y="4"/>
                  </a:cubicBezTo>
                  <a:cubicBezTo>
                    <a:pt x="112" y="2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2749025" y="2121775"/>
              <a:ext cx="10950" cy="8675"/>
            </a:xfrm>
            <a:custGeom>
              <a:avLst/>
              <a:gdLst/>
              <a:ahLst/>
              <a:cxnLst/>
              <a:rect l="l" t="t" r="r" b="b"/>
              <a:pathLst>
                <a:path w="438" h="347" extrusionOk="0">
                  <a:moveTo>
                    <a:pt x="11" y="1"/>
                  </a:moveTo>
                  <a:cubicBezTo>
                    <a:pt x="1" y="1"/>
                    <a:pt x="11" y="11"/>
                    <a:pt x="41" y="33"/>
                  </a:cubicBezTo>
                  <a:lnTo>
                    <a:pt x="39" y="33"/>
                  </a:lnTo>
                  <a:cubicBezTo>
                    <a:pt x="83" y="71"/>
                    <a:pt x="116" y="120"/>
                    <a:pt x="133" y="175"/>
                  </a:cubicBezTo>
                  <a:cubicBezTo>
                    <a:pt x="148" y="229"/>
                    <a:pt x="213" y="290"/>
                    <a:pt x="284" y="320"/>
                  </a:cubicBezTo>
                  <a:cubicBezTo>
                    <a:pt x="325" y="337"/>
                    <a:pt x="355" y="346"/>
                    <a:pt x="376" y="346"/>
                  </a:cubicBezTo>
                  <a:cubicBezTo>
                    <a:pt x="406" y="346"/>
                    <a:pt x="420" y="327"/>
                    <a:pt x="429" y="287"/>
                  </a:cubicBezTo>
                  <a:cubicBezTo>
                    <a:pt x="438" y="236"/>
                    <a:pt x="417" y="184"/>
                    <a:pt x="375" y="154"/>
                  </a:cubicBezTo>
                  <a:cubicBezTo>
                    <a:pt x="354" y="140"/>
                    <a:pt x="338" y="133"/>
                    <a:pt x="326" y="133"/>
                  </a:cubicBezTo>
                  <a:cubicBezTo>
                    <a:pt x="305" y="133"/>
                    <a:pt x="294" y="154"/>
                    <a:pt x="284" y="200"/>
                  </a:cubicBezTo>
                  <a:cubicBezTo>
                    <a:pt x="276" y="242"/>
                    <a:pt x="271" y="264"/>
                    <a:pt x="262" y="264"/>
                  </a:cubicBezTo>
                  <a:cubicBezTo>
                    <a:pt x="251" y="264"/>
                    <a:pt x="234" y="233"/>
                    <a:pt x="199" y="166"/>
                  </a:cubicBezTo>
                  <a:cubicBezTo>
                    <a:pt x="162" y="94"/>
                    <a:pt x="99" y="29"/>
                    <a:pt x="54" y="12"/>
                  </a:cubicBezTo>
                  <a:cubicBezTo>
                    <a:pt x="32" y="5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2624975" y="2221225"/>
              <a:ext cx="2575" cy="2875"/>
            </a:xfrm>
            <a:custGeom>
              <a:avLst/>
              <a:gdLst/>
              <a:ahLst/>
              <a:cxnLst/>
              <a:rect l="l" t="t" r="r" b="b"/>
              <a:pathLst>
                <a:path w="103" h="115" extrusionOk="0">
                  <a:moveTo>
                    <a:pt x="47" y="0"/>
                  </a:moveTo>
                  <a:cubicBezTo>
                    <a:pt x="39" y="0"/>
                    <a:pt x="32" y="3"/>
                    <a:pt x="25" y="8"/>
                  </a:cubicBezTo>
                  <a:cubicBezTo>
                    <a:pt x="4" y="29"/>
                    <a:pt x="1" y="62"/>
                    <a:pt x="16" y="86"/>
                  </a:cubicBezTo>
                  <a:cubicBezTo>
                    <a:pt x="27" y="105"/>
                    <a:pt x="41" y="115"/>
                    <a:pt x="56" y="115"/>
                  </a:cubicBezTo>
                  <a:cubicBezTo>
                    <a:pt x="64" y="115"/>
                    <a:pt x="71" y="112"/>
                    <a:pt x="78" y="107"/>
                  </a:cubicBezTo>
                  <a:cubicBezTo>
                    <a:pt x="99" y="86"/>
                    <a:pt x="102" y="55"/>
                    <a:pt x="87" y="29"/>
                  </a:cubicBezTo>
                  <a:cubicBezTo>
                    <a:pt x="77" y="10"/>
                    <a:pt x="62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2734850" y="2133975"/>
              <a:ext cx="9050" cy="4225"/>
            </a:xfrm>
            <a:custGeom>
              <a:avLst/>
              <a:gdLst/>
              <a:ahLst/>
              <a:cxnLst/>
              <a:rect l="l" t="t" r="r" b="b"/>
              <a:pathLst>
                <a:path w="362" h="169" extrusionOk="0">
                  <a:moveTo>
                    <a:pt x="94" y="1"/>
                  </a:moveTo>
                  <a:cubicBezTo>
                    <a:pt x="1" y="1"/>
                    <a:pt x="2" y="19"/>
                    <a:pt x="63" y="91"/>
                  </a:cubicBezTo>
                  <a:cubicBezTo>
                    <a:pt x="110" y="148"/>
                    <a:pt x="128" y="169"/>
                    <a:pt x="160" y="169"/>
                  </a:cubicBezTo>
                  <a:cubicBezTo>
                    <a:pt x="179" y="169"/>
                    <a:pt x="204" y="161"/>
                    <a:pt x="242" y="150"/>
                  </a:cubicBezTo>
                  <a:cubicBezTo>
                    <a:pt x="362" y="115"/>
                    <a:pt x="295" y="8"/>
                    <a:pt x="150" y="2"/>
                  </a:cubicBezTo>
                  <a:cubicBezTo>
                    <a:pt x="128" y="1"/>
                    <a:pt x="110" y="1"/>
                    <a:pt x="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2630625" y="221857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2" y="1"/>
                  </a:moveTo>
                  <a:cubicBezTo>
                    <a:pt x="48" y="1"/>
                    <a:pt x="34" y="4"/>
                    <a:pt x="21" y="11"/>
                  </a:cubicBezTo>
                  <a:cubicBezTo>
                    <a:pt x="0" y="28"/>
                    <a:pt x="17" y="49"/>
                    <a:pt x="55" y="56"/>
                  </a:cubicBezTo>
                  <a:cubicBezTo>
                    <a:pt x="78" y="60"/>
                    <a:pt x="98" y="63"/>
                    <a:pt x="114" y="63"/>
                  </a:cubicBezTo>
                  <a:cubicBezTo>
                    <a:pt x="127" y="63"/>
                    <a:pt x="136" y="61"/>
                    <a:pt x="140" y="58"/>
                  </a:cubicBezTo>
                  <a:cubicBezTo>
                    <a:pt x="149" y="52"/>
                    <a:pt x="134" y="32"/>
                    <a:pt x="108" y="14"/>
                  </a:cubicBezTo>
                  <a:cubicBezTo>
                    <a:pt x="94" y="5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2710050" y="2156275"/>
              <a:ext cx="3950" cy="4350"/>
            </a:xfrm>
            <a:custGeom>
              <a:avLst/>
              <a:gdLst/>
              <a:ahLst/>
              <a:cxnLst/>
              <a:rect l="l" t="t" r="r" b="b"/>
              <a:pathLst>
                <a:path w="158" h="174" extrusionOk="0">
                  <a:moveTo>
                    <a:pt x="53" y="0"/>
                  </a:moveTo>
                  <a:cubicBezTo>
                    <a:pt x="49" y="0"/>
                    <a:pt x="46" y="0"/>
                    <a:pt x="42" y="1"/>
                  </a:cubicBezTo>
                  <a:cubicBezTo>
                    <a:pt x="5" y="7"/>
                    <a:pt x="0" y="50"/>
                    <a:pt x="35" y="104"/>
                  </a:cubicBezTo>
                  <a:cubicBezTo>
                    <a:pt x="65" y="151"/>
                    <a:pt x="96" y="173"/>
                    <a:pt x="117" y="173"/>
                  </a:cubicBezTo>
                  <a:cubicBezTo>
                    <a:pt x="145" y="173"/>
                    <a:pt x="157" y="138"/>
                    <a:pt x="135" y="72"/>
                  </a:cubicBezTo>
                  <a:cubicBezTo>
                    <a:pt x="118" y="23"/>
                    <a:pt x="90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2634075" y="2221050"/>
              <a:ext cx="2600" cy="4175"/>
            </a:xfrm>
            <a:custGeom>
              <a:avLst/>
              <a:gdLst/>
              <a:ahLst/>
              <a:cxnLst/>
              <a:rect l="l" t="t" r="r" b="b"/>
              <a:pathLst>
                <a:path w="104" h="167" extrusionOk="0">
                  <a:moveTo>
                    <a:pt x="51" y="0"/>
                  </a:moveTo>
                  <a:cubicBezTo>
                    <a:pt x="32" y="0"/>
                    <a:pt x="13" y="33"/>
                    <a:pt x="7" y="96"/>
                  </a:cubicBezTo>
                  <a:lnTo>
                    <a:pt x="5" y="96"/>
                  </a:lnTo>
                  <a:cubicBezTo>
                    <a:pt x="1" y="133"/>
                    <a:pt x="25" y="165"/>
                    <a:pt x="56" y="166"/>
                  </a:cubicBezTo>
                  <a:cubicBezTo>
                    <a:pt x="88" y="166"/>
                    <a:pt x="104" y="121"/>
                    <a:pt x="93" y="69"/>
                  </a:cubicBezTo>
                  <a:cubicBezTo>
                    <a:pt x="83" y="22"/>
                    <a:pt x="67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2715600" y="2154725"/>
              <a:ext cx="7875" cy="3575"/>
            </a:xfrm>
            <a:custGeom>
              <a:avLst/>
              <a:gdLst/>
              <a:ahLst/>
              <a:cxnLst/>
              <a:rect l="l" t="t" r="r" b="b"/>
              <a:pathLst>
                <a:path w="315" h="143" extrusionOk="0">
                  <a:moveTo>
                    <a:pt x="229" y="0"/>
                  </a:moveTo>
                  <a:cubicBezTo>
                    <a:pt x="210" y="0"/>
                    <a:pt x="185" y="4"/>
                    <a:pt x="157" y="12"/>
                  </a:cubicBezTo>
                  <a:cubicBezTo>
                    <a:pt x="29" y="49"/>
                    <a:pt x="1" y="87"/>
                    <a:pt x="69" y="131"/>
                  </a:cubicBezTo>
                  <a:cubicBezTo>
                    <a:pt x="81" y="139"/>
                    <a:pt x="97" y="142"/>
                    <a:pt x="116" y="142"/>
                  </a:cubicBezTo>
                  <a:cubicBezTo>
                    <a:pt x="150" y="142"/>
                    <a:pt x="193" y="130"/>
                    <a:pt x="227" y="108"/>
                  </a:cubicBezTo>
                  <a:cubicBezTo>
                    <a:pt x="315" y="52"/>
                    <a:pt x="304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622250" y="2232125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0"/>
                  </a:moveTo>
                  <a:cubicBezTo>
                    <a:pt x="52" y="0"/>
                    <a:pt x="35" y="7"/>
                    <a:pt x="20" y="19"/>
                  </a:cubicBezTo>
                  <a:cubicBezTo>
                    <a:pt x="1" y="35"/>
                    <a:pt x="8" y="62"/>
                    <a:pt x="37" y="80"/>
                  </a:cubicBezTo>
                  <a:cubicBezTo>
                    <a:pt x="48" y="87"/>
                    <a:pt x="58" y="91"/>
                    <a:pt x="67" y="91"/>
                  </a:cubicBezTo>
                  <a:cubicBezTo>
                    <a:pt x="81" y="91"/>
                    <a:pt x="91" y="81"/>
                    <a:pt x="92" y="65"/>
                  </a:cubicBezTo>
                  <a:cubicBezTo>
                    <a:pt x="95" y="39"/>
                    <a:pt x="89" y="11"/>
                    <a:pt x="77" y="4"/>
                  </a:cubicBezTo>
                  <a:cubicBezTo>
                    <a:pt x="74" y="1"/>
                    <a:pt x="69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2639525" y="2218850"/>
              <a:ext cx="7150" cy="850"/>
            </a:xfrm>
            <a:custGeom>
              <a:avLst/>
              <a:gdLst/>
              <a:ahLst/>
              <a:cxnLst/>
              <a:rect l="l" t="t" r="r" b="b"/>
              <a:pathLst>
                <a:path w="286" h="34" extrusionOk="0">
                  <a:moveTo>
                    <a:pt x="52" y="0"/>
                  </a:moveTo>
                  <a:cubicBezTo>
                    <a:pt x="11" y="0"/>
                    <a:pt x="0" y="9"/>
                    <a:pt x="25" y="24"/>
                  </a:cubicBezTo>
                  <a:cubicBezTo>
                    <a:pt x="33" y="30"/>
                    <a:pt x="80" y="34"/>
                    <a:pt x="136" y="34"/>
                  </a:cubicBezTo>
                  <a:cubicBezTo>
                    <a:pt x="148" y="34"/>
                    <a:pt x="159" y="33"/>
                    <a:pt x="171" y="33"/>
                  </a:cubicBezTo>
                  <a:cubicBezTo>
                    <a:pt x="286" y="29"/>
                    <a:pt x="286" y="26"/>
                    <a:pt x="169" y="11"/>
                  </a:cubicBezTo>
                  <a:cubicBezTo>
                    <a:pt x="118" y="4"/>
                    <a:pt x="79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2761125" y="2123125"/>
              <a:ext cx="6625" cy="3700"/>
            </a:xfrm>
            <a:custGeom>
              <a:avLst/>
              <a:gdLst/>
              <a:ahLst/>
              <a:cxnLst/>
              <a:rect l="l" t="t" r="r" b="b"/>
              <a:pathLst>
                <a:path w="265" h="148" extrusionOk="0">
                  <a:moveTo>
                    <a:pt x="108" y="1"/>
                  </a:moveTo>
                  <a:cubicBezTo>
                    <a:pt x="80" y="1"/>
                    <a:pt x="54" y="7"/>
                    <a:pt x="35" y="23"/>
                  </a:cubicBezTo>
                  <a:cubicBezTo>
                    <a:pt x="0" y="51"/>
                    <a:pt x="17" y="78"/>
                    <a:pt x="82" y="100"/>
                  </a:cubicBezTo>
                  <a:cubicBezTo>
                    <a:pt x="123" y="112"/>
                    <a:pt x="163" y="128"/>
                    <a:pt x="202" y="146"/>
                  </a:cubicBezTo>
                  <a:cubicBezTo>
                    <a:pt x="203" y="147"/>
                    <a:pt x="204" y="147"/>
                    <a:pt x="205" y="147"/>
                  </a:cubicBezTo>
                  <a:cubicBezTo>
                    <a:pt x="215" y="147"/>
                    <a:pt x="233" y="128"/>
                    <a:pt x="243" y="100"/>
                  </a:cubicBezTo>
                  <a:cubicBezTo>
                    <a:pt x="264" y="48"/>
                    <a:pt x="182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2628275" y="2231575"/>
              <a:ext cx="11275" cy="6075"/>
            </a:xfrm>
            <a:custGeom>
              <a:avLst/>
              <a:gdLst/>
              <a:ahLst/>
              <a:cxnLst/>
              <a:rect l="l" t="t" r="r" b="b"/>
              <a:pathLst>
                <a:path w="451" h="243" extrusionOk="0">
                  <a:moveTo>
                    <a:pt x="70" y="44"/>
                  </a:moveTo>
                  <a:cubicBezTo>
                    <a:pt x="80" y="44"/>
                    <a:pt x="92" y="44"/>
                    <a:pt x="106" y="45"/>
                  </a:cubicBezTo>
                  <a:cubicBezTo>
                    <a:pt x="161" y="48"/>
                    <a:pt x="214" y="64"/>
                    <a:pt x="220" y="82"/>
                  </a:cubicBezTo>
                  <a:cubicBezTo>
                    <a:pt x="222" y="90"/>
                    <a:pt x="213" y="94"/>
                    <a:pt x="197" y="94"/>
                  </a:cubicBezTo>
                  <a:cubicBezTo>
                    <a:pt x="178" y="94"/>
                    <a:pt x="148" y="88"/>
                    <a:pt x="115" y="78"/>
                  </a:cubicBezTo>
                  <a:cubicBezTo>
                    <a:pt x="40" y="53"/>
                    <a:pt x="26" y="44"/>
                    <a:pt x="70" y="44"/>
                  </a:cubicBezTo>
                  <a:close/>
                  <a:moveTo>
                    <a:pt x="238" y="1"/>
                  </a:moveTo>
                  <a:cubicBezTo>
                    <a:pt x="127" y="1"/>
                    <a:pt x="0" y="26"/>
                    <a:pt x="0" y="63"/>
                  </a:cubicBezTo>
                  <a:lnTo>
                    <a:pt x="0" y="64"/>
                  </a:lnTo>
                  <a:cubicBezTo>
                    <a:pt x="0" y="135"/>
                    <a:pt x="154" y="242"/>
                    <a:pt x="244" y="242"/>
                  </a:cubicBezTo>
                  <a:cubicBezTo>
                    <a:pt x="252" y="242"/>
                    <a:pt x="260" y="241"/>
                    <a:pt x="267" y="239"/>
                  </a:cubicBezTo>
                  <a:cubicBezTo>
                    <a:pt x="376" y="206"/>
                    <a:pt x="451" y="69"/>
                    <a:pt x="382" y="26"/>
                  </a:cubicBezTo>
                  <a:cubicBezTo>
                    <a:pt x="354" y="8"/>
                    <a:pt x="298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2711200" y="2164250"/>
              <a:ext cx="3150" cy="2225"/>
            </a:xfrm>
            <a:custGeom>
              <a:avLst/>
              <a:gdLst/>
              <a:ahLst/>
              <a:cxnLst/>
              <a:rect l="l" t="t" r="r" b="b"/>
              <a:pathLst>
                <a:path w="126" h="89" extrusionOk="0">
                  <a:moveTo>
                    <a:pt x="116" y="1"/>
                  </a:moveTo>
                  <a:cubicBezTo>
                    <a:pt x="105" y="1"/>
                    <a:pt x="82" y="13"/>
                    <a:pt x="53" y="37"/>
                  </a:cubicBezTo>
                  <a:cubicBezTo>
                    <a:pt x="14" y="68"/>
                    <a:pt x="1" y="89"/>
                    <a:pt x="19" y="89"/>
                  </a:cubicBezTo>
                  <a:cubicBezTo>
                    <a:pt x="22" y="89"/>
                    <a:pt x="27" y="88"/>
                    <a:pt x="33" y="86"/>
                  </a:cubicBezTo>
                  <a:cubicBezTo>
                    <a:pt x="69" y="76"/>
                    <a:pt x="100" y="50"/>
                    <a:pt x="121" y="16"/>
                  </a:cubicBezTo>
                  <a:cubicBezTo>
                    <a:pt x="125" y="6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2717700" y="216060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4" y="0"/>
                  </a:moveTo>
                  <a:cubicBezTo>
                    <a:pt x="0" y="0"/>
                    <a:pt x="10" y="24"/>
                    <a:pt x="51" y="73"/>
                  </a:cubicBezTo>
                  <a:lnTo>
                    <a:pt x="51" y="74"/>
                  </a:lnTo>
                  <a:cubicBezTo>
                    <a:pt x="87" y="111"/>
                    <a:pt x="130" y="143"/>
                    <a:pt x="179" y="164"/>
                  </a:cubicBezTo>
                  <a:cubicBezTo>
                    <a:pt x="186" y="166"/>
                    <a:pt x="192" y="167"/>
                    <a:pt x="196" y="167"/>
                  </a:cubicBezTo>
                  <a:cubicBezTo>
                    <a:pt x="215" y="167"/>
                    <a:pt x="194" y="136"/>
                    <a:pt x="140" y="89"/>
                  </a:cubicBezTo>
                  <a:cubicBezTo>
                    <a:pt x="75" y="30"/>
                    <a:pt x="29" y="0"/>
                    <a:pt x="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2656500" y="2213175"/>
              <a:ext cx="5325" cy="130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80" y="0"/>
                  </a:moveTo>
                  <a:cubicBezTo>
                    <a:pt x="25" y="0"/>
                    <a:pt x="1" y="12"/>
                    <a:pt x="25" y="29"/>
                  </a:cubicBezTo>
                  <a:cubicBezTo>
                    <a:pt x="49" y="44"/>
                    <a:pt x="93" y="52"/>
                    <a:pt x="132" y="52"/>
                  </a:cubicBezTo>
                  <a:cubicBezTo>
                    <a:pt x="176" y="52"/>
                    <a:pt x="213" y="43"/>
                    <a:pt x="208" y="24"/>
                  </a:cubicBezTo>
                  <a:cubicBezTo>
                    <a:pt x="204" y="12"/>
                    <a:pt x="152" y="1"/>
                    <a:pt x="90" y="1"/>
                  </a:cubicBezTo>
                  <a:cubicBezTo>
                    <a:pt x="87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2723675" y="215780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109" y="0"/>
                  </a:moveTo>
                  <a:cubicBezTo>
                    <a:pt x="47" y="0"/>
                    <a:pt x="1" y="78"/>
                    <a:pt x="49" y="137"/>
                  </a:cubicBezTo>
                  <a:cubicBezTo>
                    <a:pt x="79" y="174"/>
                    <a:pt x="125" y="202"/>
                    <a:pt x="155" y="204"/>
                  </a:cubicBezTo>
                  <a:cubicBezTo>
                    <a:pt x="157" y="204"/>
                    <a:pt x="158" y="204"/>
                    <a:pt x="159" y="204"/>
                  </a:cubicBezTo>
                  <a:cubicBezTo>
                    <a:pt x="185" y="204"/>
                    <a:pt x="182" y="190"/>
                    <a:pt x="152" y="170"/>
                  </a:cubicBezTo>
                  <a:cubicBezTo>
                    <a:pt x="119" y="149"/>
                    <a:pt x="119" y="114"/>
                    <a:pt x="151" y="91"/>
                  </a:cubicBezTo>
                  <a:cubicBezTo>
                    <a:pt x="180" y="67"/>
                    <a:pt x="182" y="32"/>
                    <a:pt x="154" y="14"/>
                  </a:cubicBezTo>
                  <a:cubicBezTo>
                    <a:pt x="138" y="4"/>
                    <a:pt x="123" y="0"/>
                    <a:pt x="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2718850" y="216477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0"/>
                  </a:moveTo>
                  <a:cubicBezTo>
                    <a:pt x="15" y="0"/>
                    <a:pt x="11" y="2"/>
                    <a:pt x="9" y="4"/>
                  </a:cubicBezTo>
                  <a:cubicBezTo>
                    <a:pt x="0" y="11"/>
                    <a:pt x="5" y="37"/>
                    <a:pt x="21" y="65"/>
                  </a:cubicBezTo>
                  <a:lnTo>
                    <a:pt x="21" y="64"/>
                  </a:lnTo>
                  <a:cubicBezTo>
                    <a:pt x="30" y="81"/>
                    <a:pt x="46" y="91"/>
                    <a:pt x="62" y="91"/>
                  </a:cubicBezTo>
                  <a:cubicBezTo>
                    <a:pt x="70" y="91"/>
                    <a:pt x="78" y="89"/>
                    <a:pt x="85" y="83"/>
                  </a:cubicBezTo>
                  <a:cubicBezTo>
                    <a:pt x="105" y="68"/>
                    <a:pt x="100" y="40"/>
                    <a:pt x="74" y="22"/>
                  </a:cubicBezTo>
                  <a:cubicBezTo>
                    <a:pt x="54" y="9"/>
                    <a:pt x="33" y="0"/>
                    <a:pt x="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647550" y="2224450"/>
              <a:ext cx="3725" cy="1600"/>
            </a:xfrm>
            <a:custGeom>
              <a:avLst/>
              <a:gdLst/>
              <a:ahLst/>
              <a:cxnLst/>
              <a:rect l="l" t="t" r="r" b="b"/>
              <a:pathLst>
                <a:path w="149" h="64" extrusionOk="0">
                  <a:moveTo>
                    <a:pt x="61" y="1"/>
                  </a:moveTo>
                  <a:cubicBezTo>
                    <a:pt x="47" y="1"/>
                    <a:pt x="33" y="4"/>
                    <a:pt x="20" y="12"/>
                  </a:cubicBezTo>
                  <a:cubicBezTo>
                    <a:pt x="1" y="29"/>
                    <a:pt x="16" y="48"/>
                    <a:pt x="54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48" y="51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649300" y="2222100"/>
              <a:ext cx="12350" cy="2175"/>
            </a:xfrm>
            <a:custGeom>
              <a:avLst/>
              <a:gdLst/>
              <a:ahLst/>
              <a:cxnLst/>
              <a:rect l="l" t="t" r="r" b="b"/>
              <a:pathLst>
                <a:path w="494" h="87" extrusionOk="0">
                  <a:moveTo>
                    <a:pt x="184" y="0"/>
                  </a:moveTo>
                  <a:cubicBezTo>
                    <a:pt x="36" y="0"/>
                    <a:pt x="0" y="45"/>
                    <a:pt x="165" y="79"/>
                  </a:cubicBezTo>
                  <a:lnTo>
                    <a:pt x="165" y="78"/>
                  </a:lnTo>
                  <a:cubicBezTo>
                    <a:pt x="195" y="84"/>
                    <a:pt x="229" y="87"/>
                    <a:pt x="263" y="87"/>
                  </a:cubicBezTo>
                  <a:cubicBezTo>
                    <a:pt x="312" y="87"/>
                    <a:pt x="359" y="80"/>
                    <a:pt x="389" y="69"/>
                  </a:cubicBezTo>
                  <a:cubicBezTo>
                    <a:pt x="493" y="29"/>
                    <a:pt x="486" y="24"/>
                    <a:pt x="274" y="5"/>
                  </a:cubicBezTo>
                  <a:cubicBezTo>
                    <a:pt x="241" y="2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2714300" y="2171450"/>
              <a:ext cx="3500" cy="2150"/>
            </a:xfrm>
            <a:custGeom>
              <a:avLst/>
              <a:gdLst/>
              <a:ahLst/>
              <a:cxnLst/>
              <a:rect l="l" t="t" r="r" b="b"/>
              <a:pathLst>
                <a:path w="140" h="86" extrusionOk="0">
                  <a:moveTo>
                    <a:pt x="60" y="0"/>
                  </a:moveTo>
                  <a:cubicBezTo>
                    <a:pt x="46" y="0"/>
                    <a:pt x="33" y="4"/>
                    <a:pt x="21" y="12"/>
                  </a:cubicBezTo>
                  <a:cubicBezTo>
                    <a:pt x="0" y="28"/>
                    <a:pt x="6" y="53"/>
                    <a:pt x="35" y="71"/>
                  </a:cubicBezTo>
                  <a:cubicBezTo>
                    <a:pt x="48" y="81"/>
                    <a:pt x="64" y="86"/>
                    <a:pt x="80" y="86"/>
                  </a:cubicBezTo>
                  <a:cubicBezTo>
                    <a:pt x="93" y="86"/>
                    <a:pt x="107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646075" y="2227150"/>
              <a:ext cx="3450" cy="4075"/>
            </a:xfrm>
            <a:custGeom>
              <a:avLst/>
              <a:gdLst/>
              <a:ahLst/>
              <a:cxnLst/>
              <a:rect l="l" t="t" r="r" b="b"/>
              <a:pathLst>
                <a:path w="138" h="163" extrusionOk="0">
                  <a:moveTo>
                    <a:pt x="59" y="1"/>
                  </a:moveTo>
                  <a:cubicBezTo>
                    <a:pt x="57" y="1"/>
                    <a:pt x="56" y="1"/>
                    <a:pt x="55" y="3"/>
                  </a:cubicBezTo>
                  <a:cubicBezTo>
                    <a:pt x="42" y="32"/>
                    <a:pt x="30" y="65"/>
                    <a:pt x="21" y="98"/>
                  </a:cubicBezTo>
                  <a:cubicBezTo>
                    <a:pt x="6" y="142"/>
                    <a:pt x="1" y="162"/>
                    <a:pt x="11" y="162"/>
                  </a:cubicBezTo>
                  <a:cubicBezTo>
                    <a:pt x="19" y="162"/>
                    <a:pt x="40" y="147"/>
                    <a:pt x="76" y="119"/>
                  </a:cubicBezTo>
                  <a:cubicBezTo>
                    <a:pt x="122" y="86"/>
                    <a:pt x="137" y="41"/>
                    <a:pt x="110" y="25"/>
                  </a:cubicBezTo>
                  <a:cubicBezTo>
                    <a:pt x="90" y="11"/>
                    <a:pt x="68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657550" y="22188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3" y="0"/>
                  </a:moveTo>
                  <a:cubicBezTo>
                    <a:pt x="21" y="0"/>
                    <a:pt x="12" y="1"/>
                    <a:pt x="8" y="4"/>
                  </a:cubicBezTo>
                  <a:cubicBezTo>
                    <a:pt x="1" y="11"/>
                    <a:pt x="14" y="31"/>
                    <a:pt x="42" y="49"/>
                  </a:cubicBezTo>
                  <a:cubicBezTo>
                    <a:pt x="55" y="58"/>
                    <a:pt x="71" y="62"/>
                    <a:pt x="86" y="62"/>
                  </a:cubicBezTo>
                  <a:cubicBezTo>
                    <a:pt x="101" y="62"/>
                    <a:pt x="116" y="58"/>
                    <a:pt x="129" y="50"/>
                  </a:cubicBezTo>
                  <a:cubicBezTo>
                    <a:pt x="148" y="35"/>
                    <a:pt x="133" y="14"/>
                    <a:pt x="95" y="7"/>
                  </a:cubicBezTo>
                  <a:cubicBezTo>
                    <a:pt x="72" y="2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676225" y="2202800"/>
              <a:ext cx="8575" cy="4350"/>
            </a:xfrm>
            <a:custGeom>
              <a:avLst/>
              <a:gdLst/>
              <a:ahLst/>
              <a:cxnLst/>
              <a:rect l="l" t="t" r="r" b="b"/>
              <a:pathLst>
                <a:path w="343" h="174" extrusionOk="0">
                  <a:moveTo>
                    <a:pt x="229" y="0"/>
                  </a:moveTo>
                  <a:cubicBezTo>
                    <a:pt x="134" y="0"/>
                    <a:pt x="13" y="62"/>
                    <a:pt x="4" y="123"/>
                  </a:cubicBezTo>
                  <a:cubicBezTo>
                    <a:pt x="0" y="158"/>
                    <a:pt x="15" y="174"/>
                    <a:pt x="53" y="174"/>
                  </a:cubicBezTo>
                  <a:cubicBezTo>
                    <a:pt x="59" y="174"/>
                    <a:pt x="66" y="173"/>
                    <a:pt x="73" y="172"/>
                  </a:cubicBezTo>
                  <a:cubicBezTo>
                    <a:pt x="116" y="166"/>
                    <a:pt x="121" y="144"/>
                    <a:pt x="83" y="120"/>
                  </a:cubicBezTo>
                  <a:cubicBezTo>
                    <a:pt x="50" y="98"/>
                    <a:pt x="46" y="87"/>
                    <a:pt x="72" y="87"/>
                  </a:cubicBezTo>
                  <a:cubicBezTo>
                    <a:pt x="79" y="87"/>
                    <a:pt x="87" y="87"/>
                    <a:pt x="97" y="89"/>
                  </a:cubicBezTo>
                  <a:cubicBezTo>
                    <a:pt x="104" y="90"/>
                    <a:pt x="111" y="90"/>
                    <a:pt x="119" y="90"/>
                  </a:cubicBezTo>
                  <a:cubicBezTo>
                    <a:pt x="212" y="90"/>
                    <a:pt x="342" y="20"/>
                    <a:pt x="264" y="4"/>
                  </a:cubicBezTo>
                  <a:cubicBezTo>
                    <a:pt x="253" y="1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2640550" y="2234325"/>
              <a:ext cx="22250" cy="9875"/>
            </a:xfrm>
            <a:custGeom>
              <a:avLst/>
              <a:gdLst/>
              <a:ahLst/>
              <a:cxnLst/>
              <a:rect l="l" t="t" r="r" b="b"/>
              <a:pathLst>
                <a:path w="890" h="395" extrusionOk="0">
                  <a:moveTo>
                    <a:pt x="13" y="0"/>
                  </a:moveTo>
                  <a:cubicBezTo>
                    <a:pt x="1" y="0"/>
                    <a:pt x="4" y="29"/>
                    <a:pt x="23" y="87"/>
                  </a:cubicBezTo>
                  <a:cubicBezTo>
                    <a:pt x="37" y="133"/>
                    <a:pt x="64" y="172"/>
                    <a:pt x="102" y="204"/>
                  </a:cubicBezTo>
                  <a:cubicBezTo>
                    <a:pt x="131" y="222"/>
                    <a:pt x="120" y="242"/>
                    <a:pt x="78" y="248"/>
                  </a:cubicBezTo>
                  <a:cubicBezTo>
                    <a:pt x="34" y="254"/>
                    <a:pt x="34" y="268"/>
                    <a:pt x="78" y="275"/>
                  </a:cubicBezTo>
                  <a:cubicBezTo>
                    <a:pt x="83" y="276"/>
                    <a:pt x="89" y="277"/>
                    <a:pt x="95" y="277"/>
                  </a:cubicBezTo>
                  <a:cubicBezTo>
                    <a:pt x="136" y="277"/>
                    <a:pt x="183" y="252"/>
                    <a:pt x="208" y="213"/>
                  </a:cubicBezTo>
                  <a:lnTo>
                    <a:pt x="258" y="137"/>
                  </a:lnTo>
                  <a:lnTo>
                    <a:pt x="258" y="137"/>
                  </a:lnTo>
                  <a:cubicBezTo>
                    <a:pt x="259" y="137"/>
                    <a:pt x="261" y="137"/>
                    <a:pt x="262" y="137"/>
                  </a:cubicBezTo>
                  <a:lnTo>
                    <a:pt x="262" y="137"/>
                  </a:lnTo>
                  <a:lnTo>
                    <a:pt x="261" y="132"/>
                  </a:lnTo>
                  <a:lnTo>
                    <a:pt x="258" y="137"/>
                  </a:lnTo>
                  <a:lnTo>
                    <a:pt x="258" y="137"/>
                  </a:lnTo>
                  <a:cubicBezTo>
                    <a:pt x="194" y="135"/>
                    <a:pt x="117" y="106"/>
                    <a:pt x="76" y="57"/>
                  </a:cubicBezTo>
                  <a:cubicBezTo>
                    <a:pt x="45" y="19"/>
                    <a:pt x="24" y="0"/>
                    <a:pt x="13" y="0"/>
                  </a:cubicBezTo>
                  <a:close/>
                  <a:moveTo>
                    <a:pt x="465" y="56"/>
                  </a:moveTo>
                  <a:cubicBezTo>
                    <a:pt x="414" y="56"/>
                    <a:pt x="369" y="68"/>
                    <a:pt x="358" y="96"/>
                  </a:cubicBezTo>
                  <a:cubicBezTo>
                    <a:pt x="346" y="124"/>
                    <a:pt x="310" y="137"/>
                    <a:pt x="266" y="137"/>
                  </a:cubicBezTo>
                  <a:cubicBezTo>
                    <a:pt x="265" y="137"/>
                    <a:pt x="263" y="137"/>
                    <a:pt x="262" y="137"/>
                  </a:cubicBezTo>
                  <a:lnTo>
                    <a:pt x="262" y="137"/>
                  </a:lnTo>
                  <a:lnTo>
                    <a:pt x="281" y="259"/>
                  </a:lnTo>
                  <a:cubicBezTo>
                    <a:pt x="292" y="341"/>
                    <a:pt x="319" y="379"/>
                    <a:pt x="364" y="379"/>
                  </a:cubicBezTo>
                  <a:cubicBezTo>
                    <a:pt x="367" y="379"/>
                    <a:pt x="369" y="378"/>
                    <a:pt x="372" y="378"/>
                  </a:cubicBezTo>
                  <a:cubicBezTo>
                    <a:pt x="412" y="374"/>
                    <a:pt x="431" y="341"/>
                    <a:pt x="413" y="308"/>
                  </a:cubicBezTo>
                  <a:cubicBezTo>
                    <a:pt x="395" y="274"/>
                    <a:pt x="409" y="259"/>
                    <a:pt x="436" y="259"/>
                  </a:cubicBezTo>
                  <a:cubicBezTo>
                    <a:pt x="474" y="259"/>
                    <a:pt x="538" y="288"/>
                    <a:pt x="579" y="338"/>
                  </a:cubicBezTo>
                  <a:cubicBezTo>
                    <a:pt x="606" y="371"/>
                    <a:pt x="652" y="394"/>
                    <a:pt x="689" y="394"/>
                  </a:cubicBezTo>
                  <a:cubicBezTo>
                    <a:pt x="693" y="394"/>
                    <a:pt x="698" y="394"/>
                    <a:pt x="701" y="393"/>
                  </a:cubicBezTo>
                  <a:cubicBezTo>
                    <a:pt x="742" y="389"/>
                    <a:pt x="749" y="371"/>
                    <a:pt x="722" y="353"/>
                  </a:cubicBezTo>
                  <a:cubicBezTo>
                    <a:pt x="697" y="336"/>
                    <a:pt x="722" y="302"/>
                    <a:pt x="782" y="277"/>
                  </a:cubicBezTo>
                  <a:lnTo>
                    <a:pt x="890" y="232"/>
                  </a:lnTo>
                  <a:lnTo>
                    <a:pt x="704" y="214"/>
                  </a:lnTo>
                  <a:cubicBezTo>
                    <a:pt x="606" y="204"/>
                    <a:pt x="555" y="190"/>
                    <a:pt x="597" y="186"/>
                  </a:cubicBezTo>
                  <a:cubicBezTo>
                    <a:pt x="639" y="180"/>
                    <a:pt x="661" y="151"/>
                    <a:pt x="646" y="123"/>
                  </a:cubicBezTo>
                  <a:cubicBezTo>
                    <a:pt x="623" y="81"/>
                    <a:pt x="537" y="56"/>
                    <a:pt x="465" y="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2669200" y="2213900"/>
              <a:ext cx="15325" cy="16875"/>
            </a:xfrm>
            <a:custGeom>
              <a:avLst/>
              <a:gdLst/>
              <a:ahLst/>
              <a:cxnLst/>
              <a:rect l="l" t="t" r="r" b="b"/>
              <a:pathLst>
                <a:path w="613" h="675" extrusionOk="0">
                  <a:moveTo>
                    <a:pt x="22" y="1"/>
                  </a:moveTo>
                  <a:cubicBezTo>
                    <a:pt x="0" y="1"/>
                    <a:pt x="0" y="18"/>
                    <a:pt x="12" y="52"/>
                  </a:cubicBezTo>
                  <a:lnTo>
                    <a:pt x="12" y="54"/>
                  </a:lnTo>
                  <a:cubicBezTo>
                    <a:pt x="27" y="101"/>
                    <a:pt x="60" y="136"/>
                    <a:pt x="88" y="137"/>
                  </a:cubicBezTo>
                  <a:cubicBezTo>
                    <a:pt x="115" y="139"/>
                    <a:pt x="127" y="203"/>
                    <a:pt x="115" y="283"/>
                  </a:cubicBezTo>
                  <a:cubicBezTo>
                    <a:pt x="98" y="404"/>
                    <a:pt x="110" y="455"/>
                    <a:pt x="165" y="455"/>
                  </a:cubicBezTo>
                  <a:cubicBezTo>
                    <a:pt x="187" y="455"/>
                    <a:pt x="218" y="446"/>
                    <a:pt x="257" y="430"/>
                  </a:cubicBezTo>
                  <a:cubicBezTo>
                    <a:pt x="326" y="400"/>
                    <a:pt x="331" y="377"/>
                    <a:pt x="275" y="358"/>
                  </a:cubicBezTo>
                  <a:cubicBezTo>
                    <a:pt x="155" y="318"/>
                    <a:pt x="160" y="261"/>
                    <a:pt x="282" y="260"/>
                  </a:cubicBezTo>
                  <a:cubicBezTo>
                    <a:pt x="364" y="258"/>
                    <a:pt x="364" y="251"/>
                    <a:pt x="282" y="222"/>
                  </a:cubicBezTo>
                  <a:cubicBezTo>
                    <a:pt x="223" y="201"/>
                    <a:pt x="194" y="174"/>
                    <a:pt x="214" y="158"/>
                  </a:cubicBezTo>
                  <a:cubicBezTo>
                    <a:pt x="222" y="151"/>
                    <a:pt x="239" y="148"/>
                    <a:pt x="259" y="148"/>
                  </a:cubicBezTo>
                  <a:cubicBezTo>
                    <a:pt x="286" y="148"/>
                    <a:pt x="320" y="154"/>
                    <a:pt x="351" y="164"/>
                  </a:cubicBezTo>
                  <a:cubicBezTo>
                    <a:pt x="487" y="210"/>
                    <a:pt x="494" y="218"/>
                    <a:pt x="445" y="257"/>
                  </a:cubicBezTo>
                  <a:cubicBezTo>
                    <a:pt x="421" y="276"/>
                    <a:pt x="427" y="342"/>
                    <a:pt x="458" y="398"/>
                  </a:cubicBezTo>
                  <a:cubicBezTo>
                    <a:pt x="494" y="466"/>
                    <a:pt x="489" y="500"/>
                    <a:pt x="441" y="500"/>
                  </a:cubicBezTo>
                  <a:cubicBezTo>
                    <a:pt x="439" y="500"/>
                    <a:pt x="437" y="500"/>
                    <a:pt x="434" y="500"/>
                  </a:cubicBezTo>
                  <a:cubicBezTo>
                    <a:pt x="433" y="500"/>
                    <a:pt x="432" y="500"/>
                    <a:pt x="431" y="500"/>
                  </a:cubicBezTo>
                  <a:cubicBezTo>
                    <a:pt x="332" y="500"/>
                    <a:pt x="240" y="623"/>
                    <a:pt x="309" y="668"/>
                  </a:cubicBezTo>
                  <a:cubicBezTo>
                    <a:pt x="315" y="672"/>
                    <a:pt x="321" y="674"/>
                    <a:pt x="329" y="674"/>
                  </a:cubicBezTo>
                  <a:cubicBezTo>
                    <a:pt x="354" y="674"/>
                    <a:pt x="387" y="650"/>
                    <a:pt x="414" y="609"/>
                  </a:cubicBezTo>
                  <a:cubicBezTo>
                    <a:pt x="439" y="569"/>
                    <a:pt x="467" y="548"/>
                    <a:pt x="495" y="548"/>
                  </a:cubicBezTo>
                  <a:cubicBezTo>
                    <a:pt x="508" y="548"/>
                    <a:pt x="520" y="553"/>
                    <a:pt x="533" y="561"/>
                  </a:cubicBezTo>
                  <a:cubicBezTo>
                    <a:pt x="550" y="571"/>
                    <a:pt x="562" y="577"/>
                    <a:pt x="569" y="577"/>
                  </a:cubicBezTo>
                  <a:cubicBezTo>
                    <a:pt x="579" y="577"/>
                    <a:pt x="579" y="566"/>
                    <a:pt x="567" y="543"/>
                  </a:cubicBezTo>
                  <a:cubicBezTo>
                    <a:pt x="552" y="512"/>
                    <a:pt x="560" y="448"/>
                    <a:pt x="587" y="401"/>
                  </a:cubicBezTo>
                  <a:cubicBezTo>
                    <a:pt x="612" y="355"/>
                    <a:pt x="600" y="297"/>
                    <a:pt x="557" y="267"/>
                  </a:cubicBezTo>
                  <a:cubicBezTo>
                    <a:pt x="515" y="239"/>
                    <a:pt x="512" y="207"/>
                    <a:pt x="551" y="197"/>
                  </a:cubicBezTo>
                  <a:cubicBezTo>
                    <a:pt x="599" y="185"/>
                    <a:pt x="584" y="152"/>
                    <a:pt x="505" y="100"/>
                  </a:cubicBezTo>
                  <a:cubicBezTo>
                    <a:pt x="449" y="64"/>
                    <a:pt x="393" y="41"/>
                    <a:pt x="368" y="41"/>
                  </a:cubicBezTo>
                  <a:cubicBezTo>
                    <a:pt x="364" y="41"/>
                    <a:pt x="361" y="42"/>
                    <a:pt x="358" y="43"/>
                  </a:cubicBezTo>
                  <a:cubicBezTo>
                    <a:pt x="343" y="55"/>
                    <a:pt x="355" y="80"/>
                    <a:pt x="387" y="101"/>
                  </a:cubicBezTo>
                  <a:cubicBezTo>
                    <a:pt x="425" y="126"/>
                    <a:pt x="429" y="138"/>
                    <a:pt x="409" y="138"/>
                  </a:cubicBezTo>
                  <a:cubicBezTo>
                    <a:pt x="376" y="138"/>
                    <a:pt x="276" y="105"/>
                    <a:pt x="161" y="52"/>
                  </a:cubicBezTo>
                  <a:cubicBezTo>
                    <a:pt x="87" y="18"/>
                    <a:pt x="43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2735325" y="2161225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8"/>
                    <a:pt x="0" y="74"/>
                    <a:pt x="19" y="74"/>
                  </a:cubicBezTo>
                  <a:cubicBezTo>
                    <a:pt x="25" y="74"/>
                    <a:pt x="32" y="73"/>
                    <a:pt x="41" y="70"/>
                  </a:cubicBezTo>
                  <a:lnTo>
                    <a:pt x="41" y="68"/>
                  </a:lnTo>
                  <a:cubicBezTo>
                    <a:pt x="83" y="56"/>
                    <a:pt x="111" y="31"/>
                    <a:pt x="107" y="12"/>
                  </a:cubicBezTo>
                  <a:cubicBezTo>
                    <a:pt x="105" y="4"/>
                    <a:pt x="100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2653000" y="2230800"/>
              <a:ext cx="5175" cy="4450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47" y="0"/>
                  </a:moveTo>
                  <a:cubicBezTo>
                    <a:pt x="23" y="0"/>
                    <a:pt x="10" y="29"/>
                    <a:pt x="4" y="86"/>
                  </a:cubicBezTo>
                  <a:cubicBezTo>
                    <a:pt x="1" y="124"/>
                    <a:pt x="35" y="163"/>
                    <a:pt x="78" y="171"/>
                  </a:cubicBezTo>
                  <a:cubicBezTo>
                    <a:pt x="98" y="176"/>
                    <a:pt x="116" y="178"/>
                    <a:pt x="130" y="178"/>
                  </a:cubicBezTo>
                  <a:cubicBezTo>
                    <a:pt x="201" y="178"/>
                    <a:pt x="207" y="131"/>
                    <a:pt x="135" y="60"/>
                  </a:cubicBezTo>
                  <a:cubicBezTo>
                    <a:pt x="95" y="20"/>
                    <a:pt x="67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728250" y="2172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0" y="91"/>
                    <a:pt x="91" y="82"/>
                    <a:pt x="92" y="65"/>
                  </a:cubicBezTo>
                  <a:cubicBezTo>
                    <a:pt x="94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662025" y="2233175"/>
              <a:ext cx="4700" cy="1650"/>
            </a:xfrm>
            <a:custGeom>
              <a:avLst/>
              <a:gdLst/>
              <a:ahLst/>
              <a:cxnLst/>
              <a:rect l="l" t="t" r="r" b="b"/>
              <a:pathLst>
                <a:path w="188" h="66" extrusionOk="0">
                  <a:moveTo>
                    <a:pt x="67" y="1"/>
                  </a:moveTo>
                  <a:cubicBezTo>
                    <a:pt x="60" y="1"/>
                    <a:pt x="53" y="1"/>
                    <a:pt x="45" y="2"/>
                  </a:cubicBezTo>
                  <a:cubicBezTo>
                    <a:pt x="8" y="6"/>
                    <a:pt x="1" y="24"/>
                    <a:pt x="28" y="42"/>
                  </a:cubicBezTo>
                  <a:cubicBezTo>
                    <a:pt x="57" y="58"/>
                    <a:pt x="88" y="66"/>
                    <a:pt x="120" y="66"/>
                  </a:cubicBezTo>
                  <a:cubicBezTo>
                    <a:pt x="127" y="66"/>
                    <a:pt x="135" y="65"/>
                    <a:pt x="142" y="65"/>
                  </a:cubicBezTo>
                  <a:cubicBezTo>
                    <a:pt x="180" y="60"/>
                    <a:pt x="187" y="42"/>
                    <a:pt x="159" y="24"/>
                  </a:cubicBezTo>
                  <a:cubicBezTo>
                    <a:pt x="131" y="8"/>
                    <a:pt x="99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2687900" y="2211375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91" y="1"/>
                  </a:moveTo>
                  <a:cubicBezTo>
                    <a:pt x="77" y="1"/>
                    <a:pt x="56" y="11"/>
                    <a:pt x="34" y="31"/>
                  </a:cubicBezTo>
                  <a:cubicBezTo>
                    <a:pt x="5" y="57"/>
                    <a:pt x="1" y="72"/>
                    <a:pt x="19" y="72"/>
                  </a:cubicBezTo>
                  <a:cubicBezTo>
                    <a:pt x="24" y="72"/>
                    <a:pt x="32" y="71"/>
                    <a:pt x="42" y="68"/>
                  </a:cubicBezTo>
                  <a:lnTo>
                    <a:pt x="42" y="67"/>
                  </a:lnTo>
                  <a:cubicBezTo>
                    <a:pt x="79" y="58"/>
                    <a:pt x="109" y="29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2735000" y="2176100"/>
              <a:ext cx="5525" cy="5075"/>
            </a:xfrm>
            <a:custGeom>
              <a:avLst/>
              <a:gdLst/>
              <a:ahLst/>
              <a:cxnLst/>
              <a:rect l="l" t="t" r="r" b="b"/>
              <a:pathLst>
                <a:path w="221" h="203" extrusionOk="0">
                  <a:moveTo>
                    <a:pt x="65" y="0"/>
                  </a:moveTo>
                  <a:cubicBezTo>
                    <a:pt x="21" y="0"/>
                    <a:pt x="1" y="51"/>
                    <a:pt x="44" y="105"/>
                  </a:cubicBezTo>
                  <a:cubicBezTo>
                    <a:pt x="80" y="143"/>
                    <a:pt x="124" y="175"/>
                    <a:pt x="174" y="194"/>
                  </a:cubicBezTo>
                  <a:cubicBezTo>
                    <a:pt x="190" y="200"/>
                    <a:pt x="201" y="202"/>
                    <a:pt x="207" y="202"/>
                  </a:cubicBezTo>
                  <a:cubicBezTo>
                    <a:pt x="220" y="202"/>
                    <a:pt x="208" y="189"/>
                    <a:pt x="171" y="163"/>
                  </a:cubicBezTo>
                  <a:cubicBezTo>
                    <a:pt x="126" y="130"/>
                    <a:pt x="105" y="90"/>
                    <a:pt x="124" y="75"/>
                  </a:cubicBezTo>
                  <a:cubicBezTo>
                    <a:pt x="142" y="60"/>
                    <a:pt x="139" y="35"/>
                    <a:pt x="113" y="17"/>
                  </a:cubicBezTo>
                  <a:cubicBezTo>
                    <a:pt x="95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2696325" y="220922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8" y="1"/>
                  </a:moveTo>
                  <a:cubicBezTo>
                    <a:pt x="14" y="1"/>
                    <a:pt x="11" y="2"/>
                    <a:pt x="9" y="3"/>
                  </a:cubicBezTo>
                  <a:cubicBezTo>
                    <a:pt x="0" y="9"/>
                    <a:pt x="5" y="36"/>
                    <a:pt x="19" y="65"/>
                  </a:cubicBezTo>
                  <a:cubicBezTo>
                    <a:pt x="29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4"/>
                  </a:cubicBezTo>
                  <a:cubicBezTo>
                    <a:pt x="105" y="67"/>
                    <a:pt x="99" y="41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2741150" y="2174125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99" y="0"/>
                  </a:moveTo>
                  <a:cubicBezTo>
                    <a:pt x="98" y="0"/>
                    <a:pt x="96" y="0"/>
                    <a:pt x="95" y="0"/>
                  </a:cubicBezTo>
                  <a:cubicBezTo>
                    <a:pt x="32" y="2"/>
                    <a:pt x="1" y="31"/>
                    <a:pt x="1" y="91"/>
                  </a:cubicBezTo>
                  <a:cubicBezTo>
                    <a:pt x="1" y="170"/>
                    <a:pt x="14" y="203"/>
                    <a:pt x="55" y="203"/>
                  </a:cubicBezTo>
                  <a:cubicBezTo>
                    <a:pt x="76" y="203"/>
                    <a:pt x="103" y="195"/>
                    <a:pt x="138" y="181"/>
                  </a:cubicBezTo>
                  <a:cubicBezTo>
                    <a:pt x="252" y="133"/>
                    <a:pt x="221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2665100" y="2236000"/>
              <a:ext cx="6400" cy="2625"/>
            </a:xfrm>
            <a:custGeom>
              <a:avLst/>
              <a:gdLst/>
              <a:ahLst/>
              <a:cxnLst/>
              <a:rect l="l" t="t" r="r" b="b"/>
              <a:pathLst>
                <a:path w="256" h="105" extrusionOk="0">
                  <a:moveTo>
                    <a:pt x="141" y="0"/>
                  </a:moveTo>
                  <a:cubicBezTo>
                    <a:pt x="111" y="0"/>
                    <a:pt x="79" y="13"/>
                    <a:pt x="49" y="38"/>
                  </a:cubicBezTo>
                  <a:cubicBezTo>
                    <a:pt x="13" y="70"/>
                    <a:pt x="1" y="86"/>
                    <a:pt x="13" y="86"/>
                  </a:cubicBezTo>
                  <a:cubicBezTo>
                    <a:pt x="20" y="86"/>
                    <a:pt x="36" y="81"/>
                    <a:pt x="60" y="71"/>
                  </a:cubicBezTo>
                  <a:cubicBezTo>
                    <a:pt x="79" y="64"/>
                    <a:pt x="99" y="60"/>
                    <a:pt x="116" y="60"/>
                  </a:cubicBezTo>
                  <a:cubicBezTo>
                    <a:pt x="141" y="60"/>
                    <a:pt x="162" y="67"/>
                    <a:pt x="170" y="81"/>
                  </a:cubicBezTo>
                  <a:cubicBezTo>
                    <a:pt x="177" y="97"/>
                    <a:pt x="192" y="104"/>
                    <a:pt x="207" y="104"/>
                  </a:cubicBezTo>
                  <a:cubicBezTo>
                    <a:pt x="216" y="104"/>
                    <a:pt x="225" y="102"/>
                    <a:pt x="233" y="96"/>
                  </a:cubicBezTo>
                  <a:cubicBezTo>
                    <a:pt x="255" y="77"/>
                    <a:pt x="240" y="46"/>
                    <a:pt x="199" y="17"/>
                  </a:cubicBezTo>
                  <a:cubicBezTo>
                    <a:pt x="181" y="6"/>
                    <a:pt x="161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2671975" y="2231600"/>
              <a:ext cx="10675" cy="3550"/>
            </a:xfrm>
            <a:custGeom>
              <a:avLst/>
              <a:gdLst/>
              <a:ahLst/>
              <a:cxnLst/>
              <a:rect l="l" t="t" r="r" b="b"/>
              <a:pathLst>
                <a:path w="427" h="142" extrusionOk="0">
                  <a:moveTo>
                    <a:pt x="113" y="1"/>
                  </a:moveTo>
                  <a:cubicBezTo>
                    <a:pt x="71" y="1"/>
                    <a:pt x="37" y="6"/>
                    <a:pt x="24" y="19"/>
                  </a:cubicBezTo>
                  <a:cubicBezTo>
                    <a:pt x="5" y="36"/>
                    <a:pt x="1" y="44"/>
                    <a:pt x="12" y="44"/>
                  </a:cubicBezTo>
                  <a:cubicBezTo>
                    <a:pt x="19" y="44"/>
                    <a:pt x="32" y="41"/>
                    <a:pt x="52" y="35"/>
                  </a:cubicBezTo>
                  <a:cubicBezTo>
                    <a:pt x="59" y="33"/>
                    <a:pt x="67" y="32"/>
                    <a:pt x="76" y="32"/>
                  </a:cubicBezTo>
                  <a:cubicBezTo>
                    <a:pt x="119" y="32"/>
                    <a:pt x="184" y="54"/>
                    <a:pt x="237" y="90"/>
                  </a:cubicBezTo>
                  <a:cubicBezTo>
                    <a:pt x="290" y="125"/>
                    <a:pt x="339" y="141"/>
                    <a:pt x="372" y="141"/>
                  </a:cubicBezTo>
                  <a:cubicBezTo>
                    <a:pt x="410" y="141"/>
                    <a:pt x="426" y="118"/>
                    <a:pt x="401" y="74"/>
                  </a:cubicBezTo>
                  <a:cubicBezTo>
                    <a:pt x="381" y="34"/>
                    <a:pt x="220" y="1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2686225" y="2220750"/>
              <a:ext cx="3475" cy="2625"/>
            </a:xfrm>
            <a:custGeom>
              <a:avLst/>
              <a:gdLst/>
              <a:ahLst/>
              <a:cxnLst/>
              <a:rect l="l" t="t" r="r" b="b"/>
              <a:pathLst>
                <a:path w="139" h="105" extrusionOk="0">
                  <a:moveTo>
                    <a:pt x="37" y="0"/>
                  </a:moveTo>
                  <a:cubicBezTo>
                    <a:pt x="0" y="0"/>
                    <a:pt x="6" y="22"/>
                    <a:pt x="49" y="74"/>
                  </a:cubicBezTo>
                  <a:cubicBezTo>
                    <a:pt x="66" y="94"/>
                    <a:pt x="81" y="105"/>
                    <a:pt x="94" y="105"/>
                  </a:cubicBezTo>
                  <a:cubicBezTo>
                    <a:pt x="106" y="105"/>
                    <a:pt x="116" y="96"/>
                    <a:pt x="124" y="78"/>
                  </a:cubicBezTo>
                  <a:cubicBezTo>
                    <a:pt x="138" y="48"/>
                    <a:pt x="121" y="14"/>
                    <a:pt x="89" y="8"/>
                  </a:cubicBezTo>
                  <a:cubicBezTo>
                    <a:pt x="67" y="3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2694050" y="2213375"/>
              <a:ext cx="10425" cy="7100"/>
            </a:xfrm>
            <a:custGeom>
              <a:avLst/>
              <a:gdLst/>
              <a:ahLst/>
              <a:cxnLst/>
              <a:rect l="l" t="t" r="r" b="b"/>
              <a:pathLst>
                <a:path w="417" h="284" extrusionOk="0">
                  <a:moveTo>
                    <a:pt x="212" y="1"/>
                  </a:moveTo>
                  <a:cubicBezTo>
                    <a:pt x="160" y="1"/>
                    <a:pt x="103" y="84"/>
                    <a:pt x="125" y="146"/>
                  </a:cubicBezTo>
                  <a:cubicBezTo>
                    <a:pt x="139" y="185"/>
                    <a:pt x="112" y="227"/>
                    <a:pt x="64" y="245"/>
                  </a:cubicBezTo>
                  <a:cubicBezTo>
                    <a:pt x="17" y="262"/>
                    <a:pt x="0" y="269"/>
                    <a:pt x="21" y="269"/>
                  </a:cubicBezTo>
                  <a:cubicBezTo>
                    <a:pt x="33" y="269"/>
                    <a:pt x="57" y="266"/>
                    <a:pt x="94" y="263"/>
                  </a:cubicBezTo>
                  <a:cubicBezTo>
                    <a:pt x="122" y="260"/>
                    <a:pt x="150" y="259"/>
                    <a:pt x="178" y="259"/>
                  </a:cubicBezTo>
                  <a:cubicBezTo>
                    <a:pt x="229" y="259"/>
                    <a:pt x="280" y="263"/>
                    <a:pt x="330" y="272"/>
                  </a:cubicBezTo>
                  <a:cubicBezTo>
                    <a:pt x="370" y="280"/>
                    <a:pt x="394" y="284"/>
                    <a:pt x="404" y="284"/>
                  </a:cubicBezTo>
                  <a:cubicBezTo>
                    <a:pt x="417" y="284"/>
                    <a:pt x="401" y="276"/>
                    <a:pt x="360" y="260"/>
                  </a:cubicBezTo>
                  <a:cubicBezTo>
                    <a:pt x="306" y="236"/>
                    <a:pt x="269" y="184"/>
                    <a:pt x="266" y="124"/>
                  </a:cubicBezTo>
                  <a:cubicBezTo>
                    <a:pt x="266" y="70"/>
                    <a:pt x="254" y="18"/>
                    <a:pt x="239" y="9"/>
                  </a:cubicBezTo>
                  <a:cubicBezTo>
                    <a:pt x="230" y="3"/>
                    <a:pt x="222" y="1"/>
                    <a:pt x="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2673100" y="2234325"/>
              <a:ext cx="3425" cy="4850"/>
            </a:xfrm>
            <a:custGeom>
              <a:avLst/>
              <a:gdLst/>
              <a:ahLst/>
              <a:cxnLst/>
              <a:rect l="l" t="t" r="r" b="b"/>
              <a:pathLst>
                <a:path w="137" h="194" extrusionOk="0">
                  <a:moveTo>
                    <a:pt x="46" y="0"/>
                  </a:moveTo>
                  <a:cubicBezTo>
                    <a:pt x="10" y="0"/>
                    <a:pt x="0" y="47"/>
                    <a:pt x="23" y="127"/>
                  </a:cubicBezTo>
                  <a:cubicBezTo>
                    <a:pt x="36" y="172"/>
                    <a:pt x="44" y="194"/>
                    <a:pt x="53" y="194"/>
                  </a:cubicBezTo>
                  <a:cubicBezTo>
                    <a:pt x="60" y="194"/>
                    <a:pt x="68" y="178"/>
                    <a:pt x="81" y="148"/>
                  </a:cubicBezTo>
                  <a:cubicBezTo>
                    <a:pt x="93" y="119"/>
                    <a:pt x="110" y="90"/>
                    <a:pt x="129" y="63"/>
                  </a:cubicBezTo>
                  <a:cubicBezTo>
                    <a:pt x="137" y="57"/>
                    <a:pt x="122" y="36"/>
                    <a:pt x="93" y="19"/>
                  </a:cubicBezTo>
                  <a:cubicBezTo>
                    <a:pt x="75" y="6"/>
                    <a:pt x="5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2680950" y="2225200"/>
              <a:ext cx="12625" cy="14075"/>
            </a:xfrm>
            <a:custGeom>
              <a:avLst/>
              <a:gdLst/>
              <a:ahLst/>
              <a:cxnLst/>
              <a:rect l="l" t="t" r="r" b="b"/>
              <a:pathLst>
                <a:path w="505" h="563" extrusionOk="0">
                  <a:moveTo>
                    <a:pt x="235" y="0"/>
                  </a:moveTo>
                  <a:cubicBezTo>
                    <a:pt x="230" y="0"/>
                    <a:pt x="224" y="1"/>
                    <a:pt x="218" y="2"/>
                  </a:cubicBezTo>
                  <a:cubicBezTo>
                    <a:pt x="184" y="6"/>
                    <a:pt x="181" y="25"/>
                    <a:pt x="208" y="45"/>
                  </a:cubicBezTo>
                  <a:cubicBezTo>
                    <a:pt x="235" y="63"/>
                    <a:pt x="229" y="102"/>
                    <a:pt x="187" y="134"/>
                  </a:cubicBezTo>
                  <a:cubicBezTo>
                    <a:pt x="136" y="175"/>
                    <a:pt x="147" y="201"/>
                    <a:pt x="223" y="230"/>
                  </a:cubicBezTo>
                  <a:cubicBezTo>
                    <a:pt x="280" y="251"/>
                    <a:pt x="299" y="261"/>
                    <a:pt x="281" y="261"/>
                  </a:cubicBezTo>
                  <a:cubicBezTo>
                    <a:pt x="272" y="261"/>
                    <a:pt x="253" y="258"/>
                    <a:pt x="224" y="254"/>
                  </a:cubicBezTo>
                  <a:cubicBezTo>
                    <a:pt x="167" y="243"/>
                    <a:pt x="96" y="210"/>
                    <a:pt x="70" y="179"/>
                  </a:cubicBezTo>
                  <a:cubicBezTo>
                    <a:pt x="45" y="148"/>
                    <a:pt x="28" y="133"/>
                    <a:pt x="17" y="133"/>
                  </a:cubicBezTo>
                  <a:cubicBezTo>
                    <a:pt x="5" y="133"/>
                    <a:pt x="0" y="153"/>
                    <a:pt x="0" y="193"/>
                  </a:cubicBezTo>
                  <a:lnTo>
                    <a:pt x="0" y="194"/>
                  </a:lnTo>
                  <a:cubicBezTo>
                    <a:pt x="0" y="224"/>
                    <a:pt x="38" y="275"/>
                    <a:pt x="81" y="306"/>
                  </a:cubicBezTo>
                  <a:cubicBezTo>
                    <a:pt x="238" y="418"/>
                    <a:pt x="248" y="434"/>
                    <a:pt x="197" y="476"/>
                  </a:cubicBezTo>
                  <a:cubicBezTo>
                    <a:pt x="140" y="520"/>
                    <a:pt x="181" y="563"/>
                    <a:pt x="255" y="563"/>
                  </a:cubicBezTo>
                  <a:cubicBezTo>
                    <a:pt x="274" y="563"/>
                    <a:pt x="296" y="560"/>
                    <a:pt x="318" y="554"/>
                  </a:cubicBezTo>
                  <a:cubicBezTo>
                    <a:pt x="438" y="519"/>
                    <a:pt x="438" y="519"/>
                    <a:pt x="360" y="440"/>
                  </a:cubicBezTo>
                  <a:cubicBezTo>
                    <a:pt x="323" y="404"/>
                    <a:pt x="307" y="387"/>
                    <a:pt x="313" y="387"/>
                  </a:cubicBezTo>
                  <a:cubicBezTo>
                    <a:pt x="318" y="387"/>
                    <a:pt x="339" y="398"/>
                    <a:pt x="376" y="421"/>
                  </a:cubicBezTo>
                  <a:cubicBezTo>
                    <a:pt x="401" y="435"/>
                    <a:pt x="424" y="442"/>
                    <a:pt x="442" y="442"/>
                  </a:cubicBezTo>
                  <a:cubicBezTo>
                    <a:pt x="464" y="442"/>
                    <a:pt x="480" y="433"/>
                    <a:pt x="488" y="413"/>
                  </a:cubicBezTo>
                  <a:cubicBezTo>
                    <a:pt x="505" y="382"/>
                    <a:pt x="485" y="343"/>
                    <a:pt x="451" y="339"/>
                  </a:cubicBezTo>
                  <a:cubicBezTo>
                    <a:pt x="417" y="331"/>
                    <a:pt x="376" y="287"/>
                    <a:pt x="364" y="242"/>
                  </a:cubicBezTo>
                  <a:cubicBezTo>
                    <a:pt x="306" y="45"/>
                    <a:pt x="285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2754650" y="217115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66" y="0"/>
                  </a:moveTo>
                  <a:cubicBezTo>
                    <a:pt x="24" y="0"/>
                    <a:pt x="1" y="30"/>
                    <a:pt x="26" y="76"/>
                  </a:cubicBezTo>
                  <a:cubicBezTo>
                    <a:pt x="35" y="92"/>
                    <a:pt x="57" y="101"/>
                    <a:pt x="84" y="101"/>
                  </a:cubicBezTo>
                  <a:cubicBezTo>
                    <a:pt x="98" y="101"/>
                    <a:pt x="113" y="99"/>
                    <a:pt x="129" y="94"/>
                  </a:cubicBezTo>
                  <a:cubicBezTo>
                    <a:pt x="177" y="80"/>
                    <a:pt x="180" y="52"/>
                    <a:pt x="140" y="25"/>
                  </a:cubicBezTo>
                  <a:cubicBezTo>
                    <a:pt x="113" y="8"/>
                    <a:pt x="87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2743050" y="2182100"/>
              <a:ext cx="1475" cy="5125"/>
            </a:xfrm>
            <a:custGeom>
              <a:avLst/>
              <a:gdLst/>
              <a:ahLst/>
              <a:cxnLst/>
              <a:rect l="l" t="t" r="r" b="b"/>
              <a:pathLst>
                <a:path w="59" h="205" extrusionOk="0">
                  <a:moveTo>
                    <a:pt x="51" y="0"/>
                  </a:moveTo>
                  <a:cubicBezTo>
                    <a:pt x="44" y="0"/>
                    <a:pt x="34" y="6"/>
                    <a:pt x="22" y="15"/>
                  </a:cubicBezTo>
                  <a:cubicBezTo>
                    <a:pt x="1" y="32"/>
                    <a:pt x="1" y="90"/>
                    <a:pt x="22" y="141"/>
                  </a:cubicBezTo>
                  <a:cubicBezTo>
                    <a:pt x="38" y="183"/>
                    <a:pt x="47" y="204"/>
                    <a:pt x="52" y="204"/>
                  </a:cubicBezTo>
                  <a:cubicBezTo>
                    <a:pt x="58" y="204"/>
                    <a:pt x="58" y="180"/>
                    <a:pt x="58" y="132"/>
                  </a:cubicBezTo>
                  <a:lnTo>
                    <a:pt x="58" y="8"/>
                  </a:ln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2690225" y="2220450"/>
              <a:ext cx="32000" cy="19750"/>
            </a:xfrm>
            <a:custGeom>
              <a:avLst/>
              <a:gdLst/>
              <a:ahLst/>
              <a:cxnLst/>
              <a:rect l="l" t="t" r="r" b="b"/>
              <a:pathLst>
                <a:path w="1280" h="790" extrusionOk="0">
                  <a:moveTo>
                    <a:pt x="362" y="0"/>
                  </a:moveTo>
                  <a:cubicBezTo>
                    <a:pt x="272" y="0"/>
                    <a:pt x="204" y="77"/>
                    <a:pt x="283" y="93"/>
                  </a:cubicBezTo>
                  <a:lnTo>
                    <a:pt x="284" y="93"/>
                  </a:lnTo>
                  <a:cubicBezTo>
                    <a:pt x="396" y="117"/>
                    <a:pt x="317" y="236"/>
                    <a:pt x="187" y="239"/>
                  </a:cubicBezTo>
                  <a:cubicBezTo>
                    <a:pt x="49" y="242"/>
                    <a:pt x="1" y="351"/>
                    <a:pt x="120" y="391"/>
                  </a:cubicBezTo>
                  <a:cubicBezTo>
                    <a:pt x="169" y="408"/>
                    <a:pt x="238" y="466"/>
                    <a:pt x="272" y="520"/>
                  </a:cubicBezTo>
                  <a:cubicBezTo>
                    <a:pt x="302" y="567"/>
                    <a:pt x="333" y="596"/>
                    <a:pt x="355" y="596"/>
                  </a:cubicBezTo>
                  <a:cubicBezTo>
                    <a:pt x="360" y="596"/>
                    <a:pt x="364" y="594"/>
                    <a:pt x="368" y="591"/>
                  </a:cubicBezTo>
                  <a:cubicBezTo>
                    <a:pt x="373" y="588"/>
                    <a:pt x="379" y="586"/>
                    <a:pt x="387" y="586"/>
                  </a:cubicBezTo>
                  <a:cubicBezTo>
                    <a:pt x="454" y="586"/>
                    <a:pt x="616" y="708"/>
                    <a:pt x="614" y="768"/>
                  </a:cubicBezTo>
                  <a:cubicBezTo>
                    <a:pt x="614" y="781"/>
                    <a:pt x="621" y="787"/>
                    <a:pt x="632" y="787"/>
                  </a:cubicBezTo>
                  <a:cubicBezTo>
                    <a:pt x="646" y="787"/>
                    <a:pt x="668" y="777"/>
                    <a:pt x="692" y="757"/>
                  </a:cubicBezTo>
                  <a:cubicBezTo>
                    <a:pt x="720" y="735"/>
                    <a:pt x="752" y="724"/>
                    <a:pt x="783" y="724"/>
                  </a:cubicBezTo>
                  <a:cubicBezTo>
                    <a:pt x="805" y="724"/>
                    <a:pt x="826" y="730"/>
                    <a:pt x="844" y="741"/>
                  </a:cubicBezTo>
                  <a:cubicBezTo>
                    <a:pt x="871" y="759"/>
                    <a:pt x="899" y="768"/>
                    <a:pt x="921" y="768"/>
                  </a:cubicBezTo>
                  <a:cubicBezTo>
                    <a:pt x="934" y="768"/>
                    <a:pt x="945" y="765"/>
                    <a:pt x="953" y="759"/>
                  </a:cubicBezTo>
                  <a:cubicBezTo>
                    <a:pt x="960" y="752"/>
                    <a:pt x="969" y="749"/>
                    <a:pt x="978" y="749"/>
                  </a:cubicBezTo>
                  <a:cubicBezTo>
                    <a:pt x="993" y="749"/>
                    <a:pt x="1007" y="757"/>
                    <a:pt x="1014" y="771"/>
                  </a:cubicBezTo>
                  <a:cubicBezTo>
                    <a:pt x="1021" y="783"/>
                    <a:pt x="1035" y="789"/>
                    <a:pt x="1053" y="789"/>
                  </a:cubicBezTo>
                  <a:cubicBezTo>
                    <a:pt x="1124" y="789"/>
                    <a:pt x="1256" y="706"/>
                    <a:pt x="1268" y="636"/>
                  </a:cubicBezTo>
                  <a:cubicBezTo>
                    <a:pt x="1275" y="593"/>
                    <a:pt x="1241" y="553"/>
                    <a:pt x="1181" y="533"/>
                  </a:cubicBezTo>
                  <a:cubicBezTo>
                    <a:pt x="1104" y="508"/>
                    <a:pt x="1105" y="493"/>
                    <a:pt x="1192" y="462"/>
                  </a:cubicBezTo>
                  <a:cubicBezTo>
                    <a:pt x="1278" y="430"/>
                    <a:pt x="1280" y="409"/>
                    <a:pt x="1201" y="357"/>
                  </a:cubicBezTo>
                  <a:cubicBezTo>
                    <a:pt x="1160" y="330"/>
                    <a:pt x="1116" y="314"/>
                    <a:pt x="1088" y="314"/>
                  </a:cubicBezTo>
                  <a:cubicBezTo>
                    <a:pt x="1078" y="314"/>
                    <a:pt x="1070" y="316"/>
                    <a:pt x="1065" y="320"/>
                  </a:cubicBezTo>
                  <a:cubicBezTo>
                    <a:pt x="1045" y="335"/>
                    <a:pt x="1048" y="360"/>
                    <a:pt x="1074" y="375"/>
                  </a:cubicBezTo>
                  <a:cubicBezTo>
                    <a:pt x="1099" y="391"/>
                    <a:pt x="1089" y="444"/>
                    <a:pt x="1053" y="490"/>
                  </a:cubicBezTo>
                  <a:cubicBezTo>
                    <a:pt x="1026" y="525"/>
                    <a:pt x="987" y="549"/>
                    <a:pt x="960" y="549"/>
                  </a:cubicBezTo>
                  <a:cubicBezTo>
                    <a:pt x="953" y="549"/>
                    <a:pt x="946" y="547"/>
                    <a:pt x="941" y="544"/>
                  </a:cubicBezTo>
                  <a:cubicBezTo>
                    <a:pt x="933" y="538"/>
                    <a:pt x="925" y="536"/>
                    <a:pt x="917" y="536"/>
                  </a:cubicBezTo>
                  <a:cubicBezTo>
                    <a:pt x="902" y="536"/>
                    <a:pt x="891" y="547"/>
                    <a:pt x="889" y="569"/>
                  </a:cubicBezTo>
                  <a:cubicBezTo>
                    <a:pt x="887" y="585"/>
                    <a:pt x="881" y="593"/>
                    <a:pt x="871" y="593"/>
                  </a:cubicBezTo>
                  <a:cubicBezTo>
                    <a:pt x="861" y="593"/>
                    <a:pt x="848" y="584"/>
                    <a:pt x="832" y="566"/>
                  </a:cubicBezTo>
                  <a:cubicBezTo>
                    <a:pt x="804" y="535"/>
                    <a:pt x="817" y="483"/>
                    <a:pt x="863" y="450"/>
                  </a:cubicBezTo>
                  <a:cubicBezTo>
                    <a:pt x="926" y="403"/>
                    <a:pt x="939" y="380"/>
                    <a:pt x="903" y="380"/>
                  </a:cubicBezTo>
                  <a:cubicBezTo>
                    <a:pt x="880" y="380"/>
                    <a:pt x="836" y="390"/>
                    <a:pt x="771" y="409"/>
                  </a:cubicBezTo>
                  <a:cubicBezTo>
                    <a:pt x="735" y="420"/>
                    <a:pt x="694" y="425"/>
                    <a:pt x="659" y="425"/>
                  </a:cubicBezTo>
                  <a:cubicBezTo>
                    <a:pt x="623" y="425"/>
                    <a:pt x="592" y="420"/>
                    <a:pt x="575" y="409"/>
                  </a:cubicBezTo>
                  <a:cubicBezTo>
                    <a:pt x="544" y="388"/>
                    <a:pt x="539" y="378"/>
                    <a:pt x="560" y="378"/>
                  </a:cubicBezTo>
                  <a:cubicBezTo>
                    <a:pt x="567" y="378"/>
                    <a:pt x="576" y="379"/>
                    <a:pt x="589" y="381"/>
                  </a:cubicBezTo>
                  <a:cubicBezTo>
                    <a:pt x="594" y="382"/>
                    <a:pt x="599" y="382"/>
                    <a:pt x="603" y="382"/>
                  </a:cubicBezTo>
                  <a:cubicBezTo>
                    <a:pt x="643" y="382"/>
                    <a:pt x="654" y="347"/>
                    <a:pt x="641" y="286"/>
                  </a:cubicBezTo>
                  <a:cubicBezTo>
                    <a:pt x="629" y="230"/>
                    <a:pt x="619" y="202"/>
                    <a:pt x="597" y="202"/>
                  </a:cubicBezTo>
                  <a:cubicBezTo>
                    <a:pt x="575" y="202"/>
                    <a:pt x="541" y="230"/>
                    <a:pt x="483" y="286"/>
                  </a:cubicBezTo>
                  <a:cubicBezTo>
                    <a:pt x="455" y="313"/>
                    <a:pt x="416" y="329"/>
                    <a:pt x="386" y="329"/>
                  </a:cubicBezTo>
                  <a:cubicBezTo>
                    <a:pt x="375" y="329"/>
                    <a:pt x="364" y="326"/>
                    <a:pt x="356" y="321"/>
                  </a:cubicBezTo>
                  <a:cubicBezTo>
                    <a:pt x="328" y="302"/>
                    <a:pt x="341" y="256"/>
                    <a:pt x="387" y="218"/>
                  </a:cubicBezTo>
                  <a:cubicBezTo>
                    <a:pt x="475" y="148"/>
                    <a:pt x="462" y="3"/>
                    <a:pt x="369" y="1"/>
                  </a:cubicBezTo>
                  <a:cubicBezTo>
                    <a:pt x="367" y="0"/>
                    <a:pt x="364" y="0"/>
                    <a:pt x="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2727100" y="219680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7" y="0"/>
                  </a:moveTo>
                  <a:cubicBezTo>
                    <a:pt x="30" y="0"/>
                    <a:pt x="24" y="2"/>
                    <a:pt x="20" y="6"/>
                  </a:cubicBezTo>
                  <a:cubicBezTo>
                    <a:pt x="0" y="21"/>
                    <a:pt x="18" y="54"/>
                    <a:pt x="60" y="81"/>
                  </a:cubicBezTo>
                  <a:cubicBezTo>
                    <a:pt x="96" y="104"/>
                    <a:pt x="129" y="120"/>
                    <a:pt x="143" y="120"/>
                  </a:cubicBezTo>
                  <a:cubicBezTo>
                    <a:pt x="145" y="120"/>
                    <a:pt x="147" y="119"/>
                    <a:pt x="148" y="118"/>
                  </a:cubicBezTo>
                  <a:cubicBezTo>
                    <a:pt x="155" y="111"/>
                    <a:pt x="138" y="78"/>
                    <a:pt x="108" y="44"/>
                  </a:cubicBezTo>
                  <a:cubicBezTo>
                    <a:pt x="8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2704225" y="2216575"/>
              <a:ext cx="6500" cy="2375"/>
            </a:xfrm>
            <a:custGeom>
              <a:avLst/>
              <a:gdLst/>
              <a:ahLst/>
              <a:cxnLst/>
              <a:rect l="l" t="t" r="r" b="b"/>
              <a:pathLst>
                <a:path w="260" h="95" extrusionOk="0">
                  <a:moveTo>
                    <a:pt x="233" y="0"/>
                  </a:moveTo>
                  <a:cubicBezTo>
                    <a:pt x="221" y="0"/>
                    <a:pt x="204" y="8"/>
                    <a:pt x="187" y="23"/>
                  </a:cubicBezTo>
                  <a:cubicBezTo>
                    <a:pt x="161" y="39"/>
                    <a:pt x="131" y="47"/>
                    <a:pt x="101" y="47"/>
                  </a:cubicBezTo>
                  <a:cubicBezTo>
                    <a:pt x="87" y="47"/>
                    <a:pt x="72" y="45"/>
                    <a:pt x="57" y="41"/>
                  </a:cubicBezTo>
                  <a:cubicBezTo>
                    <a:pt x="40" y="35"/>
                    <a:pt x="27" y="31"/>
                    <a:pt x="18" y="31"/>
                  </a:cubicBezTo>
                  <a:cubicBezTo>
                    <a:pt x="1" y="31"/>
                    <a:pt x="1" y="44"/>
                    <a:pt x="15" y="70"/>
                  </a:cubicBezTo>
                  <a:cubicBezTo>
                    <a:pt x="24" y="87"/>
                    <a:pt x="49" y="94"/>
                    <a:pt x="80" y="94"/>
                  </a:cubicBezTo>
                  <a:cubicBezTo>
                    <a:pt x="154" y="94"/>
                    <a:pt x="259" y="54"/>
                    <a:pt x="250" y="12"/>
                  </a:cubicBezTo>
                  <a:cubicBezTo>
                    <a:pt x="248" y="4"/>
                    <a:pt x="242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2681025" y="2238550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3"/>
                    <a:pt x="118" y="75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2731750" y="220032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4" y="2"/>
                    <a:pt x="10" y="6"/>
                  </a:cubicBezTo>
                  <a:cubicBezTo>
                    <a:pt x="1" y="13"/>
                    <a:pt x="16" y="31"/>
                    <a:pt x="43" y="49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60"/>
                    <a:pt x="129" y="52"/>
                  </a:cubicBezTo>
                  <a:cubicBezTo>
                    <a:pt x="150" y="35"/>
                    <a:pt x="134" y="16"/>
                    <a:pt x="96" y="7"/>
                  </a:cubicBezTo>
                  <a:cubicBezTo>
                    <a:pt x="75" y="3"/>
                    <a:pt x="54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2749550" y="2186225"/>
              <a:ext cx="3725" cy="1550"/>
            </a:xfrm>
            <a:custGeom>
              <a:avLst/>
              <a:gdLst/>
              <a:ahLst/>
              <a:cxnLst/>
              <a:rect l="l" t="t" r="r" b="b"/>
              <a:pathLst>
                <a:path w="149" h="62" extrusionOk="0">
                  <a:moveTo>
                    <a:pt x="33" y="0"/>
                  </a:moveTo>
                  <a:cubicBezTo>
                    <a:pt x="21" y="0"/>
                    <a:pt x="13" y="2"/>
                    <a:pt x="10" y="4"/>
                  </a:cubicBezTo>
                  <a:cubicBezTo>
                    <a:pt x="1" y="12"/>
                    <a:pt x="14" y="31"/>
                    <a:pt x="42" y="49"/>
                  </a:cubicBezTo>
                  <a:cubicBezTo>
                    <a:pt x="56" y="57"/>
                    <a:pt x="71" y="62"/>
                    <a:pt x="87" y="62"/>
                  </a:cubicBezTo>
                  <a:cubicBezTo>
                    <a:pt x="102" y="62"/>
                    <a:pt x="116" y="58"/>
                    <a:pt x="129" y="50"/>
                  </a:cubicBezTo>
                  <a:cubicBezTo>
                    <a:pt x="148" y="35"/>
                    <a:pt x="133" y="15"/>
                    <a:pt x="95" y="7"/>
                  </a:cubicBezTo>
                  <a:cubicBezTo>
                    <a:pt x="72" y="3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2706525" y="2221800"/>
              <a:ext cx="3775" cy="1600"/>
            </a:xfrm>
            <a:custGeom>
              <a:avLst/>
              <a:gdLst/>
              <a:ahLst/>
              <a:cxnLst/>
              <a:rect l="l" t="t" r="r" b="b"/>
              <a:pathLst>
                <a:path w="151" h="64" extrusionOk="0">
                  <a:moveTo>
                    <a:pt x="61" y="1"/>
                  </a:moveTo>
                  <a:cubicBezTo>
                    <a:pt x="48" y="1"/>
                    <a:pt x="34" y="5"/>
                    <a:pt x="22" y="12"/>
                  </a:cubicBezTo>
                  <a:cubicBezTo>
                    <a:pt x="1" y="29"/>
                    <a:pt x="16" y="48"/>
                    <a:pt x="55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50" y="52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2685800" y="2240275"/>
              <a:ext cx="4275" cy="2000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141" y="1"/>
                  </a:moveTo>
                  <a:cubicBezTo>
                    <a:pt x="122" y="1"/>
                    <a:pt x="92" y="6"/>
                    <a:pt x="60" y="15"/>
                  </a:cubicBezTo>
                  <a:cubicBezTo>
                    <a:pt x="14" y="28"/>
                    <a:pt x="0" y="51"/>
                    <a:pt x="27" y="69"/>
                  </a:cubicBezTo>
                  <a:cubicBezTo>
                    <a:pt x="40" y="76"/>
                    <a:pt x="54" y="80"/>
                    <a:pt x="69" y="80"/>
                  </a:cubicBezTo>
                  <a:cubicBezTo>
                    <a:pt x="89" y="80"/>
                    <a:pt x="110" y="72"/>
                    <a:pt x="126" y="58"/>
                  </a:cubicBezTo>
                  <a:cubicBezTo>
                    <a:pt x="157" y="33"/>
                    <a:pt x="170" y="10"/>
                    <a:pt x="160" y="4"/>
                  </a:cubicBezTo>
                  <a:cubicBezTo>
                    <a:pt x="157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2716575" y="2214825"/>
              <a:ext cx="2675" cy="4425"/>
            </a:xfrm>
            <a:custGeom>
              <a:avLst/>
              <a:gdLst/>
              <a:ahLst/>
              <a:cxnLst/>
              <a:rect l="l" t="t" r="r" b="b"/>
              <a:pathLst>
                <a:path w="107" h="177" extrusionOk="0">
                  <a:moveTo>
                    <a:pt x="94" y="0"/>
                  </a:moveTo>
                  <a:cubicBezTo>
                    <a:pt x="88" y="0"/>
                    <a:pt x="78" y="5"/>
                    <a:pt x="66" y="14"/>
                  </a:cubicBezTo>
                  <a:cubicBezTo>
                    <a:pt x="30" y="43"/>
                    <a:pt x="8" y="85"/>
                    <a:pt x="3" y="130"/>
                  </a:cubicBezTo>
                  <a:cubicBezTo>
                    <a:pt x="1" y="162"/>
                    <a:pt x="6" y="177"/>
                    <a:pt x="17" y="177"/>
                  </a:cubicBezTo>
                  <a:cubicBezTo>
                    <a:pt x="35" y="177"/>
                    <a:pt x="67" y="131"/>
                    <a:pt x="93" y="57"/>
                  </a:cubicBezTo>
                  <a:cubicBezTo>
                    <a:pt x="106" y="19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2712625" y="222057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5" y="0"/>
                    <a:pt x="32" y="4"/>
                    <a:pt x="20" y="10"/>
                  </a:cubicBezTo>
                  <a:cubicBezTo>
                    <a:pt x="0" y="27"/>
                    <a:pt x="5" y="52"/>
                    <a:pt x="33" y="72"/>
                  </a:cubicBezTo>
                  <a:cubicBezTo>
                    <a:pt x="47" y="81"/>
                    <a:pt x="62" y="86"/>
                    <a:pt x="78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8" y="58"/>
                    <a:pt x="132" y="33"/>
                    <a:pt x="105" y="15"/>
                  </a:cubicBezTo>
                  <a:cubicBezTo>
                    <a:pt x="91" y="5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2777450" y="2169775"/>
              <a:ext cx="7275" cy="3675"/>
            </a:xfrm>
            <a:custGeom>
              <a:avLst/>
              <a:gdLst/>
              <a:ahLst/>
              <a:cxnLst/>
              <a:rect l="l" t="t" r="r" b="b"/>
              <a:pathLst>
                <a:path w="291" h="147" extrusionOk="0">
                  <a:moveTo>
                    <a:pt x="38" y="1"/>
                  </a:moveTo>
                  <a:cubicBezTo>
                    <a:pt x="14" y="1"/>
                    <a:pt x="1" y="13"/>
                    <a:pt x="5" y="34"/>
                  </a:cubicBezTo>
                  <a:cubicBezTo>
                    <a:pt x="14" y="74"/>
                    <a:pt x="176" y="146"/>
                    <a:pt x="239" y="146"/>
                  </a:cubicBezTo>
                  <a:cubicBezTo>
                    <a:pt x="249" y="146"/>
                    <a:pt x="256" y="145"/>
                    <a:pt x="260" y="141"/>
                  </a:cubicBezTo>
                  <a:cubicBezTo>
                    <a:pt x="290" y="117"/>
                    <a:pt x="111" y="4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2757225" y="2187400"/>
              <a:ext cx="2875" cy="2975"/>
            </a:xfrm>
            <a:custGeom>
              <a:avLst/>
              <a:gdLst/>
              <a:ahLst/>
              <a:cxnLst/>
              <a:rect l="l" t="t" r="r" b="b"/>
              <a:pathLst>
                <a:path w="115" h="119" extrusionOk="0">
                  <a:moveTo>
                    <a:pt x="13" y="0"/>
                  </a:moveTo>
                  <a:cubicBezTo>
                    <a:pt x="0" y="0"/>
                    <a:pt x="1" y="22"/>
                    <a:pt x="25" y="65"/>
                  </a:cubicBezTo>
                  <a:cubicBezTo>
                    <a:pt x="40" y="93"/>
                    <a:pt x="71" y="117"/>
                    <a:pt x="94" y="118"/>
                  </a:cubicBezTo>
                  <a:cubicBezTo>
                    <a:pt x="114" y="118"/>
                    <a:pt x="110" y="91"/>
                    <a:pt x="79" y="54"/>
                  </a:cubicBezTo>
                  <a:cubicBezTo>
                    <a:pt x="49" y="18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2753050" y="2192325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2"/>
                    <a:pt x="16" y="30"/>
                    <a:pt x="44" y="48"/>
                  </a:cubicBezTo>
                  <a:cubicBezTo>
                    <a:pt x="58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2771900" y="2177300"/>
              <a:ext cx="7975" cy="4900"/>
            </a:xfrm>
            <a:custGeom>
              <a:avLst/>
              <a:gdLst/>
              <a:ahLst/>
              <a:cxnLst/>
              <a:rect l="l" t="t" r="r" b="b"/>
              <a:pathLst>
                <a:path w="319" h="196" extrusionOk="0">
                  <a:moveTo>
                    <a:pt x="213" y="1"/>
                  </a:moveTo>
                  <a:cubicBezTo>
                    <a:pt x="189" y="1"/>
                    <a:pt x="159" y="3"/>
                    <a:pt x="124" y="7"/>
                  </a:cubicBezTo>
                  <a:cubicBezTo>
                    <a:pt x="12" y="21"/>
                    <a:pt x="0" y="39"/>
                    <a:pt x="54" y="124"/>
                  </a:cubicBezTo>
                  <a:lnTo>
                    <a:pt x="53" y="124"/>
                  </a:lnTo>
                  <a:cubicBezTo>
                    <a:pt x="84" y="173"/>
                    <a:pt x="102" y="195"/>
                    <a:pt x="116" y="195"/>
                  </a:cubicBezTo>
                  <a:cubicBezTo>
                    <a:pt x="126" y="195"/>
                    <a:pt x="134" y="183"/>
                    <a:pt x="144" y="160"/>
                  </a:cubicBezTo>
                  <a:cubicBezTo>
                    <a:pt x="155" y="133"/>
                    <a:pt x="176" y="117"/>
                    <a:pt x="197" y="117"/>
                  </a:cubicBezTo>
                  <a:cubicBezTo>
                    <a:pt x="204" y="117"/>
                    <a:pt x="212" y="119"/>
                    <a:pt x="218" y="124"/>
                  </a:cubicBezTo>
                  <a:cubicBezTo>
                    <a:pt x="226" y="129"/>
                    <a:pt x="234" y="131"/>
                    <a:pt x="241" y="131"/>
                  </a:cubicBezTo>
                  <a:cubicBezTo>
                    <a:pt x="261" y="131"/>
                    <a:pt x="281" y="117"/>
                    <a:pt x="291" y="92"/>
                  </a:cubicBezTo>
                  <a:cubicBezTo>
                    <a:pt x="318" y="29"/>
                    <a:pt x="298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2716575" y="2220725"/>
              <a:ext cx="15400" cy="5300"/>
            </a:xfrm>
            <a:custGeom>
              <a:avLst/>
              <a:gdLst/>
              <a:ahLst/>
              <a:cxnLst/>
              <a:rect l="l" t="t" r="r" b="b"/>
              <a:pathLst>
                <a:path w="616" h="212" extrusionOk="0">
                  <a:moveTo>
                    <a:pt x="148" y="1"/>
                  </a:moveTo>
                  <a:cubicBezTo>
                    <a:pt x="132" y="1"/>
                    <a:pt x="99" y="41"/>
                    <a:pt x="51" y="121"/>
                  </a:cubicBezTo>
                  <a:lnTo>
                    <a:pt x="51" y="122"/>
                  </a:lnTo>
                  <a:cubicBezTo>
                    <a:pt x="0" y="210"/>
                    <a:pt x="0" y="210"/>
                    <a:pt x="159" y="212"/>
                  </a:cubicBezTo>
                  <a:cubicBezTo>
                    <a:pt x="244" y="212"/>
                    <a:pt x="363" y="189"/>
                    <a:pt x="414" y="164"/>
                  </a:cubicBezTo>
                  <a:cubicBezTo>
                    <a:pt x="464" y="139"/>
                    <a:pt x="520" y="119"/>
                    <a:pt x="576" y="109"/>
                  </a:cubicBezTo>
                  <a:cubicBezTo>
                    <a:pt x="615" y="104"/>
                    <a:pt x="612" y="87"/>
                    <a:pt x="569" y="67"/>
                  </a:cubicBezTo>
                  <a:cubicBezTo>
                    <a:pt x="550" y="58"/>
                    <a:pt x="517" y="54"/>
                    <a:pt x="479" y="54"/>
                  </a:cubicBezTo>
                  <a:cubicBezTo>
                    <a:pt x="432" y="54"/>
                    <a:pt x="375" y="61"/>
                    <a:pt x="324" y="73"/>
                  </a:cubicBezTo>
                  <a:cubicBezTo>
                    <a:pt x="268" y="86"/>
                    <a:pt x="230" y="94"/>
                    <a:pt x="205" y="94"/>
                  </a:cubicBezTo>
                  <a:cubicBezTo>
                    <a:pt x="167" y="94"/>
                    <a:pt x="157" y="78"/>
                    <a:pt x="160" y="45"/>
                  </a:cubicBezTo>
                  <a:cubicBezTo>
                    <a:pt x="162" y="15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2775100" y="2183550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3"/>
                    <a:pt x="16" y="30"/>
                    <a:pt x="43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4" y="16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2783250" y="2176550"/>
              <a:ext cx="4625" cy="3150"/>
            </a:xfrm>
            <a:custGeom>
              <a:avLst/>
              <a:gdLst/>
              <a:ahLst/>
              <a:cxnLst/>
              <a:rect l="l" t="t" r="r" b="b"/>
              <a:pathLst>
                <a:path w="185" h="126" extrusionOk="0">
                  <a:moveTo>
                    <a:pt x="79" y="1"/>
                  </a:moveTo>
                  <a:cubicBezTo>
                    <a:pt x="57" y="1"/>
                    <a:pt x="36" y="6"/>
                    <a:pt x="21" y="18"/>
                  </a:cubicBezTo>
                  <a:cubicBezTo>
                    <a:pt x="2" y="31"/>
                    <a:pt x="0" y="60"/>
                    <a:pt x="17" y="88"/>
                  </a:cubicBezTo>
                  <a:cubicBezTo>
                    <a:pt x="31" y="114"/>
                    <a:pt x="62" y="126"/>
                    <a:pt x="94" y="126"/>
                  </a:cubicBezTo>
                  <a:cubicBezTo>
                    <a:pt x="135" y="126"/>
                    <a:pt x="177" y="105"/>
                    <a:pt x="181" y="69"/>
                  </a:cubicBezTo>
                  <a:cubicBezTo>
                    <a:pt x="185" y="30"/>
                    <a:pt x="129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2789075" y="2175200"/>
              <a:ext cx="9775" cy="1475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75" y="1"/>
                  </a:moveTo>
                  <a:cubicBezTo>
                    <a:pt x="29" y="1"/>
                    <a:pt x="0" y="7"/>
                    <a:pt x="3" y="18"/>
                  </a:cubicBezTo>
                  <a:cubicBezTo>
                    <a:pt x="7" y="38"/>
                    <a:pt x="82" y="53"/>
                    <a:pt x="177" y="57"/>
                  </a:cubicBezTo>
                  <a:cubicBezTo>
                    <a:pt x="204" y="58"/>
                    <a:pt x="227" y="59"/>
                    <a:pt x="247" y="59"/>
                  </a:cubicBezTo>
                  <a:cubicBezTo>
                    <a:pt x="390" y="59"/>
                    <a:pt x="359" y="29"/>
                    <a:pt x="166" y="6"/>
                  </a:cubicBezTo>
                  <a:cubicBezTo>
                    <a:pt x="132" y="3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2746625" y="2209850"/>
              <a:ext cx="4650" cy="3075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19" y="1"/>
                  </a:moveTo>
                  <a:cubicBezTo>
                    <a:pt x="7" y="1"/>
                    <a:pt x="1" y="20"/>
                    <a:pt x="9" y="54"/>
                  </a:cubicBezTo>
                  <a:cubicBezTo>
                    <a:pt x="19" y="99"/>
                    <a:pt x="49" y="123"/>
                    <a:pt x="85" y="123"/>
                  </a:cubicBezTo>
                  <a:cubicBezTo>
                    <a:pt x="108" y="123"/>
                    <a:pt x="133" y="113"/>
                    <a:pt x="156" y="92"/>
                  </a:cubicBezTo>
                  <a:cubicBezTo>
                    <a:pt x="182" y="69"/>
                    <a:pt x="186" y="55"/>
                    <a:pt x="170" y="55"/>
                  </a:cubicBezTo>
                  <a:cubicBezTo>
                    <a:pt x="164" y="55"/>
                    <a:pt x="155" y="57"/>
                    <a:pt x="144" y="60"/>
                  </a:cubicBezTo>
                  <a:cubicBezTo>
                    <a:pt x="136" y="63"/>
                    <a:pt x="127" y="64"/>
                    <a:pt x="119" y="64"/>
                  </a:cubicBezTo>
                  <a:cubicBezTo>
                    <a:pt x="90" y="64"/>
                    <a:pt x="62" y="52"/>
                    <a:pt x="52" y="32"/>
                  </a:cubicBezTo>
                  <a:cubicBezTo>
                    <a:pt x="40" y="11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2782600" y="218315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27"/>
                    <a:pt x="1" y="54"/>
                    <a:pt x="2" y="81"/>
                  </a:cubicBezTo>
                  <a:lnTo>
                    <a:pt x="2" y="82"/>
                  </a:lnTo>
                  <a:cubicBezTo>
                    <a:pt x="2" y="119"/>
                    <a:pt x="3" y="136"/>
                    <a:pt x="8" y="136"/>
                  </a:cubicBezTo>
                  <a:cubicBezTo>
                    <a:pt x="12" y="136"/>
                    <a:pt x="20" y="123"/>
                    <a:pt x="32" y="97"/>
                  </a:cubicBezTo>
                  <a:cubicBezTo>
                    <a:pt x="50" y="64"/>
                    <a:pt x="114" y="35"/>
                    <a:pt x="171" y="35"/>
                  </a:cubicBezTo>
                  <a:cubicBezTo>
                    <a:pt x="256" y="35"/>
                    <a:pt x="250" y="32"/>
                    <a:pt x="143" y="17"/>
                  </a:cubicBezTo>
                  <a:cubicBezTo>
                    <a:pt x="77" y="7"/>
                    <a:pt x="19" y="0"/>
                    <a:pt x="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2738100" y="2223100"/>
              <a:ext cx="3800" cy="1625"/>
            </a:xfrm>
            <a:custGeom>
              <a:avLst/>
              <a:gdLst/>
              <a:ahLst/>
              <a:cxnLst/>
              <a:rect l="l" t="t" r="r" b="b"/>
              <a:pathLst>
                <a:path w="152" h="65" extrusionOk="0">
                  <a:moveTo>
                    <a:pt x="65" y="0"/>
                  </a:moveTo>
                  <a:cubicBezTo>
                    <a:pt x="50" y="0"/>
                    <a:pt x="35" y="4"/>
                    <a:pt x="21" y="12"/>
                  </a:cubicBezTo>
                  <a:cubicBezTo>
                    <a:pt x="0" y="29"/>
                    <a:pt x="15" y="50"/>
                    <a:pt x="53" y="59"/>
                  </a:cubicBezTo>
                  <a:cubicBezTo>
                    <a:pt x="74" y="63"/>
                    <a:pt x="94" y="65"/>
                    <a:pt x="110" y="65"/>
                  </a:cubicBezTo>
                  <a:cubicBezTo>
                    <a:pt x="125" y="65"/>
                    <a:pt x="136" y="63"/>
                    <a:pt x="141" y="59"/>
                  </a:cubicBezTo>
                  <a:cubicBezTo>
                    <a:pt x="151" y="50"/>
                    <a:pt x="136" y="32"/>
                    <a:pt x="109" y="12"/>
                  </a:cubicBezTo>
                  <a:cubicBezTo>
                    <a:pt x="96" y="4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2758650" y="2205550"/>
              <a:ext cx="5625" cy="3350"/>
            </a:xfrm>
            <a:custGeom>
              <a:avLst/>
              <a:gdLst/>
              <a:ahLst/>
              <a:cxnLst/>
              <a:rect l="l" t="t" r="r" b="b"/>
              <a:pathLst>
                <a:path w="225" h="134" extrusionOk="0">
                  <a:moveTo>
                    <a:pt x="140" y="1"/>
                  </a:moveTo>
                  <a:cubicBezTo>
                    <a:pt x="114" y="1"/>
                    <a:pt x="84" y="12"/>
                    <a:pt x="54" y="35"/>
                  </a:cubicBezTo>
                  <a:cubicBezTo>
                    <a:pt x="14" y="68"/>
                    <a:pt x="1" y="104"/>
                    <a:pt x="25" y="119"/>
                  </a:cubicBezTo>
                  <a:cubicBezTo>
                    <a:pt x="40" y="129"/>
                    <a:pt x="62" y="134"/>
                    <a:pt x="86" y="134"/>
                  </a:cubicBezTo>
                  <a:cubicBezTo>
                    <a:pt x="150" y="134"/>
                    <a:pt x="225" y="103"/>
                    <a:pt x="217" y="68"/>
                  </a:cubicBezTo>
                  <a:cubicBezTo>
                    <a:pt x="207" y="24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2780675" y="2189725"/>
              <a:ext cx="3700" cy="1600"/>
            </a:xfrm>
            <a:custGeom>
              <a:avLst/>
              <a:gdLst/>
              <a:ahLst/>
              <a:cxnLst/>
              <a:rect l="l" t="t" r="r" b="b"/>
              <a:pathLst>
                <a:path w="148" h="64" extrusionOk="0">
                  <a:moveTo>
                    <a:pt x="35" y="1"/>
                  </a:moveTo>
                  <a:cubicBezTo>
                    <a:pt x="22" y="1"/>
                    <a:pt x="12" y="2"/>
                    <a:pt x="8" y="6"/>
                  </a:cubicBezTo>
                  <a:cubicBezTo>
                    <a:pt x="0" y="13"/>
                    <a:pt x="14" y="31"/>
                    <a:pt x="42" y="49"/>
                  </a:cubicBezTo>
                  <a:cubicBezTo>
                    <a:pt x="55" y="59"/>
                    <a:pt x="71" y="64"/>
                    <a:pt x="88" y="64"/>
                  </a:cubicBezTo>
                  <a:cubicBezTo>
                    <a:pt x="102" y="64"/>
                    <a:pt x="116" y="60"/>
                    <a:pt x="128" y="52"/>
                  </a:cubicBezTo>
                  <a:cubicBezTo>
                    <a:pt x="148" y="36"/>
                    <a:pt x="133" y="16"/>
                    <a:pt x="94" y="7"/>
                  </a:cubicBezTo>
                  <a:cubicBezTo>
                    <a:pt x="73" y="3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2779725" y="2192175"/>
              <a:ext cx="4000" cy="4150"/>
            </a:xfrm>
            <a:custGeom>
              <a:avLst/>
              <a:gdLst/>
              <a:ahLst/>
              <a:cxnLst/>
              <a:rect l="l" t="t" r="r" b="b"/>
              <a:pathLst>
                <a:path w="160" h="166" extrusionOk="0">
                  <a:moveTo>
                    <a:pt x="38" y="0"/>
                  </a:moveTo>
                  <a:cubicBezTo>
                    <a:pt x="16" y="0"/>
                    <a:pt x="23" y="18"/>
                    <a:pt x="53" y="38"/>
                  </a:cubicBezTo>
                  <a:lnTo>
                    <a:pt x="53" y="36"/>
                  </a:lnTo>
                  <a:lnTo>
                    <a:pt x="53" y="36"/>
                  </a:lnTo>
                  <a:cubicBezTo>
                    <a:pt x="86" y="59"/>
                    <a:pt x="84" y="81"/>
                    <a:pt x="52" y="85"/>
                  </a:cubicBezTo>
                  <a:cubicBezTo>
                    <a:pt x="19" y="90"/>
                    <a:pt x="1" y="115"/>
                    <a:pt x="16" y="144"/>
                  </a:cubicBezTo>
                  <a:cubicBezTo>
                    <a:pt x="25" y="158"/>
                    <a:pt x="39" y="166"/>
                    <a:pt x="55" y="166"/>
                  </a:cubicBezTo>
                  <a:cubicBezTo>
                    <a:pt x="69" y="166"/>
                    <a:pt x="84" y="160"/>
                    <a:pt x="98" y="150"/>
                  </a:cubicBezTo>
                  <a:cubicBezTo>
                    <a:pt x="159" y="100"/>
                    <a:pt x="122" y="3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2740750" y="22268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4" y="1"/>
                  </a:moveTo>
                  <a:cubicBezTo>
                    <a:pt x="22" y="1"/>
                    <a:pt x="13" y="2"/>
                    <a:pt x="9" y="5"/>
                  </a:cubicBezTo>
                  <a:cubicBezTo>
                    <a:pt x="0" y="12"/>
                    <a:pt x="15" y="32"/>
                    <a:pt x="44" y="49"/>
                  </a:cubicBezTo>
                  <a:cubicBezTo>
                    <a:pt x="57" y="58"/>
                    <a:pt x="72" y="63"/>
                    <a:pt x="88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3" y="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2748725" y="2220650"/>
              <a:ext cx="5400" cy="8675"/>
            </a:xfrm>
            <a:custGeom>
              <a:avLst/>
              <a:gdLst/>
              <a:ahLst/>
              <a:cxnLst/>
              <a:rect l="l" t="t" r="r" b="b"/>
              <a:pathLst>
                <a:path w="216" h="347" extrusionOk="0">
                  <a:moveTo>
                    <a:pt x="121" y="0"/>
                  </a:moveTo>
                  <a:cubicBezTo>
                    <a:pt x="64" y="0"/>
                    <a:pt x="21" y="68"/>
                    <a:pt x="46" y="145"/>
                  </a:cubicBezTo>
                  <a:cubicBezTo>
                    <a:pt x="62" y="192"/>
                    <a:pt x="53" y="246"/>
                    <a:pt x="26" y="267"/>
                  </a:cubicBezTo>
                  <a:cubicBezTo>
                    <a:pt x="1" y="288"/>
                    <a:pt x="1" y="318"/>
                    <a:pt x="28" y="336"/>
                  </a:cubicBezTo>
                  <a:cubicBezTo>
                    <a:pt x="42" y="343"/>
                    <a:pt x="57" y="346"/>
                    <a:pt x="72" y="346"/>
                  </a:cubicBezTo>
                  <a:cubicBezTo>
                    <a:pt x="92" y="346"/>
                    <a:pt x="111" y="340"/>
                    <a:pt x="128" y="328"/>
                  </a:cubicBezTo>
                  <a:cubicBezTo>
                    <a:pt x="213" y="261"/>
                    <a:pt x="216" y="230"/>
                    <a:pt x="141" y="189"/>
                  </a:cubicBezTo>
                  <a:cubicBezTo>
                    <a:pt x="107" y="169"/>
                    <a:pt x="108" y="128"/>
                    <a:pt x="145" y="98"/>
                  </a:cubicBezTo>
                  <a:cubicBezTo>
                    <a:pt x="181" y="69"/>
                    <a:pt x="192" y="31"/>
                    <a:pt x="166" y="15"/>
                  </a:cubicBezTo>
                  <a:cubicBezTo>
                    <a:pt x="151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2776450" y="2206750"/>
              <a:ext cx="5000" cy="3750"/>
            </a:xfrm>
            <a:custGeom>
              <a:avLst/>
              <a:gdLst/>
              <a:ahLst/>
              <a:cxnLst/>
              <a:rect l="l" t="t" r="r" b="b"/>
              <a:pathLst>
                <a:path w="200" h="150" extrusionOk="0">
                  <a:moveTo>
                    <a:pt x="54" y="1"/>
                  </a:moveTo>
                  <a:cubicBezTo>
                    <a:pt x="49" y="1"/>
                    <a:pt x="43" y="3"/>
                    <a:pt x="36" y="7"/>
                  </a:cubicBezTo>
                  <a:cubicBezTo>
                    <a:pt x="14" y="22"/>
                    <a:pt x="1" y="49"/>
                    <a:pt x="2" y="75"/>
                  </a:cubicBezTo>
                  <a:cubicBezTo>
                    <a:pt x="12" y="123"/>
                    <a:pt x="46" y="149"/>
                    <a:pt x="85" y="149"/>
                  </a:cubicBezTo>
                  <a:cubicBezTo>
                    <a:pt x="108" y="149"/>
                    <a:pt x="132" y="140"/>
                    <a:pt x="156" y="122"/>
                  </a:cubicBezTo>
                  <a:cubicBezTo>
                    <a:pt x="194" y="92"/>
                    <a:pt x="200" y="79"/>
                    <a:pt x="170" y="79"/>
                  </a:cubicBezTo>
                  <a:cubicBezTo>
                    <a:pt x="161" y="79"/>
                    <a:pt x="147" y="80"/>
                    <a:pt x="129" y="83"/>
                  </a:cubicBezTo>
                  <a:cubicBezTo>
                    <a:pt x="111" y="85"/>
                    <a:pt x="97" y="86"/>
                    <a:pt x="86" y="86"/>
                  </a:cubicBezTo>
                  <a:cubicBezTo>
                    <a:pt x="50" y="86"/>
                    <a:pt x="46" y="73"/>
                    <a:pt x="59" y="37"/>
                  </a:cubicBezTo>
                  <a:cubicBezTo>
                    <a:pt x="67" y="1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2782800" y="22040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1"/>
                  </a:moveTo>
                  <a:cubicBezTo>
                    <a:pt x="23" y="1"/>
                    <a:pt x="13" y="2"/>
                    <a:pt x="9" y="5"/>
                  </a:cubicBezTo>
                  <a:cubicBezTo>
                    <a:pt x="0" y="12"/>
                    <a:pt x="15" y="30"/>
                    <a:pt x="43" y="50"/>
                  </a:cubicBezTo>
                  <a:cubicBezTo>
                    <a:pt x="57" y="58"/>
                    <a:pt x="72" y="63"/>
                    <a:pt x="87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49" y="35"/>
                    <a:pt x="135" y="15"/>
                    <a:pt x="96" y="8"/>
                  </a:cubicBezTo>
                  <a:cubicBezTo>
                    <a:pt x="74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2769175" y="222147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0" y="0"/>
                  </a:moveTo>
                  <a:cubicBezTo>
                    <a:pt x="47" y="0"/>
                    <a:pt x="33" y="4"/>
                    <a:pt x="21" y="12"/>
                  </a:cubicBezTo>
                  <a:cubicBezTo>
                    <a:pt x="1" y="28"/>
                    <a:pt x="6" y="54"/>
                    <a:pt x="35" y="71"/>
                  </a:cubicBezTo>
                  <a:cubicBezTo>
                    <a:pt x="48" y="82"/>
                    <a:pt x="63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2775325" y="2217075"/>
              <a:ext cx="2650" cy="2300"/>
            </a:xfrm>
            <a:custGeom>
              <a:avLst/>
              <a:gdLst/>
              <a:ahLst/>
              <a:cxnLst/>
              <a:rect l="l" t="t" r="r" b="b"/>
              <a:pathLst>
                <a:path w="106" h="92" extrusionOk="0">
                  <a:moveTo>
                    <a:pt x="18" y="0"/>
                  </a:moveTo>
                  <a:cubicBezTo>
                    <a:pt x="14" y="0"/>
                    <a:pt x="10" y="1"/>
                    <a:pt x="8" y="3"/>
                  </a:cubicBezTo>
                  <a:cubicBezTo>
                    <a:pt x="1" y="9"/>
                    <a:pt x="5" y="36"/>
                    <a:pt x="20" y="64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3"/>
                  </a:cubicBezTo>
                  <a:cubicBezTo>
                    <a:pt x="105" y="67"/>
                    <a:pt x="99" y="40"/>
                    <a:pt x="72" y="22"/>
                  </a:cubicBezTo>
                  <a:cubicBezTo>
                    <a:pt x="52" y="8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2778100" y="22142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0" y="1"/>
                    <a:pt x="33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lnTo>
                    <a:pt x="34" y="80"/>
                  </a:lnTo>
                  <a:cubicBezTo>
                    <a:pt x="45" y="87"/>
                    <a:pt x="56" y="91"/>
                    <a:pt x="65" y="91"/>
                  </a:cubicBezTo>
                  <a:cubicBezTo>
                    <a:pt x="79" y="91"/>
                    <a:pt x="89" y="82"/>
                    <a:pt x="91" y="65"/>
                  </a:cubicBezTo>
                  <a:cubicBezTo>
                    <a:pt x="94" y="40"/>
                    <a:pt x="88" y="11"/>
                    <a:pt x="76" y="4"/>
                  </a:cubicBezTo>
                  <a:cubicBezTo>
                    <a:pt x="73" y="2"/>
                    <a:pt x="6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2763525" y="2225725"/>
              <a:ext cx="8675" cy="5275"/>
            </a:xfrm>
            <a:custGeom>
              <a:avLst/>
              <a:gdLst/>
              <a:ahLst/>
              <a:cxnLst/>
              <a:rect l="l" t="t" r="r" b="b"/>
              <a:pathLst>
                <a:path w="347" h="211" extrusionOk="0">
                  <a:moveTo>
                    <a:pt x="197" y="0"/>
                  </a:moveTo>
                  <a:cubicBezTo>
                    <a:pt x="192" y="0"/>
                    <a:pt x="186" y="1"/>
                    <a:pt x="180" y="1"/>
                  </a:cubicBezTo>
                  <a:cubicBezTo>
                    <a:pt x="140" y="7"/>
                    <a:pt x="134" y="25"/>
                    <a:pt x="167" y="48"/>
                  </a:cubicBezTo>
                  <a:cubicBezTo>
                    <a:pt x="201" y="70"/>
                    <a:pt x="183" y="97"/>
                    <a:pt x="121" y="119"/>
                  </a:cubicBezTo>
                  <a:cubicBezTo>
                    <a:pt x="0" y="162"/>
                    <a:pt x="54" y="211"/>
                    <a:pt x="210" y="211"/>
                  </a:cubicBezTo>
                  <a:cubicBezTo>
                    <a:pt x="219" y="211"/>
                    <a:pt x="228" y="211"/>
                    <a:pt x="237" y="210"/>
                  </a:cubicBezTo>
                  <a:cubicBezTo>
                    <a:pt x="322" y="207"/>
                    <a:pt x="335" y="200"/>
                    <a:pt x="277" y="188"/>
                  </a:cubicBezTo>
                  <a:cubicBezTo>
                    <a:pt x="195" y="172"/>
                    <a:pt x="206" y="122"/>
                    <a:pt x="301" y="72"/>
                  </a:cubicBezTo>
                  <a:cubicBezTo>
                    <a:pt x="347" y="48"/>
                    <a:pt x="268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2811700" y="2199625"/>
              <a:ext cx="4550" cy="3375"/>
            </a:xfrm>
            <a:custGeom>
              <a:avLst/>
              <a:gdLst/>
              <a:ahLst/>
              <a:cxnLst/>
              <a:rect l="l" t="t" r="r" b="b"/>
              <a:pathLst>
                <a:path w="182" h="135" extrusionOk="0">
                  <a:moveTo>
                    <a:pt x="77" y="0"/>
                  </a:moveTo>
                  <a:cubicBezTo>
                    <a:pt x="61" y="0"/>
                    <a:pt x="44" y="6"/>
                    <a:pt x="31" y="17"/>
                  </a:cubicBezTo>
                  <a:cubicBezTo>
                    <a:pt x="1" y="41"/>
                    <a:pt x="11" y="86"/>
                    <a:pt x="53" y="114"/>
                  </a:cubicBezTo>
                  <a:lnTo>
                    <a:pt x="54" y="114"/>
                  </a:lnTo>
                  <a:cubicBezTo>
                    <a:pt x="76" y="128"/>
                    <a:pt x="96" y="135"/>
                    <a:pt x="113" y="135"/>
                  </a:cubicBezTo>
                  <a:cubicBezTo>
                    <a:pt x="162" y="135"/>
                    <a:pt x="182" y="80"/>
                    <a:pt x="129" y="20"/>
                  </a:cubicBezTo>
                  <a:cubicBezTo>
                    <a:pt x="114" y="7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2822725" y="2199450"/>
              <a:ext cx="4125" cy="4000"/>
            </a:xfrm>
            <a:custGeom>
              <a:avLst/>
              <a:gdLst/>
              <a:ahLst/>
              <a:cxnLst/>
              <a:rect l="l" t="t" r="r" b="b"/>
              <a:pathLst>
                <a:path w="165" h="160" extrusionOk="0">
                  <a:moveTo>
                    <a:pt x="39" y="0"/>
                  </a:moveTo>
                  <a:cubicBezTo>
                    <a:pt x="3" y="0"/>
                    <a:pt x="1" y="20"/>
                    <a:pt x="19" y="73"/>
                  </a:cubicBezTo>
                  <a:cubicBezTo>
                    <a:pt x="39" y="130"/>
                    <a:pt x="72" y="159"/>
                    <a:pt x="101" y="159"/>
                  </a:cubicBezTo>
                  <a:cubicBezTo>
                    <a:pt x="126" y="159"/>
                    <a:pt x="148" y="138"/>
                    <a:pt x="155" y="93"/>
                  </a:cubicBezTo>
                  <a:cubicBezTo>
                    <a:pt x="164" y="48"/>
                    <a:pt x="134" y="15"/>
                    <a:pt x="79" y="5"/>
                  </a:cubicBezTo>
                  <a:cubicBezTo>
                    <a:pt x="63" y="2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2781300" y="2232425"/>
              <a:ext cx="4875" cy="1425"/>
            </a:xfrm>
            <a:custGeom>
              <a:avLst/>
              <a:gdLst/>
              <a:ahLst/>
              <a:cxnLst/>
              <a:rect l="l" t="t" r="r" b="b"/>
              <a:pathLst>
                <a:path w="195" h="57" extrusionOk="0">
                  <a:moveTo>
                    <a:pt x="127" y="1"/>
                  </a:moveTo>
                  <a:cubicBezTo>
                    <a:pt x="65" y="1"/>
                    <a:pt x="0" y="32"/>
                    <a:pt x="33" y="54"/>
                  </a:cubicBezTo>
                  <a:lnTo>
                    <a:pt x="33" y="53"/>
                  </a:lnTo>
                  <a:cubicBezTo>
                    <a:pt x="36" y="55"/>
                    <a:pt x="43" y="56"/>
                    <a:pt x="52" y="56"/>
                  </a:cubicBezTo>
                  <a:cubicBezTo>
                    <a:pt x="72" y="56"/>
                    <a:pt x="105" y="50"/>
                    <a:pt x="138" y="41"/>
                  </a:cubicBezTo>
                  <a:cubicBezTo>
                    <a:pt x="186" y="27"/>
                    <a:pt x="195" y="9"/>
                    <a:pt x="157" y="4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2825650" y="2202425"/>
              <a:ext cx="8775" cy="6450"/>
            </a:xfrm>
            <a:custGeom>
              <a:avLst/>
              <a:gdLst/>
              <a:ahLst/>
              <a:cxnLst/>
              <a:rect l="l" t="t" r="r" b="b"/>
              <a:pathLst>
                <a:path w="351" h="258" extrusionOk="0">
                  <a:moveTo>
                    <a:pt x="143" y="1"/>
                  </a:moveTo>
                  <a:cubicBezTo>
                    <a:pt x="81" y="1"/>
                    <a:pt x="68" y="13"/>
                    <a:pt x="87" y="50"/>
                  </a:cubicBezTo>
                  <a:cubicBezTo>
                    <a:pt x="102" y="78"/>
                    <a:pt x="83" y="128"/>
                    <a:pt x="46" y="157"/>
                  </a:cubicBezTo>
                  <a:cubicBezTo>
                    <a:pt x="8" y="187"/>
                    <a:pt x="1" y="229"/>
                    <a:pt x="32" y="248"/>
                  </a:cubicBezTo>
                  <a:cubicBezTo>
                    <a:pt x="42" y="255"/>
                    <a:pt x="52" y="257"/>
                    <a:pt x="62" y="257"/>
                  </a:cubicBezTo>
                  <a:cubicBezTo>
                    <a:pt x="84" y="257"/>
                    <a:pt x="106" y="244"/>
                    <a:pt x="114" y="220"/>
                  </a:cubicBezTo>
                  <a:cubicBezTo>
                    <a:pt x="129" y="184"/>
                    <a:pt x="192" y="153"/>
                    <a:pt x="249" y="150"/>
                  </a:cubicBezTo>
                  <a:cubicBezTo>
                    <a:pt x="305" y="148"/>
                    <a:pt x="350" y="128"/>
                    <a:pt x="344" y="108"/>
                  </a:cubicBezTo>
                  <a:cubicBezTo>
                    <a:pt x="342" y="98"/>
                    <a:pt x="334" y="93"/>
                    <a:pt x="322" y="93"/>
                  </a:cubicBezTo>
                  <a:cubicBezTo>
                    <a:pt x="311" y="93"/>
                    <a:pt x="297" y="98"/>
                    <a:pt x="283" y="110"/>
                  </a:cubicBezTo>
                  <a:cubicBezTo>
                    <a:pt x="267" y="122"/>
                    <a:pt x="256" y="129"/>
                    <a:pt x="249" y="129"/>
                  </a:cubicBezTo>
                  <a:cubicBezTo>
                    <a:pt x="238" y="129"/>
                    <a:pt x="236" y="112"/>
                    <a:pt x="240" y="77"/>
                  </a:cubicBezTo>
                  <a:cubicBezTo>
                    <a:pt x="246" y="22"/>
                    <a:pt x="225" y="2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2813900" y="221587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0"/>
                  </a:moveTo>
                  <a:cubicBezTo>
                    <a:pt x="47" y="0"/>
                    <a:pt x="33" y="4"/>
                    <a:pt x="20" y="12"/>
                  </a:cubicBezTo>
                  <a:cubicBezTo>
                    <a:pt x="1" y="28"/>
                    <a:pt x="7" y="54"/>
                    <a:pt x="34" y="72"/>
                  </a:cubicBezTo>
                  <a:cubicBezTo>
                    <a:pt x="47" y="82"/>
                    <a:pt x="63" y="87"/>
                    <a:pt x="78" y="87"/>
                  </a:cubicBezTo>
                  <a:cubicBezTo>
                    <a:pt x="92" y="87"/>
                    <a:pt x="106" y="83"/>
                    <a:pt x="119" y="76"/>
                  </a:cubicBezTo>
                  <a:cubicBezTo>
                    <a:pt x="138" y="60"/>
                    <a:pt x="134" y="34"/>
                    <a:pt x="105" y="15"/>
                  </a:cubicBezTo>
                  <a:cubicBezTo>
                    <a:pt x="92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2836150" y="220402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1"/>
                  </a:moveTo>
                  <a:cubicBezTo>
                    <a:pt x="16" y="1"/>
                    <a:pt x="12" y="2"/>
                    <a:pt x="9" y="4"/>
                  </a:cubicBezTo>
                  <a:cubicBezTo>
                    <a:pt x="0" y="11"/>
                    <a:pt x="3" y="38"/>
                    <a:pt x="20" y="67"/>
                  </a:cubicBezTo>
                  <a:cubicBezTo>
                    <a:pt x="27" y="82"/>
                    <a:pt x="43" y="92"/>
                    <a:pt x="60" y="92"/>
                  </a:cubicBezTo>
                  <a:cubicBezTo>
                    <a:pt x="68" y="92"/>
                    <a:pt x="77" y="89"/>
                    <a:pt x="85" y="84"/>
                  </a:cubicBezTo>
                  <a:cubicBezTo>
                    <a:pt x="105" y="68"/>
                    <a:pt x="100" y="38"/>
                    <a:pt x="75" y="22"/>
                  </a:cubicBezTo>
                  <a:cubicBezTo>
                    <a:pt x="56" y="10"/>
                    <a:pt x="34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2829700" y="2210025"/>
              <a:ext cx="5375" cy="3550"/>
            </a:xfrm>
            <a:custGeom>
              <a:avLst/>
              <a:gdLst/>
              <a:ahLst/>
              <a:cxnLst/>
              <a:rect l="l" t="t" r="r" b="b"/>
              <a:pathLst>
                <a:path w="215" h="142" extrusionOk="0">
                  <a:moveTo>
                    <a:pt x="198" y="0"/>
                  </a:moveTo>
                  <a:cubicBezTo>
                    <a:pt x="179" y="0"/>
                    <a:pt x="146" y="16"/>
                    <a:pt x="106" y="46"/>
                  </a:cubicBezTo>
                  <a:cubicBezTo>
                    <a:pt x="43" y="92"/>
                    <a:pt x="0" y="132"/>
                    <a:pt x="7" y="137"/>
                  </a:cubicBezTo>
                  <a:cubicBezTo>
                    <a:pt x="12" y="140"/>
                    <a:pt x="18" y="141"/>
                    <a:pt x="25" y="141"/>
                  </a:cubicBezTo>
                  <a:cubicBezTo>
                    <a:pt x="82" y="141"/>
                    <a:pt x="209" y="62"/>
                    <a:pt x="213" y="18"/>
                  </a:cubicBezTo>
                  <a:cubicBezTo>
                    <a:pt x="215" y="6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1"/>
          <p:cNvGrpSpPr/>
          <p:nvPr/>
        </p:nvGrpSpPr>
        <p:grpSpPr>
          <a:xfrm>
            <a:off x="7868600" y="207488"/>
            <a:ext cx="1372650" cy="538525"/>
            <a:chOff x="4099775" y="2340525"/>
            <a:chExt cx="1372650" cy="538525"/>
          </a:xfrm>
        </p:grpSpPr>
        <p:sp>
          <p:nvSpPr>
            <p:cNvPr id="701" name="Google Shape;701;p21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2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2"/>
          <p:cNvSpPr/>
          <p:nvPr/>
        </p:nvSpPr>
        <p:spPr>
          <a:xfrm>
            <a:off x="7519950" y="0"/>
            <a:ext cx="1872454" cy="799541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2"/>
          <p:cNvSpPr/>
          <p:nvPr/>
        </p:nvSpPr>
        <p:spPr>
          <a:xfrm rot="-7798325">
            <a:off x="8290386" y="235736"/>
            <a:ext cx="956412" cy="1348677"/>
          </a:xfrm>
          <a:custGeom>
            <a:avLst/>
            <a:gdLst/>
            <a:ahLst/>
            <a:cxnLst/>
            <a:rect l="l" t="t" r="r" b="b"/>
            <a:pathLst>
              <a:path w="15992" h="22551" extrusionOk="0">
                <a:moveTo>
                  <a:pt x="9985" y="0"/>
                </a:moveTo>
                <a:cubicBezTo>
                  <a:pt x="9857" y="0"/>
                  <a:pt x="9730" y="9"/>
                  <a:pt x="9598" y="26"/>
                </a:cubicBezTo>
                <a:cubicBezTo>
                  <a:pt x="9353" y="57"/>
                  <a:pt x="8959" y="105"/>
                  <a:pt x="8726" y="132"/>
                </a:cubicBezTo>
                <a:cubicBezTo>
                  <a:pt x="7571" y="265"/>
                  <a:pt x="6089" y="977"/>
                  <a:pt x="5027" y="1909"/>
                </a:cubicBezTo>
                <a:cubicBezTo>
                  <a:pt x="4334" y="2517"/>
                  <a:pt x="4027" y="2876"/>
                  <a:pt x="3890" y="3240"/>
                </a:cubicBezTo>
                <a:cubicBezTo>
                  <a:pt x="3839" y="3373"/>
                  <a:pt x="3752" y="3576"/>
                  <a:pt x="3697" y="3695"/>
                </a:cubicBezTo>
                <a:cubicBezTo>
                  <a:pt x="3558" y="3995"/>
                  <a:pt x="3569" y="4583"/>
                  <a:pt x="3725" y="5168"/>
                </a:cubicBezTo>
                <a:cubicBezTo>
                  <a:pt x="3800" y="5444"/>
                  <a:pt x="3890" y="5819"/>
                  <a:pt x="3922" y="5995"/>
                </a:cubicBezTo>
                <a:cubicBezTo>
                  <a:pt x="3966" y="6204"/>
                  <a:pt x="4022" y="6410"/>
                  <a:pt x="4091" y="6613"/>
                </a:cubicBezTo>
                <a:cubicBezTo>
                  <a:pt x="4340" y="7322"/>
                  <a:pt x="4383" y="7819"/>
                  <a:pt x="4212" y="8031"/>
                </a:cubicBezTo>
                <a:cubicBezTo>
                  <a:pt x="4067" y="8208"/>
                  <a:pt x="3788" y="9147"/>
                  <a:pt x="3760" y="9556"/>
                </a:cubicBezTo>
                <a:cubicBezTo>
                  <a:pt x="3722" y="10081"/>
                  <a:pt x="3173" y="11869"/>
                  <a:pt x="2899" y="12361"/>
                </a:cubicBezTo>
                <a:cubicBezTo>
                  <a:pt x="2769" y="12594"/>
                  <a:pt x="2579" y="12980"/>
                  <a:pt x="2478" y="13221"/>
                </a:cubicBezTo>
                <a:cubicBezTo>
                  <a:pt x="2376" y="13461"/>
                  <a:pt x="2241" y="13777"/>
                  <a:pt x="2178" y="13925"/>
                </a:cubicBezTo>
                <a:cubicBezTo>
                  <a:pt x="2096" y="14106"/>
                  <a:pt x="2003" y="14280"/>
                  <a:pt x="1902" y="14450"/>
                </a:cubicBezTo>
                <a:cubicBezTo>
                  <a:pt x="1784" y="14649"/>
                  <a:pt x="1675" y="14853"/>
                  <a:pt x="1578" y="15062"/>
                </a:cubicBezTo>
                <a:cubicBezTo>
                  <a:pt x="1490" y="15256"/>
                  <a:pt x="1390" y="15443"/>
                  <a:pt x="1359" y="15473"/>
                </a:cubicBezTo>
                <a:cubicBezTo>
                  <a:pt x="1329" y="15502"/>
                  <a:pt x="1193" y="15804"/>
                  <a:pt x="1059" y="16146"/>
                </a:cubicBezTo>
                <a:cubicBezTo>
                  <a:pt x="923" y="16487"/>
                  <a:pt x="741" y="16895"/>
                  <a:pt x="651" y="17060"/>
                </a:cubicBezTo>
                <a:cubicBezTo>
                  <a:pt x="469" y="17392"/>
                  <a:pt x="407" y="17641"/>
                  <a:pt x="133" y="19130"/>
                </a:cubicBezTo>
                <a:cubicBezTo>
                  <a:pt x="1" y="19855"/>
                  <a:pt x="10" y="20182"/>
                  <a:pt x="171" y="20539"/>
                </a:cubicBezTo>
                <a:cubicBezTo>
                  <a:pt x="245" y="20703"/>
                  <a:pt x="344" y="20933"/>
                  <a:pt x="392" y="21054"/>
                </a:cubicBezTo>
                <a:cubicBezTo>
                  <a:pt x="502" y="21336"/>
                  <a:pt x="839" y="21733"/>
                  <a:pt x="1108" y="21898"/>
                </a:cubicBezTo>
                <a:cubicBezTo>
                  <a:pt x="1224" y="21970"/>
                  <a:pt x="1569" y="22130"/>
                  <a:pt x="1869" y="22254"/>
                </a:cubicBezTo>
                <a:cubicBezTo>
                  <a:pt x="2378" y="22461"/>
                  <a:pt x="2475" y="22482"/>
                  <a:pt x="3184" y="22528"/>
                </a:cubicBezTo>
                <a:cubicBezTo>
                  <a:pt x="3406" y="22543"/>
                  <a:pt x="3599" y="22551"/>
                  <a:pt x="3770" y="22551"/>
                </a:cubicBezTo>
                <a:cubicBezTo>
                  <a:pt x="4213" y="22551"/>
                  <a:pt x="4510" y="22499"/>
                  <a:pt x="4782" y="22385"/>
                </a:cubicBezTo>
                <a:cubicBezTo>
                  <a:pt x="4867" y="22349"/>
                  <a:pt x="4921" y="22331"/>
                  <a:pt x="4985" y="22331"/>
                </a:cubicBezTo>
                <a:cubicBezTo>
                  <a:pt x="5056" y="22331"/>
                  <a:pt x="5139" y="22353"/>
                  <a:pt x="5286" y="22397"/>
                </a:cubicBezTo>
                <a:cubicBezTo>
                  <a:pt x="5509" y="22462"/>
                  <a:pt x="5804" y="22489"/>
                  <a:pt x="6325" y="22491"/>
                </a:cubicBezTo>
                <a:cubicBezTo>
                  <a:pt x="6358" y="22491"/>
                  <a:pt x="6390" y="22491"/>
                  <a:pt x="6421" y="22491"/>
                </a:cubicBezTo>
                <a:cubicBezTo>
                  <a:pt x="7011" y="22491"/>
                  <a:pt x="7101" y="22474"/>
                  <a:pt x="7478" y="22327"/>
                </a:cubicBezTo>
                <a:cubicBezTo>
                  <a:pt x="7711" y="22237"/>
                  <a:pt x="8032" y="22118"/>
                  <a:pt x="8184" y="22064"/>
                </a:cubicBezTo>
                <a:cubicBezTo>
                  <a:pt x="8335" y="22012"/>
                  <a:pt x="8499" y="21933"/>
                  <a:pt x="8541" y="21891"/>
                </a:cubicBezTo>
                <a:cubicBezTo>
                  <a:pt x="8583" y="21851"/>
                  <a:pt x="8783" y="21755"/>
                  <a:pt x="8977" y="21685"/>
                </a:cubicBezTo>
                <a:cubicBezTo>
                  <a:pt x="9172" y="21613"/>
                  <a:pt x="9445" y="21475"/>
                  <a:pt x="9580" y="21379"/>
                </a:cubicBezTo>
                <a:cubicBezTo>
                  <a:pt x="9800" y="21221"/>
                  <a:pt x="10162" y="21000"/>
                  <a:pt x="10665" y="20718"/>
                </a:cubicBezTo>
                <a:cubicBezTo>
                  <a:pt x="10775" y="20657"/>
                  <a:pt x="11366" y="20215"/>
                  <a:pt x="11981" y="19738"/>
                </a:cubicBezTo>
                <a:cubicBezTo>
                  <a:pt x="13034" y="18920"/>
                  <a:pt x="13361" y="18627"/>
                  <a:pt x="13927" y="17999"/>
                </a:cubicBezTo>
                <a:cubicBezTo>
                  <a:pt x="14198" y="17698"/>
                  <a:pt x="14610" y="17254"/>
                  <a:pt x="14856" y="16999"/>
                </a:cubicBezTo>
                <a:cubicBezTo>
                  <a:pt x="15286" y="16554"/>
                  <a:pt x="15735" y="15622"/>
                  <a:pt x="15908" y="14816"/>
                </a:cubicBezTo>
                <a:cubicBezTo>
                  <a:pt x="15992" y="14431"/>
                  <a:pt x="15989" y="14409"/>
                  <a:pt x="15741" y="13586"/>
                </a:cubicBezTo>
                <a:cubicBezTo>
                  <a:pt x="15485" y="12742"/>
                  <a:pt x="15177" y="12082"/>
                  <a:pt x="14588" y="11112"/>
                </a:cubicBezTo>
                <a:cubicBezTo>
                  <a:pt x="14416" y="10832"/>
                  <a:pt x="14259" y="10514"/>
                  <a:pt x="14239" y="10406"/>
                </a:cubicBezTo>
                <a:cubicBezTo>
                  <a:pt x="14209" y="10275"/>
                  <a:pt x="14162" y="10150"/>
                  <a:pt x="14101" y="10032"/>
                </a:cubicBezTo>
                <a:cubicBezTo>
                  <a:pt x="13918" y="9705"/>
                  <a:pt x="13855" y="9429"/>
                  <a:pt x="13767" y="8577"/>
                </a:cubicBezTo>
                <a:cubicBezTo>
                  <a:pt x="13682" y="7735"/>
                  <a:pt x="13704" y="7268"/>
                  <a:pt x="13864" y="6598"/>
                </a:cubicBezTo>
                <a:cubicBezTo>
                  <a:pt x="13904" y="6429"/>
                  <a:pt x="13922" y="6271"/>
                  <a:pt x="13901" y="6246"/>
                </a:cubicBezTo>
                <a:cubicBezTo>
                  <a:pt x="13870" y="6204"/>
                  <a:pt x="14103" y="4510"/>
                  <a:pt x="14156" y="4383"/>
                </a:cubicBezTo>
                <a:cubicBezTo>
                  <a:pt x="14210" y="4261"/>
                  <a:pt x="14070" y="3282"/>
                  <a:pt x="13930" y="2797"/>
                </a:cubicBezTo>
                <a:cubicBezTo>
                  <a:pt x="13665" y="1879"/>
                  <a:pt x="13603" y="1745"/>
                  <a:pt x="13301" y="1456"/>
                </a:cubicBezTo>
                <a:cubicBezTo>
                  <a:pt x="13142" y="1302"/>
                  <a:pt x="12910" y="1080"/>
                  <a:pt x="12792" y="966"/>
                </a:cubicBezTo>
                <a:cubicBezTo>
                  <a:pt x="12631" y="809"/>
                  <a:pt x="12369" y="675"/>
                  <a:pt x="11767" y="441"/>
                </a:cubicBezTo>
                <a:cubicBezTo>
                  <a:pt x="10972" y="129"/>
                  <a:pt x="10473" y="0"/>
                  <a:pt x="99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2"/>
          <p:cNvSpPr/>
          <p:nvPr/>
        </p:nvSpPr>
        <p:spPr>
          <a:xfrm>
            <a:off x="-353525" y="4246275"/>
            <a:ext cx="1040361" cy="848687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1">
  <p:cSld name="TITLE_1_1_1_2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3"/>
          <p:cNvSpPr txBox="1">
            <a:spLocks noGrp="1"/>
          </p:cNvSpPr>
          <p:nvPr>
            <p:ph type="ctrTitle"/>
          </p:nvPr>
        </p:nvSpPr>
        <p:spPr>
          <a:xfrm>
            <a:off x="757725" y="3332400"/>
            <a:ext cx="17505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23"/>
          <p:cNvSpPr txBox="1">
            <a:spLocks noGrp="1"/>
          </p:cNvSpPr>
          <p:nvPr>
            <p:ph type="subTitle" idx="1"/>
          </p:nvPr>
        </p:nvSpPr>
        <p:spPr>
          <a:xfrm>
            <a:off x="757725" y="2523300"/>
            <a:ext cx="1750500" cy="8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5" name="Google Shape;725;p23"/>
          <p:cNvSpPr txBox="1">
            <a:spLocks noGrp="1"/>
          </p:cNvSpPr>
          <p:nvPr>
            <p:ph type="title" idx="2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3"/>
          <p:cNvSpPr txBox="1">
            <a:spLocks noGrp="1"/>
          </p:cNvSpPr>
          <p:nvPr>
            <p:ph type="ctrTitle" idx="3"/>
          </p:nvPr>
        </p:nvSpPr>
        <p:spPr>
          <a:xfrm>
            <a:off x="2717078" y="3332400"/>
            <a:ext cx="17505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23"/>
          <p:cNvSpPr txBox="1">
            <a:spLocks noGrp="1"/>
          </p:cNvSpPr>
          <p:nvPr>
            <p:ph type="subTitle" idx="4"/>
          </p:nvPr>
        </p:nvSpPr>
        <p:spPr>
          <a:xfrm>
            <a:off x="2717078" y="2523300"/>
            <a:ext cx="1750500" cy="8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23"/>
          <p:cNvSpPr txBox="1">
            <a:spLocks noGrp="1"/>
          </p:cNvSpPr>
          <p:nvPr>
            <p:ph type="ctrTitle" idx="5"/>
          </p:nvPr>
        </p:nvSpPr>
        <p:spPr>
          <a:xfrm>
            <a:off x="4676431" y="3332400"/>
            <a:ext cx="17505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29" name="Google Shape;729;p23"/>
          <p:cNvSpPr txBox="1">
            <a:spLocks noGrp="1"/>
          </p:cNvSpPr>
          <p:nvPr>
            <p:ph type="subTitle" idx="6"/>
          </p:nvPr>
        </p:nvSpPr>
        <p:spPr>
          <a:xfrm>
            <a:off x="4676431" y="2523300"/>
            <a:ext cx="1750500" cy="8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23"/>
          <p:cNvSpPr txBox="1">
            <a:spLocks noGrp="1"/>
          </p:cNvSpPr>
          <p:nvPr>
            <p:ph type="ctrTitle" idx="7"/>
          </p:nvPr>
        </p:nvSpPr>
        <p:spPr>
          <a:xfrm>
            <a:off x="6635784" y="3332400"/>
            <a:ext cx="1750500" cy="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31" name="Google Shape;731;p23"/>
          <p:cNvSpPr txBox="1">
            <a:spLocks noGrp="1"/>
          </p:cNvSpPr>
          <p:nvPr>
            <p:ph type="subTitle" idx="8"/>
          </p:nvPr>
        </p:nvSpPr>
        <p:spPr>
          <a:xfrm>
            <a:off x="6635784" y="2523300"/>
            <a:ext cx="1750500" cy="8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2" name="Google Shape;732;p23"/>
          <p:cNvSpPr/>
          <p:nvPr/>
        </p:nvSpPr>
        <p:spPr>
          <a:xfrm rot="-4252627" flipH="1">
            <a:off x="-1012387" y="3460722"/>
            <a:ext cx="1595989" cy="2249513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3"/>
          <p:cNvSpPr/>
          <p:nvPr/>
        </p:nvSpPr>
        <p:spPr>
          <a:xfrm rot="-3140963">
            <a:off x="-389513" y="4681613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23"/>
          <p:cNvGrpSpPr/>
          <p:nvPr/>
        </p:nvGrpSpPr>
        <p:grpSpPr>
          <a:xfrm>
            <a:off x="1215525" y="4843900"/>
            <a:ext cx="566925" cy="468975"/>
            <a:chOff x="3260400" y="2722725"/>
            <a:chExt cx="566925" cy="468975"/>
          </a:xfrm>
        </p:grpSpPr>
        <p:sp>
          <p:nvSpPr>
            <p:cNvPr id="735" name="Google Shape;735;p2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23"/>
          <p:cNvSpPr/>
          <p:nvPr/>
        </p:nvSpPr>
        <p:spPr>
          <a:xfrm>
            <a:off x="981850" y="4363075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3"/>
          <p:cNvSpPr/>
          <p:nvPr/>
        </p:nvSpPr>
        <p:spPr>
          <a:xfrm rot="9451700">
            <a:off x="7805745" y="4484360"/>
            <a:ext cx="1682277" cy="940050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3"/>
          <p:cNvSpPr/>
          <p:nvPr/>
        </p:nvSpPr>
        <p:spPr>
          <a:xfrm>
            <a:off x="7689950" y="4437425"/>
            <a:ext cx="910450" cy="87545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6" name="Google Shape;746;p23"/>
          <p:cNvGrpSpPr/>
          <p:nvPr/>
        </p:nvGrpSpPr>
        <p:grpSpPr>
          <a:xfrm>
            <a:off x="7126400" y="4664525"/>
            <a:ext cx="1590850" cy="293025"/>
            <a:chOff x="3715600" y="4040125"/>
            <a:chExt cx="1590850" cy="293025"/>
          </a:xfrm>
        </p:grpSpPr>
        <p:sp>
          <p:nvSpPr>
            <p:cNvPr id="747" name="Google Shape;747;p23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3"/>
          <p:cNvGrpSpPr/>
          <p:nvPr/>
        </p:nvGrpSpPr>
        <p:grpSpPr>
          <a:xfrm>
            <a:off x="6983425" y="4403100"/>
            <a:ext cx="566925" cy="468975"/>
            <a:chOff x="3260400" y="2722725"/>
            <a:chExt cx="566925" cy="468975"/>
          </a:xfrm>
        </p:grpSpPr>
        <p:sp>
          <p:nvSpPr>
            <p:cNvPr id="888" name="Google Shape;888;p2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3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4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8" name="Google Shape;898;p24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4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0" name="Google Shape;900;p24"/>
          <p:cNvSpPr/>
          <p:nvPr/>
        </p:nvSpPr>
        <p:spPr>
          <a:xfrm rot="9366831" flipH="1">
            <a:off x="7603105" y="-575548"/>
            <a:ext cx="1885976" cy="2658244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4"/>
          <p:cNvSpPr/>
          <p:nvPr/>
        </p:nvSpPr>
        <p:spPr>
          <a:xfrm rot="7659014">
            <a:off x="7329404" y="820364"/>
            <a:ext cx="1987892" cy="1110827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" name="Google Shape;902;p24"/>
          <p:cNvGrpSpPr/>
          <p:nvPr/>
        </p:nvGrpSpPr>
        <p:grpSpPr>
          <a:xfrm rot="10800000">
            <a:off x="7746572" y="1375221"/>
            <a:ext cx="669935" cy="554188"/>
            <a:chOff x="3260400" y="2722725"/>
            <a:chExt cx="566925" cy="468975"/>
          </a:xfrm>
        </p:grpSpPr>
        <p:sp>
          <p:nvSpPr>
            <p:cNvPr id="903" name="Google Shape;903;p24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24"/>
          <p:cNvSpPr/>
          <p:nvPr/>
        </p:nvSpPr>
        <p:spPr>
          <a:xfrm>
            <a:off x="-9" y="3542925"/>
            <a:ext cx="1342985" cy="1760151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4"/>
          <p:cNvSpPr/>
          <p:nvPr/>
        </p:nvSpPr>
        <p:spPr>
          <a:xfrm rot="10800000">
            <a:off x="7815592" y="330706"/>
            <a:ext cx="838771" cy="648783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4"/>
          <p:cNvSpPr/>
          <p:nvPr/>
        </p:nvSpPr>
        <p:spPr>
          <a:xfrm>
            <a:off x="-378707" y="4125000"/>
            <a:ext cx="1211016" cy="792589"/>
          </a:xfrm>
          <a:custGeom>
            <a:avLst/>
            <a:gdLst/>
            <a:ahLst/>
            <a:cxnLst/>
            <a:rect l="l" t="t" r="r" b="b"/>
            <a:pathLst>
              <a:path w="18659" h="12212" extrusionOk="0">
                <a:moveTo>
                  <a:pt x="11543" y="1"/>
                </a:moveTo>
                <a:cubicBezTo>
                  <a:pt x="11363" y="1"/>
                  <a:pt x="11200" y="10"/>
                  <a:pt x="11055" y="28"/>
                </a:cubicBezTo>
                <a:cubicBezTo>
                  <a:pt x="10798" y="61"/>
                  <a:pt x="10362" y="100"/>
                  <a:pt x="10092" y="116"/>
                </a:cubicBezTo>
                <a:cubicBezTo>
                  <a:pt x="9822" y="131"/>
                  <a:pt x="9448" y="178"/>
                  <a:pt x="9261" y="216"/>
                </a:cubicBezTo>
                <a:cubicBezTo>
                  <a:pt x="8822" y="310"/>
                  <a:pt x="8181" y="636"/>
                  <a:pt x="7908" y="906"/>
                </a:cubicBezTo>
                <a:cubicBezTo>
                  <a:pt x="7790" y="1021"/>
                  <a:pt x="7515" y="1264"/>
                  <a:pt x="7296" y="1446"/>
                </a:cubicBezTo>
                <a:cubicBezTo>
                  <a:pt x="7063" y="1640"/>
                  <a:pt x="6762" y="1973"/>
                  <a:pt x="6569" y="2250"/>
                </a:cubicBezTo>
                <a:cubicBezTo>
                  <a:pt x="6389" y="2509"/>
                  <a:pt x="6139" y="2837"/>
                  <a:pt x="6020" y="2974"/>
                </a:cubicBezTo>
                <a:cubicBezTo>
                  <a:pt x="5901" y="3111"/>
                  <a:pt x="5747" y="3304"/>
                  <a:pt x="5680" y="3402"/>
                </a:cubicBezTo>
                <a:cubicBezTo>
                  <a:pt x="5565" y="3570"/>
                  <a:pt x="4959" y="4004"/>
                  <a:pt x="4841" y="4004"/>
                </a:cubicBezTo>
                <a:cubicBezTo>
                  <a:pt x="4810" y="4004"/>
                  <a:pt x="4593" y="4107"/>
                  <a:pt x="4362" y="4228"/>
                </a:cubicBezTo>
                <a:cubicBezTo>
                  <a:pt x="4129" y="4350"/>
                  <a:pt x="3898" y="4453"/>
                  <a:pt x="3850" y="4453"/>
                </a:cubicBezTo>
                <a:cubicBezTo>
                  <a:pt x="3695" y="4453"/>
                  <a:pt x="2370" y="4805"/>
                  <a:pt x="2201" y="4890"/>
                </a:cubicBezTo>
                <a:cubicBezTo>
                  <a:pt x="1794" y="5095"/>
                  <a:pt x="1039" y="5599"/>
                  <a:pt x="809" y="5820"/>
                </a:cubicBezTo>
                <a:cubicBezTo>
                  <a:pt x="361" y="6251"/>
                  <a:pt x="84" y="6959"/>
                  <a:pt x="87" y="7666"/>
                </a:cubicBezTo>
                <a:cubicBezTo>
                  <a:pt x="88" y="8058"/>
                  <a:pt x="124" y="8225"/>
                  <a:pt x="285" y="8596"/>
                </a:cubicBezTo>
                <a:lnTo>
                  <a:pt x="484" y="9048"/>
                </a:lnTo>
                <a:lnTo>
                  <a:pt x="373" y="9363"/>
                </a:lnTo>
                <a:cubicBezTo>
                  <a:pt x="0" y="10425"/>
                  <a:pt x="842" y="11700"/>
                  <a:pt x="2170" y="12089"/>
                </a:cubicBezTo>
                <a:cubicBezTo>
                  <a:pt x="2446" y="12171"/>
                  <a:pt x="2790" y="12211"/>
                  <a:pt x="3145" y="12211"/>
                </a:cubicBezTo>
                <a:cubicBezTo>
                  <a:pt x="3485" y="12211"/>
                  <a:pt x="3835" y="12174"/>
                  <a:pt x="4144" y="12099"/>
                </a:cubicBezTo>
                <a:cubicBezTo>
                  <a:pt x="4778" y="11947"/>
                  <a:pt x="5941" y="11356"/>
                  <a:pt x="6247" y="11032"/>
                </a:cubicBezTo>
                <a:cubicBezTo>
                  <a:pt x="6372" y="10898"/>
                  <a:pt x="6577" y="10733"/>
                  <a:pt x="6709" y="10655"/>
                </a:cubicBezTo>
                <a:cubicBezTo>
                  <a:pt x="6863" y="10565"/>
                  <a:pt x="6925" y="10533"/>
                  <a:pt x="7102" y="10533"/>
                </a:cubicBezTo>
                <a:cubicBezTo>
                  <a:pt x="7191" y="10533"/>
                  <a:pt x="7310" y="10541"/>
                  <a:pt x="7484" y="10553"/>
                </a:cubicBezTo>
                <a:cubicBezTo>
                  <a:pt x="7756" y="10573"/>
                  <a:pt x="8094" y="10588"/>
                  <a:pt x="8272" y="10588"/>
                </a:cubicBezTo>
                <a:cubicBezTo>
                  <a:pt x="8288" y="10588"/>
                  <a:pt x="8302" y="10588"/>
                  <a:pt x="8315" y="10588"/>
                </a:cubicBezTo>
                <a:cubicBezTo>
                  <a:pt x="9412" y="10574"/>
                  <a:pt x="10198" y="10534"/>
                  <a:pt x="10685" y="10465"/>
                </a:cubicBezTo>
                <a:cubicBezTo>
                  <a:pt x="10992" y="10422"/>
                  <a:pt x="11491" y="10362"/>
                  <a:pt x="11795" y="10333"/>
                </a:cubicBezTo>
                <a:cubicBezTo>
                  <a:pt x="12334" y="10279"/>
                  <a:pt x="12849" y="10136"/>
                  <a:pt x="13883" y="9748"/>
                </a:cubicBezTo>
                <a:cubicBezTo>
                  <a:pt x="14395" y="9557"/>
                  <a:pt x="15356" y="8818"/>
                  <a:pt x="15641" y="8397"/>
                </a:cubicBezTo>
                <a:cubicBezTo>
                  <a:pt x="15954" y="7933"/>
                  <a:pt x="16176" y="7250"/>
                  <a:pt x="16173" y="6753"/>
                </a:cubicBezTo>
                <a:cubicBezTo>
                  <a:pt x="16173" y="6538"/>
                  <a:pt x="16194" y="6360"/>
                  <a:pt x="16223" y="6360"/>
                </a:cubicBezTo>
                <a:cubicBezTo>
                  <a:pt x="16320" y="6360"/>
                  <a:pt x="17539" y="5472"/>
                  <a:pt x="17821" y="5195"/>
                </a:cubicBezTo>
                <a:cubicBezTo>
                  <a:pt x="18355" y="4669"/>
                  <a:pt x="18658" y="3837"/>
                  <a:pt x="18534" y="3234"/>
                </a:cubicBezTo>
                <a:cubicBezTo>
                  <a:pt x="18425" y="2707"/>
                  <a:pt x="18134" y="2312"/>
                  <a:pt x="17458" y="1771"/>
                </a:cubicBezTo>
                <a:cubicBezTo>
                  <a:pt x="16690" y="1155"/>
                  <a:pt x="16178" y="894"/>
                  <a:pt x="15232" y="634"/>
                </a:cubicBezTo>
                <a:cubicBezTo>
                  <a:pt x="13729" y="222"/>
                  <a:pt x="12432" y="1"/>
                  <a:pt x="115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24"/>
          <p:cNvGrpSpPr/>
          <p:nvPr/>
        </p:nvGrpSpPr>
        <p:grpSpPr>
          <a:xfrm>
            <a:off x="167768" y="4538638"/>
            <a:ext cx="1460648" cy="345348"/>
            <a:chOff x="2628950" y="2371000"/>
            <a:chExt cx="1014550" cy="239875"/>
          </a:xfrm>
        </p:grpSpPr>
        <p:sp>
          <p:nvSpPr>
            <p:cNvPr id="915" name="Google Shape;915;p24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HEADER_4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1741600" y="3089325"/>
            <a:ext cx="635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3465100" y="3931125"/>
            <a:ext cx="463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1" name="Google Shape;931;p25"/>
          <p:cNvSpPr/>
          <p:nvPr/>
        </p:nvSpPr>
        <p:spPr>
          <a:xfrm rot="-2700000">
            <a:off x="8049602" y="166472"/>
            <a:ext cx="1030048" cy="1350008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5"/>
          <p:cNvSpPr/>
          <p:nvPr/>
        </p:nvSpPr>
        <p:spPr>
          <a:xfrm>
            <a:off x="-490250" y="3540050"/>
            <a:ext cx="1763724" cy="1695922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" name="Google Shape;933;p25"/>
          <p:cNvGrpSpPr/>
          <p:nvPr/>
        </p:nvGrpSpPr>
        <p:grpSpPr>
          <a:xfrm>
            <a:off x="7322575" y="638488"/>
            <a:ext cx="1290200" cy="405975"/>
            <a:chOff x="1630150" y="2102500"/>
            <a:chExt cx="1290200" cy="405975"/>
          </a:xfrm>
        </p:grpSpPr>
        <p:sp>
          <p:nvSpPr>
            <p:cNvPr id="934" name="Google Shape;934;p25"/>
            <p:cNvSpPr/>
            <p:nvPr/>
          </p:nvSpPr>
          <p:spPr>
            <a:xfrm>
              <a:off x="1675975" y="2299500"/>
              <a:ext cx="5125" cy="3275"/>
            </a:xfrm>
            <a:custGeom>
              <a:avLst/>
              <a:gdLst/>
              <a:ahLst/>
              <a:cxnLst/>
              <a:rect l="l" t="t" r="r" b="b"/>
              <a:pathLst>
                <a:path w="205" h="131" extrusionOk="0">
                  <a:moveTo>
                    <a:pt x="129" y="0"/>
                  </a:moveTo>
                  <a:cubicBezTo>
                    <a:pt x="113" y="0"/>
                    <a:pt x="93" y="6"/>
                    <a:pt x="66" y="17"/>
                  </a:cubicBezTo>
                  <a:cubicBezTo>
                    <a:pt x="8" y="42"/>
                    <a:pt x="0" y="69"/>
                    <a:pt x="48" y="92"/>
                  </a:cubicBezTo>
                  <a:lnTo>
                    <a:pt x="48" y="93"/>
                  </a:lnTo>
                  <a:cubicBezTo>
                    <a:pt x="97" y="118"/>
                    <a:pt x="135" y="130"/>
                    <a:pt x="159" y="130"/>
                  </a:cubicBezTo>
                  <a:cubicBezTo>
                    <a:pt x="194" y="130"/>
                    <a:pt x="204" y="106"/>
                    <a:pt x="187" y="57"/>
                  </a:cubicBezTo>
                  <a:cubicBezTo>
                    <a:pt x="172" y="18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1630150" y="2106500"/>
              <a:ext cx="967575" cy="397775"/>
            </a:xfrm>
            <a:custGeom>
              <a:avLst/>
              <a:gdLst/>
              <a:ahLst/>
              <a:cxnLst/>
              <a:rect l="l" t="t" r="r" b="b"/>
              <a:pathLst>
                <a:path w="38703" h="15911" extrusionOk="0">
                  <a:moveTo>
                    <a:pt x="33076" y="216"/>
                  </a:moveTo>
                  <a:cubicBezTo>
                    <a:pt x="33089" y="216"/>
                    <a:pt x="33109" y="225"/>
                    <a:pt x="33131" y="238"/>
                  </a:cubicBezTo>
                  <a:cubicBezTo>
                    <a:pt x="33158" y="256"/>
                    <a:pt x="33162" y="285"/>
                    <a:pt x="33141" y="300"/>
                  </a:cubicBezTo>
                  <a:cubicBezTo>
                    <a:pt x="33134" y="305"/>
                    <a:pt x="33126" y="308"/>
                    <a:pt x="33118" y="308"/>
                  </a:cubicBezTo>
                  <a:cubicBezTo>
                    <a:pt x="33103" y="308"/>
                    <a:pt x="33087" y="298"/>
                    <a:pt x="33077" y="280"/>
                  </a:cubicBezTo>
                  <a:cubicBezTo>
                    <a:pt x="33062" y="253"/>
                    <a:pt x="33058" y="226"/>
                    <a:pt x="33067" y="219"/>
                  </a:cubicBezTo>
                  <a:cubicBezTo>
                    <a:pt x="33069" y="217"/>
                    <a:pt x="33072" y="216"/>
                    <a:pt x="33076" y="216"/>
                  </a:cubicBezTo>
                  <a:close/>
                  <a:moveTo>
                    <a:pt x="27969" y="324"/>
                  </a:moveTo>
                  <a:cubicBezTo>
                    <a:pt x="27976" y="324"/>
                    <a:pt x="27987" y="337"/>
                    <a:pt x="28000" y="364"/>
                  </a:cubicBezTo>
                  <a:cubicBezTo>
                    <a:pt x="28015" y="391"/>
                    <a:pt x="28008" y="425"/>
                    <a:pt x="27984" y="444"/>
                  </a:cubicBezTo>
                  <a:cubicBezTo>
                    <a:pt x="27976" y="450"/>
                    <a:pt x="27969" y="454"/>
                    <a:pt x="27964" y="454"/>
                  </a:cubicBezTo>
                  <a:cubicBezTo>
                    <a:pt x="27951" y="454"/>
                    <a:pt x="27945" y="437"/>
                    <a:pt x="27948" y="404"/>
                  </a:cubicBezTo>
                  <a:cubicBezTo>
                    <a:pt x="27952" y="350"/>
                    <a:pt x="27958" y="324"/>
                    <a:pt x="27969" y="324"/>
                  </a:cubicBezTo>
                  <a:close/>
                  <a:moveTo>
                    <a:pt x="29758" y="470"/>
                  </a:moveTo>
                  <a:cubicBezTo>
                    <a:pt x="29773" y="470"/>
                    <a:pt x="29788" y="474"/>
                    <a:pt x="29802" y="483"/>
                  </a:cubicBezTo>
                  <a:cubicBezTo>
                    <a:pt x="29830" y="501"/>
                    <a:pt x="29843" y="520"/>
                    <a:pt x="29834" y="528"/>
                  </a:cubicBezTo>
                  <a:cubicBezTo>
                    <a:pt x="29829" y="532"/>
                    <a:pt x="29817" y="533"/>
                    <a:pt x="29802" y="533"/>
                  </a:cubicBezTo>
                  <a:cubicBezTo>
                    <a:pt x="29786" y="533"/>
                    <a:pt x="29766" y="532"/>
                    <a:pt x="29746" y="528"/>
                  </a:cubicBezTo>
                  <a:cubicBezTo>
                    <a:pt x="29709" y="520"/>
                    <a:pt x="29694" y="498"/>
                    <a:pt x="29715" y="483"/>
                  </a:cubicBezTo>
                  <a:cubicBezTo>
                    <a:pt x="29728" y="474"/>
                    <a:pt x="29743" y="470"/>
                    <a:pt x="29758" y="470"/>
                  </a:cubicBezTo>
                  <a:close/>
                  <a:moveTo>
                    <a:pt x="26508" y="507"/>
                  </a:moveTo>
                  <a:cubicBezTo>
                    <a:pt x="26515" y="507"/>
                    <a:pt x="26520" y="511"/>
                    <a:pt x="26521" y="517"/>
                  </a:cubicBezTo>
                  <a:lnTo>
                    <a:pt x="26521" y="519"/>
                  </a:lnTo>
                  <a:cubicBezTo>
                    <a:pt x="26526" y="538"/>
                    <a:pt x="26496" y="567"/>
                    <a:pt x="26459" y="576"/>
                  </a:cubicBezTo>
                  <a:cubicBezTo>
                    <a:pt x="26449" y="578"/>
                    <a:pt x="26441" y="580"/>
                    <a:pt x="26435" y="580"/>
                  </a:cubicBezTo>
                  <a:cubicBezTo>
                    <a:pt x="26416" y="580"/>
                    <a:pt x="26421" y="565"/>
                    <a:pt x="26451" y="538"/>
                  </a:cubicBezTo>
                  <a:cubicBezTo>
                    <a:pt x="26473" y="518"/>
                    <a:pt x="26494" y="507"/>
                    <a:pt x="26508" y="507"/>
                  </a:cubicBezTo>
                  <a:close/>
                  <a:moveTo>
                    <a:pt x="34666" y="524"/>
                  </a:moveTo>
                  <a:cubicBezTo>
                    <a:pt x="34670" y="524"/>
                    <a:pt x="34673" y="525"/>
                    <a:pt x="34675" y="526"/>
                  </a:cubicBezTo>
                  <a:cubicBezTo>
                    <a:pt x="34723" y="558"/>
                    <a:pt x="34687" y="618"/>
                    <a:pt x="34632" y="618"/>
                  </a:cubicBezTo>
                  <a:cubicBezTo>
                    <a:pt x="34627" y="618"/>
                    <a:pt x="34621" y="617"/>
                    <a:pt x="34616" y="616"/>
                  </a:cubicBezTo>
                  <a:cubicBezTo>
                    <a:pt x="34574" y="607"/>
                    <a:pt x="34566" y="580"/>
                    <a:pt x="34596" y="556"/>
                  </a:cubicBezTo>
                  <a:cubicBezTo>
                    <a:pt x="34622" y="537"/>
                    <a:pt x="34650" y="524"/>
                    <a:pt x="34666" y="524"/>
                  </a:cubicBezTo>
                  <a:close/>
                  <a:moveTo>
                    <a:pt x="32214" y="557"/>
                  </a:moveTo>
                  <a:cubicBezTo>
                    <a:pt x="32253" y="557"/>
                    <a:pt x="32285" y="562"/>
                    <a:pt x="32298" y="570"/>
                  </a:cubicBezTo>
                  <a:cubicBezTo>
                    <a:pt x="32347" y="602"/>
                    <a:pt x="32318" y="622"/>
                    <a:pt x="32249" y="622"/>
                  </a:cubicBezTo>
                  <a:cubicBezTo>
                    <a:pt x="32218" y="622"/>
                    <a:pt x="32180" y="619"/>
                    <a:pt x="32137" y="610"/>
                  </a:cubicBezTo>
                  <a:cubicBezTo>
                    <a:pt x="32004" y="583"/>
                    <a:pt x="32003" y="580"/>
                    <a:pt x="32126" y="564"/>
                  </a:cubicBezTo>
                  <a:cubicBezTo>
                    <a:pt x="32157" y="559"/>
                    <a:pt x="32187" y="557"/>
                    <a:pt x="32214" y="557"/>
                  </a:cubicBezTo>
                  <a:close/>
                  <a:moveTo>
                    <a:pt x="24537" y="657"/>
                  </a:moveTo>
                  <a:cubicBezTo>
                    <a:pt x="24553" y="657"/>
                    <a:pt x="24574" y="660"/>
                    <a:pt x="24596" y="664"/>
                  </a:cubicBezTo>
                  <a:cubicBezTo>
                    <a:pt x="24635" y="671"/>
                    <a:pt x="24650" y="692"/>
                    <a:pt x="24629" y="708"/>
                  </a:cubicBezTo>
                  <a:cubicBezTo>
                    <a:pt x="24617" y="716"/>
                    <a:pt x="24603" y="719"/>
                    <a:pt x="24589" y="719"/>
                  </a:cubicBezTo>
                  <a:cubicBezTo>
                    <a:pt x="24573" y="719"/>
                    <a:pt x="24557" y="715"/>
                    <a:pt x="24544" y="705"/>
                  </a:cubicBezTo>
                  <a:cubicBezTo>
                    <a:pt x="24516" y="688"/>
                    <a:pt x="24502" y="668"/>
                    <a:pt x="24510" y="662"/>
                  </a:cubicBezTo>
                  <a:cubicBezTo>
                    <a:pt x="24514" y="659"/>
                    <a:pt x="24524" y="657"/>
                    <a:pt x="24537" y="657"/>
                  </a:cubicBezTo>
                  <a:close/>
                  <a:moveTo>
                    <a:pt x="28887" y="665"/>
                  </a:moveTo>
                  <a:cubicBezTo>
                    <a:pt x="28892" y="665"/>
                    <a:pt x="28897" y="666"/>
                    <a:pt x="28900" y="668"/>
                  </a:cubicBezTo>
                  <a:cubicBezTo>
                    <a:pt x="28912" y="676"/>
                    <a:pt x="28918" y="702"/>
                    <a:pt x="28915" y="729"/>
                  </a:cubicBezTo>
                  <a:cubicBezTo>
                    <a:pt x="28913" y="746"/>
                    <a:pt x="28903" y="754"/>
                    <a:pt x="28889" y="754"/>
                  </a:cubicBezTo>
                  <a:cubicBezTo>
                    <a:pt x="28880" y="754"/>
                    <a:pt x="28870" y="751"/>
                    <a:pt x="28860" y="744"/>
                  </a:cubicBezTo>
                  <a:cubicBezTo>
                    <a:pt x="28832" y="726"/>
                    <a:pt x="28824" y="698"/>
                    <a:pt x="28843" y="683"/>
                  </a:cubicBezTo>
                  <a:cubicBezTo>
                    <a:pt x="28857" y="671"/>
                    <a:pt x="28874" y="665"/>
                    <a:pt x="28887" y="665"/>
                  </a:cubicBezTo>
                  <a:close/>
                  <a:moveTo>
                    <a:pt x="30557" y="681"/>
                  </a:moveTo>
                  <a:cubicBezTo>
                    <a:pt x="30572" y="681"/>
                    <a:pt x="30588" y="685"/>
                    <a:pt x="30601" y="695"/>
                  </a:cubicBezTo>
                  <a:cubicBezTo>
                    <a:pt x="30628" y="714"/>
                    <a:pt x="30634" y="738"/>
                    <a:pt x="30613" y="755"/>
                  </a:cubicBezTo>
                  <a:cubicBezTo>
                    <a:pt x="30601" y="762"/>
                    <a:pt x="30588" y="766"/>
                    <a:pt x="30574" y="766"/>
                  </a:cubicBezTo>
                  <a:cubicBezTo>
                    <a:pt x="30558" y="766"/>
                    <a:pt x="30542" y="761"/>
                    <a:pt x="30530" y="752"/>
                  </a:cubicBezTo>
                  <a:cubicBezTo>
                    <a:pt x="30501" y="732"/>
                    <a:pt x="30497" y="707"/>
                    <a:pt x="30516" y="692"/>
                  </a:cubicBezTo>
                  <a:cubicBezTo>
                    <a:pt x="30529" y="684"/>
                    <a:pt x="30543" y="681"/>
                    <a:pt x="30557" y="681"/>
                  </a:cubicBezTo>
                  <a:close/>
                  <a:moveTo>
                    <a:pt x="28502" y="752"/>
                  </a:moveTo>
                  <a:cubicBezTo>
                    <a:pt x="28524" y="752"/>
                    <a:pt x="28540" y="758"/>
                    <a:pt x="28542" y="768"/>
                  </a:cubicBezTo>
                  <a:cubicBezTo>
                    <a:pt x="28546" y="785"/>
                    <a:pt x="28506" y="798"/>
                    <a:pt x="28454" y="798"/>
                  </a:cubicBezTo>
                  <a:cubicBezTo>
                    <a:pt x="28451" y="798"/>
                    <a:pt x="28448" y="798"/>
                    <a:pt x="28445" y="798"/>
                  </a:cubicBezTo>
                  <a:cubicBezTo>
                    <a:pt x="28363" y="793"/>
                    <a:pt x="28361" y="786"/>
                    <a:pt x="28438" y="764"/>
                  </a:cubicBezTo>
                  <a:cubicBezTo>
                    <a:pt x="28461" y="756"/>
                    <a:pt x="28484" y="752"/>
                    <a:pt x="28502" y="752"/>
                  </a:cubicBezTo>
                  <a:close/>
                  <a:moveTo>
                    <a:pt x="31244" y="717"/>
                  </a:moveTo>
                  <a:cubicBezTo>
                    <a:pt x="31245" y="717"/>
                    <a:pt x="31246" y="717"/>
                    <a:pt x="31248" y="717"/>
                  </a:cubicBezTo>
                  <a:cubicBezTo>
                    <a:pt x="31270" y="717"/>
                    <a:pt x="31295" y="750"/>
                    <a:pt x="31306" y="789"/>
                  </a:cubicBezTo>
                  <a:cubicBezTo>
                    <a:pt x="31313" y="820"/>
                    <a:pt x="31309" y="836"/>
                    <a:pt x="31296" y="836"/>
                  </a:cubicBezTo>
                  <a:cubicBezTo>
                    <a:pt x="31290" y="836"/>
                    <a:pt x="31282" y="833"/>
                    <a:pt x="31271" y="826"/>
                  </a:cubicBezTo>
                  <a:cubicBezTo>
                    <a:pt x="31209" y="784"/>
                    <a:pt x="31193" y="717"/>
                    <a:pt x="31244" y="717"/>
                  </a:cubicBezTo>
                  <a:close/>
                  <a:moveTo>
                    <a:pt x="28202" y="786"/>
                  </a:moveTo>
                  <a:cubicBezTo>
                    <a:pt x="28218" y="786"/>
                    <a:pt x="28239" y="788"/>
                    <a:pt x="28261" y="792"/>
                  </a:cubicBezTo>
                  <a:cubicBezTo>
                    <a:pt x="28300" y="799"/>
                    <a:pt x="28315" y="820"/>
                    <a:pt x="28294" y="837"/>
                  </a:cubicBezTo>
                  <a:cubicBezTo>
                    <a:pt x="28281" y="844"/>
                    <a:pt x="28267" y="848"/>
                    <a:pt x="28253" y="848"/>
                  </a:cubicBezTo>
                  <a:cubicBezTo>
                    <a:pt x="28237" y="848"/>
                    <a:pt x="28222" y="843"/>
                    <a:pt x="28208" y="834"/>
                  </a:cubicBezTo>
                  <a:cubicBezTo>
                    <a:pt x="28181" y="816"/>
                    <a:pt x="28166" y="796"/>
                    <a:pt x="28175" y="790"/>
                  </a:cubicBezTo>
                  <a:cubicBezTo>
                    <a:pt x="28179" y="787"/>
                    <a:pt x="28189" y="786"/>
                    <a:pt x="28202" y="786"/>
                  </a:cubicBezTo>
                  <a:close/>
                  <a:moveTo>
                    <a:pt x="29036" y="823"/>
                  </a:moveTo>
                  <a:cubicBezTo>
                    <a:pt x="29092" y="823"/>
                    <a:pt x="29155" y="835"/>
                    <a:pt x="29176" y="849"/>
                  </a:cubicBezTo>
                  <a:cubicBezTo>
                    <a:pt x="29235" y="887"/>
                    <a:pt x="29194" y="916"/>
                    <a:pt x="29130" y="916"/>
                  </a:cubicBezTo>
                  <a:cubicBezTo>
                    <a:pt x="29097" y="916"/>
                    <a:pt x="29058" y="908"/>
                    <a:pt x="29024" y="889"/>
                  </a:cubicBezTo>
                  <a:cubicBezTo>
                    <a:pt x="28936" y="837"/>
                    <a:pt x="28936" y="825"/>
                    <a:pt x="29026" y="823"/>
                  </a:cubicBezTo>
                  <a:cubicBezTo>
                    <a:pt x="29029" y="823"/>
                    <a:pt x="29032" y="823"/>
                    <a:pt x="29036" y="823"/>
                  </a:cubicBezTo>
                  <a:close/>
                  <a:moveTo>
                    <a:pt x="28851" y="901"/>
                  </a:moveTo>
                  <a:cubicBezTo>
                    <a:pt x="28867" y="901"/>
                    <a:pt x="28888" y="903"/>
                    <a:pt x="28911" y="908"/>
                  </a:cubicBezTo>
                  <a:cubicBezTo>
                    <a:pt x="28949" y="916"/>
                    <a:pt x="28964" y="935"/>
                    <a:pt x="28945" y="952"/>
                  </a:cubicBezTo>
                  <a:cubicBezTo>
                    <a:pt x="28932" y="960"/>
                    <a:pt x="28918" y="963"/>
                    <a:pt x="28903" y="963"/>
                  </a:cubicBezTo>
                  <a:cubicBezTo>
                    <a:pt x="28887" y="963"/>
                    <a:pt x="28872" y="959"/>
                    <a:pt x="28858" y="950"/>
                  </a:cubicBezTo>
                  <a:cubicBezTo>
                    <a:pt x="28830" y="931"/>
                    <a:pt x="28817" y="913"/>
                    <a:pt x="28826" y="905"/>
                  </a:cubicBezTo>
                  <a:cubicBezTo>
                    <a:pt x="28829" y="903"/>
                    <a:pt x="28838" y="901"/>
                    <a:pt x="28851" y="901"/>
                  </a:cubicBezTo>
                  <a:close/>
                  <a:moveTo>
                    <a:pt x="31433" y="840"/>
                  </a:moveTo>
                  <a:cubicBezTo>
                    <a:pt x="31445" y="840"/>
                    <a:pt x="31457" y="843"/>
                    <a:pt x="31465" y="849"/>
                  </a:cubicBezTo>
                  <a:cubicBezTo>
                    <a:pt x="31491" y="865"/>
                    <a:pt x="31498" y="905"/>
                    <a:pt x="31483" y="940"/>
                  </a:cubicBezTo>
                  <a:cubicBezTo>
                    <a:pt x="31474" y="961"/>
                    <a:pt x="31458" y="972"/>
                    <a:pt x="31438" y="972"/>
                  </a:cubicBezTo>
                  <a:cubicBezTo>
                    <a:pt x="31423" y="972"/>
                    <a:pt x="31405" y="966"/>
                    <a:pt x="31385" y="953"/>
                  </a:cubicBezTo>
                  <a:cubicBezTo>
                    <a:pt x="31345" y="926"/>
                    <a:pt x="31337" y="887"/>
                    <a:pt x="31368" y="864"/>
                  </a:cubicBezTo>
                  <a:cubicBezTo>
                    <a:pt x="31387" y="848"/>
                    <a:pt x="31412" y="840"/>
                    <a:pt x="31433" y="840"/>
                  </a:cubicBezTo>
                  <a:close/>
                  <a:moveTo>
                    <a:pt x="29929" y="891"/>
                  </a:moveTo>
                  <a:cubicBezTo>
                    <a:pt x="29945" y="891"/>
                    <a:pt x="29972" y="903"/>
                    <a:pt x="30009" y="926"/>
                  </a:cubicBezTo>
                  <a:cubicBezTo>
                    <a:pt x="30051" y="953"/>
                    <a:pt x="30054" y="979"/>
                    <a:pt x="30016" y="984"/>
                  </a:cubicBezTo>
                  <a:cubicBezTo>
                    <a:pt x="30011" y="985"/>
                    <a:pt x="30006" y="986"/>
                    <a:pt x="30001" y="986"/>
                  </a:cubicBezTo>
                  <a:cubicBezTo>
                    <a:pt x="29968" y="986"/>
                    <a:pt x="29936" y="969"/>
                    <a:pt x="29924" y="947"/>
                  </a:cubicBezTo>
                  <a:cubicBezTo>
                    <a:pt x="29905" y="910"/>
                    <a:pt x="29907" y="891"/>
                    <a:pt x="29929" y="891"/>
                  </a:cubicBezTo>
                  <a:close/>
                  <a:moveTo>
                    <a:pt x="36149" y="1035"/>
                  </a:moveTo>
                  <a:cubicBezTo>
                    <a:pt x="36165" y="1035"/>
                    <a:pt x="36186" y="1037"/>
                    <a:pt x="36208" y="1041"/>
                  </a:cubicBezTo>
                  <a:cubicBezTo>
                    <a:pt x="36247" y="1049"/>
                    <a:pt x="36263" y="1070"/>
                    <a:pt x="36242" y="1086"/>
                  </a:cubicBezTo>
                  <a:cubicBezTo>
                    <a:pt x="36229" y="1093"/>
                    <a:pt x="36215" y="1097"/>
                    <a:pt x="36201" y="1097"/>
                  </a:cubicBezTo>
                  <a:cubicBezTo>
                    <a:pt x="36185" y="1097"/>
                    <a:pt x="36170" y="1092"/>
                    <a:pt x="36156" y="1083"/>
                  </a:cubicBezTo>
                  <a:cubicBezTo>
                    <a:pt x="36129" y="1065"/>
                    <a:pt x="36114" y="1046"/>
                    <a:pt x="36123" y="1040"/>
                  </a:cubicBezTo>
                  <a:cubicBezTo>
                    <a:pt x="36127" y="1036"/>
                    <a:pt x="36136" y="1035"/>
                    <a:pt x="36149" y="1035"/>
                  </a:cubicBezTo>
                  <a:close/>
                  <a:moveTo>
                    <a:pt x="35659" y="1645"/>
                  </a:moveTo>
                  <a:cubicBezTo>
                    <a:pt x="35674" y="1645"/>
                    <a:pt x="35689" y="1649"/>
                    <a:pt x="35703" y="1658"/>
                  </a:cubicBezTo>
                  <a:lnTo>
                    <a:pt x="35703" y="1659"/>
                  </a:lnTo>
                  <a:cubicBezTo>
                    <a:pt x="35730" y="1678"/>
                    <a:pt x="35744" y="1696"/>
                    <a:pt x="35735" y="1704"/>
                  </a:cubicBezTo>
                  <a:cubicBezTo>
                    <a:pt x="35730" y="1708"/>
                    <a:pt x="35719" y="1710"/>
                    <a:pt x="35704" y="1710"/>
                  </a:cubicBezTo>
                  <a:cubicBezTo>
                    <a:pt x="35688" y="1710"/>
                    <a:pt x="35668" y="1708"/>
                    <a:pt x="35647" y="1704"/>
                  </a:cubicBezTo>
                  <a:cubicBezTo>
                    <a:pt x="35609" y="1696"/>
                    <a:pt x="35595" y="1674"/>
                    <a:pt x="35615" y="1658"/>
                  </a:cubicBezTo>
                  <a:cubicBezTo>
                    <a:pt x="35629" y="1649"/>
                    <a:pt x="35644" y="1645"/>
                    <a:pt x="35659" y="1645"/>
                  </a:cubicBezTo>
                  <a:close/>
                  <a:moveTo>
                    <a:pt x="35685" y="1811"/>
                  </a:moveTo>
                  <a:cubicBezTo>
                    <a:pt x="35748" y="1811"/>
                    <a:pt x="35760" y="1823"/>
                    <a:pt x="35745" y="1857"/>
                  </a:cubicBezTo>
                  <a:cubicBezTo>
                    <a:pt x="35735" y="1879"/>
                    <a:pt x="35696" y="1891"/>
                    <a:pt x="35647" y="1891"/>
                  </a:cubicBezTo>
                  <a:cubicBezTo>
                    <a:pt x="35627" y="1891"/>
                    <a:pt x="35606" y="1889"/>
                    <a:pt x="35584" y="1884"/>
                  </a:cubicBezTo>
                  <a:cubicBezTo>
                    <a:pt x="35427" y="1854"/>
                    <a:pt x="35450" y="1823"/>
                    <a:pt x="35636" y="1813"/>
                  </a:cubicBezTo>
                  <a:cubicBezTo>
                    <a:pt x="35655" y="1812"/>
                    <a:pt x="35671" y="1811"/>
                    <a:pt x="35685" y="1811"/>
                  </a:cubicBezTo>
                  <a:close/>
                  <a:moveTo>
                    <a:pt x="32196" y="2413"/>
                  </a:moveTo>
                  <a:cubicBezTo>
                    <a:pt x="32212" y="2413"/>
                    <a:pt x="32233" y="2415"/>
                    <a:pt x="32255" y="2420"/>
                  </a:cubicBezTo>
                  <a:cubicBezTo>
                    <a:pt x="32294" y="2428"/>
                    <a:pt x="32309" y="2447"/>
                    <a:pt x="32289" y="2463"/>
                  </a:cubicBezTo>
                  <a:cubicBezTo>
                    <a:pt x="32277" y="2471"/>
                    <a:pt x="32262" y="2475"/>
                    <a:pt x="32248" y="2475"/>
                  </a:cubicBezTo>
                  <a:cubicBezTo>
                    <a:pt x="32232" y="2475"/>
                    <a:pt x="32216" y="2470"/>
                    <a:pt x="32203" y="2460"/>
                  </a:cubicBezTo>
                  <a:cubicBezTo>
                    <a:pt x="32174" y="2442"/>
                    <a:pt x="32161" y="2423"/>
                    <a:pt x="32170" y="2417"/>
                  </a:cubicBezTo>
                  <a:cubicBezTo>
                    <a:pt x="32174" y="2414"/>
                    <a:pt x="32183" y="2413"/>
                    <a:pt x="32196" y="2413"/>
                  </a:cubicBezTo>
                  <a:close/>
                  <a:moveTo>
                    <a:pt x="34901" y="2244"/>
                  </a:moveTo>
                  <a:cubicBezTo>
                    <a:pt x="34915" y="2244"/>
                    <a:pt x="34920" y="2254"/>
                    <a:pt x="34919" y="2275"/>
                  </a:cubicBezTo>
                  <a:lnTo>
                    <a:pt x="34917" y="2275"/>
                  </a:lnTo>
                  <a:cubicBezTo>
                    <a:pt x="34914" y="2313"/>
                    <a:pt x="34947" y="2350"/>
                    <a:pt x="34992" y="2357"/>
                  </a:cubicBezTo>
                  <a:cubicBezTo>
                    <a:pt x="35036" y="2365"/>
                    <a:pt x="35057" y="2402"/>
                    <a:pt x="35042" y="2438"/>
                  </a:cubicBezTo>
                  <a:cubicBezTo>
                    <a:pt x="35026" y="2478"/>
                    <a:pt x="35056" y="2519"/>
                    <a:pt x="35124" y="2544"/>
                  </a:cubicBezTo>
                  <a:cubicBezTo>
                    <a:pt x="35224" y="2581"/>
                    <a:pt x="35217" y="2590"/>
                    <a:pt x="35048" y="2651"/>
                  </a:cubicBezTo>
                  <a:cubicBezTo>
                    <a:pt x="34968" y="2680"/>
                    <a:pt x="34922" y="2696"/>
                    <a:pt x="34896" y="2696"/>
                  </a:cubicBezTo>
                  <a:cubicBezTo>
                    <a:pt x="34862" y="2696"/>
                    <a:pt x="34860" y="2669"/>
                    <a:pt x="34856" y="2607"/>
                  </a:cubicBezTo>
                  <a:cubicBezTo>
                    <a:pt x="34851" y="2544"/>
                    <a:pt x="34826" y="2495"/>
                    <a:pt x="34799" y="2493"/>
                  </a:cubicBezTo>
                  <a:cubicBezTo>
                    <a:pt x="34696" y="2489"/>
                    <a:pt x="34704" y="2381"/>
                    <a:pt x="34811" y="2296"/>
                  </a:cubicBezTo>
                  <a:cubicBezTo>
                    <a:pt x="34855" y="2261"/>
                    <a:pt x="34885" y="2244"/>
                    <a:pt x="34901" y="2244"/>
                  </a:cubicBezTo>
                  <a:close/>
                  <a:moveTo>
                    <a:pt x="36463" y="2981"/>
                  </a:moveTo>
                  <a:cubicBezTo>
                    <a:pt x="36465" y="2981"/>
                    <a:pt x="36467" y="2982"/>
                    <a:pt x="36469" y="2983"/>
                  </a:cubicBezTo>
                  <a:cubicBezTo>
                    <a:pt x="36479" y="2990"/>
                    <a:pt x="36476" y="3021"/>
                    <a:pt x="36462" y="3056"/>
                  </a:cubicBezTo>
                  <a:cubicBezTo>
                    <a:pt x="36451" y="3080"/>
                    <a:pt x="36432" y="3094"/>
                    <a:pt x="36412" y="3094"/>
                  </a:cubicBezTo>
                  <a:cubicBezTo>
                    <a:pt x="36404" y="3094"/>
                    <a:pt x="36396" y="3092"/>
                    <a:pt x="36388" y="3087"/>
                  </a:cubicBezTo>
                  <a:cubicBezTo>
                    <a:pt x="36363" y="3071"/>
                    <a:pt x="36366" y="3038"/>
                    <a:pt x="36397" y="3014"/>
                  </a:cubicBezTo>
                  <a:cubicBezTo>
                    <a:pt x="36422" y="2994"/>
                    <a:pt x="36449" y="2981"/>
                    <a:pt x="36463" y="2981"/>
                  </a:cubicBezTo>
                  <a:close/>
                  <a:moveTo>
                    <a:pt x="31019" y="3228"/>
                  </a:moveTo>
                  <a:cubicBezTo>
                    <a:pt x="31032" y="3228"/>
                    <a:pt x="31045" y="3230"/>
                    <a:pt x="31058" y="3232"/>
                  </a:cubicBezTo>
                  <a:lnTo>
                    <a:pt x="31057" y="3233"/>
                  </a:lnTo>
                  <a:cubicBezTo>
                    <a:pt x="31163" y="3256"/>
                    <a:pt x="31159" y="3293"/>
                    <a:pt x="31071" y="3293"/>
                  </a:cubicBezTo>
                  <a:cubicBezTo>
                    <a:pt x="31058" y="3293"/>
                    <a:pt x="31044" y="3292"/>
                    <a:pt x="31028" y="3290"/>
                  </a:cubicBezTo>
                  <a:cubicBezTo>
                    <a:pt x="30954" y="3281"/>
                    <a:pt x="30922" y="3265"/>
                    <a:pt x="30946" y="3247"/>
                  </a:cubicBezTo>
                  <a:cubicBezTo>
                    <a:pt x="30962" y="3234"/>
                    <a:pt x="30989" y="3228"/>
                    <a:pt x="31019" y="3228"/>
                  </a:cubicBezTo>
                  <a:close/>
                  <a:moveTo>
                    <a:pt x="35035" y="3482"/>
                  </a:moveTo>
                  <a:cubicBezTo>
                    <a:pt x="35076" y="3482"/>
                    <a:pt x="35119" y="3503"/>
                    <a:pt x="35142" y="3547"/>
                  </a:cubicBezTo>
                  <a:cubicBezTo>
                    <a:pt x="35153" y="3566"/>
                    <a:pt x="35149" y="3576"/>
                    <a:pt x="35132" y="3576"/>
                  </a:cubicBezTo>
                  <a:cubicBezTo>
                    <a:pt x="35123" y="3576"/>
                    <a:pt x="35111" y="3573"/>
                    <a:pt x="35095" y="3568"/>
                  </a:cubicBezTo>
                  <a:cubicBezTo>
                    <a:pt x="35079" y="3563"/>
                    <a:pt x="35063" y="3560"/>
                    <a:pt x="35047" y="3560"/>
                  </a:cubicBezTo>
                  <a:cubicBezTo>
                    <a:pt x="35016" y="3560"/>
                    <a:pt x="34985" y="3569"/>
                    <a:pt x="34959" y="3587"/>
                  </a:cubicBezTo>
                  <a:cubicBezTo>
                    <a:pt x="34939" y="3602"/>
                    <a:pt x="34927" y="3609"/>
                    <a:pt x="34920" y="3609"/>
                  </a:cubicBezTo>
                  <a:cubicBezTo>
                    <a:pt x="34910" y="3609"/>
                    <a:pt x="34914" y="3591"/>
                    <a:pt x="34930" y="3551"/>
                  </a:cubicBezTo>
                  <a:cubicBezTo>
                    <a:pt x="34948" y="3505"/>
                    <a:pt x="34991" y="3482"/>
                    <a:pt x="35035" y="3482"/>
                  </a:cubicBezTo>
                  <a:close/>
                  <a:moveTo>
                    <a:pt x="35743" y="3553"/>
                  </a:moveTo>
                  <a:cubicBezTo>
                    <a:pt x="35750" y="3553"/>
                    <a:pt x="35756" y="3557"/>
                    <a:pt x="35757" y="3565"/>
                  </a:cubicBezTo>
                  <a:cubicBezTo>
                    <a:pt x="35762" y="3583"/>
                    <a:pt x="35732" y="3611"/>
                    <a:pt x="35695" y="3621"/>
                  </a:cubicBezTo>
                  <a:cubicBezTo>
                    <a:pt x="35685" y="3624"/>
                    <a:pt x="35677" y="3625"/>
                    <a:pt x="35671" y="3625"/>
                  </a:cubicBezTo>
                  <a:cubicBezTo>
                    <a:pt x="35652" y="3625"/>
                    <a:pt x="35657" y="3610"/>
                    <a:pt x="35687" y="3584"/>
                  </a:cubicBezTo>
                  <a:cubicBezTo>
                    <a:pt x="35709" y="3564"/>
                    <a:pt x="35729" y="3553"/>
                    <a:pt x="35743" y="3553"/>
                  </a:cubicBezTo>
                  <a:close/>
                  <a:moveTo>
                    <a:pt x="35700" y="3940"/>
                  </a:moveTo>
                  <a:cubicBezTo>
                    <a:pt x="35709" y="3940"/>
                    <a:pt x="35712" y="3954"/>
                    <a:pt x="35709" y="3981"/>
                  </a:cubicBezTo>
                  <a:cubicBezTo>
                    <a:pt x="35704" y="4048"/>
                    <a:pt x="35682" y="4084"/>
                    <a:pt x="35650" y="4084"/>
                  </a:cubicBezTo>
                  <a:cubicBezTo>
                    <a:pt x="35640" y="4084"/>
                    <a:pt x="35628" y="4080"/>
                    <a:pt x="35615" y="4072"/>
                  </a:cubicBezTo>
                  <a:cubicBezTo>
                    <a:pt x="35595" y="4057"/>
                    <a:pt x="35608" y="4018"/>
                    <a:pt x="35647" y="3980"/>
                  </a:cubicBezTo>
                  <a:cubicBezTo>
                    <a:pt x="35673" y="3953"/>
                    <a:pt x="35690" y="3940"/>
                    <a:pt x="35700" y="3940"/>
                  </a:cubicBezTo>
                  <a:close/>
                  <a:moveTo>
                    <a:pt x="37381" y="4716"/>
                  </a:moveTo>
                  <a:cubicBezTo>
                    <a:pt x="37387" y="4716"/>
                    <a:pt x="37392" y="4718"/>
                    <a:pt x="37396" y="4720"/>
                  </a:cubicBezTo>
                  <a:lnTo>
                    <a:pt x="37397" y="4720"/>
                  </a:lnTo>
                  <a:cubicBezTo>
                    <a:pt x="37409" y="4729"/>
                    <a:pt x="37417" y="4755"/>
                    <a:pt x="37414" y="4784"/>
                  </a:cubicBezTo>
                  <a:cubicBezTo>
                    <a:pt x="37413" y="4798"/>
                    <a:pt x="37402" y="4807"/>
                    <a:pt x="37387" y="4807"/>
                  </a:cubicBezTo>
                  <a:cubicBezTo>
                    <a:pt x="37378" y="4807"/>
                    <a:pt x="37367" y="4803"/>
                    <a:pt x="37355" y="4796"/>
                  </a:cubicBezTo>
                  <a:cubicBezTo>
                    <a:pt x="37329" y="4778"/>
                    <a:pt x="37320" y="4748"/>
                    <a:pt x="37338" y="4733"/>
                  </a:cubicBezTo>
                  <a:cubicBezTo>
                    <a:pt x="37349" y="4723"/>
                    <a:pt x="37367" y="4716"/>
                    <a:pt x="37381" y="4716"/>
                  </a:cubicBezTo>
                  <a:close/>
                  <a:moveTo>
                    <a:pt x="36075" y="4783"/>
                  </a:moveTo>
                  <a:cubicBezTo>
                    <a:pt x="36088" y="4783"/>
                    <a:pt x="36101" y="4784"/>
                    <a:pt x="36114" y="4787"/>
                  </a:cubicBezTo>
                  <a:cubicBezTo>
                    <a:pt x="36154" y="4796"/>
                    <a:pt x="36162" y="4821"/>
                    <a:pt x="36130" y="4845"/>
                  </a:cubicBezTo>
                  <a:cubicBezTo>
                    <a:pt x="36114" y="4859"/>
                    <a:pt x="36093" y="4866"/>
                    <a:pt x="36071" y="4866"/>
                  </a:cubicBezTo>
                  <a:cubicBezTo>
                    <a:pt x="36057" y="4866"/>
                    <a:pt x="36041" y="4863"/>
                    <a:pt x="36027" y="4855"/>
                  </a:cubicBezTo>
                  <a:cubicBezTo>
                    <a:pt x="36000" y="4838"/>
                    <a:pt x="35993" y="4814"/>
                    <a:pt x="36011" y="4799"/>
                  </a:cubicBezTo>
                  <a:cubicBezTo>
                    <a:pt x="36024" y="4789"/>
                    <a:pt x="36048" y="4783"/>
                    <a:pt x="36075" y="4783"/>
                  </a:cubicBezTo>
                  <a:close/>
                  <a:moveTo>
                    <a:pt x="36953" y="4984"/>
                  </a:moveTo>
                  <a:cubicBezTo>
                    <a:pt x="36975" y="4984"/>
                    <a:pt x="36990" y="4988"/>
                    <a:pt x="36993" y="4997"/>
                  </a:cubicBezTo>
                  <a:cubicBezTo>
                    <a:pt x="36996" y="5013"/>
                    <a:pt x="36960" y="5025"/>
                    <a:pt x="36911" y="5025"/>
                  </a:cubicBezTo>
                  <a:cubicBezTo>
                    <a:pt x="36906" y="5025"/>
                    <a:pt x="36900" y="5024"/>
                    <a:pt x="36894" y="5024"/>
                  </a:cubicBezTo>
                  <a:cubicBezTo>
                    <a:pt x="36811" y="5021"/>
                    <a:pt x="36809" y="5015"/>
                    <a:pt x="36888" y="4993"/>
                  </a:cubicBezTo>
                  <a:cubicBezTo>
                    <a:pt x="36912" y="4987"/>
                    <a:pt x="36934" y="4984"/>
                    <a:pt x="36953" y="4984"/>
                  </a:cubicBezTo>
                  <a:close/>
                  <a:moveTo>
                    <a:pt x="35283" y="4970"/>
                  </a:moveTo>
                  <a:cubicBezTo>
                    <a:pt x="35298" y="4970"/>
                    <a:pt x="35331" y="4987"/>
                    <a:pt x="35392" y="5023"/>
                  </a:cubicBezTo>
                  <a:cubicBezTo>
                    <a:pt x="35464" y="5064"/>
                    <a:pt x="35475" y="5083"/>
                    <a:pt x="35425" y="5083"/>
                  </a:cubicBezTo>
                  <a:cubicBezTo>
                    <a:pt x="35421" y="5083"/>
                    <a:pt x="35417" y="5083"/>
                    <a:pt x="35412" y="5082"/>
                  </a:cubicBezTo>
                  <a:cubicBezTo>
                    <a:pt x="35366" y="5079"/>
                    <a:pt x="35310" y="5052"/>
                    <a:pt x="35295" y="5026"/>
                  </a:cubicBezTo>
                  <a:cubicBezTo>
                    <a:pt x="35275" y="4988"/>
                    <a:pt x="35269" y="4970"/>
                    <a:pt x="35283" y="4970"/>
                  </a:cubicBezTo>
                  <a:close/>
                  <a:moveTo>
                    <a:pt x="37556" y="4953"/>
                  </a:moveTo>
                  <a:cubicBezTo>
                    <a:pt x="37565" y="4953"/>
                    <a:pt x="37578" y="4956"/>
                    <a:pt x="37593" y="4961"/>
                  </a:cubicBezTo>
                  <a:cubicBezTo>
                    <a:pt x="37633" y="4976"/>
                    <a:pt x="37664" y="5011"/>
                    <a:pt x="37676" y="5052"/>
                  </a:cubicBezTo>
                  <a:cubicBezTo>
                    <a:pt x="37682" y="5080"/>
                    <a:pt x="37680" y="5094"/>
                    <a:pt x="37667" y="5094"/>
                  </a:cubicBezTo>
                  <a:cubicBezTo>
                    <a:pt x="37657" y="5094"/>
                    <a:pt x="37641" y="5086"/>
                    <a:pt x="37617" y="5070"/>
                  </a:cubicBezTo>
                  <a:cubicBezTo>
                    <a:pt x="37536" y="5017"/>
                    <a:pt x="37510" y="4953"/>
                    <a:pt x="37556" y="4953"/>
                  </a:cubicBezTo>
                  <a:close/>
                  <a:moveTo>
                    <a:pt x="36434" y="4928"/>
                  </a:moveTo>
                  <a:cubicBezTo>
                    <a:pt x="36461" y="4928"/>
                    <a:pt x="36521" y="4952"/>
                    <a:pt x="36611" y="5000"/>
                  </a:cubicBezTo>
                  <a:lnTo>
                    <a:pt x="36611" y="5002"/>
                  </a:lnTo>
                  <a:cubicBezTo>
                    <a:pt x="36702" y="5051"/>
                    <a:pt x="36735" y="5102"/>
                    <a:pt x="36721" y="5166"/>
                  </a:cubicBezTo>
                  <a:cubicBezTo>
                    <a:pt x="36711" y="5209"/>
                    <a:pt x="36703" y="5230"/>
                    <a:pt x="36690" y="5230"/>
                  </a:cubicBezTo>
                  <a:cubicBezTo>
                    <a:pt x="36679" y="5230"/>
                    <a:pt x="36662" y="5213"/>
                    <a:pt x="36636" y="5179"/>
                  </a:cubicBezTo>
                  <a:cubicBezTo>
                    <a:pt x="36587" y="5120"/>
                    <a:pt x="36535" y="5064"/>
                    <a:pt x="36478" y="5012"/>
                  </a:cubicBezTo>
                  <a:cubicBezTo>
                    <a:pt x="36418" y="4956"/>
                    <a:pt x="36406" y="4928"/>
                    <a:pt x="36434" y="4928"/>
                  </a:cubicBezTo>
                  <a:close/>
                  <a:moveTo>
                    <a:pt x="33601" y="5214"/>
                  </a:moveTo>
                  <a:cubicBezTo>
                    <a:pt x="33633" y="5214"/>
                    <a:pt x="33664" y="5222"/>
                    <a:pt x="33693" y="5238"/>
                  </a:cubicBezTo>
                  <a:cubicBezTo>
                    <a:pt x="33720" y="5257"/>
                    <a:pt x="33714" y="5273"/>
                    <a:pt x="33675" y="5279"/>
                  </a:cubicBezTo>
                  <a:cubicBezTo>
                    <a:pt x="33669" y="5280"/>
                    <a:pt x="33662" y="5280"/>
                    <a:pt x="33656" y="5280"/>
                  </a:cubicBezTo>
                  <a:cubicBezTo>
                    <a:pt x="33623" y="5280"/>
                    <a:pt x="33591" y="5272"/>
                    <a:pt x="33562" y="5255"/>
                  </a:cubicBezTo>
                  <a:cubicBezTo>
                    <a:pt x="33534" y="5236"/>
                    <a:pt x="33541" y="5220"/>
                    <a:pt x="33578" y="5215"/>
                  </a:cubicBezTo>
                  <a:cubicBezTo>
                    <a:pt x="33586" y="5214"/>
                    <a:pt x="33594" y="5214"/>
                    <a:pt x="33601" y="5214"/>
                  </a:cubicBezTo>
                  <a:close/>
                  <a:moveTo>
                    <a:pt x="37358" y="5116"/>
                  </a:moveTo>
                  <a:cubicBezTo>
                    <a:pt x="37386" y="5116"/>
                    <a:pt x="37415" y="5152"/>
                    <a:pt x="37429" y="5217"/>
                  </a:cubicBezTo>
                  <a:cubicBezTo>
                    <a:pt x="37444" y="5291"/>
                    <a:pt x="37405" y="5333"/>
                    <a:pt x="37334" y="5333"/>
                  </a:cubicBezTo>
                  <a:cubicBezTo>
                    <a:pt x="37309" y="5333"/>
                    <a:pt x="37280" y="5327"/>
                    <a:pt x="37248" y="5317"/>
                  </a:cubicBezTo>
                  <a:cubicBezTo>
                    <a:pt x="37188" y="5296"/>
                    <a:pt x="37103" y="5267"/>
                    <a:pt x="37056" y="5252"/>
                  </a:cubicBezTo>
                  <a:cubicBezTo>
                    <a:pt x="36990" y="5232"/>
                    <a:pt x="36997" y="5221"/>
                    <a:pt x="37091" y="5205"/>
                  </a:cubicBezTo>
                  <a:cubicBezTo>
                    <a:pt x="37155" y="5193"/>
                    <a:pt x="37209" y="5161"/>
                    <a:pt x="37206" y="5138"/>
                  </a:cubicBezTo>
                  <a:cubicBezTo>
                    <a:pt x="37205" y="5129"/>
                    <a:pt x="37206" y="5125"/>
                    <a:pt x="37210" y="5125"/>
                  </a:cubicBezTo>
                  <a:cubicBezTo>
                    <a:pt x="37215" y="5125"/>
                    <a:pt x="37226" y="5137"/>
                    <a:pt x="37241" y="5160"/>
                  </a:cubicBezTo>
                  <a:cubicBezTo>
                    <a:pt x="37257" y="5187"/>
                    <a:pt x="37269" y="5200"/>
                    <a:pt x="37279" y="5200"/>
                  </a:cubicBezTo>
                  <a:cubicBezTo>
                    <a:pt x="37290" y="5200"/>
                    <a:pt x="37299" y="5188"/>
                    <a:pt x="37309" y="5163"/>
                  </a:cubicBezTo>
                  <a:cubicBezTo>
                    <a:pt x="37323" y="5131"/>
                    <a:pt x="37340" y="5116"/>
                    <a:pt x="37358" y="5116"/>
                  </a:cubicBezTo>
                  <a:close/>
                  <a:moveTo>
                    <a:pt x="31358" y="5621"/>
                  </a:moveTo>
                  <a:cubicBezTo>
                    <a:pt x="31363" y="5621"/>
                    <a:pt x="31368" y="5622"/>
                    <a:pt x="31371" y="5624"/>
                  </a:cubicBezTo>
                  <a:cubicBezTo>
                    <a:pt x="31383" y="5631"/>
                    <a:pt x="31389" y="5658"/>
                    <a:pt x="31386" y="5685"/>
                  </a:cubicBezTo>
                  <a:cubicBezTo>
                    <a:pt x="31385" y="5702"/>
                    <a:pt x="31375" y="5711"/>
                    <a:pt x="31361" y="5711"/>
                  </a:cubicBezTo>
                  <a:cubicBezTo>
                    <a:pt x="31352" y="5711"/>
                    <a:pt x="31341" y="5707"/>
                    <a:pt x="31330" y="5700"/>
                  </a:cubicBezTo>
                  <a:cubicBezTo>
                    <a:pt x="31303" y="5682"/>
                    <a:pt x="31295" y="5654"/>
                    <a:pt x="31315" y="5639"/>
                  </a:cubicBezTo>
                  <a:cubicBezTo>
                    <a:pt x="31329" y="5627"/>
                    <a:pt x="31345" y="5621"/>
                    <a:pt x="31358" y="5621"/>
                  </a:cubicBezTo>
                  <a:close/>
                  <a:moveTo>
                    <a:pt x="3931" y="7487"/>
                  </a:moveTo>
                  <a:cubicBezTo>
                    <a:pt x="3944" y="7487"/>
                    <a:pt x="3965" y="7494"/>
                    <a:pt x="3986" y="7509"/>
                  </a:cubicBezTo>
                  <a:cubicBezTo>
                    <a:pt x="4012" y="7525"/>
                    <a:pt x="4016" y="7555"/>
                    <a:pt x="3997" y="7571"/>
                  </a:cubicBezTo>
                  <a:cubicBezTo>
                    <a:pt x="3989" y="7576"/>
                    <a:pt x="3980" y="7579"/>
                    <a:pt x="3972" y="7579"/>
                  </a:cubicBezTo>
                  <a:cubicBezTo>
                    <a:pt x="3955" y="7579"/>
                    <a:pt x="3938" y="7569"/>
                    <a:pt x="3931" y="7552"/>
                  </a:cubicBezTo>
                  <a:cubicBezTo>
                    <a:pt x="3915" y="7524"/>
                    <a:pt x="3912" y="7497"/>
                    <a:pt x="3921" y="7489"/>
                  </a:cubicBezTo>
                  <a:cubicBezTo>
                    <a:pt x="3923" y="7487"/>
                    <a:pt x="3927" y="7487"/>
                    <a:pt x="3931" y="7487"/>
                  </a:cubicBezTo>
                  <a:close/>
                  <a:moveTo>
                    <a:pt x="3462" y="7591"/>
                  </a:moveTo>
                  <a:cubicBezTo>
                    <a:pt x="3478" y="7591"/>
                    <a:pt x="3494" y="7597"/>
                    <a:pt x="3507" y="7607"/>
                  </a:cubicBezTo>
                  <a:cubicBezTo>
                    <a:pt x="3534" y="7625"/>
                    <a:pt x="3540" y="7651"/>
                    <a:pt x="3519" y="7667"/>
                  </a:cubicBezTo>
                  <a:cubicBezTo>
                    <a:pt x="3508" y="7674"/>
                    <a:pt x="3495" y="7677"/>
                    <a:pt x="3482" y="7677"/>
                  </a:cubicBezTo>
                  <a:cubicBezTo>
                    <a:pt x="3466" y="7677"/>
                    <a:pt x="3450" y="7672"/>
                    <a:pt x="3436" y="7662"/>
                  </a:cubicBezTo>
                  <a:cubicBezTo>
                    <a:pt x="3407" y="7645"/>
                    <a:pt x="3402" y="7619"/>
                    <a:pt x="3422" y="7603"/>
                  </a:cubicBezTo>
                  <a:cubicBezTo>
                    <a:pt x="3435" y="7595"/>
                    <a:pt x="3448" y="7591"/>
                    <a:pt x="3462" y="7591"/>
                  </a:cubicBezTo>
                  <a:close/>
                  <a:moveTo>
                    <a:pt x="4221" y="7621"/>
                  </a:moveTo>
                  <a:cubicBezTo>
                    <a:pt x="4245" y="7621"/>
                    <a:pt x="4284" y="7628"/>
                    <a:pt x="4339" y="7642"/>
                  </a:cubicBezTo>
                  <a:cubicBezTo>
                    <a:pt x="4449" y="7670"/>
                    <a:pt x="4455" y="7683"/>
                    <a:pt x="4380" y="7743"/>
                  </a:cubicBezTo>
                  <a:cubicBezTo>
                    <a:pt x="4349" y="7768"/>
                    <a:pt x="4313" y="7781"/>
                    <a:pt x="4280" y="7781"/>
                  </a:cubicBezTo>
                  <a:cubicBezTo>
                    <a:pt x="4259" y="7781"/>
                    <a:pt x="4240" y="7776"/>
                    <a:pt x="4224" y="7765"/>
                  </a:cubicBezTo>
                  <a:cubicBezTo>
                    <a:pt x="4186" y="7742"/>
                    <a:pt x="4185" y="7716"/>
                    <a:pt x="4221" y="7712"/>
                  </a:cubicBezTo>
                  <a:cubicBezTo>
                    <a:pt x="4255" y="7707"/>
                    <a:pt x="4263" y="7688"/>
                    <a:pt x="4236" y="7670"/>
                  </a:cubicBezTo>
                  <a:cubicBezTo>
                    <a:pt x="4186" y="7638"/>
                    <a:pt x="4183" y="7621"/>
                    <a:pt x="4221" y="7621"/>
                  </a:cubicBezTo>
                  <a:close/>
                  <a:moveTo>
                    <a:pt x="4840" y="7713"/>
                  </a:moveTo>
                  <a:cubicBezTo>
                    <a:pt x="4840" y="7713"/>
                    <a:pt x="4841" y="7713"/>
                    <a:pt x="4842" y="7713"/>
                  </a:cubicBezTo>
                  <a:cubicBezTo>
                    <a:pt x="4864" y="7713"/>
                    <a:pt x="4888" y="7746"/>
                    <a:pt x="4898" y="7785"/>
                  </a:cubicBezTo>
                  <a:lnTo>
                    <a:pt x="4897" y="7786"/>
                  </a:lnTo>
                  <a:cubicBezTo>
                    <a:pt x="4904" y="7818"/>
                    <a:pt x="4900" y="7834"/>
                    <a:pt x="4887" y="7834"/>
                  </a:cubicBezTo>
                  <a:cubicBezTo>
                    <a:pt x="4881" y="7834"/>
                    <a:pt x="4872" y="7831"/>
                    <a:pt x="4862" y="7824"/>
                  </a:cubicBezTo>
                  <a:cubicBezTo>
                    <a:pt x="4797" y="7782"/>
                    <a:pt x="4785" y="7713"/>
                    <a:pt x="4840" y="7713"/>
                  </a:cubicBezTo>
                  <a:close/>
                  <a:moveTo>
                    <a:pt x="6306" y="7805"/>
                  </a:moveTo>
                  <a:cubicBezTo>
                    <a:pt x="6321" y="7805"/>
                    <a:pt x="6336" y="7809"/>
                    <a:pt x="6350" y="7816"/>
                  </a:cubicBezTo>
                  <a:cubicBezTo>
                    <a:pt x="6377" y="7834"/>
                    <a:pt x="6362" y="7858"/>
                    <a:pt x="6316" y="7871"/>
                  </a:cubicBezTo>
                  <a:cubicBezTo>
                    <a:pt x="6283" y="7881"/>
                    <a:pt x="6252" y="7887"/>
                    <a:pt x="6232" y="7887"/>
                  </a:cubicBezTo>
                  <a:cubicBezTo>
                    <a:pt x="6223" y="7887"/>
                    <a:pt x="6217" y="7886"/>
                    <a:pt x="6213" y="7883"/>
                  </a:cubicBezTo>
                  <a:cubicBezTo>
                    <a:pt x="6201" y="7876"/>
                    <a:pt x="6216" y="7850"/>
                    <a:pt x="6247" y="7827"/>
                  </a:cubicBezTo>
                  <a:cubicBezTo>
                    <a:pt x="6264" y="7813"/>
                    <a:pt x="6285" y="7805"/>
                    <a:pt x="6306" y="7805"/>
                  </a:cubicBezTo>
                  <a:close/>
                  <a:moveTo>
                    <a:pt x="4099" y="7801"/>
                  </a:moveTo>
                  <a:cubicBezTo>
                    <a:pt x="4113" y="7801"/>
                    <a:pt x="4127" y="7805"/>
                    <a:pt x="4137" y="7812"/>
                  </a:cubicBezTo>
                  <a:cubicBezTo>
                    <a:pt x="4164" y="7831"/>
                    <a:pt x="4172" y="7855"/>
                    <a:pt x="4152" y="7870"/>
                  </a:cubicBezTo>
                  <a:cubicBezTo>
                    <a:pt x="4139" y="7881"/>
                    <a:pt x="4113" y="7887"/>
                    <a:pt x="4086" y="7887"/>
                  </a:cubicBezTo>
                  <a:cubicBezTo>
                    <a:pt x="4073" y="7887"/>
                    <a:pt x="4060" y="7886"/>
                    <a:pt x="4048" y="7883"/>
                  </a:cubicBezTo>
                  <a:cubicBezTo>
                    <a:pt x="4007" y="7876"/>
                    <a:pt x="4001" y="7849"/>
                    <a:pt x="4033" y="7825"/>
                  </a:cubicBezTo>
                  <a:cubicBezTo>
                    <a:pt x="4051" y="7810"/>
                    <a:pt x="4076" y="7801"/>
                    <a:pt x="4099" y="7801"/>
                  </a:cubicBezTo>
                  <a:close/>
                  <a:moveTo>
                    <a:pt x="5816" y="8022"/>
                  </a:moveTo>
                  <a:cubicBezTo>
                    <a:pt x="5839" y="8022"/>
                    <a:pt x="5864" y="8024"/>
                    <a:pt x="5889" y="8027"/>
                  </a:cubicBezTo>
                  <a:cubicBezTo>
                    <a:pt x="6012" y="8043"/>
                    <a:pt x="6010" y="8046"/>
                    <a:pt x="5880" y="8053"/>
                  </a:cubicBezTo>
                  <a:cubicBezTo>
                    <a:pt x="5800" y="8059"/>
                    <a:pt x="5726" y="8064"/>
                    <a:pt x="5710" y="8064"/>
                  </a:cubicBezTo>
                  <a:cubicBezTo>
                    <a:pt x="5709" y="8064"/>
                    <a:pt x="5708" y="8064"/>
                    <a:pt x="5707" y="8064"/>
                  </a:cubicBezTo>
                  <a:cubicBezTo>
                    <a:pt x="5696" y="8064"/>
                    <a:pt x="5699" y="8054"/>
                    <a:pt x="5719" y="8039"/>
                  </a:cubicBezTo>
                  <a:cubicBezTo>
                    <a:pt x="5732" y="8028"/>
                    <a:pt x="5770" y="8022"/>
                    <a:pt x="5816" y="8022"/>
                  </a:cubicBezTo>
                  <a:close/>
                  <a:moveTo>
                    <a:pt x="7630" y="8112"/>
                  </a:moveTo>
                  <a:cubicBezTo>
                    <a:pt x="7649" y="8112"/>
                    <a:pt x="7649" y="8121"/>
                    <a:pt x="7629" y="8139"/>
                  </a:cubicBezTo>
                  <a:cubicBezTo>
                    <a:pt x="7601" y="8162"/>
                    <a:pt x="7534" y="8186"/>
                    <a:pt x="7477" y="8194"/>
                  </a:cubicBezTo>
                  <a:cubicBezTo>
                    <a:pt x="7460" y="8196"/>
                    <a:pt x="7447" y="8197"/>
                    <a:pt x="7436" y="8197"/>
                  </a:cubicBezTo>
                  <a:cubicBezTo>
                    <a:pt x="7370" y="8197"/>
                    <a:pt x="7431" y="8159"/>
                    <a:pt x="7566" y="8125"/>
                  </a:cubicBezTo>
                  <a:lnTo>
                    <a:pt x="7566" y="8124"/>
                  </a:lnTo>
                  <a:cubicBezTo>
                    <a:pt x="7596" y="8116"/>
                    <a:pt x="7618" y="8112"/>
                    <a:pt x="7630" y="8112"/>
                  </a:cubicBezTo>
                  <a:close/>
                  <a:moveTo>
                    <a:pt x="10591" y="8335"/>
                  </a:moveTo>
                  <a:cubicBezTo>
                    <a:pt x="10605" y="8335"/>
                    <a:pt x="10625" y="8342"/>
                    <a:pt x="10647" y="8356"/>
                  </a:cubicBezTo>
                  <a:cubicBezTo>
                    <a:pt x="10672" y="8373"/>
                    <a:pt x="10676" y="8403"/>
                    <a:pt x="10657" y="8419"/>
                  </a:cubicBezTo>
                  <a:cubicBezTo>
                    <a:pt x="10649" y="8424"/>
                    <a:pt x="10640" y="8426"/>
                    <a:pt x="10632" y="8426"/>
                  </a:cubicBezTo>
                  <a:cubicBezTo>
                    <a:pt x="10615" y="8426"/>
                    <a:pt x="10598" y="8417"/>
                    <a:pt x="10591" y="8400"/>
                  </a:cubicBezTo>
                  <a:cubicBezTo>
                    <a:pt x="10575" y="8371"/>
                    <a:pt x="10572" y="8344"/>
                    <a:pt x="10581" y="8337"/>
                  </a:cubicBezTo>
                  <a:cubicBezTo>
                    <a:pt x="10583" y="8336"/>
                    <a:pt x="10587" y="8335"/>
                    <a:pt x="10591" y="8335"/>
                  </a:cubicBezTo>
                  <a:close/>
                  <a:moveTo>
                    <a:pt x="3111" y="9486"/>
                  </a:moveTo>
                  <a:cubicBezTo>
                    <a:pt x="3135" y="9486"/>
                    <a:pt x="3167" y="9496"/>
                    <a:pt x="3194" y="9514"/>
                  </a:cubicBezTo>
                  <a:cubicBezTo>
                    <a:pt x="3236" y="9543"/>
                    <a:pt x="3242" y="9568"/>
                    <a:pt x="3206" y="9574"/>
                  </a:cubicBezTo>
                  <a:cubicBezTo>
                    <a:pt x="3199" y="9575"/>
                    <a:pt x="3191" y="9575"/>
                    <a:pt x="3184" y="9575"/>
                  </a:cubicBezTo>
                  <a:cubicBezTo>
                    <a:pt x="3153" y="9575"/>
                    <a:pt x="3122" y="9567"/>
                    <a:pt x="3094" y="9552"/>
                  </a:cubicBezTo>
                  <a:cubicBezTo>
                    <a:pt x="3067" y="9534"/>
                    <a:pt x="3063" y="9510"/>
                    <a:pt x="3082" y="9493"/>
                  </a:cubicBezTo>
                  <a:cubicBezTo>
                    <a:pt x="3089" y="9488"/>
                    <a:pt x="3099" y="9486"/>
                    <a:pt x="3111" y="9486"/>
                  </a:cubicBezTo>
                  <a:close/>
                  <a:moveTo>
                    <a:pt x="2166" y="12150"/>
                  </a:moveTo>
                  <a:cubicBezTo>
                    <a:pt x="2194" y="12150"/>
                    <a:pt x="2239" y="12153"/>
                    <a:pt x="2287" y="12159"/>
                  </a:cubicBezTo>
                  <a:cubicBezTo>
                    <a:pt x="2411" y="12175"/>
                    <a:pt x="2412" y="12177"/>
                    <a:pt x="2296" y="12181"/>
                  </a:cubicBezTo>
                  <a:cubicBezTo>
                    <a:pt x="2272" y="12182"/>
                    <a:pt x="2251" y="12183"/>
                    <a:pt x="2232" y="12183"/>
                  </a:cubicBezTo>
                  <a:cubicBezTo>
                    <a:pt x="2150" y="12183"/>
                    <a:pt x="2114" y="12172"/>
                    <a:pt x="2138" y="12153"/>
                  </a:cubicBezTo>
                  <a:cubicBezTo>
                    <a:pt x="2140" y="12151"/>
                    <a:pt x="2150" y="12150"/>
                    <a:pt x="2166" y="12150"/>
                  </a:cubicBezTo>
                  <a:close/>
                  <a:moveTo>
                    <a:pt x="3505" y="13123"/>
                  </a:moveTo>
                  <a:cubicBezTo>
                    <a:pt x="3514" y="13123"/>
                    <a:pt x="3529" y="13129"/>
                    <a:pt x="3549" y="13142"/>
                  </a:cubicBezTo>
                  <a:cubicBezTo>
                    <a:pt x="3572" y="13157"/>
                    <a:pt x="3579" y="13200"/>
                    <a:pt x="3564" y="13236"/>
                  </a:cubicBezTo>
                  <a:cubicBezTo>
                    <a:pt x="3554" y="13261"/>
                    <a:pt x="3546" y="13273"/>
                    <a:pt x="3539" y="13273"/>
                  </a:cubicBezTo>
                  <a:cubicBezTo>
                    <a:pt x="3530" y="13273"/>
                    <a:pt x="3520" y="13255"/>
                    <a:pt x="3507" y="13217"/>
                  </a:cubicBezTo>
                  <a:cubicBezTo>
                    <a:pt x="3485" y="13153"/>
                    <a:pt x="3484" y="13123"/>
                    <a:pt x="3505" y="13123"/>
                  </a:cubicBezTo>
                  <a:close/>
                  <a:moveTo>
                    <a:pt x="20536" y="14986"/>
                  </a:moveTo>
                  <a:cubicBezTo>
                    <a:pt x="20552" y="14986"/>
                    <a:pt x="20580" y="14998"/>
                    <a:pt x="20618" y="15022"/>
                  </a:cubicBezTo>
                  <a:cubicBezTo>
                    <a:pt x="20660" y="15049"/>
                    <a:pt x="20663" y="15075"/>
                    <a:pt x="20625" y="15079"/>
                  </a:cubicBezTo>
                  <a:cubicBezTo>
                    <a:pt x="20620" y="15080"/>
                    <a:pt x="20615" y="15080"/>
                    <a:pt x="20610" y="15080"/>
                  </a:cubicBezTo>
                  <a:cubicBezTo>
                    <a:pt x="20581" y="15080"/>
                    <a:pt x="20552" y="15066"/>
                    <a:pt x="20534" y="15040"/>
                  </a:cubicBezTo>
                  <a:cubicBezTo>
                    <a:pt x="20515" y="15005"/>
                    <a:pt x="20516" y="14986"/>
                    <a:pt x="20536" y="14986"/>
                  </a:cubicBezTo>
                  <a:close/>
                  <a:moveTo>
                    <a:pt x="13897" y="15184"/>
                  </a:moveTo>
                  <a:cubicBezTo>
                    <a:pt x="13898" y="15184"/>
                    <a:pt x="13899" y="15184"/>
                    <a:pt x="13900" y="15184"/>
                  </a:cubicBezTo>
                  <a:cubicBezTo>
                    <a:pt x="13927" y="15185"/>
                    <a:pt x="13971" y="15215"/>
                    <a:pt x="13994" y="15243"/>
                  </a:cubicBezTo>
                  <a:cubicBezTo>
                    <a:pt x="14007" y="15260"/>
                    <a:pt x="14009" y="15268"/>
                    <a:pt x="14001" y="15268"/>
                  </a:cubicBezTo>
                  <a:cubicBezTo>
                    <a:pt x="13992" y="15268"/>
                    <a:pt x="13972" y="15259"/>
                    <a:pt x="13943" y="15240"/>
                  </a:cubicBezTo>
                  <a:cubicBezTo>
                    <a:pt x="13892" y="15208"/>
                    <a:pt x="13872" y="15184"/>
                    <a:pt x="13897" y="15184"/>
                  </a:cubicBezTo>
                  <a:close/>
                  <a:moveTo>
                    <a:pt x="17873" y="15213"/>
                  </a:moveTo>
                  <a:cubicBezTo>
                    <a:pt x="17879" y="15213"/>
                    <a:pt x="17881" y="15218"/>
                    <a:pt x="17877" y="15228"/>
                  </a:cubicBezTo>
                  <a:cubicBezTo>
                    <a:pt x="17857" y="15263"/>
                    <a:pt x="17826" y="15288"/>
                    <a:pt x="17789" y="15298"/>
                  </a:cubicBezTo>
                  <a:cubicBezTo>
                    <a:pt x="17783" y="15300"/>
                    <a:pt x="17778" y="15301"/>
                    <a:pt x="17774" y="15301"/>
                  </a:cubicBezTo>
                  <a:cubicBezTo>
                    <a:pt x="17757" y="15301"/>
                    <a:pt x="17770" y="15280"/>
                    <a:pt x="17810" y="15249"/>
                  </a:cubicBezTo>
                  <a:cubicBezTo>
                    <a:pt x="17839" y="15226"/>
                    <a:pt x="17862" y="15213"/>
                    <a:pt x="17873" y="15213"/>
                  </a:cubicBezTo>
                  <a:close/>
                  <a:moveTo>
                    <a:pt x="20379" y="15190"/>
                  </a:moveTo>
                  <a:cubicBezTo>
                    <a:pt x="20395" y="15190"/>
                    <a:pt x="20410" y="15195"/>
                    <a:pt x="20423" y="15204"/>
                  </a:cubicBezTo>
                  <a:cubicBezTo>
                    <a:pt x="20449" y="15221"/>
                    <a:pt x="20464" y="15251"/>
                    <a:pt x="20463" y="15282"/>
                  </a:cubicBezTo>
                  <a:cubicBezTo>
                    <a:pt x="20462" y="15295"/>
                    <a:pt x="20453" y="15301"/>
                    <a:pt x="20439" y="15301"/>
                  </a:cubicBezTo>
                  <a:cubicBezTo>
                    <a:pt x="20424" y="15301"/>
                    <a:pt x="20404" y="15294"/>
                    <a:pt x="20382" y="15281"/>
                  </a:cubicBezTo>
                  <a:cubicBezTo>
                    <a:pt x="20340" y="15252"/>
                    <a:pt x="20321" y="15216"/>
                    <a:pt x="20340" y="15201"/>
                  </a:cubicBezTo>
                  <a:cubicBezTo>
                    <a:pt x="20352" y="15194"/>
                    <a:pt x="20366" y="15190"/>
                    <a:pt x="20379" y="15190"/>
                  </a:cubicBezTo>
                  <a:close/>
                  <a:moveTo>
                    <a:pt x="13776" y="15349"/>
                  </a:moveTo>
                  <a:cubicBezTo>
                    <a:pt x="13792" y="15349"/>
                    <a:pt x="13813" y="15351"/>
                    <a:pt x="13836" y="15355"/>
                  </a:cubicBezTo>
                  <a:cubicBezTo>
                    <a:pt x="13874" y="15364"/>
                    <a:pt x="13889" y="15384"/>
                    <a:pt x="13868" y="15400"/>
                  </a:cubicBezTo>
                  <a:cubicBezTo>
                    <a:pt x="13856" y="15407"/>
                    <a:pt x="13841" y="15411"/>
                    <a:pt x="13827" y="15411"/>
                  </a:cubicBezTo>
                  <a:cubicBezTo>
                    <a:pt x="13812" y="15411"/>
                    <a:pt x="13797" y="15406"/>
                    <a:pt x="13783" y="15397"/>
                  </a:cubicBezTo>
                  <a:cubicBezTo>
                    <a:pt x="13755" y="15379"/>
                    <a:pt x="13740" y="15360"/>
                    <a:pt x="13749" y="15354"/>
                  </a:cubicBezTo>
                  <a:cubicBezTo>
                    <a:pt x="13753" y="15350"/>
                    <a:pt x="13763" y="15349"/>
                    <a:pt x="13776" y="15349"/>
                  </a:cubicBezTo>
                  <a:close/>
                  <a:moveTo>
                    <a:pt x="17307" y="15333"/>
                  </a:moveTo>
                  <a:cubicBezTo>
                    <a:pt x="17322" y="15333"/>
                    <a:pt x="17352" y="15399"/>
                    <a:pt x="17371" y="15476"/>
                  </a:cubicBezTo>
                  <a:cubicBezTo>
                    <a:pt x="17390" y="15554"/>
                    <a:pt x="17392" y="15621"/>
                    <a:pt x="17374" y="15621"/>
                  </a:cubicBezTo>
                  <a:cubicBezTo>
                    <a:pt x="17374" y="15621"/>
                    <a:pt x="17374" y="15621"/>
                    <a:pt x="17374" y="15621"/>
                  </a:cubicBezTo>
                  <a:cubicBezTo>
                    <a:pt x="17333" y="15619"/>
                    <a:pt x="17266" y="15336"/>
                    <a:pt x="17307" y="15333"/>
                  </a:cubicBezTo>
                  <a:cubicBezTo>
                    <a:pt x="17307" y="15333"/>
                    <a:pt x="17307" y="15333"/>
                    <a:pt x="17307" y="15333"/>
                  </a:cubicBezTo>
                  <a:close/>
                  <a:moveTo>
                    <a:pt x="16233" y="15571"/>
                  </a:moveTo>
                  <a:cubicBezTo>
                    <a:pt x="16246" y="15571"/>
                    <a:pt x="16267" y="15579"/>
                    <a:pt x="16289" y="15594"/>
                  </a:cubicBezTo>
                  <a:cubicBezTo>
                    <a:pt x="16316" y="15610"/>
                    <a:pt x="16320" y="15639"/>
                    <a:pt x="16299" y="15655"/>
                  </a:cubicBezTo>
                  <a:cubicBezTo>
                    <a:pt x="16293" y="15661"/>
                    <a:pt x="16285" y="15663"/>
                    <a:pt x="16277" y="15663"/>
                  </a:cubicBezTo>
                  <a:cubicBezTo>
                    <a:pt x="16261" y="15663"/>
                    <a:pt x="16246" y="15653"/>
                    <a:pt x="16237" y="15636"/>
                  </a:cubicBezTo>
                  <a:cubicBezTo>
                    <a:pt x="16222" y="15609"/>
                    <a:pt x="16216" y="15581"/>
                    <a:pt x="16225" y="15573"/>
                  </a:cubicBezTo>
                  <a:cubicBezTo>
                    <a:pt x="16227" y="15572"/>
                    <a:pt x="16230" y="15571"/>
                    <a:pt x="16233" y="15571"/>
                  </a:cubicBezTo>
                  <a:close/>
                  <a:moveTo>
                    <a:pt x="35493" y="1"/>
                  </a:moveTo>
                  <a:cubicBezTo>
                    <a:pt x="35481" y="1"/>
                    <a:pt x="35467" y="9"/>
                    <a:pt x="35448" y="23"/>
                  </a:cubicBezTo>
                  <a:cubicBezTo>
                    <a:pt x="35427" y="40"/>
                    <a:pt x="35381" y="50"/>
                    <a:pt x="35331" y="50"/>
                  </a:cubicBezTo>
                  <a:cubicBezTo>
                    <a:pt x="35306" y="50"/>
                    <a:pt x="35280" y="48"/>
                    <a:pt x="35256" y="43"/>
                  </a:cubicBezTo>
                  <a:cubicBezTo>
                    <a:pt x="35244" y="40"/>
                    <a:pt x="35232" y="39"/>
                    <a:pt x="35219" y="39"/>
                  </a:cubicBezTo>
                  <a:cubicBezTo>
                    <a:pt x="35111" y="39"/>
                    <a:pt x="35010" y="129"/>
                    <a:pt x="35086" y="179"/>
                  </a:cubicBezTo>
                  <a:cubicBezTo>
                    <a:pt x="35105" y="192"/>
                    <a:pt x="35090" y="246"/>
                    <a:pt x="35050" y="298"/>
                  </a:cubicBezTo>
                  <a:lnTo>
                    <a:pt x="34975" y="391"/>
                  </a:lnTo>
                  <a:lnTo>
                    <a:pt x="34965" y="274"/>
                  </a:lnTo>
                  <a:cubicBezTo>
                    <a:pt x="34958" y="189"/>
                    <a:pt x="34955" y="166"/>
                    <a:pt x="34903" y="166"/>
                  </a:cubicBezTo>
                  <a:cubicBezTo>
                    <a:pt x="34885" y="166"/>
                    <a:pt x="34861" y="169"/>
                    <a:pt x="34829" y="173"/>
                  </a:cubicBezTo>
                  <a:cubicBezTo>
                    <a:pt x="34659" y="194"/>
                    <a:pt x="34548" y="294"/>
                    <a:pt x="34589" y="389"/>
                  </a:cubicBezTo>
                  <a:cubicBezTo>
                    <a:pt x="34611" y="441"/>
                    <a:pt x="34583" y="485"/>
                    <a:pt x="34510" y="514"/>
                  </a:cubicBezTo>
                  <a:cubicBezTo>
                    <a:pt x="34474" y="529"/>
                    <a:pt x="34448" y="537"/>
                    <a:pt x="34431" y="537"/>
                  </a:cubicBezTo>
                  <a:cubicBezTo>
                    <a:pt x="34408" y="537"/>
                    <a:pt x="34400" y="524"/>
                    <a:pt x="34402" y="497"/>
                  </a:cubicBezTo>
                  <a:cubicBezTo>
                    <a:pt x="34405" y="466"/>
                    <a:pt x="34402" y="452"/>
                    <a:pt x="34391" y="452"/>
                  </a:cubicBezTo>
                  <a:cubicBezTo>
                    <a:pt x="34383" y="452"/>
                    <a:pt x="34370" y="459"/>
                    <a:pt x="34351" y="473"/>
                  </a:cubicBezTo>
                  <a:cubicBezTo>
                    <a:pt x="34319" y="497"/>
                    <a:pt x="34326" y="556"/>
                    <a:pt x="34368" y="611"/>
                  </a:cubicBezTo>
                  <a:cubicBezTo>
                    <a:pt x="34408" y="667"/>
                    <a:pt x="34425" y="732"/>
                    <a:pt x="34405" y="764"/>
                  </a:cubicBezTo>
                  <a:cubicBezTo>
                    <a:pt x="34395" y="779"/>
                    <a:pt x="34388" y="787"/>
                    <a:pt x="34383" y="787"/>
                  </a:cubicBezTo>
                  <a:cubicBezTo>
                    <a:pt x="34376" y="787"/>
                    <a:pt x="34375" y="770"/>
                    <a:pt x="34378" y="734"/>
                  </a:cubicBezTo>
                  <a:cubicBezTo>
                    <a:pt x="34384" y="674"/>
                    <a:pt x="34354" y="640"/>
                    <a:pt x="34274" y="619"/>
                  </a:cubicBezTo>
                  <a:cubicBezTo>
                    <a:pt x="33975" y="540"/>
                    <a:pt x="33747" y="432"/>
                    <a:pt x="33722" y="358"/>
                  </a:cubicBezTo>
                  <a:cubicBezTo>
                    <a:pt x="33708" y="322"/>
                    <a:pt x="33696" y="305"/>
                    <a:pt x="33680" y="305"/>
                  </a:cubicBezTo>
                  <a:cubicBezTo>
                    <a:pt x="33672" y="305"/>
                    <a:pt x="33664" y="309"/>
                    <a:pt x="33655" y="316"/>
                  </a:cubicBezTo>
                  <a:cubicBezTo>
                    <a:pt x="33649" y="320"/>
                    <a:pt x="33641" y="322"/>
                    <a:pt x="33630" y="322"/>
                  </a:cubicBezTo>
                  <a:cubicBezTo>
                    <a:pt x="33597" y="322"/>
                    <a:pt x="33542" y="302"/>
                    <a:pt x="33493" y="270"/>
                  </a:cubicBezTo>
                  <a:cubicBezTo>
                    <a:pt x="33441" y="236"/>
                    <a:pt x="33385" y="214"/>
                    <a:pt x="33355" y="214"/>
                  </a:cubicBezTo>
                  <a:cubicBezTo>
                    <a:pt x="33347" y="214"/>
                    <a:pt x="33341" y="216"/>
                    <a:pt x="33337" y="219"/>
                  </a:cubicBezTo>
                  <a:cubicBezTo>
                    <a:pt x="33331" y="224"/>
                    <a:pt x="33323" y="226"/>
                    <a:pt x="33312" y="226"/>
                  </a:cubicBezTo>
                  <a:cubicBezTo>
                    <a:pt x="33285" y="226"/>
                    <a:pt x="33246" y="212"/>
                    <a:pt x="33213" y="191"/>
                  </a:cubicBezTo>
                  <a:cubicBezTo>
                    <a:pt x="33158" y="155"/>
                    <a:pt x="33118" y="135"/>
                    <a:pt x="33083" y="135"/>
                  </a:cubicBezTo>
                  <a:cubicBezTo>
                    <a:pt x="33035" y="135"/>
                    <a:pt x="32996" y="173"/>
                    <a:pt x="32938" y="256"/>
                  </a:cubicBezTo>
                  <a:cubicBezTo>
                    <a:pt x="32875" y="348"/>
                    <a:pt x="32772" y="412"/>
                    <a:pt x="32720" y="412"/>
                  </a:cubicBezTo>
                  <a:cubicBezTo>
                    <a:pt x="32693" y="412"/>
                    <a:pt x="32680" y="393"/>
                    <a:pt x="32698" y="349"/>
                  </a:cubicBezTo>
                  <a:cubicBezTo>
                    <a:pt x="32716" y="313"/>
                    <a:pt x="32692" y="270"/>
                    <a:pt x="32652" y="265"/>
                  </a:cubicBezTo>
                  <a:cubicBezTo>
                    <a:pt x="32646" y="264"/>
                    <a:pt x="32641" y="264"/>
                    <a:pt x="32636" y="264"/>
                  </a:cubicBezTo>
                  <a:cubicBezTo>
                    <a:pt x="32600" y="264"/>
                    <a:pt x="32584" y="294"/>
                    <a:pt x="32594" y="352"/>
                  </a:cubicBezTo>
                  <a:cubicBezTo>
                    <a:pt x="32603" y="409"/>
                    <a:pt x="32588" y="440"/>
                    <a:pt x="32552" y="440"/>
                  </a:cubicBezTo>
                  <a:cubicBezTo>
                    <a:pt x="32547" y="440"/>
                    <a:pt x="32541" y="440"/>
                    <a:pt x="32535" y="438"/>
                  </a:cubicBezTo>
                  <a:cubicBezTo>
                    <a:pt x="32528" y="437"/>
                    <a:pt x="32521" y="437"/>
                    <a:pt x="32515" y="437"/>
                  </a:cubicBezTo>
                  <a:cubicBezTo>
                    <a:pt x="32479" y="437"/>
                    <a:pt x="32448" y="452"/>
                    <a:pt x="32438" y="479"/>
                  </a:cubicBezTo>
                  <a:cubicBezTo>
                    <a:pt x="32432" y="495"/>
                    <a:pt x="32420" y="504"/>
                    <a:pt x="32405" y="504"/>
                  </a:cubicBezTo>
                  <a:cubicBezTo>
                    <a:pt x="32387" y="504"/>
                    <a:pt x="32363" y="493"/>
                    <a:pt x="32335" y="473"/>
                  </a:cubicBezTo>
                  <a:cubicBezTo>
                    <a:pt x="32305" y="449"/>
                    <a:pt x="32265" y="436"/>
                    <a:pt x="32235" y="436"/>
                  </a:cubicBezTo>
                  <a:cubicBezTo>
                    <a:pt x="32223" y="436"/>
                    <a:pt x="32212" y="438"/>
                    <a:pt x="32204" y="443"/>
                  </a:cubicBezTo>
                  <a:cubicBezTo>
                    <a:pt x="32176" y="459"/>
                    <a:pt x="32131" y="486"/>
                    <a:pt x="32106" y="501"/>
                  </a:cubicBezTo>
                  <a:cubicBezTo>
                    <a:pt x="32100" y="504"/>
                    <a:pt x="32094" y="505"/>
                    <a:pt x="32086" y="505"/>
                  </a:cubicBezTo>
                  <a:cubicBezTo>
                    <a:pt x="32053" y="505"/>
                    <a:pt x="31999" y="477"/>
                    <a:pt x="31944" y="428"/>
                  </a:cubicBezTo>
                  <a:cubicBezTo>
                    <a:pt x="31879" y="370"/>
                    <a:pt x="31747" y="306"/>
                    <a:pt x="31639" y="277"/>
                  </a:cubicBezTo>
                  <a:cubicBezTo>
                    <a:pt x="31530" y="249"/>
                    <a:pt x="31424" y="201"/>
                    <a:pt x="31395" y="165"/>
                  </a:cubicBezTo>
                  <a:cubicBezTo>
                    <a:pt x="31377" y="143"/>
                    <a:pt x="31360" y="131"/>
                    <a:pt x="31349" y="131"/>
                  </a:cubicBezTo>
                  <a:cubicBezTo>
                    <a:pt x="31342" y="131"/>
                    <a:pt x="31338" y="135"/>
                    <a:pt x="31337" y="144"/>
                  </a:cubicBezTo>
                  <a:cubicBezTo>
                    <a:pt x="31333" y="164"/>
                    <a:pt x="31296" y="176"/>
                    <a:pt x="31246" y="176"/>
                  </a:cubicBezTo>
                  <a:cubicBezTo>
                    <a:pt x="31235" y="176"/>
                    <a:pt x="31223" y="176"/>
                    <a:pt x="31210" y="174"/>
                  </a:cubicBezTo>
                  <a:cubicBezTo>
                    <a:pt x="31203" y="173"/>
                    <a:pt x="31195" y="173"/>
                    <a:pt x="31188" y="173"/>
                  </a:cubicBezTo>
                  <a:cubicBezTo>
                    <a:pt x="31065" y="173"/>
                    <a:pt x="30913" y="282"/>
                    <a:pt x="30983" y="328"/>
                  </a:cubicBezTo>
                  <a:cubicBezTo>
                    <a:pt x="31009" y="344"/>
                    <a:pt x="30998" y="382"/>
                    <a:pt x="30958" y="414"/>
                  </a:cubicBezTo>
                  <a:cubicBezTo>
                    <a:pt x="30932" y="435"/>
                    <a:pt x="30907" y="446"/>
                    <a:pt x="30879" y="446"/>
                  </a:cubicBezTo>
                  <a:cubicBezTo>
                    <a:pt x="30832" y="446"/>
                    <a:pt x="30776" y="416"/>
                    <a:pt x="30697" y="353"/>
                  </a:cubicBezTo>
                  <a:cubicBezTo>
                    <a:pt x="30678" y="339"/>
                    <a:pt x="30653" y="331"/>
                    <a:pt x="30633" y="331"/>
                  </a:cubicBezTo>
                  <a:cubicBezTo>
                    <a:pt x="30622" y="331"/>
                    <a:pt x="30613" y="333"/>
                    <a:pt x="30606" y="338"/>
                  </a:cubicBezTo>
                  <a:cubicBezTo>
                    <a:pt x="30586" y="353"/>
                    <a:pt x="30612" y="395"/>
                    <a:pt x="30669" y="431"/>
                  </a:cubicBezTo>
                  <a:cubicBezTo>
                    <a:pt x="30724" y="467"/>
                    <a:pt x="30752" y="505"/>
                    <a:pt x="30736" y="519"/>
                  </a:cubicBezTo>
                  <a:cubicBezTo>
                    <a:pt x="30734" y="520"/>
                    <a:pt x="30732" y="521"/>
                    <a:pt x="30728" y="521"/>
                  </a:cubicBezTo>
                  <a:cubicBezTo>
                    <a:pt x="30698" y="521"/>
                    <a:pt x="30603" y="470"/>
                    <a:pt x="30506" y="401"/>
                  </a:cubicBezTo>
                  <a:cubicBezTo>
                    <a:pt x="30429" y="346"/>
                    <a:pt x="30375" y="312"/>
                    <a:pt x="30365" y="312"/>
                  </a:cubicBezTo>
                  <a:cubicBezTo>
                    <a:pt x="30361" y="312"/>
                    <a:pt x="30364" y="316"/>
                    <a:pt x="30373" y="326"/>
                  </a:cubicBezTo>
                  <a:cubicBezTo>
                    <a:pt x="30407" y="364"/>
                    <a:pt x="30427" y="419"/>
                    <a:pt x="30413" y="455"/>
                  </a:cubicBezTo>
                  <a:cubicBezTo>
                    <a:pt x="30405" y="476"/>
                    <a:pt x="30395" y="487"/>
                    <a:pt x="30382" y="487"/>
                  </a:cubicBezTo>
                  <a:cubicBezTo>
                    <a:pt x="30368" y="487"/>
                    <a:pt x="30352" y="475"/>
                    <a:pt x="30331" y="450"/>
                  </a:cubicBezTo>
                  <a:cubicBezTo>
                    <a:pt x="30261" y="365"/>
                    <a:pt x="30104" y="294"/>
                    <a:pt x="30018" y="294"/>
                  </a:cubicBezTo>
                  <a:cubicBezTo>
                    <a:pt x="29990" y="294"/>
                    <a:pt x="29970" y="302"/>
                    <a:pt x="29963" y="319"/>
                  </a:cubicBezTo>
                  <a:cubicBezTo>
                    <a:pt x="29954" y="339"/>
                    <a:pt x="29944" y="349"/>
                    <a:pt x="29929" y="349"/>
                  </a:cubicBezTo>
                  <a:cubicBezTo>
                    <a:pt x="29909" y="349"/>
                    <a:pt x="29881" y="331"/>
                    <a:pt x="29837" y="292"/>
                  </a:cubicBezTo>
                  <a:cubicBezTo>
                    <a:pt x="29794" y="252"/>
                    <a:pt x="29766" y="232"/>
                    <a:pt x="29738" y="232"/>
                  </a:cubicBezTo>
                  <a:cubicBezTo>
                    <a:pt x="29710" y="232"/>
                    <a:pt x="29682" y="252"/>
                    <a:pt x="29636" y="294"/>
                  </a:cubicBezTo>
                  <a:cubicBezTo>
                    <a:pt x="29578" y="346"/>
                    <a:pt x="29530" y="414"/>
                    <a:pt x="29527" y="452"/>
                  </a:cubicBezTo>
                  <a:cubicBezTo>
                    <a:pt x="29523" y="492"/>
                    <a:pt x="29464" y="514"/>
                    <a:pt x="29403" y="514"/>
                  </a:cubicBezTo>
                  <a:cubicBezTo>
                    <a:pt x="29348" y="514"/>
                    <a:pt x="29290" y="496"/>
                    <a:pt x="29270" y="459"/>
                  </a:cubicBezTo>
                  <a:cubicBezTo>
                    <a:pt x="29220" y="367"/>
                    <a:pt x="29155" y="331"/>
                    <a:pt x="29023" y="329"/>
                  </a:cubicBezTo>
                  <a:cubicBezTo>
                    <a:pt x="29005" y="329"/>
                    <a:pt x="28991" y="329"/>
                    <a:pt x="28979" y="329"/>
                  </a:cubicBezTo>
                  <a:cubicBezTo>
                    <a:pt x="28916" y="329"/>
                    <a:pt x="28928" y="337"/>
                    <a:pt x="29012" y="367"/>
                  </a:cubicBezTo>
                  <a:cubicBezTo>
                    <a:pt x="29108" y="400"/>
                    <a:pt x="29111" y="413"/>
                    <a:pt x="29029" y="447"/>
                  </a:cubicBezTo>
                  <a:cubicBezTo>
                    <a:pt x="28946" y="482"/>
                    <a:pt x="28948" y="491"/>
                    <a:pt x="29039" y="500"/>
                  </a:cubicBezTo>
                  <a:cubicBezTo>
                    <a:pt x="29131" y="508"/>
                    <a:pt x="29130" y="522"/>
                    <a:pt x="29048" y="576"/>
                  </a:cubicBezTo>
                  <a:cubicBezTo>
                    <a:pt x="29004" y="605"/>
                    <a:pt x="28950" y="618"/>
                    <a:pt x="28903" y="618"/>
                  </a:cubicBezTo>
                  <a:cubicBezTo>
                    <a:pt x="28839" y="618"/>
                    <a:pt x="28788" y="592"/>
                    <a:pt x="28793" y="546"/>
                  </a:cubicBezTo>
                  <a:cubicBezTo>
                    <a:pt x="28798" y="495"/>
                    <a:pt x="28758" y="462"/>
                    <a:pt x="28712" y="462"/>
                  </a:cubicBezTo>
                  <a:cubicBezTo>
                    <a:pt x="28690" y="462"/>
                    <a:pt x="28667" y="469"/>
                    <a:pt x="28646" y="486"/>
                  </a:cubicBezTo>
                  <a:cubicBezTo>
                    <a:pt x="28615" y="510"/>
                    <a:pt x="28606" y="574"/>
                    <a:pt x="28626" y="626"/>
                  </a:cubicBezTo>
                  <a:cubicBezTo>
                    <a:pt x="28645" y="676"/>
                    <a:pt x="28654" y="699"/>
                    <a:pt x="28648" y="699"/>
                  </a:cubicBezTo>
                  <a:cubicBezTo>
                    <a:pt x="28644" y="699"/>
                    <a:pt x="28628" y="681"/>
                    <a:pt x="28599" y="647"/>
                  </a:cubicBezTo>
                  <a:cubicBezTo>
                    <a:pt x="28572" y="616"/>
                    <a:pt x="28548" y="601"/>
                    <a:pt x="28524" y="601"/>
                  </a:cubicBezTo>
                  <a:cubicBezTo>
                    <a:pt x="28509" y="601"/>
                    <a:pt x="28494" y="607"/>
                    <a:pt x="28478" y="620"/>
                  </a:cubicBezTo>
                  <a:cubicBezTo>
                    <a:pt x="28458" y="636"/>
                    <a:pt x="28431" y="644"/>
                    <a:pt x="28408" y="644"/>
                  </a:cubicBezTo>
                  <a:cubicBezTo>
                    <a:pt x="28394" y="644"/>
                    <a:pt x="28382" y="641"/>
                    <a:pt x="28373" y="635"/>
                  </a:cubicBezTo>
                  <a:cubicBezTo>
                    <a:pt x="28350" y="619"/>
                    <a:pt x="28360" y="595"/>
                    <a:pt x="28402" y="583"/>
                  </a:cubicBezTo>
                  <a:cubicBezTo>
                    <a:pt x="28449" y="568"/>
                    <a:pt x="28441" y="528"/>
                    <a:pt x="28372" y="468"/>
                  </a:cubicBezTo>
                  <a:cubicBezTo>
                    <a:pt x="28303" y="407"/>
                    <a:pt x="28253" y="377"/>
                    <a:pt x="28225" y="377"/>
                  </a:cubicBezTo>
                  <a:cubicBezTo>
                    <a:pt x="28198" y="377"/>
                    <a:pt x="28193" y="406"/>
                    <a:pt x="28215" y="465"/>
                  </a:cubicBezTo>
                  <a:cubicBezTo>
                    <a:pt x="28231" y="507"/>
                    <a:pt x="28238" y="528"/>
                    <a:pt x="28233" y="528"/>
                  </a:cubicBezTo>
                  <a:cubicBezTo>
                    <a:pt x="28229" y="528"/>
                    <a:pt x="28212" y="505"/>
                    <a:pt x="28179" y="459"/>
                  </a:cubicBezTo>
                  <a:cubicBezTo>
                    <a:pt x="28141" y="404"/>
                    <a:pt x="28112" y="338"/>
                    <a:pt x="28115" y="310"/>
                  </a:cubicBezTo>
                  <a:cubicBezTo>
                    <a:pt x="28118" y="277"/>
                    <a:pt x="28062" y="249"/>
                    <a:pt x="27945" y="226"/>
                  </a:cubicBezTo>
                  <a:cubicBezTo>
                    <a:pt x="27850" y="209"/>
                    <a:pt x="27787" y="180"/>
                    <a:pt x="27808" y="164"/>
                  </a:cubicBezTo>
                  <a:cubicBezTo>
                    <a:pt x="27829" y="147"/>
                    <a:pt x="27824" y="120"/>
                    <a:pt x="27799" y="104"/>
                  </a:cubicBezTo>
                  <a:cubicBezTo>
                    <a:pt x="27783" y="94"/>
                    <a:pt x="27767" y="89"/>
                    <a:pt x="27753" y="89"/>
                  </a:cubicBezTo>
                  <a:cubicBezTo>
                    <a:pt x="27693" y="89"/>
                    <a:pt x="27652" y="165"/>
                    <a:pt x="27694" y="235"/>
                  </a:cubicBezTo>
                  <a:cubicBezTo>
                    <a:pt x="27723" y="282"/>
                    <a:pt x="27725" y="300"/>
                    <a:pt x="27691" y="300"/>
                  </a:cubicBezTo>
                  <a:cubicBezTo>
                    <a:pt x="27679" y="300"/>
                    <a:pt x="27662" y="298"/>
                    <a:pt x="27641" y="294"/>
                  </a:cubicBezTo>
                  <a:cubicBezTo>
                    <a:pt x="27560" y="274"/>
                    <a:pt x="27482" y="243"/>
                    <a:pt x="27411" y="201"/>
                  </a:cubicBezTo>
                  <a:cubicBezTo>
                    <a:pt x="27336" y="159"/>
                    <a:pt x="27238" y="106"/>
                    <a:pt x="27187" y="77"/>
                  </a:cubicBezTo>
                  <a:cubicBezTo>
                    <a:pt x="27155" y="60"/>
                    <a:pt x="27121" y="51"/>
                    <a:pt x="27093" y="51"/>
                  </a:cubicBezTo>
                  <a:cubicBezTo>
                    <a:pt x="27075" y="51"/>
                    <a:pt x="27060" y="55"/>
                    <a:pt x="27050" y="62"/>
                  </a:cubicBezTo>
                  <a:cubicBezTo>
                    <a:pt x="27027" y="79"/>
                    <a:pt x="26960" y="92"/>
                    <a:pt x="26894" y="92"/>
                  </a:cubicBezTo>
                  <a:cubicBezTo>
                    <a:pt x="26888" y="92"/>
                    <a:pt x="26881" y="92"/>
                    <a:pt x="26875" y="92"/>
                  </a:cubicBezTo>
                  <a:cubicBezTo>
                    <a:pt x="26870" y="92"/>
                    <a:pt x="26865" y="92"/>
                    <a:pt x="26860" y="92"/>
                  </a:cubicBezTo>
                  <a:cubicBezTo>
                    <a:pt x="26799" y="92"/>
                    <a:pt x="26763" y="101"/>
                    <a:pt x="26783" y="113"/>
                  </a:cubicBezTo>
                  <a:cubicBezTo>
                    <a:pt x="26794" y="121"/>
                    <a:pt x="26784" y="124"/>
                    <a:pt x="26760" y="124"/>
                  </a:cubicBezTo>
                  <a:cubicBezTo>
                    <a:pt x="26742" y="124"/>
                    <a:pt x="26715" y="122"/>
                    <a:pt x="26684" y="117"/>
                  </a:cubicBezTo>
                  <a:cubicBezTo>
                    <a:pt x="26653" y="113"/>
                    <a:pt x="26628" y="110"/>
                    <a:pt x="26609" y="110"/>
                  </a:cubicBezTo>
                  <a:cubicBezTo>
                    <a:pt x="26537" y="110"/>
                    <a:pt x="26560" y="155"/>
                    <a:pt x="26674" y="326"/>
                  </a:cubicBezTo>
                  <a:cubicBezTo>
                    <a:pt x="26708" y="380"/>
                    <a:pt x="26715" y="446"/>
                    <a:pt x="26689" y="483"/>
                  </a:cubicBezTo>
                  <a:cubicBezTo>
                    <a:pt x="26674" y="503"/>
                    <a:pt x="26658" y="514"/>
                    <a:pt x="26644" y="514"/>
                  </a:cubicBezTo>
                  <a:cubicBezTo>
                    <a:pt x="26632" y="514"/>
                    <a:pt x="26620" y="505"/>
                    <a:pt x="26611" y="488"/>
                  </a:cubicBezTo>
                  <a:cubicBezTo>
                    <a:pt x="26599" y="467"/>
                    <a:pt x="26576" y="457"/>
                    <a:pt x="26547" y="457"/>
                  </a:cubicBezTo>
                  <a:cubicBezTo>
                    <a:pt x="26525" y="457"/>
                    <a:pt x="26500" y="463"/>
                    <a:pt x="26472" y="474"/>
                  </a:cubicBezTo>
                  <a:cubicBezTo>
                    <a:pt x="26446" y="485"/>
                    <a:pt x="26421" y="490"/>
                    <a:pt x="26398" y="490"/>
                  </a:cubicBezTo>
                  <a:cubicBezTo>
                    <a:pt x="26364" y="490"/>
                    <a:pt x="26336" y="479"/>
                    <a:pt x="26319" y="458"/>
                  </a:cubicBezTo>
                  <a:cubicBezTo>
                    <a:pt x="26295" y="430"/>
                    <a:pt x="26262" y="415"/>
                    <a:pt x="26228" y="415"/>
                  </a:cubicBezTo>
                  <a:cubicBezTo>
                    <a:pt x="26216" y="415"/>
                    <a:pt x="26204" y="417"/>
                    <a:pt x="26192" y="420"/>
                  </a:cubicBezTo>
                  <a:cubicBezTo>
                    <a:pt x="26178" y="424"/>
                    <a:pt x="26165" y="426"/>
                    <a:pt x="26152" y="426"/>
                  </a:cubicBezTo>
                  <a:cubicBezTo>
                    <a:pt x="26122" y="426"/>
                    <a:pt x="26096" y="415"/>
                    <a:pt x="26086" y="397"/>
                  </a:cubicBezTo>
                  <a:cubicBezTo>
                    <a:pt x="26066" y="362"/>
                    <a:pt x="25989" y="346"/>
                    <a:pt x="25905" y="346"/>
                  </a:cubicBezTo>
                  <a:cubicBezTo>
                    <a:pt x="25802" y="346"/>
                    <a:pt x="25689" y="371"/>
                    <a:pt x="25662" y="416"/>
                  </a:cubicBezTo>
                  <a:cubicBezTo>
                    <a:pt x="25647" y="440"/>
                    <a:pt x="25631" y="452"/>
                    <a:pt x="25617" y="452"/>
                  </a:cubicBezTo>
                  <a:cubicBezTo>
                    <a:pt x="25606" y="452"/>
                    <a:pt x="25596" y="446"/>
                    <a:pt x="25589" y="432"/>
                  </a:cubicBezTo>
                  <a:cubicBezTo>
                    <a:pt x="25582" y="419"/>
                    <a:pt x="25574" y="412"/>
                    <a:pt x="25565" y="412"/>
                  </a:cubicBezTo>
                  <a:cubicBezTo>
                    <a:pt x="25550" y="412"/>
                    <a:pt x="25532" y="432"/>
                    <a:pt x="25511" y="471"/>
                  </a:cubicBezTo>
                  <a:cubicBezTo>
                    <a:pt x="25483" y="523"/>
                    <a:pt x="25449" y="571"/>
                    <a:pt x="25407" y="614"/>
                  </a:cubicBezTo>
                  <a:cubicBezTo>
                    <a:pt x="25375" y="643"/>
                    <a:pt x="25377" y="670"/>
                    <a:pt x="25408" y="676"/>
                  </a:cubicBezTo>
                  <a:cubicBezTo>
                    <a:pt x="25441" y="683"/>
                    <a:pt x="25449" y="702"/>
                    <a:pt x="25428" y="719"/>
                  </a:cubicBezTo>
                  <a:cubicBezTo>
                    <a:pt x="25417" y="727"/>
                    <a:pt x="25406" y="731"/>
                    <a:pt x="25392" y="731"/>
                  </a:cubicBezTo>
                  <a:cubicBezTo>
                    <a:pt x="25348" y="731"/>
                    <a:pt x="25280" y="690"/>
                    <a:pt x="25152" y="594"/>
                  </a:cubicBezTo>
                  <a:cubicBezTo>
                    <a:pt x="25107" y="559"/>
                    <a:pt x="25077" y="543"/>
                    <a:pt x="25055" y="543"/>
                  </a:cubicBezTo>
                  <a:cubicBezTo>
                    <a:pt x="25037" y="543"/>
                    <a:pt x="25025" y="555"/>
                    <a:pt x="25016" y="577"/>
                  </a:cubicBezTo>
                  <a:cubicBezTo>
                    <a:pt x="25001" y="612"/>
                    <a:pt x="24918" y="629"/>
                    <a:pt x="24832" y="629"/>
                  </a:cubicBezTo>
                  <a:cubicBezTo>
                    <a:pt x="24737" y="629"/>
                    <a:pt x="24637" y="609"/>
                    <a:pt x="24616" y="570"/>
                  </a:cubicBezTo>
                  <a:cubicBezTo>
                    <a:pt x="24609" y="556"/>
                    <a:pt x="24601" y="549"/>
                    <a:pt x="24596" y="549"/>
                  </a:cubicBezTo>
                  <a:cubicBezTo>
                    <a:pt x="24588" y="549"/>
                    <a:pt x="24583" y="559"/>
                    <a:pt x="24581" y="580"/>
                  </a:cubicBezTo>
                  <a:cubicBezTo>
                    <a:pt x="24580" y="600"/>
                    <a:pt x="24574" y="610"/>
                    <a:pt x="24563" y="610"/>
                  </a:cubicBezTo>
                  <a:cubicBezTo>
                    <a:pt x="24548" y="610"/>
                    <a:pt x="24524" y="593"/>
                    <a:pt x="24487" y="556"/>
                  </a:cubicBezTo>
                  <a:cubicBezTo>
                    <a:pt x="24446" y="515"/>
                    <a:pt x="24405" y="489"/>
                    <a:pt x="24384" y="489"/>
                  </a:cubicBezTo>
                  <a:cubicBezTo>
                    <a:pt x="24380" y="489"/>
                    <a:pt x="24376" y="490"/>
                    <a:pt x="24374" y="492"/>
                  </a:cubicBezTo>
                  <a:cubicBezTo>
                    <a:pt x="24370" y="495"/>
                    <a:pt x="24360" y="497"/>
                    <a:pt x="24347" y="497"/>
                  </a:cubicBezTo>
                  <a:cubicBezTo>
                    <a:pt x="24314" y="497"/>
                    <a:pt x="24256" y="487"/>
                    <a:pt x="24198" y="470"/>
                  </a:cubicBezTo>
                  <a:cubicBezTo>
                    <a:pt x="24159" y="458"/>
                    <a:pt x="24127" y="452"/>
                    <a:pt x="24098" y="452"/>
                  </a:cubicBezTo>
                  <a:cubicBezTo>
                    <a:pt x="24038" y="452"/>
                    <a:pt x="23991" y="478"/>
                    <a:pt x="23925" y="537"/>
                  </a:cubicBezTo>
                  <a:cubicBezTo>
                    <a:pt x="23865" y="589"/>
                    <a:pt x="23829" y="613"/>
                    <a:pt x="23798" y="613"/>
                  </a:cubicBezTo>
                  <a:cubicBezTo>
                    <a:pt x="23774" y="613"/>
                    <a:pt x="23754" y="599"/>
                    <a:pt x="23728" y="573"/>
                  </a:cubicBezTo>
                  <a:cubicBezTo>
                    <a:pt x="23700" y="545"/>
                    <a:pt x="23676" y="530"/>
                    <a:pt x="23663" y="530"/>
                  </a:cubicBezTo>
                  <a:cubicBezTo>
                    <a:pt x="23656" y="530"/>
                    <a:pt x="23652" y="533"/>
                    <a:pt x="23652" y="541"/>
                  </a:cubicBezTo>
                  <a:cubicBezTo>
                    <a:pt x="23649" y="567"/>
                    <a:pt x="23585" y="597"/>
                    <a:pt x="23515" y="610"/>
                  </a:cubicBezTo>
                  <a:cubicBezTo>
                    <a:pt x="23422" y="626"/>
                    <a:pt x="23406" y="638"/>
                    <a:pt x="23461" y="650"/>
                  </a:cubicBezTo>
                  <a:cubicBezTo>
                    <a:pt x="23500" y="658"/>
                    <a:pt x="23519" y="680"/>
                    <a:pt x="23500" y="695"/>
                  </a:cubicBezTo>
                  <a:cubicBezTo>
                    <a:pt x="23495" y="699"/>
                    <a:pt x="23487" y="701"/>
                    <a:pt x="23477" y="701"/>
                  </a:cubicBezTo>
                  <a:cubicBezTo>
                    <a:pt x="23448" y="701"/>
                    <a:pt x="23400" y="684"/>
                    <a:pt x="23358" y="656"/>
                  </a:cubicBezTo>
                  <a:cubicBezTo>
                    <a:pt x="23315" y="629"/>
                    <a:pt x="23290" y="613"/>
                    <a:pt x="23276" y="613"/>
                  </a:cubicBezTo>
                  <a:cubicBezTo>
                    <a:pt x="23259" y="613"/>
                    <a:pt x="23261" y="638"/>
                    <a:pt x="23268" y="692"/>
                  </a:cubicBezTo>
                  <a:cubicBezTo>
                    <a:pt x="23276" y="746"/>
                    <a:pt x="23268" y="805"/>
                    <a:pt x="23250" y="819"/>
                  </a:cubicBezTo>
                  <a:cubicBezTo>
                    <a:pt x="23248" y="821"/>
                    <a:pt x="23245" y="822"/>
                    <a:pt x="23242" y="822"/>
                  </a:cubicBezTo>
                  <a:cubicBezTo>
                    <a:pt x="23229" y="822"/>
                    <a:pt x="23219" y="793"/>
                    <a:pt x="23219" y="752"/>
                  </a:cubicBezTo>
                  <a:cubicBezTo>
                    <a:pt x="23219" y="679"/>
                    <a:pt x="23169" y="637"/>
                    <a:pt x="23122" y="637"/>
                  </a:cubicBezTo>
                  <a:cubicBezTo>
                    <a:pt x="23087" y="637"/>
                    <a:pt x="23054" y="660"/>
                    <a:pt x="23043" y="711"/>
                  </a:cubicBezTo>
                  <a:cubicBezTo>
                    <a:pt x="23034" y="753"/>
                    <a:pt x="23024" y="772"/>
                    <a:pt x="23004" y="772"/>
                  </a:cubicBezTo>
                  <a:cubicBezTo>
                    <a:pt x="22991" y="772"/>
                    <a:pt x="22974" y="764"/>
                    <a:pt x="22950" y="749"/>
                  </a:cubicBezTo>
                  <a:cubicBezTo>
                    <a:pt x="22910" y="722"/>
                    <a:pt x="22867" y="710"/>
                    <a:pt x="22831" y="710"/>
                  </a:cubicBezTo>
                  <a:cubicBezTo>
                    <a:pt x="22777" y="710"/>
                    <a:pt x="22742" y="739"/>
                    <a:pt x="22767" y="788"/>
                  </a:cubicBezTo>
                  <a:cubicBezTo>
                    <a:pt x="22782" y="817"/>
                    <a:pt x="22784" y="836"/>
                    <a:pt x="22774" y="836"/>
                  </a:cubicBezTo>
                  <a:cubicBezTo>
                    <a:pt x="22771" y="836"/>
                    <a:pt x="22767" y="834"/>
                    <a:pt x="22762" y="831"/>
                  </a:cubicBezTo>
                  <a:cubicBezTo>
                    <a:pt x="22758" y="828"/>
                    <a:pt x="22753" y="826"/>
                    <a:pt x="22749" y="826"/>
                  </a:cubicBezTo>
                  <a:cubicBezTo>
                    <a:pt x="22733" y="826"/>
                    <a:pt x="22725" y="848"/>
                    <a:pt x="22728" y="882"/>
                  </a:cubicBezTo>
                  <a:cubicBezTo>
                    <a:pt x="22732" y="925"/>
                    <a:pt x="22716" y="947"/>
                    <a:pt x="22681" y="947"/>
                  </a:cubicBezTo>
                  <a:cubicBezTo>
                    <a:pt x="22674" y="947"/>
                    <a:pt x="22666" y="946"/>
                    <a:pt x="22658" y="944"/>
                  </a:cubicBezTo>
                  <a:cubicBezTo>
                    <a:pt x="22652" y="943"/>
                    <a:pt x="22645" y="942"/>
                    <a:pt x="22638" y="942"/>
                  </a:cubicBezTo>
                  <a:cubicBezTo>
                    <a:pt x="22594" y="942"/>
                    <a:pt x="22535" y="964"/>
                    <a:pt x="22494" y="996"/>
                  </a:cubicBezTo>
                  <a:cubicBezTo>
                    <a:pt x="22456" y="1026"/>
                    <a:pt x="22413" y="1044"/>
                    <a:pt x="22386" y="1044"/>
                  </a:cubicBezTo>
                  <a:cubicBezTo>
                    <a:pt x="22379" y="1044"/>
                    <a:pt x="22373" y="1043"/>
                    <a:pt x="22368" y="1040"/>
                  </a:cubicBezTo>
                  <a:cubicBezTo>
                    <a:pt x="22363" y="1036"/>
                    <a:pt x="22352" y="1034"/>
                    <a:pt x="22337" y="1034"/>
                  </a:cubicBezTo>
                  <a:cubicBezTo>
                    <a:pt x="22288" y="1034"/>
                    <a:pt x="22197" y="1051"/>
                    <a:pt x="22106" y="1077"/>
                  </a:cubicBezTo>
                  <a:cubicBezTo>
                    <a:pt x="21895" y="1135"/>
                    <a:pt x="21885" y="1146"/>
                    <a:pt x="21907" y="1253"/>
                  </a:cubicBezTo>
                  <a:cubicBezTo>
                    <a:pt x="21929" y="1348"/>
                    <a:pt x="21911" y="1408"/>
                    <a:pt x="21875" y="1408"/>
                  </a:cubicBezTo>
                  <a:cubicBezTo>
                    <a:pt x="21858" y="1408"/>
                    <a:pt x="21837" y="1395"/>
                    <a:pt x="21815" y="1368"/>
                  </a:cubicBezTo>
                  <a:cubicBezTo>
                    <a:pt x="21785" y="1331"/>
                    <a:pt x="21751" y="1314"/>
                    <a:pt x="21721" y="1314"/>
                  </a:cubicBezTo>
                  <a:cubicBezTo>
                    <a:pt x="21666" y="1314"/>
                    <a:pt x="21624" y="1372"/>
                    <a:pt x="21640" y="1462"/>
                  </a:cubicBezTo>
                  <a:cubicBezTo>
                    <a:pt x="21653" y="1533"/>
                    <a:pt x="21636" y="1586"/>
                    <a:pt x="21601" y="1586"/>
                  </a:cubicBezTo>
                  <a:cubicBezTo>
                    <a:pt x="21601" y="1586"/>
                    <a:pt x="21600" y="1586"/>
                    <a:pt x="21600" y="1586"/>
                  </a:cubicBezTo>
                  <a:cubicBezTo>
                    <a:pt x="21599" y="1586"/>
                    <a:pt x="21598" y="1586"/>
                    <a:pt x="21598" y="1586"/>
                  </a:cubicBezTo>
                  <a:cubicBezTo>
                    <a:pt x="21562" y="1586"/>
                    <a:pt x="21557" y="1621"/>
                    <a:pt x="21585" y="1665"/>
                  </a:cubicBezTo>
                  <a:cubicBezTo>
                    <a:pt x="21635" y="1747"/>
                    <a:pt x="21609" y="1800"/>
                    <a:pt x="21554" y="1800"/>
                  </a:cubicBezTo>
                  <a:cubicBezTo>
                    <a:pt x="21522" y="1800"/>
                    <a:pt x="21480" y="1782"/>
                    <a:pt x="21437" y="1741"/>
                  </a:cubicBezTo>
                  <a:cubicBezTo>
                    <a:pt x="21369" y="1675"/>
                    <a:pt x="21293" y="1649"/>
                    <a:pt x="21166" y="1644"/>
                  </a:cubicBezTo>
                  <a:cubicBezTo>
                    <a:pt x="21045" y="1641"/>
                    <a:pt x="20961" y="1613"/>
                    <a:pt x="20897" y="1550"/>
                  </a:cubicBezTo>
                  <a:cubicBezTo>
                    <a:pt x="20865" y="1518"/>
                    <a:pt x="20842" y="1499"/>
                    <a:pt x="20837" y="1499"/>
                  </a:cubicBezTo>
                  <a:cubicBezTo>
                    <a:pt x="20834" y="1499"/>
                    <a:pt x="20836" y="1504"/>
                    <a:pt x="20843" y="1514"/>
                  </a:cubicBezTo>
                  <a:cubicBezTo>
                    <a:pt x="20864" y="1544"/>
                    <a:pt x="20863" y="1586"/>
                    <a:pt x="20839" y="1605"/>
                  </a:cubicBezTo>
                  <a:cubicBezTo>
                    <a:pt x="20778" y="1654"/>
                    <a:pt x="20532" y="1703"/>
                    <a:pt x="20394" y="1703"/>
                  </a:cubicBezTo>
                  <a:cubicBezTo>
                    <a:pt x="20363" y="1703"/>
                    <a:pt x="20338" y="1700"/>
                    <a:pt x="20321" y="1695"/>
                  </a:cubicBezTo>
                  <a:cubicBezTo>
                    <a:pt x="20302" y="1688"/>
                    <a:pt x="20286" y="1685"/>
                    <a:pt x="20274" y="1685"/>
                  </a:cubicBezTo>
                  <a:cubicBezTo>
                    <a:pt x="20247" y="1685"/>
                    <a:pt x="20236" y="1700"/>
                    <a:pt x="20239" y="1729"/>
                  </a:cubicBezTo>
                  <a:cubicBezTo>
                    <a:pt x="20242" y="1766"/>
                    <a:pt x="20172" y="1852"/>
                    <a:pt x="20082" y="1920"/>
                  </a:cubicBezTo>
                  <a:cubicBezTo>
                    <a:pt x="19876" y="2080"/>
                    <a:pt x="19714" y="2292"/>
                    <a:pt x="19769" y="2328"/>
                  </a:cubicBezTo>
                  <a:cubicBezTo>
                    <a:pt x="19840" y="2374"/>
                    <a:pt x="19758" y="2407"/>
                    <a:pt x="19585" y="2407"/>
                  </a:cubicBezTo>
                  <a:cubicBezTo>
                    <a:pt x="19565" y="2407"/>
                    <a:pt x="19543" y="2406"/>
                    <a:pt x="19520" y="2405"/>
                  </a:cubicBezTo>
                  <a:cubicBezTo>
                    <a:pt x="19504" y="2404"/>
                    <a:pt x="19489" y="2404"/>
                    <a:pt x="19474" y="2404"/>
                  </a:cubicBezTo>
                  <a:cubicBezTo>
                    <a:pt x="19378" y="2404"/>
                    <a:pt x="19315" y="2421"/>
                    <a:pt x="19327" y="2444"/>
                  </a:cubicBezTo>
                  <a:cubicBezTo>
                    <a:pt x="19341" y="2469"/>
                    <a:pt x="19315" y="2541"/>
                    <a:pt x="19270" y="2601"/>
                  </a:cubicBezTo>
                  <a:cubicBezTo>
                    <a:pt x="19196" y="2705"/>
                    <a:pt x="19233" y="2813"/>
                    <a:pt x="19417" y="2998"/>
                  </a:cubicBezTo>
                  <a:cubicBezTo>
                    <a:pt x="19469" y="3050"/>
                    <a:pt x="19479" y="3110"/>
                    <a:pt x="19442" y="3138"/>
                  </a:cubicBezTo>
                  <a:cubicBezTo>
                    <a:pt x="19408" y="3165"/>
                    <a:pt x="19391" y="3229"/>
                    <a:pt x="19406" y="3274"/>
                  </a:cubicBezTo>
                  <a:cubicBezTo>
                    <a:pt x="19433" y="3352"/>
                    <a:pt x="19423" y="3389"/>
                    <a:pt x="19358" y="3389"/>
                  </a:cubicBezTo>
                  <a:cubicBezTo>
                    <a:pt x="19315" y="3389"/>
                    <a:pt x="19250" y="3374"/>
                    <a:pt x="19157" y="3344"/>
                  </a:cubicBezTo>
                  <a:cubicBezTo>
                    <a:pt x="19076" y="3318"/>
                    <a:pt x="19022" y="3305"/>
                    <a:pt x="18980" y="3305"/>
                  </a:cubicBezTo>
                  <a:cubicBezTo>
                    <a:pt x="18930" y="3305"/>
                    <a:pt x="18897" y="3323"/>
                    <a:pt x="18856" y="3362"/>
                  </a:cubicBezTo>
                  <a:cubicBezTo>
                    <a:pt x="18805" y="3409"/>
                    <a:pt x="18715" y="3490"/>
                    <a:pt x="18653" y="3548"/>
                  </a:cubicBezTo>
                  <a:cubicBezTo>
                    <a:pt x="18556" y="3632"/>
                    <a:pt x="18557" y="3656"/>
                    <a:pt x="18656" y="3697"/>
                  </a:cubicBezTo>
                  <a:cubicBezTo>
                    <a:pt x="18772" y="3746"/>
                    <a:pt x="18824" y="3893"/>
                    <a:pt x="18744" y="3893"/>
                  </a:cubicBezTo>
                  <a:cubicBezTo>
                    <a:pt x="18734" y="3893"/>
                    <a:pt x="18721" y="3891"/>
                    <a:pt x="18706" y="3885"/>
                  </a:cubicBezTo>
                  <a:cubicBezTo>
                    <a:pt x="18677" y="3875"/>
                    <a:pt x="18654" y="3870"/>
                    <a:pt x="18635" y="3870"/>
                  </a:cubicBezTo>
                  <a:cubicBezTo>
                    <a:pt x="18555" y="3870"/>
                    <a:pt x="18569" y="3959"/>
                    <a:pt x="18685" y="4063"/>
                  </a:cubicBezTo>
                  <a:cubicBezTo>
                    <a:pt x="18766" y="4133"/>
                    <a:pt x="18805" y="4197"/>
                    <a:pt x="18772" y="4202"/>
                  </a:cubicBezTo>
                  <a:cubicBezTo>
                    <a:pt x="18739" y="4208"/>
                    <a:pt x="18742" y="4232"/>
                    <a:pt x="18784" y="4260"/>
                  </a:cubicBezTo>
                  <a:cubicBezTo>
                    <a:pt x="18857" y="4307"/>
                    <a:pt x="18766" y="4357"/>
                    <a:pt x="18632" y="4357"/>
                  </a:cubicBezTo>
                  <a:cubicBezTo>
                    <a:pt x="18613" y="4357"/>
                    <a:pt x="18593" y="4356"/>
                    <a:pt x="18572" y="4354"/>
                  </a:cubicBezTo>
                  <a:cubicBezTo>
                    <a:pt x="18568" y="4354"/>
                    <a:pt x="18564" y="4353"/>
                    <a:pt x="18559" y="4353"/>
                  </a:cubicBezTo>
                  <a:cubicBezTo>
                    <a:pt x="18464" y="4353"/>
                    <a:pt x="18325" y="4459"/>
                    <a:pt x="18314" y="4545"/>
                  </a:cubicBezTo>
                  <a:cubicBezTo>
                    <a:pt x="18311" y="4572"/>
                    <a:pt x="18268" y="4609"/>
                    <a:pt x="18214" y="4632"/>
                  </a:cubicBezTo>
                  <a:cubicBezTo>
                    <a:pt x="18145" y="4667"/>
                    <a:pt x="18080" y="4711"/>
                    <a:pt x="18021" y="4761"/>
                  </a:cubicBezTo>
                  <a:cubicBezTo>
                    <a:pt x="17974" y="4803"/>
                    <a:pt x="17904" y="4834"/>
                    <a:pt x="17853" y="4834"/>
                  </a:cubicBezTo>
                  <a:cubicBezTo>
                    <a:pt x="17845" y="4834"/>
                    <a:pt x="17838" y="4833"/>
                    <a:pt x="17832" y="4832"/>
                  </a:cubicBezTo>
                  <a:cubicBezTo>
                    <a:pt x="17811" y="4828"/>
                    <a:pt x="17796" y="4825"/>
                    <a:pt x="17787" y="4825"/>
                  </a:cubicBezTo>
                  <a:cubicBezTo>
                    <a:pt x="17766" y="4825"/>
                    <a:pt x="17777" y="4837"/>
                    <a:pt x="17820" y="4864"/>
                  </a:cubicBezTo>
                  <a:cubicBezTo>
                    <a:pt x="17862" y="4893"/>
                    <a:pt x="17902" y="4952"/>
                    <a:pt x="17905" y="4991"/>
                  </a:cubicBezTo>
                  <a:cubicBezTo>
                    <a:pt x="17909" y="5032"/>
                    <a:pt x="17959" y="5087"/>
                    <a:pt x="18012" y="5111"/>
                  </a:cubicBezTo>
                  <a:cubicBezTo>
                    <a:pt x="18068" y="5135"/>
                    <a:pt x="18154" y="5205"/>
                    <a:pt x="18200" y="5260"/>
                  </a:cubicBezTo>
                  <a:cubicBezTo>
                    <a:pt x="18252" y="5324"/>
                    <a:pt x="18271" y="5349"/>
                    <a:pt x="18250" y="5349"/>
                  </a:cubicBezTo>
                  <a:cubicBezTo>
                    <a:pt x="18237" y="5349"/>
                    <a:pt x="18208" y="5339"/>
                    <a:pt x="18163" y="5324"/>
                  </a:cubicBezTo>
                  <a:cubicBezTo>
                    <a:pt x="18088" y="5299"/>
                    <a:pt x="18027" y="5287"/>
                    <a:pt x="17982" y="5287"/>
                  </a:cubicBezTo>
                  <a:cubicBezTo>
                    <a:pt x="17874" y="5287"/>
                    <a:pt x="17863" y="5353"/>
                    <a:pt x="18004" y="5445"/>
                  </a:cubicBezTo>
                  <a:cubicBezTo>
                    <a:pt x="18092" y="5503"/>
                    <a:pt x="18098" y="5530"/>
                    <a:pt x="18029" y="5560"/>
                  </a:cubicBezTo>
                  <a:cubicBezTo>
                    <a:pt x="17978" y="5581"/>
                    <a:pt x="17950" y="5621"/>
                    <a:pt x="17965" y="5651"/>
                  </a:cubicBezTo>
                  <a:cubicBezTo>
                    <a:pt x="17975" y="5670"/>
                    <a:pt x="17992" y="5681"/>
                    <a:pt x="18008" y="5681"/>
                  </a:cubicBezTo>
                  <a:cubicBezTo>
                    <a:pt x="18016" y="5681"/>
                    <a:pt x="18024" y="5679"/>
                    <a:pt x="18030" y="5673"/>
                  </a:cubicBezTo>
                  <a:cubicBezTo>
                    <a:pt x="18036" y="5669"/>
                    <a:pt x="18044" y="5666"/>
                    <a:pt x="18055" y="5666"/>
                  </a:cubicBezTo>
                  <a:cubicBezTo>
                    <a:pt x="18116" y="5666"/>
                    <a:pt x="18244" y="5743"/>
                    <a:pt x="18256" y="5796"/>
                  </a:cubicBezTo>
                  <a:cubicBezTo>
                    <a:pt x="18260" y="5813"/>
                    <a:pt x="18207" y="5824"/>
                    <a:pt x="18133" y="5824"/>
                  </a:cubicBezTo>
                  <a:cubicBezTo>
                    <a:pt x="18124" y="5824"/>
                    <a:pt x="18116" y="5824"/>
                    <a:pt x="18106" y="5824"/>
                  </a:cubicBezTo>
                  <a:cubicBezTo>
                    <a:pt x="18092" y="5823"/>
                    <a:pt x="18079" y="5823"/>
                    <a:pt x="18067" y="5823"/>
                  </a:cubicBezTo>
                  <a:cubicBezTo>
                    <a:pt x="17965" y="5823"/>
                    <a:pt x="17936" y="5848"/>
                    <a:pt x="17892" y="5949"/>
                  </a:cubicBezTo>
                  <a:cubicBezTo>
                    <a:pt x="17820" y="6109"/>
                    <a:pt x="17856" y="6231"/>
                    <a:pt x="17989" y="6284"/>
                  </a:cubicBezTo>
                  <a:cubicBezTo>
                    <a:pt x="18120" y="6334"/>
                    <a:pt x="18108" y="6415"/>
                    <a:pt x="17968" y="6442"/>
                  </a:cubicBezTo>
                  <a:cubicBezTo>
                    <a:pt x="17887" y="6457"/>
                    <a:pt x="17860" y="6497"/>
                    <a:pt x="17866" y="6595"/>
                  </a:cubicBezTo>
                  <a:cubicBezTo>
                    <a:pt x="17871" y="6652"/>
                    <a:pt x="17878" y="6688"/>
                    <a:pt x="17884" y="6688"/>
                  </a:cubicBezTo>
                  <a:cubicBezTo>
                    <a:pt x="17886" y="6688"/>
                    <a:pt x="17887" y="6685"/>
                    <a:pt x="17889" y="6679"/>
                  </a:cubicBezTo>
                  <a:cubicBezTo>
                    <a:pt x="17890" y="6674"/>
                    <a:pt x="17893" y="6671"/>
                    <a:pt x="17898" y="6671"/>
                  </a:cubicBezTo>
                  <a:cubicBezTo>
                    <a:pt x="17917" y="6671"/>
                    <a:pt x="17962" y="6714"/>
                    <a:pt x="18011" y="6784"/>
                  </a:cubicBezTo>
                  <a:cubicBezTo>
                    <a:pt x="18092" y="6899"/>
                    <a:pt x="18099" y="6959"/>
                    <a:pt x="18033" y="6959"/>
                  </a:cubicBezTo>
                  <a:cubicBezTo>
                    <a:pt x="18001" y="6959"/>
                    <a:pt x="17952" y="6945"/>
                    <a:pt x="17887" y="6916"/>
                  </a:cubicBezTo>
                  <a:cubicBezTo>
                    <a:pt x="17832" y="6892"/>
                    <a:pt x="17759" y="6880"/>
                    <a:pt x="17707" y="6880"/>
                  </a:cubicBezTo>
                  <a:cubicBezTo>
                    <a:pt x="17645" y="6880"/>
                    <a:pt x="17612" y="6896"/>
                    <a:pt x="17672" y="6925"/>
                  </a:cubicBezTo>
                  <a:cubicBezTo>
                    <a:pt x="17835" y="7004"/>
                    <a:pt x="17886" y="7075"/>
                    <a:pt x="17799" y="7100"/>
                  </a:cubicBezTo>
                  <a:cubicBezTo>
                    <a:pt x="17636" y="7146"/>
                    <a:pt x="17616" y="7169"/>
                    <a:pt x="17681" y="7221"/>
                  </a:cubicBezTo>
                  <a:cubicBezTo>
                    <a:pt x="17718" y="7249"/>
                    <a:pt x="17781" y="7298"/>
                    <a:pt x="17821" y="7328"/>
                  </a:cubicBezTo>
                  <a:cubicBezTo>
                    <a:pt x="17860" y="7357"/>
                    <a:pt x="17883" y="7434"/>
                    <a:pt x="17872" y="7495"/>
                  </a:cubicBezTo>
                  <a:cubicBezTo>
                    <a:pt x="17860" y="7557"/>
                    <a:pt x="17878" y="7627"/>
                    <a:pt x="17909" y="7648"/>
                  </a:cubicBezTo>
                  <a:cubicBezTo>
                    <a:pt x="17939" y="7668"/>
                    <a:pt x="17992" y="7753"/>
                    <a:pt x="18021" y="7831"/>
                  </a:cubicBezTo>
                  <a:cubicBezTo>
                    <a:pt x="18059" y="7934"/>
                    <a:pt x="18047" y="7977"/>
                    <a:pt x="17980" y="7977"/>
                  </a:cubicBezTo>
                  <a:cubicBezTo>
                    <a:pt x="17869" y="7980"/>
                    <a:pt x="17877" y="8039"/>
                    <a:pt x="17998" y="8118"/>
                  </a:cubicBezTo>
                  <a:cubicBezTo>
                    <a:pt x="18081" y="8172"/>
                    <a:pt x="18019" y="8266"/>
                    <a:pt x="17937" y="8266"/>
                  </a:cubicBezTo>
                  <a:cubicBezTo>
                    <a:pt x="17918" y="8266"/>
                    <a:pt x="17897" y="8260"/>
                    <a:pt x="17877" y="8247"/>
                  </a:cubicBezTo>
                  <a:cubicBezTo>
                    <a:pt x="17868" y="8242"/>
                    <a:pt x="17862" y="8240"/>
                    <a:pt x="17857" y="8240"/>
                  </a:cubicBezTo>
                  <a:cubicBezTo>
                    <a:pt x="17843" y="8240"/>
                    <a:pt x="17847" y="8264"/>
                    <a:pt x="17872" y="8306"/>
                  </a:cubicBezTo>
                  <a:cubicBezTo>
                    <a:pt x="17905" y="8361"/>
                    <a:pt x="17929" y="8421"/>
                    <a:pt x="17927" y="8446"/>
                  </a:cubicBezTo>
                  <a:cubicBezTo>
                    <a:pt x="17926" y="8473"/>
                    <a:pt x="17960" y="8507"/>
                    <a:pt x="18005" y="8526"/>
                  </a:cubicBezTo>
                  <a:cubicBezTo>
                    <a:pt x="18048" y="8546"/>
                    <a:pt x="18060" y="8580"/>
                    <a:pt x="18029" y="8604"/>
                  </a:cubicBezTo>
                  <a:cubicBezTo>
                    <a:pt x="18019" y="8612"/>
                    <a:pt x="18007" y="8617"/>
                    <a:pt x="17992" y="8617"/>
                  </a:cubicBezTo>
                  <a:cubicBezTo>
                    <a:pt x="17945" y="8617"/>
                    <a:pt x="17864" y="8572"/>
                    <a:pt x="17702" y="8461"/>
                  </a:cubicBezTo>
                  <a:cubicBezTo>
                    <a:pt x="17571" y="8373"/>
                    <a:pt x="17460" y="8312"/>
                    <a:pt x="17430" y="8312"/>
                  </a:cubicBezTo>
                  <a:cubicBezTo>
                    <a:pt x="17426" y="8312"/>
                    <a:pt x="17423" y="8313"/>
                    <a:pt x="17423" y="8316"/>
                  </a:cubicBezTo>
                  <a:cubicBezTo>
                    <a:pt x="17422" y="8326"/>
                    <a:pt x="17414" y="8332"/>
                    <a:pt x="17402" y="8332"/>
                  </a:cubicBezTo>
                  <a:cubicBezTo>
                    <a:pt x="17389" y="8332"/>
                    <a:pt x="17369" y="8325"/>
                    <a:pt x="17347" y="8310"/>
                  </a:cubicBezTo>
                  <a:cubicBezTo>
                    <a:pt x="17307" y="8286"/>
                    <a:pt x="17260" y="8273"/>
                    <a:pt x="17213" y="8273"/>
                  </a:cubicBezTo>
                  <a:cubicBezTo>
                    <a:pt x="17205" y="8273"/>
                    <a:pt x="17196" y="8273"/>
                    <a:pt x="17187" y="8274"/>
                  </a:cubicBezTo>
                  <a:cubicBezTo>
                    <a:pt x="17176" y="8275"/>
                    <a:pt x="17164" y="8275"/>
                    <a:pt x="17153" y="8275"/>
                  </a:cubicBezTo>
                  <a:cubicBezTo>
                    <a:pt x="17096" y="8275"/>
                    <a:pt x="17039" y="8266"/>
                    <a:pt x="16984" y="8247"/>
                  </a:cubicBezTo>
                  <a:cubicBezTo>
                    <a:pt x="16958" y="8239"/>
                    <a:pt x="16933" y="8234"/>
                    <a:pt x="16913" y="8234"/>
                  </a:cubicBezTo>
                  <a:cubicBezTo>
                    <a:pt x="16878" y="8234"/>
                    <a:pt x="16853" y="8246"/>
                    <a:pt x="16843" y="8270"/>
                  </a:cubicBezTo>
                  <a:cubicBezTo>
                    <a:pt x="16834" y="8289"/>
                    <a:pt x="16823" y="8300"/>
                    <a:pt x="16812" y="8300"/>
                  </a:cubicBezTo>
                  <a:cubicBezTo>
                    <a:pt x="16804" y="8300"/>
                    <a:pt x="16796" y="8294"/>
                    <a:pt x="16789" y="8282"/>
                  </a:cubicBezTo>
                  <a:cubicBezTo>
                    <a:pt x="16778" y="8263"/>
                    <a:pt x="16762" y="8252"/>
                    <a:pt x="16748" y="8252"/>
                  </a:cubicBezTo>
                  <a:cubicBezTo>
                    <a:pt x="16741" y="8252"/>
                    <a:pt x="16735" y="8255"/>
                    <a:pt x="16729" y="8259"/>
                  </a:cubicBezTo>
                  <a:cubicBezTo>
                    <a:pt x="16723" y="8264"/>
                    <a:pt x="16712" y="8267"/>
                    <a:pt x="16697" y="8267"/>
                  </a:cubicBezTo>
                  <a:cubicBezTo>
                    <a:pt x="16667" y="8267"/>
                    <a:pt x="16623" y="8256"/>
                    <a:pt x="16578" y="8237"/>
                  </a:cubicBezTo>
                  <a:cubicBezTo>
                    <a:pt x="16554" y="8227"/>
                    <a:pt x="16527" y="8222"/>
                    <a:pt x="16500" y="8222"/>
                  </a:cubicBezTo>
                  <a:cubicBezTo>
                    <a:pt x="16400" y="8222"/>
                    <a:pt x="16304" y="8284"/>
                    <a:pt x="16355" y="8341"/>
                  </a:cubicBezTo>
                  <a:cubicBezTo>
                    <a:pt x="16371" y="8362"/>
                    <a:pt x="16355" y="8415"/>
                    <a:pt x="16314" y="8461"/>
                  </a:cubicBezTo>
                  <a:cubicBezTo>
                    <a:pt x="16285" y="8496"/>
                    <a:pt x="16263" y="8514"/>
                    <a:pt x="16236" y="8514"/>
                  </a:cubicBezTo>
                  <a:cubicBezTo>
                    <a:pt x="16207" y="8514"/>
                    <a:pt x="16172" y="8493"/>
                    <a:pt x="16116" y="8450"/>
                  </a:cubicBezTo>
                  <a:cubicBezTo>
                    <a:pt x="16054" y="8405"/>
                    <a:pt x="16018" y="8378"/>
                    <a:pt x="15993" y="8378"/>
                  </a:cubicBezTo>
                  <a:cubicBezTo>
                    <a:pt x="15958" y="8378"/>
                    <a:pt x="15945" y="8431"/>
                    <a:pt x="15914" y="8561"/>
                  </a:cubicBezTo>
                  <a:cubicBezTo>
                    <a:pt x="15889" y="8664"/>
                    <a:pt x="15868" y="8710"/>
                    <a:pt x="15832" y="8710"/>
                  </a:cubicBezTo>
                  <a:cubicBezTo>
                    <a:pt x="15811" y="8710"/>
                    <a:pt x="15784" y="8693"/>
                    <a:pt x="15749" y="8662"/>
                  </a:cubicBezTo>
                  <a:cubicBezTo>
                    <a:pt x="15743" y="8657"/>
                    <a:pt x="15738" y="8655"/>
                    <a:pt x="15733" y="8655"/>
                  </a:cubicBezTo>
                  <a:cubicBezTo>
                    <a:pt x="15719" y="8655"/>
                    <a:pt x="15712" y="8678"/>
                    <a:pt x="15716" y="8718"/>
                  </a:cubicBezTo>
                  <a:cubicBezTo>
                    <a:pt x="15720" y="8766"/>
                    <a:pt x="15738" y="8792"/>
                    <a:pt x="15766" y="8792"/>
                  </a:cubicBezTo>
                  <a:cubicBezTo>
                    <a:pt x="15771" y="8792"/>
                    <a:pt x="15777" y="8791"/>
                    <a:pt x="15783" y="8789"/>
                  </a:cubicBezTo>
                  <a:cubicBezTo>
                    <a:pt x="15792" y="8785"/>
                    <a:pt x="15801" y="8784"/>
                    <a:pt x="15810" y="8784"/>
                  </a:cubicBezTo>
                  <a:cubicBezTo>
                    <a:pt x="15833" y="8784"/>
                    <a:pt x="15855" y="8796"/>
                    <a:pt x="15868" y="8816"/>
                  </a:cubicBezTo>
                  <a:cubicBezTo>
                    <a:pt x="15890" y="8859"/>
                    <a:pt x="15828" y="8922"/>
                    <a:pt x="15781" y="8922"/>
                  </a:cubicBezTo>
                  <a:cubicBezTo>
                    <a:pt x="15771" y="8922"/>
                    <a:pt x="15762" y="8920"/>
                    <a:pt x="15755" y="8913"/>
                  </a:cubicBezTo>
                  <a:cubicBezTo>
                    <a:pt x="15695" y="8863"/>
                    <a:pt x="15638" y="8836"/>
                    <a:pt x="15601" y="8836"/>
                  </a:cubicBezTo>
                  <a:cubicBezTo>
                    <a:pt x="15581" y="8836"/>
                    <a:pt x="15567" y="8843"/>
                    <a:pt x="15561" y="8859"/>
                  </a:cubicBezTo>
                  <a:cubicBezTo>
                    <a:pt x="15550" y="8884"/>
                    <a:pt x="15499" y="8902"/>
                    <a:pt x="15444" y="8902"/>
                  </a:cubicBezTo>
                  <a:cubicBezTo>
                    <a:pt x="15438" y="8902"/>
                    <a:pt x="15432" y="8901"/>
                    <a:pt x="15426" y="8901"/>
                  </a:cubicBezTo>
                  <a:cubicBezTo>
                    <a:pt x="15364" y="8897"/>
                    <a:pt x="15326" y="8883"/>
                    <a:pt x="15341" y="8871"/>
                  </a:cubicBezTo>
                  <a:cubicBezTo>
                    <a:pt x="15354" y="8862"/>
                    <a:pt x="15316" y="8855"/>
                    <a:pt x="15250" y="8855"/>
                  </a:cubicBezTo>
                  <a:cubicBezTo>
                    <a:pt x="15234" y="8855"/>
                    <a:pt x="15216" y="8855"/>
                    <a:pt x="15197" y="8856"/>
                  </a:cubicBezTo>
                  <a:cubicBezTo>
                    <a:pt x="15189" y="8857"/>
                    <a:pt x="15182" y="8857"/>
                    <a:pt x="15175" y="8857"/>
                  </a:cubicBezTo>
                  <a:cubicBezTo>
                    <a:pt x="15012" y="8857"/>
                    <a:pt x="14888" y="8763"/>
                    <a:pt x="15035" y="8743"/>
                  </a:cubicBezTo>
                  <a:cubicBezTo>
                    <a:pt x="15077" y="8737"/>
                    <a:pt x="15052" y="8725"/>
                    <a:pt x="14977" y="8716"/>
                  </a:cubicBezTo>
                  <a:cubicBezTo>
                    <a:pt x="14959" y="8714"/>
                    <a:pt x="14941" y="8713"/>
                    <a:pt x="14923" y="8713"/>
                  </a:cubicBezTo>
                  <a:cubicBezTo>
                    <a:pt x="14868" y="8713"/>
                    <a:pt x="14817" y="8723"/>
                    <a:pt x="14797" y="8738"/>
                  </a:cubicBezTo>
                  <a:cubicBezTo>
                    <a:pt x="14786" y="8747"/>
                    <a:pt x="14771" y="8751"/>
                    <a:pt x="14753" y="8751"/>
                  </a:cubicBezTo>
                  <a:cubicBezTo>
                    <a:pt x="14728" y="8751"/>
                    <a:pt x="14697" y="8742"/>
                    <a:pt x="14673" y="8726"/>
                  </a:cubicBezTo>
                  <a:cubicBezTo>
                    <a:pt x="14631" y="8698"/>
                    <a:pt x="14623" y="8673"/>
                    <a:pt x="14656" y="8668"/>
                  </a:cubicBezTo>
                  <a:cubicBezTo>
                    <a:pt x="14689" y="8665"/>
                    <a:pt x="14682" y="8622"/>
                    <a:pt x="14638" y="8576"/>
                  </a:cubicBezTo>
                  <a:cubicBezTo>
                    <a:pt x="14579" y="8512"/>
                    <a:pt x="14491" y="8489"/>
                    <a:pt x="14283" y="8486"/>
                  </a:cubicBezTo>
                  <a:cubicBezTo>
                    <a:pt x="14258" y="8486"/>
                    <a:pt x="14234" y="8486"/>
                    <a:pt x="14212" y="8486"/>
                  </a:cubicBezTo>
                  <a:cubicBezTo>
                    <a:pt x="13953" y="8486"/>
                    <a:pt x="13902" y="8512"/>
                    <a:pt x="13877" y="8628"/>
                  </a:cubicBezTo>
                  <a:cubicBezTo>
                    <a:pt x="13869" y="8667"/>
                    <a:pt x="13863" y="8688"/>
                    <a:pt x="13852" y="8688"/>
                  </a:cubicBezTo>
                  <a:cubicBezTo>
                    <a:pt x="13838" y="8688"/>
                    <a:pt x="13815" y="8653"/>
                    <a:pt x="13764" y="8573"/>
                  </a:cubicBezTo>
                  <a:cubicBezTo>
                    <a:pt x="13718" y="8504"/>
                    <a:pt x="13668" y="8456"/>
                    <a:pt x="13642" y="8456"/>
                  </a:cubicBezTo>
                  <a:cubicBezTo>
                    <a:pt x="13639" y="8456"/>
                    <a:pt x="13635" y="8457"/>
                    <a:pt x="13633" y="8459"/>
                  </a:cubicBezTo>
                  <a:cubicBezTo>
                    <a:pt x="13627" y="8464"/>
                    <a:pt x="13617" y="8466"/>
                    <a:pt x="13606" y="8466"/>
                  </a:cubicBezTo>
                  <a:cubicBezTo>
                    <a:pt x="13580" y="8466"/>
                    <a:pt x="13544" y="8455"/>
                    <a:pt x="13512" y="8434"/>
                  </a:cubicBezTo>
                  <a:cubicBezTo>
                    <a:pt x="13481" y="8414"/>
                    <a:pt x="13463" y="8403"/>
                    <a:pt x="13454" y="8403"/>
                  </a:cubicBezTo>
                  <a:cubicBezTo>
                    <a:pt x="13443" y="8403"/>
                    <a:pt x="13448" y="8420"/>
                    <a:pt x="13465" y="8455"/>
                  </a:cubicBezTo>
                  <a:cubicBezTo>
                    <a:pt x="13482" y="8489"/>
                    <a:pt x="13486" y="8510"/>
                    <a:pt x="13476" y="8510"/>
                  </a:cubicBezTo>
                  <a:cubicBezTo>
                    <a:pt x="13473" y="8510"/>
                    <a:pt x="13470" y="8508"/>
                    <a:pt x="13465" y="8506"/>
                  </a:cubicBezTo>
                  <a:cubicBezTo>
                    <a:pt x="13462" y="8503"/>
                    <a:pt x="13458" y="8502"/>
                    <a:pt x="13454" y="8502"/>
                  </a:cubicBezTo>
                  <a:cubicBezTo>
                    <a:pt x="13436" y="8502"/>
                    <a:pt x="13417" y="8528"/>
                    <a:pt x="13409" y="8571"/>
                  </a:cubicBezTo>
                  <a:cubicBezTo>
                    <a:pt x="13400" y="8613"/>
                    <a:pt x="13378" y="8634"/>
                    <a:pt x="13355" y="8634"/>
                  </a:cubicBezTo>
                  <a:cubicBezTo>
                    <a:pt x="13331" y="8634"/>
                    <a:pt x="13306" y="8611"/>
                    <a:pt x="13295" y="8567"/>
                  </a:cubicBezTo>
                  <a:cubicBezTo>
                    <a:pt x="13277" y="8485"/>
                    <a:pt x="13037" y="8335"/>
                    <a:pt x="12873" y="8304"/>
                  </a:cubicBezTo>
                  <a:cubicBezTo>
                    <a:pt x="12785" y="8286"/>
                    <a:pt x="12698" y="8250"/>
                    <a:pt x="12684" y="8225"/>
                  </a:cubicBezTo>
                  <a:cubicBezTo>
                    <a:pt x="12675" y="8208"/>
                    <a:pt x="12660" y="8199"/>
                    <a:pt x="12645" y="8199"/>
                  </a:cubicBezTo>
                  <a:cubicBezTo>
                    <a:pt x="12637" y="8199"/>
                    <a:pt x="12630" y="8201"/>
                    <a:pt x="12622" y="8207"/>
                  </a:cubicBezTo>
                  <a:cubicBezTo>
                    <a:pt x="12601" y="8222"/>
                    <a:pt x="12600" y="8258"/>
                    <a:pt x="12615" y="8286"/>
                  </a:cubicBezTo>
                  <a:cubicBezTo>
                    <a:pt x="12645" y="8340"/>
                    <a:pt x="12594" y="8388"/>
                    <a:pt x="12533" y="8388"/>
                  </a:cubicBezTo>
                  <a:cubicBezTo>
                    <a:pt x="12512" y="8388"/>
                    <a:pt x="12489" y="8382"/>
                    <a:pt x="12469" y="8368"/>
                  </a:cubicBezTo>
                  <a:cubicBezTo>
                    <a:pt x="12437" y="8348"/>
                    <a:pt x="12361" y="8336"/>
                    <a:pt x="12286" y="8336"/>
                  </a:cubicBezTo>
                  <a:cubicBezTo>
                    <a:pt x="12266" y="8336"/>
                    <a:pt x="12246" y="8337"/>
                    <a:pt x="12227" y="8338"/>
                  </a:cubicBezTo>
                  <a:cubicBezTo>
                    <a:pt x="12205" y="8341"/>
                    <a:pt x="12183" y="8342"/>
                    <a:pt x="12162" y="8342"/>
                  </a:cubicBezTo>
                  <a:cubicBezTo>
                    <a:pt x="12098" y="8342"/>
                    <a:pt x="12046" y="8331"/>
                    <a:pt x="12034" y="8313"/>
                  </a:cubicBezTo>
                  <a:cubicBezTo>
                    <a:pt x="12027" y="8301"/>
                    <a:pt x="12015" y="8295"/>
                    <a:pt x="12000" y="8295"/>
                  </a:cubicBezTo>
                  <a:cubicBezTo>
                    <a:pt x="11987" y="8295"/>
                    <a:pt x="11972" y="8300"/>
                    <a:pt x="11957" y="8312"/>
                  </a:cubicBezTo>
                  <a:cubicBezTo>
                    <a:pt x="11942" y="8323"/>
                    <a:pt x="11918" y="8329"/>
                    <a:pt x="11891" y="8329"/>
                  </a:cubicBezTo>
                  <a:cubicBezTo>
                    <a:pt x="11862" y="8329"/>
                    <a:pt x="11830" y="8322"/>
                    <a:pt x="11802" y="8310"/>
                  </a:cubicBezTo>
                  <a:cubicBezTo>
                    <a:pt x="11756" y="8292"/>
                    <a:pt x="11731" y="8282"/>
                    <a:pt x="11725" y="8282"/>
                  </a:cubicBezTo>
                  <a:cubicBezTo>
                    <a:pt x="11718" y="8282"/>
                    <a:pt x="11737" y="8295"/>
                    <a:pt x="11779" y="8325"/>
                  </a:cubicBezTo>
                  <a:cubicBezTo>
                    <a:pt x="11856" y="8381"/>
                    <a:pt x="11856" y="8412"/>
                    <a:pt x="11806" y="8412"/>
                  </a:cubicBezTo>
                  <a:cubicBezTo>
                    <a:pt x="11771" y="8412"/>
                    <a:pt x="11709" y="8396"/>
                    <a:pt x="11631" y="8361"/>
                  </a:cubicBezTo>
                  <a:cubicBezTo>
                    <a:pt x="11564" y="8331"/>
                    <a:pt x="11506" y="8314"/>
                    <a:pt x="11476" y="8314"/>
                  </a:cubicBezTo>
                  <a:cubicBezTo>
                    <a:pt x="11463" y="8314"/>
                    <a:pt x="11455" y="8317"/>
                    <a:pt x="11454" y="8324"/>
                  </a:cubicBezTo>
                  <a:cubicBezTo>
                    <a:pt x="11452" y="8342"/>
                    <a:pt x="11430" y="8352"/>
                    <a:pt x="11400" y="8352"/>
                  </a:cubicBezTo>
                  <a:cubicBezTo>
                    <a:pt x="11390" y="8352"/>
                    <a:pt x="11380" y="8351"/>
                    <a:pt x="11369" y="8349"/>
                  </a:cubicBezTo>
                  <a:cubicBezTo>
                    <a:pt x="11358" y="8347"/>
                    <a:pt x="11348" y="8345"/>
                    <a:pt x="11340" y="8345"/>
                  </a:cubicBezTo>
                  <a:cubicBezTo>
                    <a:pt x="11308" y="8345"/>
                    <a:pt x="11302" y="8365"/>
                    <a:pt x="11321" y="8404"/>
                  </a:cubicBezTo>
                  <a:cubicBezTo>
                    <a:pt x="11331" y="8426"/>
                    <a:pt x="11333" y="8437"/>
                    <a:pt x="11327" y="8437"/>
                  </a:cubicBezTo>
                  <a:cubicBezTo>
                    <a:pt x="11319" y="8437"/>
                    <a:pt x="11297" y="8421"/>
                    <a:pt x="11261" y="8386"/>
                  </a:cubicBezTo>
                  <a:cubicBezTo>
                    <a:pt x="11219" y="8347"/>
                    <a:pt x="11183" y="8326"/>
                    <a:pt x="11154" y="8326"/>
                  </a:cubicBezTo>
                  <a:cubicBezTo>
                    <a:pt x="11141" y="8326"/>
                    <a:pt x="11129" y="8331"/>
                    <a:pt x="11118" y="8340"/>
                  </a:cubicBezTo>
                  <a:cubicBezTo>
                    <a:pt x="11100" y="8351"/>
                    <a:pt x="11080" y="8356"/>
                    <a:pt x="11060" y="8356"/>
                  </a:cubicBezTo>
                  <a:cubicBezTo>
                    <a:pt x="11041" y="8356"/>
                    <a:pt x="11022" y="8352"/>
                    <a:pt x="11005" y="8341"/>
                  </a:cubicBezTo>
                  <a:cubicBezTo>
                    <a:pt x="10995" y="8336"/>
                    <a:pt x="10989" y="8333"/>
                    <a:pt x="10984" y="8333"/>
                  </a:cubicBezTo>
                  <a:cubicBezTo>
                    <a:pt x="10972" y="8333"/>
                    <a:pt x="10980" y="8355"/>
                    <a:pt x="11008" y="8392"/>
                  </a:cubicBezTo>
                  <a:cubicBezTo>
                    <a:pt x="11041" y="8437"/>
                    <a:pt x="11053" y="8458"/>
                    <a:pt x="11043" y="8458"/>
                  </a:cubicBezTo>
                  <a:cubicBezTo>
                    <a:pt x="11036" y="8458"/>
                    <a:pt x="11017" y="8447"/>
                    <a:pt x="10985" y="8428"/>
                  </a:cubicBezTo>
                  <a:cubicBezTo>
                    <a:pt x="10957" y="8410"/>
                    <a:pt x="10936" y="8400"/>
                    <a:pt x="10921" y="8400"/>
                  </a:cubicBezTo>
                  <a:cubicBezTo>
                    <a:pt x="10899" y="8400"/>
                    <a:pt x="10888" y="8420"/>
                    <a:pt x="10879" y="8464"/>
                  </a:cubicBezTo>
                  <a:cubicBezTo>
                    <a:pt x="10865" y="8531"/>
                    <a:pt x="10823" y="8565"/>
                    <a:pt x="10783" y="8565"/>
                  </a:cubicBezTo>
                  <a:cubicBezTo>
                    <a:pt x="10744" y="8565"/>
                    <a:pt x="10708" y="8532"/>
                    <a:pt x="10703" y="8465"/>
                  </a:cubicBezTo>
                  <a:cubicBezTo>
                    <a:pt x="10699" y="8406"/>
                    <a:pt x="10650" y="8315"/>
                    <a:pt x="10593" y="8259"/>
                  </a:cubicBezTo>
                  <a:cubicBezTo>
                    <a:pt x="10532" y="8201"/>
                    <a:pt x="10487" y="8177"/>
                    <a:pt x="10423" y="8177"/>
                  </a:cubicBezTo>
                  <a:cubicBezTo>
                    <a:pt x="10401" y="8177"/>
                    <a:pt x="10378" y="8180"/>
                    <a:pt x="10351" y="8185"/>
                  </a:cubicBezTo>
                  <a:cubicBezTo>
                    <a:pt x="10320" y="8190"/>
                    <a:pt x="10297" y="8193"/>
                    <a:pt x="10284" y="8193"/>
                  </a:cubicBezTo>
                  <a:cubicBezTo>
                    <a:pt x="10266" y="8193"/>
                    <a:pt x="10268" y="8187"/>
                    <a:pt x="10294" y="8176"/>
                  </a:cubicBezTo>
                  <a:cubicBezTo>
                    <a:pt x="10353" y="8152"/>
                    <a:pt x="10342" y="8124"/>
                    <a:pt x="10256" y="8073"/>
                  </a:cubicBezTo>
                  <a:cubicBezTo>
                    <a:pt x="10208" y="8045"/>
                    <a:pt x="10178" y="8030"/>
                    <a:pt x="10161" y="8030"/>
                  </a:cubicBezTo>
                  <a:cubicBezTo>
                    <a:pt x="10145" y="8030"/>
                    <a:pt x="10140" y="8044"/>
                    <a:pt x="10142" y="8070"/>
                  </a:cubicBezTo>
                  <a:cubicBezTo>
                    <a:pt x="10146" y="8118"/>
                    <a:pt x="10133" y="8139"/>
                    <a:pt x="10113" y="8139"/>
                  </a:cubicBezTo>
                  <a:cubicBezTo>
                    <a:pt x="10080" y="8139"/>
                    <a:pt x="10026" y="8083"/>
                    <a:pt x="9990" y="7991"/>
                  </a:cubicBezTo>
                  <a:lnTo>
                    <a:pt x="9935" y="7846"/>
                  </a:lnTo>
                  <a:lnTo>
                    <a:pt x="9787" y="7859"/>
                  </a:lnTo>
                  <a:cubicBezTo>
                    <a:pt x="9749" y="7863"/>
                    <a:pt x="9721" y="7865"/>
                    <a:pt x="9699" y="7865"/>
                  </a:cubicBezTo>
                  <a:cubicBezTo>
                    <a:pt x="9640" y="7865"/>
                    <a:pt x="9638" y="7846"/>
                    <a:pt x="9638" y="7774"/>
                  </a:cubicBezTo>
                  <a:cubicBezTo>
                    <a:pt x="9637" y="7703"/>
                    <a:pt x="9634" y="7683"/>
                    <a:pt x="9573" y="7683"/>
                  </a:cubicBezTo>
                  <a:cubicBezTo>
                    <a:pt x="9551" y="7683"/>
                    <a:pt x="9521" y="7685"/>
                    <a:pt x="9481" y="7689"/>
                  </a:cubicBezTo>
                  <a:cubicBezTo>
                    <a:pt x="9456" y="7692"/>
                    <a:pt x="9435" y="7693"/>
                    <a:pt x="9416" y="7693"/>
                  </a:cubicBezTo>
                  <a:cubicBezTo>
                    <a:pt x="9341" y="7693"/>
                    <a:pt x="9308" y="7672"/>
                    <a:pt x="9271" y="7615"/>
                  </a:cubicBezTo>
                  <a:cubicBezTo>
                    <a:pt x="9239" y="7565"/>
                    <a:pt x="9215" y="7540"/>
                    <a:pt x="9202" y="7540"/>
                  </a:cubicBezTo>
                  <a:cubicBezTo>
                    <a:pt x="9185" y="7540"/>
                    <a:pt x="9184" y="7577"/>
                    <a:pt x="9201" y="7651"/>
                  </a:cubicBezTo>
                  <a:cubicBezTo>
                    <a:pt x="9211" y="7702"/>
                    <a:pt x="9213" y="7725"/>
                    <a:pt x="9189" y="7725"/>
                  </a:cubicBezTo>
                  <a:cubicBezTo>
                    <a:pt x="9172" y="7725"/>
                    <a:pt x="9142" y="7714"/>
                    <a:pt x="9095" y="7694"/>
                  </a:cubicBezTo>
                  <a:cubicBezTo>
                    <a:pt x="9063" y="7681"/>
                    <a:pt x="9033" y="7675"/>
                    <a:pt x="9008" y="7675"/>
                  </a:cubicBezTo>
                  <a:cubicBezTo>
                    <a:pt x="8938" y="7675"/>
                    <a:pt x="8909" y="7720"/>
                    <a:pt x="8996" y="7759"/>
                  </a:cubicBezTo>
                  <a:cubicBezTo>
                    <a:pt x="9030" y="7774"/>
                    <a:pt x="9021" y="7797"/>
                    <a:pt x="8975" y="7809"/>
                  </a:cubicBezTo>
                  <a:cubicBezTo>
                    <a:pt x="8958" y="7813"/>
                    <a:pt x="8941" y="7816"/>
                    <a:pt x="8924" y="7816"/>
                  </a:cubicBezTo>
                  <a:cubicBezTo>
                    <a:pt x="8892" y="7816"/>
                    <a:pt x="8860" y="7808"/>
                    <a:pt x="8832" y="7792"/>
                  </a:cubicBezTo>
                  <a:cubicBezTo>
                    <a:pt x="8819" y="7784"/>
                    <a:pt x="8806" y="7780"/>
                    <a:pt x="8792" y="7780"/>
                  </a:cubicBezTo>
                  <a:cubicBezTo>
                    <a:pt x="8766" y="7780"/>
                    <a:pt x="8740" y="7795"/>
                    <a:pt x="8722" y="7825"/>
                  </a:cubicBezTo>
                  <a:cubicBezTo>
                    <a:pt x="8702" y="7856"/>
                    <a:pt x="8687" y="7870"/>
                    <a:pt x="8671" y="7870"/>
                  </a:cubicBezTo>
                  <a:cubicBezTo>
                    <a:pt x="8655" y="7870"/>
                    <a:pt x="8638" y="7857"/>
                    <a:pt x="8616" y="7830"/>
                  </a:cubicBezTo>
                  <a:cubicBezTo>
                    <a:pt x="8578" y="7785"/>
                    <a:pt x="8483" y="7756"/>
                    <a:pt x="8357" y="7755"/>
                  </a:cubicBezTo>
                  <a:cubicBezTo>
                    <a:pt x="8204" y="7751"/>
                    <a:pt x="8129" y="7725"/>
                    <a:pt x="8017" y="7633"/>
                  </a:cubicBezTo>
                  <a:cubicBezTo>
                    <a:pt x="7948" y="7575"/>
                    <a:pt x="7907" y="7549"/>
                    <a:pt x="7886" y="7549"/>
                  </a:cubicBezTo>
                  <a:cubicBezTo>
                    <a:pt x="7875" y="7549"/>
                    <a:pt x="7869" y="7555"/>
                    <a:pt x="7868" y="7568"/>
                  </a:cubicBezTo>
                  <a:cubicBezTo>
                    <a:pt x="7855" y="7671"/>
                    <a:pt x="7726" y="7770"/>
                    <a:pt x="7609" y="7770"/>
                  </a:cubicBezTo>
                  <a:cubicBezTo>
                    <a:pt x="7602" y="7770"/>
                    <a:pt x="7595" y="7769"/>
                    <a:pt x="7587" y="7768"/>
                  </a:cubicBezTo>
                  <a:cubicBezTo>
                    <a:pt x="7505" y="7759"/>
                    <a:pt x="7493" y="7752"/>
                    <a:pt x="7546" y="7745"/>
                  </a:cubicBezTo>
                  <a:cubicBezTo>
                    <a:pt x="7589" y="7737"/>
                    <a:pt x="7610" y="7709"/>
                    <a:pt x="7593" y="7679"/>
                  </a:cubicBezTo>
                  <a:cubicBezTo>
                    <a:pt x="7584" y="7662"/>
                    <a:pt x="7561" y="7653"/>
                    <a:pt x="7533" y="7653"/>
                  </a:cubicBezTo>
                  <a:cubicBezTo>
                    <a:pt x="7512" y="7653"/>
                    <a:pt x="7487" y="7658"/>
                    <a:pt x="7464" y="7668"/>
                  </a:cubicBezTo>
                  <a:cubicBezTo>
                    <a:pt x="7429" y="7682"/>
                    <a:pt x="7391" y="7690"/>
                    <a:pt x="7360" y="7690"/>
                  </a:cubicBezTo>
                  <a:cubicBezTo>
                    <a:pt x="7341" y="7690"/>
                    <a:pt x="7326" y="7687"/>
                    <a:pt x="7316" y="7680"/>
                  </a:cubicBezTo>
                  <a:cubicBezTo>
                    <a:pt x="7310" y="7676"/>
                    <a:pt x="7303" y="7675"/>
                    <a:pt x="7296" y="7675"/>
                  </a:cubicBezTo>
                  <a:cubicBezTo>
                    <a:pt x="7273" y="7675"/>
                    <a:pt x="7247" y="7694"/>
                    <a:pt x="7229" y="7727"/>
                  </a:cubicBezTo>
                  <a:cubicBezTo>
                    <a:pt x="7211" y="7761"/>
                    <a:pt x="7186" y="7776"/>
                    <a:pt x="7164" y="7776"/>
                  </a:cubicBezTo>
                  <a:cubicBezTo>
                    <a:pt x="7127" y="7776"/>
                    <a:pt x="7098" y="7735"/>
                    <a:pt x="7123" y="7676"/>
                  </a:cubicBezTo>
                  <a:cubicBezTo>
                    <a:pt x="7146" y="7622"/>
                    <a:pt x="7129" y="7609"/>
                    <a:pt x="7031" y="7598"/>
                  </a:cubicBezTo>
                  <a:cubicBezTo>
                    <a:pt x="6905" y="7583"/>
                    <a:pt x="6789" y="7473"/>
                    <a:pt x="6850" y="7425"/>
                  </a:cubicBezTo>
                  <a:cubicBezTo>
                    <a:pt x="6857" y="7420"/>
                    <a:pt x="6865" y="7417"/>
                    <a:pt x="6873" y="7417"/>
                  </a:cubicBezTo>
                  <a:cubicBezTo>
                    <a:pt x="6889" y="7417"/>
                    <a:pt x="6907" y="7430"/>
                    <a:pt x="6919" y="7452"/>
                  </a:cubicBezTo>
                  <a:cubicBezTo>
                    <a:pt x="6927" y="7469"/>
                    <a:pt x="6936" y="7477"/>
                    <a:pt x="6942" y="7477"/>
                  </a:cubicBezTo>
                  <a:cubicBezTo>
                    <a:pt x="6949" y="7477"/>
                    <a:pt x="6954" y="7470"/>
                    <a:pt x="6956" y="7454"/>
                  </a:cubicBezTo>
                  <a:cubicBezTo>
                    <a:pt x="6964" y="7389"/>
                    <a:pt x="6789" y="7292"/>
                    <a:pt x="6653" y="7286"/>
                  </a:cubicBezTo>
                  <a:cubicBezTo>
                    <a:pt x="6647" y="7286"/>
                    <a:pt x="6641" y="7286"/>
                    <a:pt x="6635" y="7286"/>
                  </a:cubicBezTo>
                  <a:cubicBezTo>
                    <a:pt x="6570" y="7286"/>
                    <a:pt x="6553" y="7303"/>
                    <a:pt x="6565" y="7354"/>
                  </a:cubicBezTo>
                  <a:cubicBezTo>
                    <a:pt x="6571" y="7397"/>
                    <a:pt x="6556" y="7440"/>
                    <a:pt x="6525" y="7470"/>
                  </a:cubicBezTo>
                  <a:cubicBezTo>
                    <a:pt x="6505" y="7486"/>
                    <a:pt x="6492" y="7494"/>
                    <a:pt x="6484" y="7494"/>
                  </a:cubicBezTo>
                  <a:cubicBezTo>
                    <a:pt x="6473" y="7494"/>
                    <a:pt x="6472" y="7478"/>
                    <a:pt x="6476" y="7445"/>
                  </a:cubicBezTo>
                  <a:cubicBezTo>
                    <a:pt x="6479" y="7407"/>
                    <a:pt x="6450" y="7349"/>
                    <a:pt x="6413" y="7319"/>
                  </a:cubicBezTo>
                  <a:cubicBezTo>
                    <a:pt x="6392" y="7302"/>
                    <a:pt x="6374" y="7293"/>
                    <a:pt x="6358" y="7293"/>
                  </a:cubicBezTo>
                  <a:cubicBezTo>
                    <a:pt x="6335" y="7293"/>
                    <a:pt x="6315" y="7309"/>
                    <a:pt x="6294" y="7343"/>
                  </a:cubicBezTo>
                  <a:cubicBezTo>
                    <a:pt x="6268" y="7385"/>
                    <a:pt x="6223" y="7404"/>
                    <a:pt x="6133" y="7404"/>
                  </a:cubicBezTo>
                  <a:cubicBezTo>
                    <a:pt x="6089" y="7404"/>
                    <a:pt x="6034" y="7399"/>
                    <a:pt x="5964" y="7391"/>
                  </a:cubicBezTo>
                  <a:lnTo>
                    <a:pt x="5686" y="7355"/>
                  </a:lnTo>
                  <a:lnTo>
                    <a:pt x="5747" y="7467"/>
                  </a:lnTo>
                  <a:cubicBezTo>
                    <a:pt x="5779" y="7524"/>
                    <a:pt x="5795" y="7552"/>
                    <a:pt x="5788" y="7552"/>
                  </a:cubicBezTo>
                  <a:cubicBezTo>
                    <a:pt x="5781" y="7552"/>
                    <a:pt x="5752" y="7526"/>
                    <a:pt x="5697" y="7476"/>
                  </a:cubicBezTo>
                  <a:cubicBezTo>
                    <a:pt x="5638" y="7423"/>
                    <a:pt x="5604" y="7399"/>
                    <a:pt x="5573" y="7399"/>
                  </a:cubicBezTo>
                  <a:cubicBezTo>
                    <a:pt x="5553" y="7399"/>
                    <a:pt x="5534" y="7409"/>
                    <a:pt x="5512" y="7427"/>
                  </a:cubicBezTo>
                  <a:cubicBezTo>
                    <a:pt x="5474" y="7457"/>
                    <a:pt x="5462" y="7513"/>
                    <a:pt x="5483" y="7551"/>
                  </a:cubicBezTo>
                  <a:cubicBezTo>
                    <a:pt x="5531" y="7630"/>
                    <a:pt x="5464" y="7725"/>
                    <a:pt x="5379" y="7725"/>
                  </a:cubicBezTo>
                  <a:cubicBezTo>
                    <a:pt x="5366" y="7725"/>
                    <a:pt x="5353" y="7722"/>
                    <a:pt x="5340" y="7718"/>
                  </a:cubicBezTo>
                  <a:cubicBezTo>
                    <a:pt x="5279" y="7695"/>
                    <a:pt x="5283" y="7677"/>
                    <a:pt x="5353" y="7654"/>
                  </a:cubicBezTo>
                  <a:cubicBezTo>
                    <a:pt x="5419" y="7633"/>
                    <a:pt x="5410" y="7625"/>
                    <a:pt x="5313" y="7625"/>
                  </a:cubicBezTo>
                  <a:cubicBezTo>
                    <a:pt x="5297" y="7625"/>
                    <a:pt x="5280" y="7625"/>
                    <a:pt x="5259" y="7625"/>
                  </a:cubicBezTo>
                  <a:cubicBezTo>
                    <a:pt x="5257" y="7625"/>
                    <a:pt x="5254" y="7625"/>
                    <a:pt x="5252" y="7625"/>
                  </a:cubicBezTo>
                  <a:cubicBezTo>
                    <a:pt x="5145" y="7625"/>
                    <a:pt x="5029" y="7596"/>
                    <a:pt x="4985" y="7558"/>
                  </a:cubicBezTo>
                  <a:cubicBezTo>
                    <a:pt x="4952" y="7529"/>
                    <a:pt x="4915" y="7513"/>
                    <a:pt x="4887" y="7513"/>
                  </a:cubicBezTo>
                  <a:cubicBezTo>
                    <a:pt x="4877" y="7513"/>
                    <a:pt x="4868" y="7516"/>
                    <a:pt x="4861" y="7521"/>
                  </a:cubicBezTo>
                  <a:cubicBezTo>
                    <a:pt x="4854" y="7526"/>
                    <a:pt x="4845" y="7529"/>
                    <a:pt x="4835" y="7529"/>
                  </a:cubicBezTo>
                  <a:cubicBezTo>
                    <a:pt x="4813" y="7529"/>
                    <a:pt x="4788" y="7516"/>
                    <a:pt x="4768" y="7491"/>
                  </a:cubicBezTo>
                  <a:cubicBezTo>
                    <a:pt x="4748" y="7467"/>
                    <a:pt x="4727" y="7455"/>
                    <a:pt x="4706" y="7455"/>
                  </a:cubicBezTo>
                  <a:cubicBezTo>
                    <a:pt x="4690" y="7455"/>
                    <a:pt x="4673" y="7462"/>
                    <a:pt x="4657" y="7476"/>
                  </a:cubicBezTo>
                  <a:cubicBezTo>
                    <a:pt x="4635" y="7492"/>
                    <a:pt x="4621" y="7501"/>
                    <a:pt x="4613" y="7501"/>
                  </a:cubicBezTo>
                  <a:cubicBezTo>
                    <a:pt x="4602" y="7501"/>
                    <a:pt x="4599" y="7487"/>
                    <a:pt x="4603" y="7458"/>
                  </a:cubicBezTo>
                  <a:cubicBezTo>
                    <a:pt x="4607" y="7419"/>
                    <a:pt x="4592" y="7400"/>
                    <a:pt x="4555" y="7400"/>
                  </a:cubicBezTo>
                  <a:cubicBezTo>
                    <a:pt x="4549" y="7400"/>
                    <a:pt x="4542" y="7400"/>
                    <a:pt x="4534" y="7401"/>
                  </a:cubicBezTo>
                  <a:cubicBezTo>
                    <a:pt x="4529" y="7402"/>
                    <a:pt x="4524" y="7402"/>
                    <a:pt x="4519" y="7402"/>
                  </a:cubicBezTo>
                  <a:cubicBezTo>
                    <a:pt x="4483" y="7402"/>
                    <a:pt x="4448" y="7384"/>
                    <a:pt x="4425" y="7354"/>
                  </a:cubicBezTo>
                  <a:cubicBezTo>
                    <a:pt x="4420" y="7344"/>
                    <a:pt x="4416" y="7340"/>
                    <a:pt x="4413" y="7340"/>
                  </a:cubicBezTo>
                  <a:cubicBezTo>
                    <a:pt x="4405" y="7340"/>
                    <a:pt x="4402" y="7364"/>
                    <a:pt x="4407" y="7404"/>
                  </a:cubicBezTo>
                  <a:cubicBezTo>
                    <a:pt x="4416" y="7474"/>
                    <a:pt x="4388" y="7519"/>
                    <a:pt x="4331" y="7525"/>
                  </a:cubicBezTo>
                  <a:cubicBezTo>
                    <a:pt x="4319" y="7527"/>
                    <a:pt x="4308" y="7528"/>
                    <a:pt x="4299" y="7528"/>
                  </a:cubicBezTo>
                  <a:cubicBezTo>
                    <a:pt x="4253" y="7528"/>
                    <a:pt x="4243" y="7504"/>
                    <a:pt x="4251" y="7434"/>
                  </a:cubicBezTo>
                  <a:cubicBezTo>
                    <a:pt x="4257" y="7380"/>
                    <a:pt x="4225" y="7310"/>
                    <a:pt x="4185" y="7285"/>
                  </a:cubicBezTo>
                  <a:cubicBezTo>
                    <a:pt x="4160" y="7270"/>
                    <a:pt x="4144" y="7263"/>
                    <a:pt x="4137" y="7263"/>
                  </a:cubicBezTo>
                  <a:cubicBezTo>
                    <a:pt x="4129" y="7263"/>
                    <a:pt x="4133" y="7273"/>
                    <a:pt x="4149" y="7292"/>
                  </a:cubicBezTo>
                  <a:cubicBezTo>
                    <a:pt x="4200" y="7357"/>
                    <a:pt x="4162" y="7398"/>
                    <a:pt x="4068" y="7398"/>
                  </a:cubicBezTo>
                  <a:cubicBezTo>
                    <a:pt x="4042" y="7398"/>
                    <a:pt x="4012" y="7395"/>
                    <a:pt x="3978" y="7388"/>
                  </a:cubicBezTo>
                  <a:cubicBezTo>
                    <a:pt x="3955" y="7383"/>
                    <a:pt x="3934" y="7381"/>
                    <a:pt x="3914" y="7381"/>
                  </a:cubicBezTo>
                  <a:cubicBezTo>
                    <a:pt x="3855" y="7381"/>
                    <a:pt x="3811" y="7402"/>
                    <a:pt x="3778" y="7446"/>
                  </a:cubicBezTo>
                  <a:cubicBezTo>
                    <a:pt x="3750" y="7483"/>
                    <a:pt x="3730" y="7502"/>
                    <a:pt x="3709" y="7502"/>
                  </a:cubicBezTo>
                  <a:cubicBezTo>
                    <a:pt x="3688" y="7502"/>
                    <a:pt x="3665" y="7485"/>
                    <a:pt x="3631" y="7452"/>
                  </a:cubicBezTo>
                  <a:cubicBezTo>
                    <a:pt x="3598" y="7419"/>
                    <a:pt x="3576" y="7402"/>
                    <a:pt x="3552" y="7402"/>
                  </a:cubicBezTo>
                  <a:cubicBezTo>
                    <a:pt x="3524" y="7402"/>
                    <a:pt x="3495" y="7425"/>
                    <a:pt x="3443" y="7473"/>
                  </a:cubicBezTo>
                  <a:cubicBezTo>
                    <a:pt x="3385" y="7530"/>
                    <a:pt x="3333" y="7601"/>
                    <a:pt x="3330" y="7631"/>
                  </a:cubicBezTo>
                  <a:cubicBezTo>
                    <a:pt x="3327" y="7654"/>
                    <a:pt x="3305" y="7668"/>
                    <a:pt x="3276" y="7668"/>
                  </a:cubicBezTo>
                  <a:cubicBezTo>
                    <a:pt x="3266" y="7668"/>
                    <a:pt x="3256" y="7666"/>
                    <a:pt x="3245" y="7662"/>
                  </a:cubicBezTo>
                  <a:cubicBezTo>
                    <a:pt x="3225" y="7656"/>
                    <a:pt x="3212" y="7652"/>
                    <a:pt x="3206" y="7652"/>
                  </a:cubicBezTo>
                  <a:cubicBezTo>
                    <a:pt x="3194" y="7652"/>
                    <a:pt x="3204" y="7663"/>
                    <a:pt x="3236" y="7686"/>
                  </a:cubicBezTo>
                  <a:cubicBezTo>
                    <a:pt x="3281" y="7721"/>
                    <a:pt x="3316" y="7762"/>
                    <a:pt x="3343" y="7812"/>
                  </a:cubicBezTo>
                  <a:cubicBezTo>
                    <a:pt x="3368" y="7859"/>
                    <a:pt x="3370" y="7877"/>
                    <a:pt x="3336" y="7877"/>
                  </a:cubicBezTo>
                  <a:cubicBezTo>
                    <a:pt x="3321" y="7877"/>
                    <a:pt x="3300" y="7874"/>
                    <a:pt x="3272" y="7868"/>
                  </a:cubicBezTo>
                  <a:cubicBezTo>
                    <a:pt x="3136" y="7843"/>
                    <a:pt x="3067" y="7800"/>
                    <a:pt x="3146" y="7789"/>
                  </a:cubicBezTo>
                  <a:cubicBezTo>
                    <a:pt x="3215" y="7780"/>
                    <a:pt x="3108" y="7585"/>
                    <a:pt x="3031" y="7582"/>
                  </a:cubicBezTo>
                  <a:cubicBezTo>
                    <a:pt x="3031" y="7582"/>
                    <a:pt x="3031" y="7582"/>
                    <a:pt x="3030" y="7582"/>
                  </a:cubicBezTo>
                  <a:cubicBezTo>
                    <a:pt x="3005" y="7582"/>
                    <a:pt x="2973" y="7632"/>
                    <a:pt x="2961" y="7692"/>
                  </a:cubicBezTo>
                  <a:cubicBezTo>
                    <a:pt x="2948" y="7751"/>
                    <a:pt x="2913" y="7803"/>
                    <a:pt x="2883" y="7803"/>
                  </a:cubicBezTo>
                  <a:cubicBezTo>
                    <a:pt x="2883" y="7803"/>
                    <a:pt x="2883" y="7803"/>
                    <a:pt x="2882" y="7803"/>
                  </a:cubicBezTo>
                  <a:cubicBezTo>
                    <a:pt x="2851" y="7800"/>
                    <a:pt x="2852" y="7779"/>
                    <a:pt x="2882" y="7753"/>
                  </a:cubicBezTo>
                  <a:cubicBezTo>
                    <a:pt x="2938" y="7710"/>
                    <a:pt x="2903" y="7660"/>
                    <a:pt x="2838" y="7660"/>
                  </a:cubicBezTo>
                  <a:cubicBezTo>
                    <a:pt x="2823" y="7660"/>
                    <a:pt x="2807" y="7663"/>
                    <a:pt x="2790" y="7668"/>
                  </a:cubicBezTo>
                  <a:cubicBezTo>
                    <a:pt x="2777" y="7673"/>
                    <a:pt x="2766" y="7675"/>
                    <a:pt x="2756" y="7675"/>
                  </a:cubicBezTo>
                  <a:cubicBezTo>
                    <a:pt x="2727" y="7675"/>
                    <a:pt x="2712" y="7653"/>
                    <a:pt x="2693" y="7598"/>
                  </a:cubicBezTo>
                  <a:cubicBezTo>
                    <a:pt x="2678" y="7554"/>
                    <a:pt x="2659" y="7531"/>
                    <a:pt x="2639" y="7531"/>
                  </a:cubicBezTo>
                  <a:cubicBezTo>
                    <a:pt x="2633" y="7531"/>
                    <a:pt x="2626" y="7533"/>
                    <a:pt x="2620" y="7539"/>
                  </a:cubicBezTo>
                  <a:cubicBezTo>
                    <a:pt x="2594" y="7559"/>
                    <a:pt x="2600" y="7585"/>
                    <a:pt x="2629" y="7603"/>
                  </a:cubicBezTo>
                  <a:cubicBezTo>
                    <a:pt x="2657" y="7622"/>
                    <a:pt x="2649" y="7656"/>
                    <a:pt x="2620" y="7680"/>
                  </a:cubicBezTo>
                  <a:cubicBezTo>
                    <a:pt x="2582" y="7710"/>
                    <a:pt x="2596" y="7737"/>
                    <a:pt x="2657" y="7758"/>
                  </a:cubicBezTo>
                  <a:cubicBezTo>
                    <a:pt x="2776" y="7798"/>
                    <a:pt x="2723" y="7970"/>
                    <a:pt x="2588" y="7974"/>
                  </a:cubicBezTo>
                  <a:cubicBezTo>
                    <a:pt x="2472" y="7979"/>
                    <a:pt x="2415" y="8097"/>
                    <a:pt x="2514" y="8133"/>
                  </a:cubicBezTo>
                  <a:cubicBezTo>
                    <a:pt x="2585" y="8159"/>
                    <a:pt x="2654" y="8425"/>
                    <a:pt x="2600" y="8468"/>
                  </a:cubicBezTo>
                  <a:cubicBezTo>
                    <a:pt x="2595" y="8472"/>
                    <a:pt x="2587" y="8474"/>
                    <a:pt x="2578" y="8474"/>
                  </a:cubicBezTo>
                  <a:cubicBezTo>
                    <a:pt x="2557" y="8474"/>
                    <a:pt x="2527" y="8464"/>
                    <a:pt x="2497" y="8444"/>
                  </a:cubicBezTo>
                  <a:cubicBezTo>
                    <a:pt x="2471" y="8427"/>
                    <a:pt x="2443" y="8418"/>
                    <a:pt x="2419" y="8418"/>
                  </a:cubicBezTo>
                  <a:cubicBezTo>
                    <a:pt x="2406" y="8418"/>
                    <a:pt x="2394" y="8421"/>
                    <a:pt x="2385" y="8428"/>
                  </a:cubicBezTo>
                  <a:cubicBezTo>
                    <a:pt x="2363" y="8446"/>
                    <a:pt x="2399" y="8482"/>
                    <a:pt x="2466" y="8510"/>
                  </a:cubicBezTo>
                  <a:cubicBezTo>
                    <a:pt x="2546" y="8544"/>
                    <a:pt x="2596" y="8612"/>
                    <a:pt x="2620" y="8720"/>
                  </a:cubicBezTo>
                  <a:cubicBezTo>
                    <a:pt x="2635" y="8793"/>
                    <a:pt x="2652" y="8831"/>
                    <a:pt x="2667" y="8831"/>
                  </a:cubicBezTo>
                  <a:cubicBezTo>
                    <a:pt x="2673" y="8831"/>
                    <a:pt x="2679" y="8824"/>
                    <a:pt x="2685" y="8810"/>
                  </a:cubicBezTo>
                  <a:cubicBezTo>
                    <a:pt x="2698" y="8779"/>
                    <a:pt x="2720" y="8760"/>
                    <a:pt x="2739" y="8760"/>
                  </a:cubicBezTo>
                  <a:cubicBezTo>
                    <a:pt x="2743" y="8760"/>
                    <a:pt x="2748" y="8761"/>
                    <a:pt x="2752" y="8764"/>
                  </a:cubicBezTo>
                  <a:cubicBezTo>
                    <a:pt x="2820" y="8807"/>
                    <a:pt x="2820" y="9037"/>
                    <a:pt x="2752" y="9071"/>
                  </a:cubicBezTo>
                  <a:cubicBezTo>
                    <a:pt x="2711" y="9093"/>
                    <a:pt x="2700" y="9101"/>
                    <a:pt x="2725" y="9101"/>
                  </a:cubicBezTo>
                  <a:cubicBezTo>
                    <a:pt x="2737" y="9101"/>
                    <a:pt x="2755" y="9099"/>
                    <a:pt x="2782" y="9097"/>
                  </a:cubicBezTo>
                  <a:cubicBezTo>
                    <a:pt x="2833" y="9091"/>
                    <a:pt x="2881" y="9070"/>
                    <a:pt x="2884" y="9050"/>
                  </a:cubicBezTo>
                  <a:cubicBezTo>
                    <a:pt x="2884" y="9044"/>
                    <a:pt x="2889" y="9042"/>
                    <a:pt x="2896" y="9042"/>
                  </a:cubicBezTo>
                  <a:cubicBezTo>
                    <a:pt x="2948" y="9042"/>
                    <a:pt x="3147" y="9178"/>
                    <a:pt x="3225" y="9276"/>
                  </a:cubicBezTo>
                  <a:cubicBezTo>
                    <a:pt x="3267" y="9328"/>
                    <a:pt x="3274" y="9344"/>
                    <a:pt x="3226" y="9344"/>
                  </a:cubicBezTo>
                  <a:cubicBezTo>
                    <a:pt x="3210" y="9344"/>
                    <a:pt x="3189" y="9343"/>
                    <a:pt x="3161" y="9340"/>
                  </a:cubicBezTo>
                  <a:cubicBezTo>
                    <a:pt x="3139" y="9337"/>
                    <a:pt x="3120" y="9336"/>
                    <a:pt x="3104" y="9336"/>
                  </a:cubicBezTo>
                  <a:cubicBezTo>
                    <a:pt x="3049" y="9336"/>
                    <a:pt x="3037" y="9355"/>
                    <a:pt x="3039" y="9408"/>
                  </a:cubicBezTo>
                  <a:cubicBezTo>
                    <a:pt x="3041" y="9446"/>
                    <a:pt x="3041" y="9464"/>
                    <a:pt x="3035" y="9464"/>
                  </a:cubicBezTo>
                  <a:cubicBezTo>
                    <a:pt x="3030" y="9464"/>
                    <a:pt x="3022" y="9453"/>
                    <a:pt x="3011" y="9432"/>
                  </a:cubicBezTo>
                  <a:cubicBezTo>
                    <a:pt x="2999" y="9411"/>
                    <a:pt x="2985" y="9400"/>
                    <a:pt x="2966" y="9400"/>
                  </a:cubicBezTo>
                  <a:cubicBezTo>
                    <a:pt x="2949" y="9400"/>
                    <a:pt x="2928" y="9410"/>
                    <a:pt x="2903" y="9431"/>
                  </a:cubicBezTo>
                  <a:cubicBezTo>
                    <a:pt x="2863" y="9462"/>
                    <a:pt x="2863" y="9496"/>
                    <a:pt x="2903" y="9505"/>
                  </a:cubicBezTo>
                  <a:cubicBezTo>
                    <a:pt x="2997" y="9523"/>
                    <a:pt x="2869" y="9619"/>
                    <a:pt x="2734" y="9629"/>
                  </a:cubicBezTo>
                  <a:cubicBezTo>
                    <a:pt x="2709" y="9631"/>
                    <a:pt x="2691" y="9632"/>
                    <a:pt x="2679" y="9632"/>
                  </a:cubicBezTo>
                  <a:cubicBezTo>
                    <a:pt x="2646" y="9632"/>
                    <a:pt x="2660" y="9625"/>
                    <a:pt x="2718" y="9605"/>
                  </a:cubicBezTo>
                  <a:cubicBezTo>
                    <a:pt x="2788" y="9582"/>
                    <a:pt x="2779" y="9556"/>
                    <a:pt x="2681" y="9501"/>
                  </a:cubicBezTo>
                  <a:cubicBezTo>
                    <a:pt x="2613" y="9463"/>
                    <a:pt x="2576" y="9442"/>
                    <a:pt x="2558" y="9442"/>
                  </a:cubicBezTo>
                  <a:cubicBezTo>
                    <a:pt x="2537" y="9442"/>
                    <a:pt x="2544" y="9472"/>
                    <a:pt x="2558" y="9537"/>
                  </a:cubicBezTo>
                  <a:cubicBezTo>
                    <a:pt x="2571" y="9595"/>
                    <a:pt x="2556" y="9624"/>
                    <a:pt x="2503" y="9624"/>
                  </a:cubicBezTo>
                  <a:cubicBezTo>
                    <a:pt x="2464" y="9624"/>
                    <a:pt x="2405" y="9608"/>
                    <a:pt x="2321" y="9579"/>
                  </a:cubicBezTo>
                  <a:cubicBezTo>
                    <a:pt x="2315" y="9576"/>
                    <a:pt x="2309" y="9575"/>
                    <a:pt x="2303" y="9575"/>
                  </a:cubicBezTo>
                  <a:cubicBezTo>
                    <a:pt x="2276" y="9575"/>
                    <a:pt x="2261" y="9601"/>
                    <a:pt x="2264" y="9644"/>
                  </a:cubicBezTo>
                  <a:cubicBezTo>
                    <a:pt x="2268" y="9685"/>
                    <a:pt x="2267" y="9705"/>
                    <a:pt x="2254" y="9705"/>
                  </a:cubicBezTo>
                  <a:cubicBezTo>
                    <a:pt x="2243" y="9705"/>
                    <a:pt x="2224" y="9689"/>
                    <a:pt x="2190" y="9659"/>
                  </a:cubicBezTo>
                  <a:cubicBezTo>
                    <a:pt x="2157" y="9630"/>
                    <a:pt x="2129" y="9615"/>
                    <a:pt x="2104" y="9615"/>
                  </a:cubicBezTo>
                  <a:cubicBezTo>
                    <a:pt x="2088" y="9615"/>
                    <a:pt x="2073" y="9622"/>
                    <a:pt x="2060" y="9635"/>
                  </a:cubicBezTo>
                  <a:cubicBezTo>
                    <a:pt x="2044" y="9651"/>
                    <a:pt x="2016" y="9660"/>
                    <a:pt x="1985" y="9660"/>
                  </a:cubicBezTo>
                  <a:cubicBezTo>
                    <a:pt x="1964" y="9660"/>
                    <a:pt x="1941" y="9656"/>
                    <a:pt x="1921" y="9647"/>
                  </a:cubicBezTo>
                  <a:cubicBezTo>
                    <a:pt x="1874" y="9629"/>
                    <a:pt x="1856" y="9620"/>
                    <a:pt x="1870" y="9620"/>
                  </a:cubicBezTo>
                  <a:cubicBezTo>
                    <a:pt x="1879" y="9620"/>
                    <a:pt x="1903" y="9624"/>
                    <a:pt x="1942" y="9631"/>
                  </a:cubicBezTo>
                  <a:cubicBezTo>
                    <a:pt x="1973" y="9636"/>
                    <a:pt x="1995" y="9639"/>
                    <a:pt x="2008" y="9639"/>
                  </a:cubicBezTo>
                  <a:cubicBezTo>
                    <a:pt x="2035" y="9639"/>
                    <a:pt x="2020" y="9626"/>
                    <a:pt x="1970" y="9592"/>
                  </a:cubicBezTo>
                  <a:cubicBezTo>
                    <a:pt x="1924" y="9561"/>
                    <a:pt x="1903" y="9520"/>
                    <a:pt x="1923" y="9504"/>
                  </a:cubicBezTo>
                  <a:cubicBezTo>
                    <a:pt x="1944" y="9489"/>
                    <a:pt x="1927" y="9468"/>
                    <a:pt x="1885" y="9461"/>
                  </a:cubicBezTo>
                  <a:cubicBezTo>
                    <a:pt x="1879" y="9460"/>
                    <a:pt x="1873" y="9459"/>
                    <a:pt x="1867" y="9459"/>
                  </a:cubicBezTo>
                  <a:cubicBezTo>
                    <a:pt x="1832" y="9459"/>
                    <a:pt x="1798" y="9476"/>
                    <a:pt x="1787" y="9501"/>
                  </a:cubicBezTo>
                  <a:cubicBezTo>
                    <a:pt x="1773" y="9528"/>
                    <a:pt x="1745" y="9544"/>
                    <a:pt x="1716" y="9544"/>
                  </a:cubicBezTo>
                  <a:cubicBezTo>
                    <a:pt x="1709" y="9544"/>
                    <a:pt x="1702" y="9543"/>
                    <a:pt x="1694" y="9541"/>
                  </a:cubicBezTo>
                  <a:cubicBezTo>
                    <a:pt x="1657" y="9534"/>
                    <a:pt x="1642" y="9513"/>
                    <a:pt x="1662" y="9496"/>
                  </a:cubicBezTo>
                  <a:cubicBezTo>
                    <a:pt x="1682" y="9482"/>
                    <a:pt x="1681" y="9450"/>
                    <a:pt x="1657" y="9440"/>
                  </a:cubicBezTo>
                  <a:cubicBezTo>
                    <a:pt x="1648" y="9434"/>
                    <a:pt x="1637" y="9431"/>
                    <a:pt x="1625" y="9431"/>
                  </a:cubicBezTo>
                  <a:cubicBezTo>
                    <a:pt x="1560" y="9431"/>
                    <a:pt x="1448" y="9514"/>
                    <a:pt x="1299" y="9676"/>
                  </a:cubicBezTo>
                  <a:cubicBezTo>
                    <a:pt x="1244" y="9734"/>
                    <a:pt x="1186" y="9763"/>
                    <a:pt x="1128" y="9763"/>
                  </a:cubicBezTo>
                  <a:cubicBezTo>
                    <a:pt x="1042" y="9763"/>
                    <a:pt x="955" y="9699"/>
                    <a:pt x="881" y="9573"/>
                  </a:cubicBezTo>
                  <a:cubicBezTo>
                    <a:pt x="851" y="9521"/>
                    <a:pt x="839" y="9492"/>
                    <a:pt x="847" y="9492"/>
                  </a:cubicBezTo>
                  <a:cubicBezTo>
                    <a:pt x="850" y="9492"/>
                    <a:pt x="857" y="9497"/>
                    <a:pt x="868" y="9508"/>
                  </a:cubicBezTo>
                  <a:cubicBezTo>
                    <a:pt x="900" y="9543"/>
                    <a:pt x="931" y="9558"/>
                    <a:pt x="951" y="9558"/>
                  </a:cubicBezTo>
                  <a:cubicBezTo>
                    <a:pt x="981" y="9558"/>
                    <a:pt x="989" y="9526"/>
                    <a:pt x="947" y="9474"/>
                  </a:cubicBezTo>
                  <a:cubicBezTo>
                    <a:pt x="926" y="9449"/>
                    <a:pt x="893" y="9436"/>
                    <a:pt x="856" y="9436"/>
                  </a:cubicBezTo>
                  <a:cubicBezTo>
                    <a:pt x="838" y="9436"/>
                    <a:pt x="819" y="9439"/>
                    <a:pt x="799" y="9446"/>
                  </a:cubicBezTo>
                  <a:cubicBezTo>
                    <a:pt x="780" y="9452"/>
                    <a:pt x="762" y="9456"/>
                    <a:pt x="744" y="9456"/>
                  </a:cubicBezTo>
                  <a:cubicBezTo>
                    <a:pt x="697" y="9456"/>
                    <a:pt x="652" y="9433"/>
                    <a:pt x="598" y="9385"/>
                  </a:cubicBezTo>
                  <a:cubicBezTo>
                    <a:pt x="552" y="9344"/>
                    <a:pt x="519" y="9324"/>
                    <a:pt x="501" y="9324"/>
                  </a:cubicBezTo>
                  <a:cubicBezTo>
                    <a:pt x="491" y="9324"/>
                    <a:pt x="486" y="9329"/>
                    <a:pt x="484" y="9340"/>
                  </a:cubicBezTo>
                  <a:cubicBezTo>
                    <a:pt x="482" y="9351"/>
                    <a:pt x="473" y="9356"/>
                    <a:pt x="459" y="9356"/>
                  </a:cubicBezTo>
                  <a:cubicBezTo>
                    <a:pt x="440" y="9356"/>
                    <a:pt x="410" y="9345"/>
                    <a:pt x="377" y="9323"/>
                  </a:cubicBezTo>
                  <a:cubicBezTo>
                    <a:pt x="321" y="9288"/>
                    <a:pt x="292" y="9247"/>
                    <a:pt x="311" y="9232"/>
                  </a:cubicBezTo>
                  <a:cubicBezTo>
                    <a:pt x="330" y="9216"/>
                    <a:pt x="304" y="9191"/>
                    <a:pt x="250" y="9173"/>
                  </a:cubicBezTo>
                  <a:cubicBezTo>
                    <a:pt x="223" y="9164"/>
                    <a:pt x="200" y="9159"/>
                    <a:pt x="180" y="9159"/>
                  </a:cubicBezTo>
                  <a:cubicBezTo>
                    <a:pt x="120" y="9159"/>
                    <a:pt x="84" y="9201"/>
                    <a:pt x="44" y="9304"/>
                  </a:cubicBezTo>
                  <a:lnTo>
                    <a:pt x="42" y="9299"/>
                  </a:lnTo>
                  <a:lnTo>
                    <a:pt x="42" y="9299"/>
                  </a:lnTo>
                  <a:cubicBezTo>
                    <a:pt x="1" y="9407"/>
                    <a:pt x="60" y="9455"/>
                    <a:pt x="323" y="9522"/>
                  </a:cubicBezTo>
                  <a:cubicBezTo>
                    <a:pt x="502" y="9568"/>
                    <a:pt x="503" y="9571"/>
                    <a:pt x="393" y="9617"/>
                  </a:cubicBezTo>
                  <a:cubicBezTo>
                    <a:pt x="262" y="9671"/>
                    <a:pt x="302" y="9719"/>
                    <a:pt x="529" y="9774"/>
                  </a:cubicBezTo>
                  <a:cubicBezTo>
                    <a:pt x="641" y="9802"/>
                    <a:pt x="656" y="9822"/>
                    <a:pt x="615" y="9884"/>
                  </a:cubicBezTo>
                  <a:cubicBezTo>
                    <a:pt x="589" y="9925"/>
                    <a:pt x="584" y="9971"/>
                    <a:pt x="605" y="9986"/>
                  </a:cubicBezTo>
                  <a:cubicBezTo>
                    <a:pt x="627" y="9999"/>
                    <a:pt x="617" y="10044"/>
                    <a:pt x="581" y="10086"/>
                  </a:cubicBezTo>
                  <a:cubicBezTo>
                    <a:pt x="529" y="10147"/>
                    <a:pt x="547" y="10177"/>
                    <a:pt x="695" y="10274"/>
                  </a:cubicBezTo>
                  <a:cubicBezTo>
                    <a:pt x="856" y="10380"/>
                    <a:pt x="922" y="10460"/>
                    <a:pt x="860" y="10460"/>
                  </a:cubicBezTo>
                  <a:cubicBezTo>
                    <a:pt x="845" y="10460"/>
                    <a:pt x="823" y="10456"/>
                    <a:pt x="793" y="10446"/>
                  </a:cubicBezTo>
                  <a:cubicBezTo>
                    <a:pt x="764" y="10436"/>
                    <a:pt x="738" y="10431"/>
                    <a:pt x="715" y="10431"/>
                  </a:cubicBezTo>
                  <a:cubicBezTo>
                    <a:pt x="616" y="10431"/>
                    <a:pt x="568" y="10514"/>
                    <a:pt x="603" y="10649"/>
                  </a:cubicBezTo>
                  <a:cubicBezTo>
                    <a:pt x="635" y="10766"/>
                    <a:pt x="665" y="10793"/>
                    <a:pt x="793" y="10826"/>
                  </a:cubicBezTo>
                  <a:cubicBezTo>
                    <a:pt x="889" y="10850"/>
                    <a:pt x="917" y="10866"/>
                    <a:pt x="871" y="10871"/>
                  </a:cubicBezTo>
                  <a:cubicBezTo>
                    <a:pt x="823" y="10877"/>
                    <a:pt x="835" y="10893"/>
                    <a:pt x="893" y="10914"/>
                  </a:cubicBezTo>
                  <a:cubicBezTo>
                    <a:pt x="924" y="10925"/>
                    <a:pt x="957" y="10930"/>
                    <a:pt x="983" y="10930"/>
                  </a:cubicBezTo>
                  <a:cubicBezTo>
                    <a:pt x="1001" y="10930"/>
                    <a:pt x="1015" y="10927"/>
                    <a:pt x="1023" y="10922"/>
                  </a:cubicBezTo>
                  <a:cubicBezTo>
                    <a:pt x="1027" y="10918"/>
                    <a:pt x="1034" y="10916"/>
                    <a:pt x="1043" y="10916"/>
                  </a:cubicBezTo>
                  <a:cubicBezTo>
                    <a:pt x="1067" y="10916"/>
                    <a:pt x="1104" y="10929"/>
                    <a:pt x="1138" y="10951"/>
                  </a:cubicBezTo>
                  <a:cubicBezTo>
                    <a:pt x="1195" y="10988"/>
                    <a:pt x="1199" y="11002"/>
                    <a:pt x="1145" y="11002"/>
                  </a:cubicBezTo>
                  <a:cubicBezTo>
                    <a:pt x="1137" y="11002"/>
                    <a:pt x="1127" y="11001"/>
                    <a:pt x="1117" y="11001"/>
                  </a:cubicBezTo>
                  <a:cubicBezTo>
                    <a:pt x="1114" y="11001"/>
                    <a:pt x="1111" y="11001"/>
                    <a:pt x="1109" y="11001"/>
                  </a:cubicBezTo>
                  <a:cubicBezTo>
                    <a:pt x="999" y="11001"/>
                    <a:pt x="875" y="11087"/>
                    <a:pt x="935" y="11126"/>
                  </a:cubicBezTo>
                  <a:cubicBezTo>
                    <a:pt x="956" y="11140"/>
                    <a:pt x="1023" y="11152"/>
                    <a:pt x="1086" y="11152"/>
                  </a:cubicBezTo>
                  <a:cubicBezTo>
                    <a:pt x="1090" y="11152"/>
                    <a:pt x="1094" y="11152"/>
                    <a:pt x="1097" y="11151"/>
                  </a:cubicBezTo>
                  <a:cubicBezTo>
                    <a:pt x="1104" y="11151"/>
                    <a:pt x="1110" y="11151"/>
                    <a:pt x="1116" y="11151"/>
                  </a:cubicBezTo>
                  <a:cubicBezTo>
                    <a:pt x="1206" y="11151"/>
                    <a:pt x="1212" y="11164"/>
                    <a:pt x="1177" y="11242"/>
                  </a:cubicBezTo>
                  <a:cubicBezTo>
                    <a:pt x="1146" y="11313"/>
                    <a:pt x="1140" y="11330"/>
                    <a:pt x="1200" y="11330"/>
                  </a:cubicBezTo>
                  <a:cubicBezTo>
                    <a:pt x="1219" y="11330"/>
                    <a:pt x="1244" y="11329"/>
                    <a:pt x="1278" y="11326"/>
                  </a:cubicBezTo>
                  <a:cubicBezTo>
                    <a:pt x="1282" y="11326"/>
                    <a:pt x="1286" y="11326"/>
                    <a:pt x="1291" y="11326"/>
                  </a:cubicBezTo>
                  <a:cubicBezTo>
                    <a:pt x="1453" y="11326"/>
                    <a:pt x="1794" y="11512"/>
                    <a:pt x="1787" y="11599"/>
                  </a:cubicBezTo>
                  <a:cubicBezTo>
                    <a:pt x="1785" y="11619"/>
                    <a:pt x="1791" y="11628"/>
                    <a:pt x="1802" y="11628"/>
                  </a:cubicBezTo>
                  <a:cubicBezTo>
                    <a:pt x="1812" y="11628"/>
                    <a:pt x="1825" y="11622"/>
                    <a:pt x="1842" y="11608"/>
                  </a:cubicBezTo>
                  <a:cubicBezTo>
                    <a:pt x="1855" y="11598"/>
                    <a:pt x="1872" y="11592"/>
                    <a:pt x="1891" y="11592"/>
                  </a:cubicBezTo>
                  <a:cubicBezTo>
                    <a:pt x="1925" y="11592"/>
                    <a:pt x="1967" y="11608"/>
                    <a:pt x="2015" y="11642"/>
                  </a:cubicBezTo>
                  <a:cubicBezTo>
                    <a:pt x="2094" y="11701"/>
                    <a:pt x="2105" y="11735"/>
                    <a:pt x="2050" y="11762"/>
                  </a:cubicBezTo>
                  <a:cubicBezTo>
                    <a:pt x="1938" y="11815"/>
                    <a:pt x="2000" y="11898"/>
                    <a:pt x="2164" y="11911"/>
                  </a:cubicBezTo>
                  <a:cubicBezTo>
                    <a:pt x="2291" y="11921"/>
                    <a:pt x="2293" y="11932"/>
                    <a:pt x="2184" y="12036"/>
                  </a:cubicBezTo>
                  <a:cubicBezTo>
                    <a:pt x="2121" y="12098"/>
                    <a:pt x="2072" y="12174"/>
                    <a:pt x="2078" y="12202"/>
                  </a:cubicBezTo>
                  <a:cubicBezTo>
                    <a:pt x="2084" y="12230"/>
                    <a:pt x="2050" y="12268"/>
                    <a:pt x="2006" y="12283"/>
                  </a:cubicBezTo>
                  <a:cubicBezTo>
                    <a:pt x="1957" y="12299"/>
                    <a:pt x="1953" y="12311"/>
                    <a:pt x="1996" y="12311"/>
                  </a:cubicBezTo>
                  <a:cubicBezTo>
                    <a:pt x="1997" y="12311"/>
                    <a:pt x="1998" y="12311"/>
                    <a:pt x="1999" y="12311"/>
                  </a:cubicBezTo>
                  <a:cubicBezTo>
                    <a:pt x="2134" y="12311"/>
                    <a:pt x="2444" y="12404"/>
                    <a:pt x="2454" y="12448"/>
                  </a:cubicBezTo>
                  <a:cubicBezTo>
                    <a:pt x="2458" y="12467"/>
                    <a:pt x="2437" y="12479"/>
                    <a:pt x="2399" y="12479"/>
                  </a:cubicBezTo>
                  <a:cubicBezTo>
                    <a:pt x="2386" y="12479"/>
                    <a:pt x="2372" y="12478"/>
                    <a:pt x="2357" y="12475"/>
                  </a:cubicBezTo>
                  <a:cubicBezTo>
                    <a:pt x="2324" y="12469"/>
                    <a:pt x="2303" y="12466"/>
                    <a:pt x="2294" y="12466"/>
                  </a:cubicBezTo>
                  <a:cubicBezTo>
                    <a:pt x="2278" y="12466"/>
                    <a:pt x="2297" y="12475"/>
                    <a:pt x="2351" y="12496"/>
                  </a:cubicBezTo>
                  <a:cubicBezTo>
                    <a:pt x="2408" y="12518"/>
                    <a:pt x="2437" y="12548"/>
                    <a:pt x="2418" y="12563"/>
                  </a:cubicBezTo>
                  <a:cubicBezTo>
                    <a:pt x="2399" y="12580"/>
                    <a:pt x="2415" y="12599"/>
                    <a:pt x="2455" y="12608"/>
                  </a:cubicBezTo>
                  <a:cubicBezTo>
                    <a:pt x="2494" y="12617"/>
                    <a:pt x="2536" y="12666"/>
                    <a:pt x="2548" y="12723"/>
                  </a:cubicBezTo>
                  <a:cubicBezTo>
                    <a:pt x="2559" y="12777"/>
                    <a:pt x="2590" y="12815"/>
                    <a:pt x="2623" y="12815"/>
                  </a:cubicBezTo>
                  <a:cubicBezTo>
                    <a:pt x="2625" y="12815"/>
                    <a:pt x="2626" y="12815"/>
                    <a:pt x="2627" y="12815"/>
                  </a:cubicBezTo>
                  <a:cubicBezTo>
                    <a:pt x="2634" y="12815"/>
                    <a:pt x="2641" y="12814"/>
                    <a:pt x="2648" y="12814"/>
                  </a:cubicBezTo>
                  <a:cubicBezTo>
                    <a:pt x="2752" y="12814"/>
                    <a:pt x="2908" y="12881"/>
                    <a:pt x="2851" y="12909"/>
                  </a:cubicBezTo>
                  <a:cubicBezTo>
                    <a:pt x="2823" y="12923"/>
                    <a:pt x="2845" y="13002"/>
                    <a:pt x="2900" y="13085"/>
                  </a:cubicBezTo>
                  <a:cubicBezTo>
                    <a:pt x="2982" y="13209"/>
                    <a:pt x="3036" y="13250"/>
                    <a:pt x="3185" y="13300"/>
                  </a:cubicBezTo>
                  <a:cubicBezTo>
                    <a:pt x="3247" y="13322"/>
                    <a:pt x="3294" y="13332"/>
                    <a:pt x="3322" y="13332"/>
                  </a:cubicBezTo>
                  <a:cubicBezTo>
                    <a:pt x="3347" y="13332"/>
                    <a:pt x="3359" y="13324"/>
                    <a:pt x="3355" y="13306"/>
                  </a:cubicBezTo>
                  <a:cubicBezTo>
                    <a:pt x="3344" y="13255"/>
                    <a:pt x="3356" y="13228"/>
                    <a:pt x="3385" y="13228"/>
                  </a:cubicBezTo>
                  <a:cubicBezTo>
                    <a:pt x="3406" y="13228"/>
                    <a:pt x="3435" y="13241"/>
                    <a:pt x="3472" y="13267"/>
                  </a:cubicBezTo>
                  <a:cubicBezTo>
                    <a:pt x="3497" y="13287"/>
                    <a:pt x="3520" y="13296"/>
                    <a:pt x="3543" y="13296"/>
                  </a:cubicBezTo>
                  <a:cubicBezTo>
                    <a:pt x="3575" y="13296"/>
                    <a:pt x="3609" y="13279"/>
                    <a:pt x="3654" y="13244"/>
                  </a:cubicBezTo>
                  <a:cubicBezTo>
                    <a:pt x="3698" y="13209"/>
                    <a:pt x="3757" y="13187"/>
                    <a:pt x="3804" y="13187"/>
                  </a:cubicBezTo>
                  <a:cubicBezTo>
                    <a:pt x="3818" y="13187"/>
                    <a:pt x="3831" y="13189"/>
                    <a:pt x="3842" y="13193"/>
                  </a:cubicBezTo>
                  <a:cubicBezTo>
                    <a:pt x="3894" y="13211"/>
                    <a:pt x="3898" y="13227"/>
                    <a:pt x="3854" y="13233"/>
                  </a:cubicBezTo>
                  <a:cubicBezTo>
                    <a:pt x="3806" y="13239"/>
                    <a:pt x="3815" y="13254"/>
                    <a:pt x="3879" y="13276"/>
                  </a:cubicBezTo>
                  <a:cubicBezTo>
                    <a:pt x="3903" y="13285"/>
                    <a:pt x="3921" y="13289"/>
                    <a:pt x="3933" y="13289"/>
                  </a:cubicBezTo>
                  <a:cubicBezTo>
                    <a:pt x="3964" y="13289"/>
                    <a:pt x="3961" y="13260"/>
                    <a:pt x="3937" y="13182"/>
                  </a:cubicBezTo>
                  <a:lnTo>
                    <a:pt x="3897" y="13057"/>
                  </a:lnTo>
                  <a:lnTo>
                    <a:pt x="3897" y="13057"/>
                  </a:lnTo>
                  <a:lnTo>
                    <a:pt x="4078" y="13081"/>
                  </a:lnTo>
                  <a:cubicBezTo>
                    <a:pt x="4108" y="13085"/>
                    <a:pt x="4136" y="13088"/>
                    <a:pt x="4162" y="13088"/>
                  </a:cubicBezTo>
                  <a:cubicBezTo>
                    <a:pt x="4247" y="13088"/>
                    <a:pt x="4309" y="13062"/>
                    <a:pt x="4373" y="13006"/>
                  </a:cubicBezTo>
                  <a:cubicBezTo>
                    <a:pt x="4421" y="12967"/>
                    <a:pt x="4451" y="12947"/>
                    <a:pt x="4466" y="12947"/>
                  </a:cubicBezTo>
                  <a:cubicBezTo>
                    <a:pt x="4477" y="12947"/>
                    <a:pt x="4480" y="12957"/>
                    <a:pt x="4476" y="12978"/>
                  </a:cubicBezTo>
                  <a:cubicBezTo>
                    <a:pt x="4468" y="13021"/>
                    <a:pt x="4452" y="13063"/>
                    <a:pt x="4430" y="13099"/>
                  </a:cubicBezTo>
                  <a:cubicBezTo>
                    <a:pt x="4364" y="13198"/>
                    <a:pt x="4401" y="13272"/>
                    <a:pt x="4515" y="13272"/>
                  </a:cubicBezTo>
                  <a:cubicBezTo>
                    <a:pt x="4519" y="13272"/>
                    <a:pt x="4524" y="13272"/>
                    <a:pt x="4528" y="13272"/>
                  </a:cubicBezTo>
                  <a:cubicBezTo>
                    <a:pt x="4541" y="13271"/>
                    <a:pt x="4553" y="13271"/>
                    <a:pt x="4563" y="13271"/>
                  </a:cubicBezTo>
                  <a:cubicBezTo>
                    <a:pt x="4639" y="13271"/>
                    <a:pt x="4650" y="13294"/>
                    <a:pt x="4660" y="13405"/>
                  </a:cubicBezTo>
                  <a:cubicBezTo>
                    <a:pt x="4665" y="13471"/>
                    <a:pt x="4671" y="13501"/>
                    <a:pt x="4681" y="13501"/>
                  </a:cubicBezTo>
                  <a:cubicBezTo>
                    <a:pt x="4688" y="13501"/>
                    <a:pt x="4696" y="13488"/>
                    <a:pt x="4707" y="13463"/>
                  </a:cubicBezTo>
                  <a:cubicBezTo>
                    <a:pt x="4755" y="13356"/>
                    <a:pt x="4834" y="13287"/>
                    <a:pt x="4899" y="13287"/>
                  </a:cubicBezTo>
                  <a:cubicBezTo>
                    <a:pt x="4913" y="13287"/>
                    <a:pt x="4926" y="13290"/>
                    <a:pt x="4939" y="13297"/>
                  </a:cubicBezTo>
                  <a:cubicBezTo>
                    <a:pt x="4973" y="13315"/>
                    <a:pt x="5030" y="13347"/>
                    <a:pt x="5059" y="13361"/>
                  </a:cubicBezTo>
                  <a:cubicBezTo>
                    <a:pt x="5070" y="13367"/>
                    <a:pt x="5082" y="13370"/>
                    <a:pt x="5094" y="13370"/>
                  </a:cubicBezTo>
                  <a:cubicBezTo>
                    <a:pt x="5160" y="13370"/>
                    <a:pt x="5240" y="13291"/>
                    <a:pt x="5227" y="13223"/>
                  </a:cubicBezTo>
                  <a:cubicBezTo>
                    <a:pt x="5220" y="13197"/>
                    <a:pt x="5223" y="13185"/>
                    <a:pt x="5235" y="13185"/>
                  </a:cubicBezTo>
                  <a:cubicBezTo>
                    <a:pt x="5246" y="13185"/>
                    <a:pt x="5266" y="13196"/>
                    <a:pt x="5295" y="13218"/>
                  </a:cubicBezTo>
                  <a:cubicBezTo>
                    <a:pt x="5324" y="13241"/>
                    <a:pt x="5350" y="13252"/>
                    <a:pt x="5372" y="13252"/>
                  </a:cubicBezTo>
                  <a:cubicBezTo>
                    <a:pt x="5394" y="13252"/>
                    <a:pt x="5412" y="13242"/>
                    <a:pt x="5428" y="13223"/>
                  </a:cubicBezTo>
                  <a:cubicBezTo>
                    <a:pt x="5443" y="13205"/>
                    <a:pt x="5464" y="13197"/>
                    <a:pt x="5488" y="13197"/>
                  </a:cubicBezTo>
                  <a:cubicBezTo>
                    <a:pt x="5559" y="13197"/>
                    <a:pt x="5654" y="13267"/>
                    <a:pt x="5673" y="13353"/>
                  </a:cubicBezTo>
                  <a:cubicBezTo>
                    <a:pt x="5680" y="13387"/>
                    <a:pt x="5688" y="13403"/>
                    <a:pt x="5704" y="13403"/>
                  </a:cubicBezTo>
                  <a:cubicBezTo>
                    <a:pt x="5716" y="13403"/>
                    <a:pt x="5732" y="13394"/>
                    <a:pt x="5753" y="13376"/>
                  </a:cubicBezTo>
                  <a:cubicBezTo>
                    <a:pt x="5772" y="13362"/>
                    <a:pt x="5789" y="13354"/>
                    <a:pt x="5808" y="13354"/>
                  </a:cubicBezTo>
                  <a:cubicBezTo>
                    <a:pt x="5842" y="13354"/>
                    <a:pt x="5882" y="13378"/>
                    <a:pt x="5949" y="13432"/>
                  </a:cubicBezTo>
                  <a:cubicBezTo>
                    <a:pt x="6010" y="13482"/>
                    <a:pt x="6074" y="13518"/>
                    <a:pt x="6100" y="13518"/>
                  </a:cubicBezTo>
                  <a:cubicBezTo>
                    <a:pt x="6105" y="13518"/>
                    <a:pt x="6108" y="13517"/>
                    <a:pt x="6110" y="13515"/>
                  </a:cubicBezTo>
                  <a:cubicBezTo>
                    <a:pt x="6113" y="13513"/>
                    <a:pt x="6117" y="13512"/>
                    <a:pt x="6122" y="13512"/>
                  </a:cubicBezTo>
                  <a:cubicBezTo>
                    <a:pt x="6174" y="13512"/>
                    <a:pt x="6326" y="13632"/>
                    <a:pt x="6370" y="13714"/>
                  </a:cubicBezTo>
                  <a:cubicBezTo>
                    <a:pt x="6382" y="13738"/>
                    <a:pt x="6402" y="13752"/>
                    <a:pt x="6419" y="13752"/>
                  </a:cubicBezTo>
                  <a:cubicBezTo>
                    <a:pt x="6426" y="13752"/>
                    <a:pt x="6432" y="13750"/>
                    <a:pt x="6437" y="13747"/>
                  </a:cubicBezTo>
                  <a:cubicBezTo>
                    <a:pt x="6441" y="13743"/>
                    <a:pt x="6447" y="13741"/>
                    <a:pt x="6454" y="13741"/>
                  </a:cubicBezTo>
                  <a:cubicBezTo>
                    <a:pt x="6476" y="13741"/>
                    <a:pt x="6508" y="13759"/>
                    <a:pt x="6534" y="13790"/>
                  </a:cubicBezTo>
                  <a:cubicBezTo>
                    <a:pt x="6557" y="13818"/>
                    <a:pt x="6574" y="13831"/>
                    <a:pt x="6588" y="13831"/>
                  </a:cubicBezTo>
                  <a:cubicBezTo>
                    <a:pt x="6603" y="13831"/>
                    <a:pt x="6615" y="13816"/>
                    <a:pt x="6628" y="13787"/>
                  </a:cubicBezTo>
                  <a:cubicBezTo>
                    <a:pt x="6641" y="13755"/>
                    <a:pt x="6649" y="13739"/>
                    <a:pt x="6656" y="13739"/>
                  </a:cubicBezTo>
                  <a:cubicBezTo>
                    <a:pt x="6666" y="13739"/>
                    <a:pt x="6674" y="13763"/>
                    <a:pt x="6691" y="13814"/>
                  </a:cubicBezTo>
                  <a:cubicBezTo>
                    <a:pt x="6759" y="14036"/>
                    <a:pt x="6923" y="14224"/>
                    <a:pt x="7086" y="14273"/>
                  </a:cubicBezTo>
                  <a:cubicBezTo>
                    <a:pt x="7236" y="14316"/>
                    <a:pt x="7311" y="14351"/>
                    <a:pt x="7270" y="14351"/>
                  </a:cubicBezTo>
                  <a:cubicBezTo>
                    <a:pt x="7258" y="14351"/>
                    <a:pt x="7236" y="14348"/>
                    <a:pt x="7204" y="14342"/>
                  </a:cubicBezTo>
                  <a:cubicBezTo>
                    <a:pt x="7184" y="14338"/>
                    <a:pt x="7170" y="14336"/>
                    <a:pt x="7161" y="14336"/>
                  </a:cubicBezTo>
                  <a:cubicBezTo>
                    <a:pt x="7131" y="14336"/>
                    <a:pt x="7157" y="14359"/>
                    <a:pt x="7244" y="14414"/>
                  </a:cubicBezTo>
                  <a:cubicBezTo>
                    <a:pt x="7325" y="14463"/>
                    <a:pt x="7423" y="14542"/>
                    <a:pt x="7456" y="14585"/>
                  </a:cubicBezTo>
                  <a:cubicBezTo>
                    <a:pt x="7473" y="14608"/>
                    <a:pt x="7486" y="14620"/>
                    <a:pt x="7496" y="14620"/>
                  </a:cubicBezTo>
                  <a:cubicBezTo>
                    <a:pt x="7514" y="14620"/>
                    <a:pt x="7521" y="14578"/>
                    <a:pt x="7526" y="14479"/>
                  </a:cubicBezTo>
                  <a:cubicBezTo>
                    <a:pt x="7532" y="14347"/>
                    <a:pt x="7570" y="14244"/>
                    <a:pt x="7596" y="14244"/>
                  </a:cubicBezTo>
                  <a:cubicBezTo>
                    <a:pt x="7608" y="14244"/>
                    <a:pt x="7617" y="14268"/>
                    <a:pt x="7619" y="14324"/>
                  </a:cubicBezTo>
                  <a:cubicBezTo>
                    <a:pt x="7620" y="14377"/>
                    <a:pt x="7623" y="14400"/>
                    <a:pt x="7642" y="14400"/>
                  </a:cubicBezTo>
                  <a:cubicBezTo>
                    <a:pt x="7656" y="14400"/>
                    <a:pt x="7680" y="14388"/>
                    <a:pt x="7719" y="14366"/>
                  </a:cubicBezTo>
                  <a:cubicBezTo>
                    <a:pt x="7749" y="14349"/>
                    <a:pt x="7801" y="14340"/>
                    <a:pt x="7856" y="14340"/>
                  </a:cubicBezTo>
                  <a:cubicBezTo>
                    <a:pt x="7895" y="14340"/>
                    <a:pt x="7936" y="14344"/>
                    <a:pt x="7971" y="14354"/>
                  </a:cubicBezTo>
                  <a:cubicBezTo>
                    <a:pt x="8022" y="14367"/>
                    <a:pt x="8074" y="14375"/>
                    <a:pt x="8109" y="14375"/>
                  </a:cubicBezTo>
                  <a:cubicBezTo>
                    <a:pt x="8129" y="14375"/>
                    <a:pt x="8144" y="14372"/>
                    <a:pt x="8148" y="14366"/>
                  </a:cubicBezTo>
                  <a:cubicBezTo>
                    <a:pt x="8154" y="14359"/>
                    <a:pt x="8167" y="14356"/>
                    <a:pt x="8183" y="14356"/>
                  </a:cubicBezTo>
                  <a:cubicBezTo>
                    <a:pt x="8252" y="14356"/>
                    <a:pt x="8394" y="14413"/>
                    <a:pt x="8439" y="14469"/>
                  </a:cubicBezTo>
                  <a:cubicBezTo>
                    <a:pt x="8457" y="14490"/>
                    <a:pt x="8494" y="14502"/>
                    <a:pt x="8531" y="14502"/>
                  </a:cubicBezTo>
                  <a:cubicBezTo>
                    <a:pt x="8545" y="14502"/>
                    <a:pt x="8558" y="14501"/>
                    <a:pt x="8571" y="14497"/>
                  </a:cubicBezTo>
                  <a:cubicBezTo>
                    <a:pt x="8585" y="14493"/>
                    <a:pt x="8599" y="14491"/>
                    <a:pt x="8612" y="14491"/>
                  </a:cubicBezTo>
                  <a:cubicBezTo>
                    <a:pt x="8645" y="14491"/>
                    <a:pt x="8672" y="14502"/>
                    <a:pt x="8683" y="14521"/>
                  </a:cubicBezTo>
                  <a:cubicBezTo>
                    <a:pt x="8694" y="14544"/>
                    <a:pt x="8738" y="14561"/>
                    <a:pt x="8782" y="14561"/>
                  </a:cubicBezTo>
                  <a:cubicBezTo>
                    <a:pt x="8789" y="14561"/>
                    <a:pt x="8795" y="14561"/>
                    <a:pt x="8802" y="14560"/>
                  </a:cubicBezTo>
                  <a:cubicBezTo>
                    <a:pt x="8814" y="14559"/>
                    <a:pt x="8824" y="14558"/>
                    <a:pt x="8833" y="14558"/>
                  </a:cubicBezTo>
                  <a:cubicBezTo>
                    <a:pt x="8866" y="14558"/>
                    <a:pt x="8875" y="14567"/>
                    <a:pt x="8856" y="14582"/>
                  </a:cubicBezTo>
                  <a:cubicBezTo>
                    <a:pt x="8785" y="14640"/>
                    <a:pt x="9107" y="14812"/>
                    <a:pt x="9283" y="14812"/>
                  </a:cubicBezTo>
                  <a:cubicBezTo>
                    <a:pt x="9286" y="14812"/>
                    <a:pt x="9288" y="14812"/>
                    <a:pt x="9290" y="14812"/>
                  </a:cubicBezTo>
                  <a:cubicBezTo>
                    <a:pt x="9294" y="14812"/>
                    <a:pt x="9299" y="14812"/>
                    <a:pt x="9303" y="14812"/>
                  </a:cubicBezTo>
                  <a:cubicBezTo>
                    <a:pt x="9382" y="14812"/>
                    <a:pt x="9431" y="14825"/>
                    <a:pt x="9411" y="14842"/>
                  </a:cubicBezTo>
                  <a:cubicBezTo>
                    <a:pt x="9363" y="14882"/>
                    <a:pt x="9498" y="15026"/>
                    <a:pt x="9579" y="15026"/>
                  </a:cubicBezTo>
                  <a:cubicBezTo>
                    <a:pt x="9582" y="15026"/>
                    <a:pt x="9584" y="15026"/>
                    <a:pt x="9587" y="15025"/>
                  </a:cubicBezTo>
                  <a:cubicBezTo>
                    <a:pt x="9617" y="15022"/>
                    <a:pt x="9620" y="14970"/>
                    <a:pt x="9593" y="14910"/>
                  </a:cubicBezTo>
                  <a:cubicBezTo>
                    <a:pt x="9554" y="14825"/>
                    <a:pt x="9577" y="14779"/>
                    <a:pt x="9693" y="14703"/>
                  </a:cubicBezTo>
                  <a:cubicBezTo>
                    <a:pt x="9775" y="14648"/>
                    <a:pt x="9835" y="14620"/>
                    <a:pt x="9898" y="14620"/>
                  </a:cubicBezTo>
                  <a:cubicBezTo>
                    <a:pt x="9969" y="14620"/>
                    <a:pt x="10044" y="14656"/>
                    <a:pt x="10159" y="14730"/>
                  </a:cubicBezTo>
                  <a:cubicBezTo>
                    <a:pt x="10232" y="14776"/>
                    <a:pt x="10304" y="14806"/>
                    <a:pt x="10339" y="14806"/>
                  </a:cubicBezTo>
                  <a:cubicBezTo>
                    <a:pt x="10347" y="14806"/>
                    <a:pt x="10353" y="14804"/>
                    <a:pt x="10357" y="14802"/>
                  </a:cubicBezTo>
                  <a:cubicBezTo>
                    <a:pt x="10378" y="14784"/>
                    <a:pt x="10354" y="14755"/>
                    <a:pt x="10300" y="14737"/>
                  </a:cubicBezTo>
                  <a:cubicBezTo>
                    <a:pt x="10233" y="14715"/>
                    <a:pt x="10230" y="14687"/>
                    <a:pt x="10287" y="14640"/>
                  </a:cubicBezTo>
                  <a:cubicBezTo>
                    <a:pt x="10339" y="14600"/>
                    <a:pt x="10386" y="14579"/>
                    <a:pt x="10424" y="14579"/>
                  </a:cubicBezTo>
                  <a:cubicBezTo>
                    <a:pt x="10461" y="14579"/>
                    <a:pt x="10489" y="14598"/>
                    <a:pt x="10503" y="14637"/>
                  </a:cubicBezTo>
                  <a:cubicBezTo>
                    <a:pt x="10517" y="14672"/>
                    <a:pt x="10564" y="14740"/>
                    <a:pt x="10611" y="14791"/>
                  </a:cubicBezTo>
                  <a:cubicBezTo>
                    <a:pt x="10648" y="14831"/>
                    <a:pt x="10672" y="14850"/>
                    <a:pt x="10690" y="14850"/>
                  </a:cubicBezTo>
                  <a:cubicBezTo>
                    <a:pt x="10703" y="14850"/>
                    <a:pt x="10712" y="14840"/>
                    <a:pt x="10721" y="14821"/>
                  </a:cubicBezTo>
                  <a:cubicBezTo>
                    <a:pt x="10729" y="14802"/>
                    <a:pt x="10739" y="14793"/>
                    <a:pt x="10754" y="14793"/>
                  </a:cubicBezTo>
                  <a:cubicBezTo>
                    <a:pt x="10779" y="14793"/>
                    <a:pt x="10819" y="14817"/>
                    <a:pt x="10887" y="14870"/>
                  </a:cubicBezTo>
                  <a:cubicBezTo>
                    <a:pt x="10963" y="14931"/>
                    <a:pt x="11039" y="15016"/>
                    <a:pt x="11055" y="15060"/>
                  </a:cubicBezTo>
                  <a:cubicBezTo>
                    <a:pt x="11070" y="15103"/>
                    <a:pt x="11087" y="15121"/>
                    <a:pt x="11101" y="15121"/>
                  </a:cubicBezTo>
                  <a:cubicBezTo>
                    <a:pt x="11127" y="15121"/>
                    <a:pt x="11142" y="15056"/>
                    <a:pt x="11118" y="14970"/>
                  </a:cubicBezTo>
                  <a:cubicBezTo>
                    <a:pt x="11094" y="14886"/>
                    <a:pt x="11109" y="14813"/>
                    <a:pt x="11137" y="14813"/>
                  </a:cubicBezTo>
                  <a:cubicBezTo>
                    <a:pt x="11147" y="14813"/>
                    <a:pt x="11159" y="14823"/>
                    <a:pt x="11172" y="14846"/>
                  </a:cubicBezTo>
                  <a:cubicBezTo>
                    <a:pt x="11179" y="14860"/>
                    <a:pt x="11207" y="14867"/>
                    <a:pt x="11244" y="14867"/>
                  </a:cubicBezTo>
                  <a:cubicBezTo>
                    <a:pt x="11272" y="14867"/>
                    <a:pt x="11305" y="14863"/>
                    <a:pt x="11337" y="14855"/>
                  </a:cubicBezTo>
                  <a:cubicBezTo>
                    <a:pt x="11366" y="14849"/>
                    <a:pt x="11398" y="14846"/>
                    <a:pt x="11429" y="14846"/>
                  </a:cubicBezTo>
                  <a:cubicBezTo>
                    <a:pt x="11483" y="14846"/>
                    <a:pt x="11533" y="14855"/>
                    <a:pt x="11558" y="14872"/>
                  </a:cubicBezTo>
                  <a:cubicBezTo>
                    <a:pt x="11580" y="14885"/>
                    <a:pt x="11600" y="14892"/>
                    <a:pt x="11615" y="14892"/>
                  </a:cubicBezTo>
                  <a:cubicBezTo>
                    <a:pt x="11630" y="14892"/>
                    <a:pt x="11640" y="14886"/>
                    <a:pt x="11642" y="14872"/>
                  </a:cubicBezTo>
                  <a:cubicBezTo>
                    <a:pt x="11644" y="14851"/>
                    <a:pt x="11653" y="14841"/>
                    <a:pt x="11666" y="14841"/>
                  </a:cubicBezTo>
                  <a:cubicBezTo>
                    <a:pt x="11711" y="14841"/>
                    <a:pt x="11805" y="14956"/>
                    <a:pt x="11836" y="15072"/>
                  </a:cubicBezTo>
                  <a:cubicBezTo>
                    <a:pt x="11858" y="15155"/>
                    <a:pt x="11918" y="15242"/>
                    <a:pt x="11966" y="15258"/>
                  </a:cubicBezTo>
                  <a:cubicBezTo>
                    <a:pt x="12013" y="15276"/>
                    <a:pt x="12087" y="15352"/>
                    <a:pt x="12127" y="15427"/>
                  </a:cubicBezTo>
                  <a:cubicBezTo>
                    <a:pt x="12165" y="15499"/>
                    <a:pt x="12182" y="15533"/>
                    <a:pt x="12189" y="15533"/>
                  </a:cubicBezTo>
                  <a:cubicBezTo>
                    <a:pt x="12194" y="15533"/>
                    <a:pt x="12191" y="15505"/>
                    <a:pt x="12184" y="15452"/>
                  </a:cubicBezTo>
                  <a:cubicBezTo>
                    <a:pt x="12179" y="15384"/>
                    <a:pt x="12207" y="15316"/>
                    <a:pt x="12260" y="15273"/>
                  </a:cubicBezTo>
                  <a:cubicBezTo>
                    <a:pt x="12289" y="15252"/>
                    <a:pt x="12312" y="15241"/>
                    <a:pt x="12324" y="15241"/>
                  </a:cubicBezTo>
                  <a:cubicBezTo>
                    <a:pt x="12332" y="15241"/>
                    <a:pt x="12335" y="15247"/>
                    <a:pt x="12330" y="15258"/>
                  </a:cubicBezTo>
                  <a:cubicBezTo>
                    <a:pt x="12319" y="15285"/>
                    <a:pt x="12345" y="15331"/>
                    <a:pt x="12387" y="15358"/>
                  </a:cubicBezTo>
                  <a:cubicBezTo>
                    <a:pt x="12413" y="15376"/>
                    <a:pt x="12430" y="15385"/>
                    <a:pt x="12441" y="15385"/>
                  </a:cubicBezTo>
                  <a:cubicBezTo>
                    <a:pt x="12457" y="15385"/>
                    <a:pt x="12459" y="15364"/>
                    <a:pt x="12455" y="15318"/>
                  </a:cubicBezTo>
                  <a:cubicBezTo>
                    <a:pt x="12451" y="15275"/>
                    <a:pt x="12451" y="15254"/>
                    <a:pt x="12461" y="15254"/>
                  </a:cubicBezTo>
                  <a:cubicBezTo>
                    <a:pt x="12469" y="15254"/>
                    <a:pt x="12483" y="15269"/>
                    <a:pt x="12506" y="15297"/>
                  </a:cubicBezTo>
                  <a:cubicBezTo>
                    <a:pt x="12535" y="15331"/>
                    <a:pt x="12573" y="15353"/>
                    <a:pt x="12601" y="15353"/>
                  </a:cubicBezTo>
                  <a:cubicBezTo>
                    <a:pt x="12606" y="15353"/>
                    <a:pt x="12611" y="15352"/>
                    <a:pt x="12615" y="15351"/>
                  </a:cubicBezTo>
                  <a:cubicBezTo>
                    <a:pt x="12621" y="15349"/>
                    <a:pt x="12627" y="15348"/>
                    <a:pt x="12635" y="15348"/>
                  </a:cubicBezTo>
                  <a:cubicBezTo>
                    <a:pt x="12695" y="15348"/>
                    <a:pt x="12815" y="15396"/>
                    <a:pt x="12952" y="15478"/>
                  </a:cubicBezTo>
                  <a:cubicBezTo>
                    <a:pt x="12972" y="15489"/>
                    <a:pt x="12992" y="15494"/>
                    <a:pt x="13011" y="15494"/>
                  </a:cubicBezTo>
                  <a:cubicBezTo>
                    <a:pt x="13030" y="15494"/>
                    <a:pt x="13046" y="15489"/>
                    <a:pt x="13057" y="15478"/>
                  </a:cubicBezTo>
                  <a:cubicBezTo>
                    <a:pt x="13106" y="15423"/>
                    <a:pt x="13145" y="15397"/>
                    <a:pt x="13187" y="15397"/>
                  </a:cubicBezTo>
                  <a:cubicBezTo>
                    <a:pt x="13221" y="15397"/>
                    <a:pt x="13256" y="15414"/>
                    <a:pt x="13300" y="15449"/>
                  </a:cubicBezTo>
                  <a:cubicBezTo>
                    <a:pt x="13387" y="15519"/>
                    <a:pt x="13575" y="15564"/>
                    <a:pt x="13735" y="15564"/>
                  </a:cubicBezTo>
                  <a:cubicBezTo>
                    <a:pt x="13801" y="15564"/>
                    <a:pt x="13863" y="15556"/>
                    <a:pt x="13910" y="15539"/>
                  </a:cubicBezTo>
                  <a:cubicBezTo>
                    <a:pt x="13937" y="15529"/>
                    <a:pt x="13965" y="15524"/>
                    <a:pt x="13989" y="15524"/>
                  </a:cubicBezTo>
                  <a:cubicBezTo>
                    <a:pt x="14026" y="15524"/>
                    <a:pt x="14057" y="15535"/>
                    <a:pt x="14073" y="15555"/>
                  </a:cubicBezTo>
                  <a:cubicBezTo>
                    <a:pt x="14100" y="15588"/>
                    <a:pt x="14165" y="15610"/>
                    <a:pt x="14231" y="15610"/>
                  </a:cubicBezTo>
                  <a:cubicBezTo>
                    <a:pt x="14324" y="15607"/>
                    <a:pt x="14327" y="15595"/>
                    <a:pt x="14247" y="15543"/>
                  </a:cubicBezTo>
                  <a:cubicBezTo>
                    <a:pt x="14144" y="15478"/>
                    <a:pt x="14153" y="15355"/>
                    <a:pt x="14259" y="15342"/>
                  </a:cubicBezTo>
                  <a:cubicBezTo>
                    <a:pt x="14262" y="15341"/>
                    <a:pt x="14266" y="15341"/>
                    <a:pt x="14269" y="15341"/>
                  </a:cubicBezTo>
                  <a:cubicBezTo>
                    <a:pt x="14302" y="15341"/>
                    <a:pt x="14355" y="15359"/>
                    <a:pt x="14394" y="15384"/>
                  </a:cubicBezTo>
                  <a:cubicBezTo>
                    <a:pt x="14415" y="15398"/>
                    <a:pt x="14434" y="15405"/>
                    <a:pt x="14450" y="15405"/>
                  </a:cubicBezTo>
                  <a:cubicBezTo>
                    <a:pt x="14471" y="15405"/>
                    <a:pt x="14487" y="15393"/>
                    <a:pt x="14497" y="15369"/>
                  </a:cubicBezTo>
                  <a:cubicBezTo>
                    <a:pt x="14507" y="15344"/>
                    <a:pt x="14515" y="15331"/>
                    <a:pt x="14522" y="15331"/>
                  </a:cubicBezTo>
                  <a:cubicBezTo>
                    <a:pt x="14531" y="15331"/>
                    <a:pt x="14540" y="15349"/>
                    <a:pt x="14553" y="15385"/>
                  </a:cubicBezTo>
                  <a:cubicBezTo>
                    <a:pt x="14567" y="15428"/>
                    <a:pt x="14579" y="15447"/>
                    <a:pt x="14596" y="15447"/>
                  </a:cubicBezTo>
                  <a:cubicBezTo>
                    <a:pt x="14604" y="15447"/>
                    <a:pt x="14613" y="15442"/>
                    <a:pt x="14625" y="15433"/>
                  </a:cubicBezTo>
                  <a:cubicBezTo>
                    <a:pt x="14633" y="15427"/>
                    <a:pt x="14641" y="15423"/>
                    <a:pt x="14652" y="15423"/>
                  </a:cubicBezTo>
                  <a:cubicBezTo>
                    <a:pt x="14689" y="15423"/>
                    <a:pt x="14749" y="15464"/>
                    <a:pt x="14855" y="15552"/>
                  </a:cubicBezTo>
                  <a:cubicBezTo>
                    <a:pt x="14948" y="15631"/>
                    <a:pt x="14994" y="15668"/>
                    <a:pt x="15008" y="15668"/>
                  </a:cubicBezTo>
                  <a:cubicBezTo>
                    <a:pt x="15020" y="15668"/>
                    <a:pt x="15012" y="15645"/>
                    <a:pt x="14994" y="15603"/>
                  </a:cubicBezTo>
                  <a:cubicBezTo>
                    <a:pt x="14965" y="15538"/>
                    <a:pt x="14973" y="15506"/>
                    <a:pt x="15013" y="15506"/>
                  </a:cubicBezTo>
                  <a:cubicBezTo>
                    <a:pt x="15054" y="15506"/>
                    <a:pt x="15130" y="15539"/>
                    <a:pt x="15237" y="15606"/>
                  </a:cubicBezTo>
                  <a:cubicBezTo>
                    <a:pt x="15312" y="15653"/>
                    <a:pt x="15357" y="15675"/>
                    <a:pt x="15391" y="15675"/>
                  </a:cubicBezTo>
                  <a:cubicBezTo>
                    <a:pt x="15419" y="15675"/>
                    <a:pt x="15440" y="15660"/>
                    <a:pt x="15467" y="15631"/>
                  </a:cubicBezTo>
                  <a:cubicBezTo>
                    <a:pt x="15496" y="15600"/>
                    <a:pt x="15514" y="15583"/>
                    <a:pt x="15526" y="15583"/>
                  </a:cubicBezTo>
                  <a:cubicBezTo>
                    <a:pt x="15540" y="15583"/>
                    <a:pt x="15547" y="15605"/>
                    <a:pt x="15556" y="15649"/>
                  </a:cubicBezTo>
                  <a:cubicBezTo>
                    <a:pt x="15568" y="15701"/>
                    <a:pt x="15601" y="15760"/>
                    <a:pt x="15631" y="15779"/>
                  </a:cubicBezTo>
                  <a:cubicBezTo>
                    <a:pt x="15646" y="15789"/>
                    <a:pt x="15658" y="15794"/>
                    <a:pt x="15667" y="15794"/>
                  </a:cubicBezTo>
                  <a:cubicBezTo>
                    <a:pt x="15675" y="15794"/>
                    <a:pt x="15679" y="15789"/>
                    <a:pt x="15677" y="15779"/>
                  </a:cubicBezTo>
                  <a:cubicBezTo>
                    <a:pt x="15673" y="15761"/>
                    <a:pt x="15735" y="15743"/>
                    <a:pt x="15816" y="15742"/>
                  </a:cubicBezTo>
                  <a:cubicBezTo>
                    <a:pt x="15819" y="15742"/>
                    <a:pt x="15823" y="15742"/>
                    <a:pt x="15826" y="15742"/>
                  </a:cubicBezTo>
                  <a:cubicBezTo>
                    <a:pt x="15922" y="15742"/>
                    <a:pt x="15970" y="15763"/>
                    <a:pt x="15986" y="15809"/>
                  </a:cubicBezTo>
                  <a:cubicBezTo>
                    <a:pt x="15999" y="15849"/>
                    <a:pt x="16028" y="15867"/>
                    <a:pt x="16058" y="15867"/>
                  </a:cubicBezTo>
                  <a:cubicBezTo>
                    <a:pt x="16101" y="15867"/>
                    <a:pt x="16149" y="15829"/>
                    <a:pt x="16164" y="15763"/>
                  </a:cubicBezTo>
                  <a:cubicBezTo>
                    <a:pt x="16173" y="15720"/>
                    <a:pt x="16188" y="15697"/>
                    <a:pt x="16208" y="15697"/>
                  </a:cubicBezTo>
                  <a:cubicBezTo>
                    <a:pt x="16215" y="15697"/>
                    <a:pt x="16224" y="15701"/>
                    <a:pt x="16234" y="15707"/>
                  </a:cubicBezTo>
                  <a:cubicBezTo>
                    <a:pt x="16261" y="15722"/>
                    <a:pt x="16265" y="15758"/>
                    <a:pt x="16243" y="15778"/>
                  </a:cubicBezTo>
                  <a:cubicBezTo>
                    <a:pt x="16228" y="15790"/>
                    <a:pt x="16231" y="15797"/>
                    <a:pt x="16248" y="15797"/>
                  </a:cubicBezTo>
                  <a:cubicBezTo>
                    <a:pt x="16261" y="15797"/>
                    <a:pt x="16282" y="15793"/>
                    <a:pt x="16310" y="15785"/>
                  </a:cubicBezTo>
                  <a:cubicBezTo>
                    <a:pt x="16375" y="15766"/>
                    <a:pt x="16429" y="15719"/>
                    <a:pt x="16462" y="15660"/>
                  </a:cubicBezTo>
                  <a:cubicBezTo>
                    <a:pt x="16502" y="15572"/>
                    <a:pt x="16536" y="15531"/>
                    <a:pt x="16575" y="15531"/>
                  </a:cubicBezTo>
                  <a:cubicBezTo>
                    <a:pt x="16590" y="15531"/>
                    <a:pt x="16605" y="15537"/>
                    <a:pt x="16622" y="15548"/>
                  </a:cubicBezTo>
                  <a:cubicBezTo>
                    <a:pt x="16647" y="15564"/>
                    <a:pt x="16634" y="15588"/>
                    <a:pt x="16592" y="15594"/>
                  </a:cubicBezTo>
                  <a:cubicBezTo>
                    <a:pt x="16532" y="15604"/>
                    <a:pt x="16541" y="15610"/>
                    <a:pt x="16626" y="15618"/>
                  </a:cubicBezTo>
                  <a:cubicBezTo>
                    <a:pt x="16646" y="15619"/>
                    <a:pt x="16663" y="15620"/>
                    <a:pt x="16676" y="15620"/>
                  </a:cubicBezTo>
                  <a:cubicBezTo>
                    <a:pt x="16729" y="15620"/>
                    <a:pt x="16730" y="15606"/>
                    <a:pt x="16705" y="15558"/>
                  </a:cubicBezTo>
                  <a:cubicBezTo>
                    <a:pt x="16684" y="15521"/>
                    <a:pt x="16698" y="15481"/>
                    <a:pt x="16734" y="15469"/>
                  </a:cubicBezTo>
                  <a:cubicBezTo>
                    <a:pt x="16745" y="15465"/>
                    <a:pt x="16754" y="15463"/>
                    <a:pt x="16762" y="15463"/>
                  </a:cubicBezTo>
                  <a:cubicBezTo>
                    <a:pt x="16791" y="15463"/>
                    <a:pt x="16806" y="15487"/>
                    <a:pt x="16819" y="15545"/>
                  </a:cubicBezTo>
                  <a:cubicBezTo>
                    <a:pt x="16831" y="15598"/>
                    <a:pt x="16864" y="15633"/>
                    <a:pt x="16900" y="15633"/>
                  </a:cubicBezTo>
                  <a:cubicBezTo>
                    <a:pt x="16902" y="15633"/>
                    <a:pt x="16904" y="15633"/>
                    <a:pt x="16907" y="15633"/>
                  </a:cubicBezTo>
                  <a:cubicBezTo>
                    <a:pt x="16945" y="15628"/>
                    <a:pt x="16948" y="15610"/>
                    <a:pt x="16922" y="15591"/>
                  </a:cubicBezTo>
                  <a:cubicBezTo>
                    <a:pt x="16859" y="15551"/>
                    <a:pt x="16889" y="15434"/>
                    <a:pt x="17001" y="15290"/>
                  </a:cubicBezTo>
                  <a:cubicBezTo>
                    <a:pt x="17042" y="15236"/>
                    <a:pt x="17073" y="15210"/>
                    <a:pt x="17097" y="15210"/>
                  </a:cubicBezTo>
                  <a:cubicBezTo>
                    <a:pt x="17110" y="15210"/>
                    <a:pt x="17120" y="15217"/>
                    <a:pt x="17131" y="15230"/>
                  </a:cubicBezTo>
                  <a:cubicBezTo>
                    <a:pt x="17153" y="15261"/>
                    <a:pt x="17142" y="15304"/>
                    <a:pt x="17110" y="15322"/>
                  </a:cubicBezTo>
                  <a:cubicBezTo>
                    <a:pt x="17075" y="15345"/>
                    <a:pt x="17078" y="15385"/>
                    <a:pt x="17116" y="15409"/>
                  </a:cubicBezTo>
                  <a:cubicBezTo>
                    <a:pt x="17159" y="15442"/>
                    <a:pt x="17192" y="15489"/>
                    <a:pt x="17204" y="15543"/>
                  </a:cubicBezTo>
                  <a:cubicBezTo>
                    <a:pt x="17217" y="15604"/>
                    <a:pt x="17265" y="15646"/>
                    <a:pt x="17359" y="15679"/>
                  </a:cubicBezTo>
                  <a:cubicBezTo>
                    <a:pt x="17396" y="15692"/>
                    <a:pt x="17435" y="15697"/>
                    <a:pt x="17470" y="15697"/>
                  </a:cubicBezTo>
                  <a:cubicBezTo>
                    <a:pt x="17562" y="15697"/>
                    <a:pt x="17624" y="15660"/>
                    <a:pt x="17542" y="15621"/>
                  </a:cubicBezTo>
                  <a:cubicBezTo>
                    <a:pt x="17511" y="15604"/>
                    <a:pt x="17519" y="15560"/>
                    <a:pt x="17562" y="15519"/>
                  </a:cubicBezTo>
                  <a:cubicBezTo>
                    <a:pt x="17593" y="15488"/>
                    <a:pt x="17629" y="15472"/>
                    <a:pt x="17671" y="15472"/>
                  </a:cubicBezTo>
                  <a:cubicBezTo>
                    <a:pt x="17696" y="15472"/>
                    <a:pt x="17724" y="15478"/>
                    <a:pt x="17754" y="15489"/>
                  </a:cubicBezTo>
                  <a:cubicBezTo>
                    <a:pt x="17795" y="15506"/>
                    <a:pt x="17840" y="15515"/>
                    <a:pt x="17871" y="15515"/>
                  </a:cubicBezTo>
                  <a:cubicBezTo>
                    <a:pt x="17888" y="15515"/>
                    <a:pt x="17900" y="15513"/>
                    <a:pt x="17907" y="15507"/>
                  </a:cubicBezTo>
                  <a:cubicBezTo>
                    <a:pt x="17926" y="15491"/>
                    <a:pt x="17914" y="15473"/>
                    <a:pt x="17874" y="15466"/>
                  </a:cubicBezTo>
                  <a:cubicBezTo>
                    <a:pt x="17835" y="15458"/>
                    <a:pt x="17844" y="15440"/>
                    <a:pt x="17895" y="15425"/>
                  </a:cubicBezTo>
                  <a:cubicBezTo>
                    <a:pt x="17947" y="15410"/>
                    <a:pt x="17969" y="15372"/>
                    <a:pt x="17951" y="15337"/>
                  </a:cubicBezTo>
                  <a:cubicBezTo>
                    <a:pt x="17932" y="15301"/>
                    <a:pt x="17954" y="15243"/>
                    <a:pt x="18001" y="15200"/>
                  </a:cubicBezTo>
                  <a:cubicBezTo>
                    <a:pt x="18057" y="15149"/>
                    <a:pt x="18057" y="15121"/>
                    <a:pt x="18001" y="15116"/>
                  </a:cubicBezTo>
                  <a:cubicBezTo>
                    <a:pt x="17889" y="15104"/>
                    <a:pt x="17874" y="15042"/>
                    <a:pt x="17975" y="15010"/>
                  </a:cubicBezTo>
                  <a:cubicBezTo>
                    <a:pt x="17992" y="15006"/>
                    <a:pt x="18005" y="15003"/>
                    <a:pt x="18017" y="15003"/>
                  </a:cubicBezTo>
                  <a:cubicBezTo>
                    <a:pt x="18053" y="15003"/>
                    <a:pt x="18074" y="15028"/>
                    <a:pt x="18109" y="15100"/>
                  </a:cubicBezTo>
                  <a:cubicBezTo>
                    <a:pt x="18153" y="15187"/>
                    <a:pt x="18189" y="15213"/>
                    <a:pt x="18263" y="15216"/>
                  </a:cubicBezTo>
                  <a:cubicBezTo>
                    <a:pt x="18333" y="15219"/>
                    <a:pt x="18335" y="15240"/>
                    <a:pt x="18271" y="15291"/>
                  </a:cubicBezTo>
                  <a:cubicBezTo>
                    <a:pt x="18218" y="15333"/>
                    <a:pt x="18212" y="15352"/>
                    <a:pt x="18249" y="15352"/>
                  </a:cubicBezTo>
                  <a:cubicBezTo>
                    <a:pt x="18256" y="15352"/>
                    <a:pt x="18263" y="15352"/>
                    <a:pt x="18272" y="15351"/>
                  </a:cubicBezTo>
                  <a:cubicBezTo>
                    <a:pt x="18279" y="15350"/>
                    <a:pt x="18286" y="15349"/>
                    <a:pt x="18293" y="15349"/>
                  </a:cubicBezTo>
                  <a:cubicBezTo>
                    <a:pt x="18337" y="15349"/>
                    <a:pt x="18380" y="15365"/>
                    <a:pt x="18414" y="15392"/>
                  </a:cubicBezTo>
                  <a:cubicBezTo>
                    <a:pt x="18436" y="15414"/>
                    <a:pt x="18464" y="15426"/>
                    <a:pt x="18486" y="15426"/>
                  </a:cubicBezTo>
                  <a:cubicBezTo>
                    <a:pt x="18495" y="15426"/>
                    <a:pt x="18504" y="15424"/>
                    <a:pt x="18511" y="15419"/>
                  </a:cubicBezTo>
                  <a:cubicBezTo>
                    <a:pt x="18565" y="15388"/>
                    <a:pt x="18613" y="15372"/>
                    <a:pt x="18662" y="15372"/>
                  </a:cubicBezTo>
                  <a:cubicBezTo>
                    <a:pt x="18735" y="15372"/>
                    <a:pt x="18810" y="15407"/>
                    <a:pt x="18914" y="15481"/>
                  </a:cubicBezTo>
                  <a:cubicBezTo>
                    <a:pt x="19008" y="15547"/>
                    <a:pt x="19062" y="15577"/>
                    <a:pt x="19092" y="15577"/>
                  </a:cubicBezTo>
                  <a:cubicBezTo>
                    <a:pt x="19106" y="15577"/>
                    <a:pt x="19115" y="15571"/>
                    <a:pt x="19121" y="15558"/>
                  </a:cubicBezTo>
                  <a:cubicBezTo>
                    <a:pt x="19128" y="15543"/>
                    <a:pt x="19145" y="15535"/>
                    <a:pt x="19170" y="15535"/>
                  </a:cubicBezTo>
                  <a:cubicBezTo>
                    <a:pt x="19201" y="15535"/>
                    <a:pt x="19243" y="15546"/>
                    <a:pt x="19294" y="15567"/>
                  </a:cubicBezTo>
                  <a:cubicBezTo>
                    <a:pt x="19353" y="15592"/>
                    <a:pt x="19412" y="15606"/>
                    <a:pt x="19449" y="15606"/>
                  </a:cubicBezTo>
                  <a:cubicBezTo>
                    <a:pt x="19465" y="15606"/>
                    <a:pt x="19477" y="15604"/>
                    <a:pt x="19484" y="15598"/>
                  </a:cubicBezTo>
                  <a:cubicBezTo>
                    <a:pt x="19490" y="15594"/>
                    <a:pt x="19495" y="15592"/>
                    <a:pt x="19500" y="15592"/>
                  </a:cubicBezTo>
                  <a:cubicBezTo>
                    <a:pt x="19513" y="15592"/>
                    <a:pt x="19520" y="15609"/>
                    <a:pt x="19517" y="15640"/>
                  </a:cubicBezTo>
                  <a:cubicBezTo>
                    <a:pt x="19511" y="15695"/>
                    <a:pt x="19535" y="15715"/>
                    <a:pt x="19611" y="15718"/>
                  </a:cubicBezTo>
                  <a:cubicBezTo>
                    <a:pt x="19661" y="15719"/>
                    <a:pt x="19732" y="15749"/>
                    <a:pt x="19754" y="15778"/>
                  </a:cubicBezTo>
                  <a:cubicBezTo>
                    <a:pt x="19772" y="15800"/>
                    <a:pt x="19818" y="15813"/>
                    <a:pt x="19870" y="15813"/>
                  </a:cubicBezTo>
                  <a:cubicBezTo>
                    <a:pt x="19890" y="15813"/>
                    <a:pt x="19911" y="15811"/>
                    <a:pt x="19932" y="15807"/>
                  </a:cubicBezTo>
                  <a:cubicBezTo>
                    <a:pt x="19953" y="15803"/>
                    <a:pt x="19974" y="15801"/>
                    <a:pt x="19994" y="15801"/>
                  </a:cubicBezTo>
                  <a:cubicBezTo>
                    <a:pt x="20054" y="15801"/>
                    <a:pt x="20103" y="15820"/>
                    <a:pt x="20140" y="15858"/>
                  </a:cubicBezTo>
                  <a:cubicBezTo>
                    <a:pt x="20172" y="15890"/>
                    <a:pt x="20210" y="15910"/>
                    <a:pt x="20233" y="15910"/>
                  </a:cubicBezTo>
                  <a:cubicBezTo>
                    <a:pt x="20239" y="15910"/>
                    <a:pt x="20244" y="15909"/>
                    <a:pt x="20248" y="15906"/>
                  </a:cubicBezTo>
                  <a:cubicBezTo>
                    <a:pt x="20267" y="15891"/>
                    <a:pt x="20254" y="15861"/>
                    <a:pt x="20217" y="15837"/>
                  </a:cubicBezTo>
                  <a:cubicBezTo>
                    <a:pt x="20113" y="15768"/>
                    <a:pt x="20121" y="15655"/>
                    <a:pt x="20228" y="15655"/>
                  </a:cubicBezTo>
                  <a:cubicBezTo>
                    <a:pt x="20230" y="15655"/>
                    <a:pt x="20232" y="15655"/>
                    <a:pt x="20234" y="15655"/>
                  </a:cubicBezTo>
                  <a:cubicBezTo>
                    <a:pt x="20242" y="15656"/>
                    <a:pt x="20249" y="15656"/>
                    <a:pt x="20255" y="15656"/>
                  </a:cubicBezTo>
                  <a:cubicBezTo>
                    <a:pt x="20310" y="15656"/>
                    <a:pt x="20312" y="15637"/>
                    <a:pt x="20270" y="15586"/>
                  </a:cubicBezTo>
                  <a:cubicBezTo>
                    <a:pt x="20237" y="15548"/>
                    <a:pt x="20242" y="15491"/>
                    <a:pt x="20279" y="15458"/>
                  </a:cubicBezTo>
                  <a:cubicBezTo>
                    <a:pt x="20301" y="15440"/>
                    <a:pt x="20326" y="15431"/>
                    <a:pt x="20344" y="15431"/>
                  </a:cubicBezTo>
                  <a:cubicBezTo>
                    <a:pt x="20357" y="15431"/>
                    <a:pt x="20367" y="15436"/>
                    <a:pt x="20372" y="15445"/>
                  </a:cubicBezTo>
                  <a:cubicBezTo>
                    <a:pt x="20388" y="15476"/>
                    <a:pt x="20425" y="15490"/>
                    <a:pt x="20465" y="15490"/>
                  </a:cubicBezTo>
                  <a:cubicBezTo>
                    <a:pt x="20525" y="15490"/>
                    <a:pt x="20593" y="15458"/>
                    <a:pt x="20614" y="15404"/>
                  </a:cubicBezTo>
                  <a:cubicBezTo>
                    <a:pt x="20630" y="15364"/>
                    <a:pt x="20636" y="15345"/>
                    <a:pt x="20626" y="15345"/>
                  </a:cubicBezTo>
                  <a:cubicBezTo>
                    <a:pt x="20617" y="15345"/>
                    <a:pt x="20596" y="15360"/>
                    <a:pt x="20558" y="15388"/>
                  </a:cubicBezTo>
                  <a:cubicBezTo>
                    <a:pt x="20526" y="15412"/>
                    <a:pt x="20501" y="15423"/>
                    <a:pt x="20484" y="15423"/>
                  </a:cubicBezTo>
                  <a:cubicBezTo>
                    <a:pt x="20447" y="15423"/>
                    <a:pt x="20452" y="15370"/>
                    <a:pt x="20515" y="15295"/>
                  </a:cubicBezTo>
                  <a:cubicBezTo>
                    <a:pt x="20549" y="15254"/>
                    <a:pt x="20558" y="15204"/>
                    <a:pt x="20536" y="15181"/>
                  </a:cubicBezTo>
                  <a:cubicBezTo>
                    <a:pt x="20520" y="15162"/>
                    <a:pt x="20541" y="15152"/>
                    <a:pt x="20581" y="15152"/>
                  </a:cubicBezTo>
                  <a:cubicBezTo>
                    <a:pt x="20597" y="15152"/>
                    <a:pt x="20615" y="15154"/>
                    <a:pt x="20634" y="15157"/>
                  </a:cubicBezTo>
                  <a:cubicBezTo>
                    <a:pt x="20815" y="15181"/>
                    <a:pt x="20860" y="15212"/>
                    <a:pt x="20793" y="15266"/>
                  </a:cubicBezTo>
                  <a:cubicBezTo>
                    <a:pt x="20743" y="15304"/>
                    <a:pt x="20751" y="15309"/>
                    <a:pt x="20870" y="15315"/>
                  </a:cubicBezTo>
                  <a:cubicBezTo>
                    <a:pt x="20943" y="15318"/>
                    <a:pt x="21034" y="15340"/>
                    <a:pt x="21073" y="15366"/>
                  </a:cubicBezTo>
                  <a:cubicBezTo>
                    <a:pt x="21101" y="15384"/>
                    <a:pt x="21126" y="15393"/>
                    <a:pt x="21145" y="15393"/>
                  </a:cubicBezTo>
                  <a:cubicBezTo>
                    <a:pt x="21182" y="15393"/>
                    <a:pt x="21199" y="15359"/>
                    <a:pt x="21185" y="15297"/>
                  </a:cubicBezTo>
                  <a:cubicBezTo>
                    <a:pt x="21171" y="15233"/>
                    <a:pt x="21140" y="15196"/>
                    <a:pt x="21111" y="15196"/>
                  </a:cubicBezTo>
                  <a:cubicBezTo>
                    <a:pt x="21094" y="15196"/>
                    <a:pt x="21079" y="15208"/>
                    <a:pt x="21067" y="15234"/>
                  </a:cubicBezTo>
                  <a:cubicBezTo>
                    <a:pt x="21057" y="15259"/>
                    <a:pt x="21038" y="15272"/>
                    <a:pt x="21019" y="15272"/>
                  </a:cubicBezTo>
                  <a:cubicBezTo>
                    <a:pt x="21010" y="15272"/>
                    <a:pt x="21001" y="15270"/>
                    <a:pt x="20993" y="15264"/>
                  </a:cubicBezTo>
                  <a:cubicBezTo>
                    <a:pt x="20966" y="15246"/>
                    <a:pt x="21002" y="15175"/>
                    <a:pt x="21070" y="15106"/>
                  </a:cubicBezTo>
                  <a:cubicBezTo>
                    <a:pt x="21128" y="15047"/>
                    <a:pt x="21161" y="15019"/>
                    <a:pt x="21178" y="15019"/>
                  </a:cubicBezTo>
                  <a:cubicBezTo>
                    <a:pt x="21191" y="15019"/>
                    <a:pt x="21195" y="15034"/>
                    <a:pt x="21194" y="15061"/>
                  </a:cubicBezTo>
                  <a:cubicBezTo>
                    <a:pt x="21194" y="15124"/>
                    <a:pt x="21208" y="15139"/>
                    <a:pt x="21280" y="15139"/>
                  </a:cubicBezTo>
                  <a:cubicBezTo>
                    <a:pt x="21287" y="15139"/>
                    <a:pt x="21295" y="15139"/>
                    <a:pt x="21303" y="15139"/>
                  </a:cubicBezTo>
                  <a:cubicBezTo>
                    <a:pt x="21392" y="15137"/>
                    <a:pt x="21403" y="15097"/>
                    <a:pt x="21364" y="14919"/>
                  </a:cubicBezTo>
                  <a:cubicBezTo>
                    <a:pt x="21339" y="14799"/>
                    <a:pt x="21285" y="14681"/>
                    <a:pt x="21245" y="14655"/>
                  </a:cubicBezTo>
                  <a:cubicBezTo>
                    <a:pt x="21204" y="14628"/>
                    <a:pt x="21200" y="14587"/>
                    <a:pt x="21234" y="14560"/>
                  </a:cubicBezTo>
                  <a:cubicBezTo>
                    <a:pt x="21249" y="14548"/>
                    <a:pt x="21264" y="14542"/>
                    <a:pt x="21282" y="14542"/>
                  </a:cubicBezTo>
                  <a:cubicBezTo>
                    <a:pt x="21330" y="14542"/>
                    <a:pt x="21402" y="14582"/>
                    <a:pt x="21560" y="14687"/>
                  </a:cubicBezTo>
                  <a:cubicBezTo>
                    <a:pt x="21688" y="14771"/>
                    <a:pt x="21795" y="14829"/>
                    <a:pt x="21823" y="14829"/>
                  </a:cubicBezTo>
                  <a:cubicBezTo>
                    <a:pt x="21827" y="14829"/>
                    <a:pt x="21829" y="14828"/>
                    <a:pt x="21830" y="14825"/>
                  </a:cubicBezTo>
                  <a:cubicBezTo>
                    <a:pt x="21831" y="14810"/>
                    <a:pt x="21848" y="14801"/>
                    <a:pt x="21873" y="14801"/>
                  </a:cubicBezTo>
                  <a:cubicBezTo>
                    <a:pt x="21882" y="14801"/>
                    <a:pt x="21892" y="14802"/>
                    <a:pt x="21903" y="14805"/>
                  </a:cubicBezTo>
                  <a:cubicBezTo>
                    <a:pt x="21910" y="14806"/>
                    <a:pt x="21917" y="14807"/>
                    <a:pt x="21923" y="14807"/>
                  </a:cubicBezTo>
                  <a:cubicBezTo>
                    <a:pt x="21954" y="14807"/>
                    <a:pt x="21982" y="14789"/>
                    <a:pt x="21995" y="14760"/>
                  </a:cubicBezTo>
                  <a:cubicBezTo>
                    <a:pt x="22004" y="14740"/>
                    <a:pt x="22017" y="14730"/>
                    <a:pt x="22036" y="14730"/>
                  </a:cubicBezTo>
                  <a:cubicBezTo>
                    <a:pt x="22057" y="14730"/>
                    <a:pt x="22085" y="14742"/>
                    <a:pt x="22121" y="14766"/>
                  </a:cubicBezTo>
                  <a:cubicBezTo>
                    <a:pt x="22156" y="14788"/>
                    <a:pt x="22184" y="14800"/>
                    <a:pt x="22206" y="14800"/>
                  </a:cubicBezTo>
                  <a:cubicBezTo>
                    <a:pt x="22223" y="14800"/>
                    <a:pt x="22236" y="14792"/>
                    <a:pt x="22243" y="14775"/>
                  </a:cubicBezTo>
                  <a:cubicBezTo>
                    <a:pt x="22252" y="14755"/>
                    <a:pt x="22277" y="14744"/>
                    <a:pt x="22309" y="14744"/>
                  </a:cubicBezTo>
                  <a:cubicBezTo>
                    <a:pt x="22328" y="14744"/>
                    <a:pt x="22349" y="14748"/>
                    <a:pt x="22370" y="14755"/>
                  </a:cubicBezTo>
                  <a:cubicBezTo>
                    <a:pt x="22398" y="14765"/>
                    <a:pt x="22419" y="14770"/>
                    <a:pt x="22435" y="14770"/>
                  </a:cubicBezTo>
                  <a:cubicBezTo>
                    <a:pt x="22464" y="14770"/>
                    <a:pt x="22471" y="14751"/>
                    <a:pt x="22467" y="14708"/>
                  </a:cubicBezTo>
                  <a:cubicBezTo>
                    <a:pt x="22464" y="14670"/>
                    <a:pt x="22468" y="14651"/>
                    <a:pt x="22484" y="14651"/>
                  </a:cubicBezTo>
                  <a:cubicBezTo>
                    <a:pt x="22496" y="14651"/>
                    <a:pt x="22514" y="14660"/>
                    <a:pt x="22540" y="14678"/>
                  </a:cubicBezTo>
                  <a:cubicBezTo>
                    <a:pt x="22568" y="14696"/>
                    <a:pt x="22602" y="14706"/>
                    <a:pt x="22628" y="14706"/>
                  </a:cubicBezTo>
                  <a:cubicBezTo>
                    <a:pt x="22640" y="14706"/>
                    <a:pt x="22650" y="14704"/>
                    <a:pt x="22656" y="14699"/>
                  </a:cubicBezTo>
                  <a:cubicBezTo>
                    <a:pt x="22676" y="14684"/>
                    <a:pt x="22670" y="14666"/>
                    <a:pt x="22642" y="14660"/>
                  </a:cubicBezTo>
                  <a:cubicBezTo>
                    <a:pt x="22613" y="14655"/>
                    <a:pt x="22589" y="14587"/>
                    <a:pt x="22589" y="14514"/>
                  </a:cubicBezTo>
                  <a:cubicBezTo>
                    <a:pt x="22589" y="14452"/>
                    <a:pt x="22592" y="14422"/>
                    <a:pt x="22598" y="14422"/>
                  </a:cubicBezTo>
                  <a:cubicBezTo>
                    <a:pt x="22603" y="14422"/>
                    <a:pt x="22611" y="14438"/>
                    <a:pt x="22621" y="14469"/>
                  </a:cubicBezTo>
                  <a:cubicBezTo>
                    <a:pt x="22638" y="14518"/>
                    <a:pt x="22649" y="14539"/>
                    <a:pt x="22666" y="14539"/>
                  </a:cubicBezTo>
                  <a:cubicBezTo>
                    <a:pt x="22677" y="14539"/>
                    <a:pt x="22690" y="14531"/>
                    <a:pt x="22707" y="14517"/>
                  </a:cubicBezTo>
                  <a:cubicBezTo>
                    <a:pt x="22737" y="14494"/>
                    <a:pt x="22712" y="14417"/>
                    <a:pt x="22653" y="14349"/>
                  </a:cubicBezTo>
                  <a:cubicBezTo>
                    <a:pt x="22594" y="14282"/>
                    <a:pt x="22570" y="14203"/>
                    <a:pt x="22601" y="14179"/>
                  </a:cubicBezTo>
                  <a:cubicBezTo>
                    <a:pt x="22617" y="14167"/>
                    <a:pt x="22634" y="14161"/>
                    <a:pt x="22649" y="14161"/>
                  </a:cubicBezTo>
                  <a:cubicBezTo>
                    <a:pt x="22665" y="14161"/>
                    <a:pt x="22678" y="14167"/>
                    <a:pt x="22685" y="14179"/>
                  </a:cubicBezTo>
                  <a:cubicBezTo>
                    <a:pt x="22700" y="14206"/>
                    <a:pt x="22727" y="14218"/>
                    <a:pt x="22755" y="14218"/>
                  </a:cubicBezTo>
                  <a:cubicBezTo>
                    <a:pt x="22800" y="14218"/>
                    <a:pt x="22846" y="14187"/>
                    <a:pt x="22841" y="14140"/>
                  </a:cubicBezTo>
                  <a:cubicBezTo>
                    <a:pt x="22837" y="14087"/>
                    <a:pt x="22888" y="14069"/>
                    <a:pt x="23036" y="14069"/>
                  </a:cubicBezTo>
                  <a:cubicBezTo>
                    <a:pt x="23041" y="14069"/>
                    <a:pt x="23047" y="14069"/>
                    <a:pt x="23053" y="14069"/>
                  </a:cubicBezTo>
                  <a:cubicBezTo>
                    <a:pt x="23057" y="14069"/>
                    <a:pt x="23060" y="14069"/>
                    <a:pt x="23064" y="14069"/>
                  </a:cubicBezTo>
                  <a:cubicBezTo>
                    <a:pt x="23182" y="14069"/>
                    <a:pt x="23307" y="14044"/>
                    <a:pt x="23352" y="14012"/>
                  </a:cubicBezTo>
                  <a:cubicBezTo>
                    <a:pt x="23398" y="13981"/>
                    <a:pt x="23474" y="13930"/>
                    <a:pt x="23525" y="13900"/>
                  </a:cubicBezTo>
                  <a:cubicBezTo>
                    <a:pt x="23595" y="13857"/>
                    <a:pt x="23591" y="13839"/>
                    <a:pt x="23504" y="13818"/>
                  </a:cubicBezTo>
                  <a:cubicBezTo>
                    <a:pt x="23368" y="13785"/>
                    <a:pt x="23294" y="13666"/>
                    <a:pt x="23400" y="13651"/>
                  </a:cubicBezTo>
                  <a:cubicBezTo>
                    <a:pt x="23443" y="13645"/>
                    <a:pt x="23473" y="13605"/>
                    <a:pt x="23468" y="13561"/>
                  </a:cubicBezTo>
                  <a:cubicBezTo>
                    <a:pt x="23466" y="13524"/>
                    <a:pt x="23474" y="13501"/>
                    <a:pt x="23489" y="13501"/>
                  </a:cubicBezTo>
                  <a:cubicBezTo>
                    <a:pt x="23492" y="13501"/>
                    <a:pt x="23496" y="13502"/>
                    <a:pt x="23500" y="13505"/>
                  </a:cubicBezTo>
                  <a:cubicBezTo>
                    <a:pt x="23504" y="13507"/>
                    <a:pt x="23508" y="13509"/>
                    <a:pt x="23511" y="13509"/>
                  </a:cubicBezTo>
                  <a:cubicBezTo>
                    <a:pt x="23526" y="13509"/>
                    <a:pt x="23533" y="13487"/>
                    <a:pt x="23529" y="13448"/>
                  </a:cubicBezTo>
                  <a:cubicBezTo>
                    <a:pt x="23523" y="13385"/>
                    <a:pt x="23562" y="13353"/>
                    <a:pt x="23706" y="13303"/>
                  </a:cubicBezTo>
                  <a:cubicBezTo>
                    <a:pt x="23810" y="13269"/>
                    <a:pt x="23903" y="13215"/>
                    <a:pt x="23916" y="13181"/>
                  </a:cubicBezTo>
                  <a:cubicBezTo>
                    <a:pt x="23925" y="13157"/>
                    <a:pt x="23949" y="13145"/>
                    <a:pt x="23982" y="13145"/>
                  </a:cubicBezTo>
                  <a:cubicBezTo>
                    <a:pt x="24001" y="13145"/>
                    <a:pt x="24022" y="13149"/>
                    <a:pt x="24046" y="13157"/>
                  </a:cubicBezTo>
                  <a:cubicBezTo>
                    <a:pt x="24100" y="13176"/>
                    <a:pt x="24157" y="13185"/>
                    <a:pt x="24208" y="13185"/>
                  </a:cubicBezTo>
                  <a:cubicBezTo>
                    <a:pt x="24262" y="13185"/>
                    <a:pt x="24308" y="13175"/>
                    <a:pt x="24337" y="13154"/>
                  </a:cubicBezTo>
                  <a:cubicBezTo>
                    <a:pt x="24351" y="13143"/>
                    <a:pt x="24321" y="13135"/>
                    <a:pt x="24267" y="13135"/>
                  </a:cubicBezTo>
                  <a:cubicBezTo>
                    <a:pt x="24255" y="13135"/>
                    <a:pt x="24243" y="13135"/>
                    <a:pt x="24229" y="13136"/>
                  </a:cubicBezTo>
                  <a:cubicBezTo>
                    <a:pt x="24218" y="13137"/>
                    <a:pt x="24208" y="13137"/>
                    <a:pt x="24198" y="13137"/>
                  </a:cubicBezTo>
                  <a:cubicBezTo>
                    <a:pt x="24140" y="13137"/>
                    <a:pt x="24107" y="13130"/>
                    <a:pt x="24122" y="13117"/>
                  </a:cubicBezTo>
                  <a:cubicBezTo>
                    <a:pt x="24149" y="13096"/>
                    <a:pt x="24263" y="13082"/>
                    <a:pt x="24345" y="13082"/>
                  </a:cubicBezTo>
                  <a:cubicBezTo>
                    <a:pt x="24389" y="13082"/>
                    <a:pt x="24423" y="13086"/>
                    <a:pt x="24429" y="13096"/>
                  </a:cubicBezTo>
                  <a:cubicBezTo>
                    <a:pt x="24430" y="13097"/>
                    <a:pt x="24431" y="13098"/>
                    <a:pt x="24431" y="13098"/>
                  </a:cubicBezTo>
                  <a:cubicBezTo>
                    <a:pt x="24433" y="13098"/>
                    <a:pt x="24428" y="13076"/>
                    <a:pt x="24417" y="13044"/>
                  </a:cubicBezTo>
                  <a:cubicBezTo>
                    <a:pt x="24403" y="12998"/>
                    <a:pt x="24447" y="12974"/>
                    <a:pt x="24506" y="12974"/>
                  </a:cubicBezTo>
                  <a:cubicBezTo>
                    <a:pt x="24548" y="12974"/>
                    <a:pt x="24598" y="12986"/>
                    <a:pt x="24641" y="13014"/>
                  </a:cubicBezTo>
                  <a:cubicBezTo>
                    <a:pt x="24645" y="13016"/>
                    <a:pt x="24650" y="13018"/>
                    <a:pt x="24656" y="13018"/>
                  </a:cubicBezTo>
                  <a:cubicBezTo>
                    <a:pt x="24701" y="13018"/>
                    <a:pt x="24810" y="12954"/>
                    <a:pt x="24941" y="12850"/>
                  </a:cubicBezTo>
                  <a:cubicBezTo>
                    <a:pt x="25077" y="12742"/>
                    <a:pt x="25174" y="12642"/>
                    <a:pt x="25155" y="12630"/>
                  </a:cubicBezTo>
                  <a:cubicBezTo>
                    <a:pt x="25137" y="12617"/>
                    <a:pt x="25181" y="12588"/>
                    <a:pt x="25259" y="12566"/>
                  </a:cubicBezTo>
                  <a:cubicBezTo>
                    <a:pt x="25440" y="12512"/>
                    <a:pt x="25443" y="12508"/>
                    <a:pt x="25356" y="12453"/>
                  </a:cubicBezTo>
                  <a:cubicBezTo>
                    <a:pt x="25286" y="12407"/>
                    <a:pt x="25301" y="12371"/>
                    <a:pt x="25362" y="12371"/>
                  </a:cubicBezTo>
                  <a:cubicBezTo>
                    <a:pt x="25385" y="12371"/>
                    <a:pt x="25414" y="12376"/>
                    <a:pt x="25447" y="12387"/>
                  </a:cubicBezTo>
                  <a:cubicBezTo>
                    <a:pt x="25474" y="12396"/>
                    <a:pt x="25494" y="12400"/>
                    <a:pt x="25509" y="12400"/>
                  </a:cubicBezTo>
                  <a:cubicBezTo>
                    <a:pt x="25537" y="12400"/>
                    <a:pt x="25545" y="12383"/>
                    <a:pt x="25543" y="12345"/>
                  </a:cubicBezTo>
                  <a:cubicBezTo>
                    <a:pt x="25538" y="12306"/>
                    <a:pt x="25547" y="12288"/>
                    <a:pt x="25574" y="12288"/>
                  </a:cubicBezTo>
                  <a:cubicBezTo>
                    <a:pt x="25585" y="12288"/>
                    <a:pt x="25601" y="12291"/>
                    <a:pt x="25620" y="12297"/>
                  </a:cubicBezTo>
                  <a:cubicBezTo>
                    <a:pt x="25627" y="12300"/>
                    <a:pt x="25634" y="12301"/>
                    <a:pt x="25640" y="12301"/>
                  </a:cubicBezTo>
                  <a:cubicBezTo>
                    <a:pt x="25710" y="12301"/>
                    <a:pt x="25654" y="12133"/>
                    <a:pt x="25559" y="12090"/>
                  </a:cubicBezTo>
                  <a:cubicBezTo>
                    <a:pt x="25531" y="12078"/>
                    <a:pt x="25521" y="12071"/>
                    <a:pt x="25529" y="12071"/>
                  </a:cubicBezTo>
                  <a:cubicBezTo>
                    <a:pt x="25532" y="12071"/>
                    <a:pt x="25538" y="12072"/>
                    <a:pt x="25546" y="12074"/>
                  </a:cubicBezTo>
                  <a:cubicBezTo>
                    <a:pt x="25551" y="12075"/>
                    <a:pt x="25557" y="12076"/>
                    <a:pt x="25562" y="12076"/>
                  </a:cubicBezTo>
                  <a:cubicBezTo>
                    <a:pt x="25584" y="12076"/>
                    <a:pt x="25600" y="12062"/>
                    <a:pt x="25602" y="12039"/>
                  </a:cubicBezTo>
                  <a:cubicBezTo>
                    <a:pt x="25604" y="12011"/>
                    <a:pt x="25653" y="11992"/>
                    <a:pt x="25719" y="11990"/>
                  </a:cubicBezTo>
                  <a:cubicBezTo>
                    <a:pt x="25805" y="11989"/>
                    <a:pt x="25817" y="11980"/>
                    <a:pt x="25771" y="11948"/>
                  </a:cubicBezTo>
                  <a:cubicBezTo>
                    <a:pt x="25732" y="11923"/>
                    <a:pt x="25751" y="11889"/>
                    <a:pt x="25823" y="11853"/>
                  </a:cubicBezTo>
                  <a:cubicBezTo>
                    <a:pt x="25887" y="11821"/>
                    <a:pt x="25926" y="11778"/>
                    <a:pt x="25911" y="11756"/>
                  </a:cubicBezTo>
                  <a:cubicBezTo>
                    <a:pt x="25898" y="11733"/>
                    <a:pt x="25951" y="11696"/>
                    <a:pt x="26033" y="11672"/>
                  </a:cubicBezTo>
                  <a:cubicBezTo>
                    <a:pt x="26117" y="11648"/>
                    <a:pt x="26168" y="11614"/>
                    <a:pt x="26150" y="11593"/>
                  </a:cubicBezTo>
                  <a:cubicBezTo>
                    <a:pt x="26132" y="11574"/>
                    <a:pt x="26244" y="11463"/>
                    <a:pt x="26393" y="11350"/>
                  </a:cubicBezTo>
                  <a:cubicBezTo>
                    <a:pt x="26661" y="11144"/>
                    <a:pt x="26702" y="11073"/>
                    <a:pt x="26545" y="11073"/>
                  </a:cubicBezTo>
                  <a:cubicBezTo>
                    <a:pt x="26539" y="11073"/>
                    <a:pt x="26532" y="11074"/>
                    <a:pt x="26524" y="11074"/>
                  </a:cubicBezTo>
                  <a:cubicBezTo>
                    <a:pt x="26523" y="11074"/>
                    <a:pt x="26522" y="11074"/>
                    <a:pt x="26521" y="11074"/>
                  </a:cubicBezTo>
                  <a:cubicBezTo>
                    <a:pt x="26391" y="11074"/>
                    <a:pt x="26204" y="10906"/>
                    <a:pt x="26214" y="10796"/>
                  </a:cubicBezTo>
                  <a:cubicBezTo>
                    <a:pt x="26221" y="10729"/>
                    <a:pt x="26219" y="10714"/>
                    <a:pt x="26153" y="10714"/>
                  </a:cubicBezTo>
                  <a:cubicBezTo>
                    <a:pt x="26139" y="10714"/>
                    <a:pt x="26122" y="10715"/>
                    <a:pt x="26101" y="10716"/>
                  </a:cubicBezTo>
                  <a:cubicBezTo>
                    <a:pt x="26070" y="10717"/>
                    <a:pt x="26048" y="10718"/>
                    <a:pt x="26033" y="10718"/>
                  </a:cubicBezTo>
                  <a:cubicBezTo>
                    <a:pt x="25994" y="10718"/>
                    <a:pt x="26010" y="10711"/>
                    <a:pt x="26072" y="10692"/>
                  </a:cubicBezTo>
                  <a:cubicBezTo>
                    <a:pt x="26132" y="10672"/>
                    <a:pt x="26141" y="10646"/>
                    <a:pt x="26098" y="10617"/>
                  </a:cubicBezTo>
                  <a:cubicBezTo>
                    <a:pt x="26061" y="10593"/>
                    <a:pt x="26051" y="10583"/>
                    <a:pt x="26069" y="10583"/>
                  </a:cubicBezTo>
                  <a:cubicBezTo>
                    <a:pt x="26079" y="10583"/>
                    <a:pt x="26098" y="10586"/>
                    <a:pt x="26126" y="10592"/>
                  </a:cubicBezTo>
                  <a:cubicBezTo>
                    <a:pt x="26143" y="10595"/>
                    <a:pt x="26156" y="10597"/>
                    <a:pt x="26166" y="10597"/>
                  </a:cubicBezTo>
                  <a:cubicBezTo>
                    <a:pt x="26198" y="10597"/>
                    <a:pt x="26188" y="10577"/>
                    <a:pt x="26138" y="10528"/>
                  </a:cubicBezTo>
                  <a:cubicBezTo>
                    <a:pt x="26089" y="10480"/>
                    <a:pt x="26084" y="10422"/>
                    <a:pt x="26129" y="10387"/>
                  </a:cubicBezTo>
                  <a:cubicBezTo>
                    <a:pt x="26217" y="10317"/>
                    <a:pt x="26183" y="10290"/>
                    <a:pt x="25977" y="10272"/>
                  </a:cubicBezTo>
                  <a:cubicBezTo>
                    <a:pt x="25886" y="10264"/>
                    <a:pt x="25854" y="10253"/>
                    <a:pt x="25904" y="10246"/>
                  </a:cubicBezTo>
                  <a:cubicBezTo>
                    <a:pt x="25954" y="10238"/>
                    <a:pt x="26053" y="10184"/>
                    <a:pt x="26129" y="10120"/>
                  </a:cubicBezTo>
                  <a:cubicBezTo>
                    <a:pt x="26198" y="10065"/>
                    <a:pt x="26247" y="10038"/>
                    <a:pt x="26288" y="10038"/>
                  </a:cubicBezTo>
                  <a:cubicBezTo>
                    <a:pt x="26306" y="10038"/>
                    <a:pt x="26323" y="10044"/>
                    <a:pt x="26339" y="10055"/>
                  </a:cubicBezTo>
                  <a:cubicBezTo>
                    <a:pt x="26360" y="10068"/>
                    <a:pt x="26379" y="10075"/>
                    <a:pt x="26393" y="10075"/>
                  </a:cubicBezTo>
                  <a:cubicBezTo>
                    <a:pt x="26407" y="10075"/>
                    <a:pt x="26416" y="10068"/>
                    <a:pt x="26417" y="10055"/>
                  </a:cubicBezTo>
                  <a:cubicBezTo>
                    <a:pt x="26420" y="10023"/>
                    <a:pt x="26374" y="9995"/>
                    <a:pt x="26281" y="9974"/>
                  </a:cubicBezTo>
                  <a:cubicBezTo>
                    <a:pt x="26169" y="9949"/>
                    <a:pt x="26142" y="9928"/>
                    <a:pt x="26148" y="9877"/>
                  </a:cubicBezTo>
                  <a:cubicBezTo>
                    <a:pt x="26156" y="9814"/>
                    <a:pt x="26214" y="9734"/>
                    <a:pt x="26280" y="9696"/>
                  </a:cubicBezTo>
                  <a:cubicBezTo>
                    <a:pt x="26298" y="9687"/>
                    <a:pt x="26265" y="9646"/>
                    <a:pt x="26205" y="9605"/>
                  </a:cubicBezTo>
                  <a:cubicBezTo>
                    <a:pt x="26158" y="9573"/>
                    <a:pt x="26141" y="9553"/>
                    <a:pt x="26156" y="9553"/>
                  </a:cubicBezTo>
                  <a:cubicBezTo>
                    <a:pt x="26160" y="9553"/>
                    <a:pt x="26166" y="9554"/>
                    <a:pt x="26175" y="9558"/>
                  </a:cubicBezTo>
                  <a:cubicBezTo>
                    <a:pt x="26203" y="9567"/>
                    <a:pt x="26226" y="9572"/>
                    <a:pt x="26243" y="9572"/>
                  </a:cubicBezTo>
                  <a:cubicBezTo>
                    <a:pt x="26296" y="9572"/>
                    <a:pt x="26308" y="9528"/>
                    <a:pt x="26296" y="9420"/>
                  </a:cubicBezTo>
                  <a:cubicBezTo>
                    <a:pt x="26289" y="9350"/>
                    <a:pt x="26247" y="9285"/>
                    <a:pt x="26205" y="9274"/>
                  </a:cubicBezTo>
                  <a:cubicBezTo>
                    <a:pt x="26165" y="9265"/>
                    <a:pt x="26148" y="9243"/>
                    <a:pt x="26168" y="9228"/>
                  </a:cubicBezTo>
                  <a:cubicBezTo>
                    <a:pt x="26187" y="9213"/>
                    <a:pt x="26177" y="9180"/>
                    <a:pt x="26139" y="9156"/>
                  </a:cubicBezTo>
                  <a:cubicBezTo>
                    <a:pt x="26099" y="9125"/>
                    <a:pt x="26072" y="9080"/>
                    <a:pt x="26066" y="9029"/>
                  </a:cubicBezTo>
                  <a:cubicBezTo>
                    <a:pt x="26062" y="8990"/>
                    <a:pt x="26064" y="8971"/>
                    <a:pt x="26081" y="8971"/>
                  </a:cubicBezTo>
                  <a:cubicBezTo>
                    <a:pt x="26094" y="8971"/>
                    <a:pt x="26115" y="8983"/>
                    <a:pt x="26150" y="9006"/>
                  </a:cubicBezTo>
                  <a:cubicBezTo>
                    <a:pt x="26180" y="9025"/>
                    <a:pt x="26201" y="9035"/>
                    <a:pt x="26212" y="9035"/>
                  </a:cubicBezTo>
                  <a:cubicBezTo>
                    <a:pt x="26222" y="9035"/>
                    <a:pt x="26223" y="9027"/>
                    <a:pt x="26216" y="9011"/>
                  </a:cubicBezTo>
                  <a:cubicBezTo>
                    <a:pt x="26201" y="8982"/>
                    <a:pt x="26202" y="8925"/>
                    <a:pt x="26220" y="8888"/>
                  </a:cubicBezTo>
                  <a:cubicBezTo>
                    <a:pt x="26238" y="8849"/>
                    <a:pt x="26208" y="8789"/>
                    <a:pt x="26153" y="8752"/>
                  </a:cubicBezTo>
                  <a:cubicBezTo>
                    <a:pt x="26096" y="8716"/>
                    <a:pt x="26068" y="8679"/>
                    <a:pt x="26086" y="8670"/>
                  </a:cubicBezTo>
                  <a:cubicBezTo>
                    <a:pt x="26177" y="8621"/>
                    <a:pt x="26181" y="8573"/>
                    <a:pt x="26098" y="8544"/>
                  </a:cubicBezTo>
                  <a:cubicBezTo>
                    <a:pt x="26044" y="8525"/>
                    <a:pt x="26020" y="8498"/>
                    <a:pt x="26042" y="8480"/>
                  </a:cubicBezTo>
                  <a:cubicBezTo>
                    <a:pt x="26053" y="8472"/>
                    <a:pt x="26074" y="8468"/>
                    <a:pt x="26098" y="8468"/>
                  </a:cubicBezTo>
                  <a:cubicBezTo>
                    <a:pt x="26125" y="8468"/>
                    <a:pt x="26156" y="8472"/>
                    <a:pt x="26184" y="8482"/>
                  </a:cubicBezTo>
                  <a:cubicBezTo>
                    <a:pt x="26208" y="8490"/>
                    <a:pt x="26227" y="8493"/>
                    <a:pt x="26240" y="8493"/>
                  </a:cubicBezTo>
                  <a:cubicBezTo>
                    <a:pt x="26310" y="8493"/>
                    <a:pt x="26221" y="8387"/>
                    <a:pt x="26077" y="8325"/>
                  </a:cubicBezTo>
                  <a:cubicBezTo>
                    <a:pt x="25947" y="8268"/>
                    <a:pt x="25948" y="8261"/>
                    <a:pt x="26090" y="8177"/>
                  </a:cubicBezTo>
                  <a:cubicBezTo>
                    <a:pt x="26172" y="8128"/>
                    <a:pt x="26220" y="8077"/>
                    <a:pt x="26198" y="8061"/>
                  </a:cubicBezTo>
                  <a:cubicBezTo>
                    <a:pt x="26175" y="8046"/>
                    <a:pt x="26184" y="8031"/>
                    <a:pt x="26222" y="8025"/>
                  </a:cubicBezTo>
                  <a:cubicBezTo>
                    <a:pt x="26256" y="8021"/>
                    <a:pt x="26262" y="8000"/>
                    <a:pt x="26233" y="7982"/>
                  </a:cubicBezTo>
                  <a:cubicBezTo>
                    <a:pt x="26207" y="7964"/>
                    <a:pt x="26204" y="7928"/>
                    <a:pt x="26233" y="7904"/>
                  </a:cubicBezTo>
                  <a:cubicBezTo>
                    <a:pt x="26263" y="7880"/>
                    <a:pt x="26257" y="7842"/>
                    <a:pt x="26219" y="7816"/>
                  </a:cubicBezTo>
                  <a:cubicBezTo>
                    <a:pt x="26144" y="7767"/>
                    <a:pt x="26289" y="7480"/>
                    <a:pt x="26395" y="7465"/>
                  </a:cubicBezTo>
                  <a:cubicBezTo>
                    <a:pt x="26427" y="7461"/>
                    <a:pt x="26432" y="7440"/>
                    <a:pt x="26405" y="7422"/>
                  </a:cubicBezTo>
                  <a:cubicBezTo>
                    <a:pt x="26374" y="7403"/>
                    <a:pt x="26371" y="7371"/>
                    <a:pt x="26399" y="7351"/>
                  </a:cubicBezTo>
                  <a:cubicBezTo>
                    <a:pt x="26426" y="7328"/>
                    <a:pt x="26436" y="7277"/>
                    <a:pt x="26420" y="7230"/>
                  </a:cubicBezTo>
                  <a:cubicBezTo>
                    <a:pt x="26399" y="7164"/>
                    <a:pt x="26416" y="7145"/>
                    <a:pt x="26493" y="7142"/>
                  </a:cubicBezTo>
                  <a:cubicBezTo>
                    <a:pt x="26593" y="7139"/>
                    <a:pt x="26586" y="7107"/>
                    <a:pt x="26474" y="7055"/>
                  </a:cubicBezTo>
                  <a:cubicBezTo>
                    <a:pt x="26442" y="7042"/>
                    <a:pt x="26471" y="7030"/>
                    <a:pt x="26535" y="7027"/>
                  </a:cubicBezTo>
                  <a:cubicBezTo>
                    <a:pt x="26644" y="7024"/>
                    <a:pt x="26644" y="6994"/>
                    <a:pt x="26535" y="6939"/>
                  </a:cubicBezTo>
                  <a:cubicBezTo>
                    <a:pt x="26511" y="6927"/>
                    <a:pt x="26505" y="6891"/>
                    <a:pt x="26520" y="6857"/>
                  </a:cubicBezTo>
                  <a:cubicBezTo>
                    <a:pt x="26535" y="6822"/>
                    <a:pt x="26495" y="6761"/>
                    <a:pt x="26430" y="6719"/>
                  </a:cubicBezTo>
                  <a:cubicBezTo>
                    <a:pt x="26365" y="6678"/>
                    <a:pt x="26330" y="6631"/>
                    <a:pt x="26350" y="6615"/>
                  </a:cubicBezTo>
                  <a:cubicBezTo>
                    <a:pt x="26358" y="6609"/>
                    <a:pt x="26370" y="6606"/>
                    <a:pt x="26382" y="6606"/>
                  </a:cubicBezTo>
                  <a:cubicBezTo>
                    <a:pt x="26401" y="6606"/>
                    <a:pt x="26422" y="6612"/>
                    <a:pt x="26438" y="6622"/>
                  </a:cubicBezTo>
                  <a:cubicBezTo>
                    <a:pt x="26449" y="6629"/>
                    <a:pt x="26461" y="6633"/>
                    <a:pt x="26471" y="6633"/>
                  </a:cubicBezTo>
                  <a:cubicBezTo>
                    <a:pt x="26490" y="6633"/>
                    <a:pt x="26506" y="6622"/>
                    <a:pt x="26513" y="6603"/>
                  </a:cubicBezTo>
                  <a:cubicBezTo>
                    <a:pt x="26524" y="6573"/>
                    <a:pt x="26621" y="6540"/>
                    <a:pt x="26726" y="6528"/>
                  </a:cubicBezTo>
                  <a:cubicBezTo>
                    <a:pt x="26829" y="6518"/>
                    <a:pt x="26926" y="6488"/>
                    <a:pt x="26936" y="6463"/>
                  </a:cubicBezTo>
                  <a:cubicBezTo>
                    <a:pt x="26941" y="6451"/>
                    <a:pt x="26967" y="6446"/>
                    <a:pt x="27007" y="6446"/>
                  </a:cubicBezTo>
                  <a:cubicBezTo>
                    <a:pt x="27144" y="6446"/>
                    <a:pt x="27439" y="6506"/>
                    <a:pt x="27524" y="6563"/>
                  </a:cubicBezTo>
                  <a:cubicBezTo>
                    <a:pt x="27552" y="6581"/>
                    <a:pt x="27584" y="6591"/>
                    <a:pt x="27608" y="6591"/>
                  </a:cubicBezTo>
                  <a:cubicBezTo>
                    <a:pt x="27619" y="6591"/>
                    <a:pt x="27628" y="6588"/>
                    <a:pt x="27635" y="6584"/>
                  </a:cubicBezTo>
                  <a:cubicBezTo>
                    <a:pt x="27654" y="6567"/>
                    <a:pt x="27609" y="6528"/>
                    <a:pt x="27527" y="6494"/>
                  </a:cubicBezTo>
                  <a:cubicBezTo>
                    <a:pt x="27391" y="6434"/>
                    <a:pt x="27391" y="6427"/>
                    <a:pt x="27557" y="6319"/>
                  </a:cubicBezTo>
                  <a:cubicBezTo>
                    <a:pt x="27650" y="6257"/>
                    <a:pt x="27775" y="6194"/>
                    <a:pt x="27829" y="6181"/>
                  </a:cubicBezTo>
                  <a:cubicBezTo>
                    <a:pt x="27888" y="6166"/>
                    <a:pt x="27906" y="6140"/>
                    <a:pt x="27872" y="6118"/>
                  </a:cubicBezTo>
                  <a:cubicBezTo>
                    <a:pt x="27801" y="6072"/>
                    <a:pt x="27853" y="6038"/>
                    <a:pt x="27984" y="6038"/>
                  </a:cubicBezTo>
                  <a:cubicBezTo>
                    <a:pt x="27997" y="6038"/>
                    <a:pt x="28010" y="6038"/>
                    <a:pt x="28024" y="6039"/>
                  </a:cubicBezTo>
                  <a:cubicBezTo>
                    <a:pt x="28109" y="6039"/>
                    <a:pt x="28194" y="6016"/>
                    <a:pt x="28267" y="5972"/>
                  </a:cubicBezTo>
                  <a:cubicBezTo>
                    <a:pt x="28327" y="5933"/>
                    <a:pt x="28412" y="5894"/>
                    <a:pt x="28452" y="5890"/>
                  </a:cubicBezTo>
                  <a:cubicBezTo>
                    <a:pt x="28497" y="5884"/>
                    <a:pt x="28517" y="5872"/>
                    <a:pt x="28500" y="5861"/>
                  </a:cubicBezTo>
                  <a:cubicBezTo>
                    <a:pt x="28486" y="5852"/>
                    <a:pt x="28530" y="5848"/>
                    <a:pt x="28594" y="5848"/>
                  </a:cubicBezTo>
                  <a:cubicBezTo>
                    <a:pt x="28603" y="5848"/>
                    <a:pt x="28613" y="5848"/>
                    <a:pt x="28623" y="5848"/>
                  </a:cubicBezTo>
                  <a:cubicBezTo>
                    <a:pt x="28702" y="5851"/>
                    <a:pt x="28815" y="5890"/>
                    <a:pt x="28864" y="5933"/>
                  </a:cubicBezTo>
                  <a:cubicBezTo>
                    <a:pt x="28903" y="5966"/>
                    <a:pt x="28927" y="5983"/>
                    <a:pt x="28949" y="5983"/>
                  </a:cubicBezTo>
                  <a:cubicBezTo>
                    <a:pt x="28972" y="5983"/>
                    <a:pt x="28992" y="5964"/>
                    <a:pt x="29021" y="5925"/>
                  </a:cubicBezTo>
                  <a:cubicBezTo>
                    <a:pt x="29062" y="5871"/>
                    <a:pt x="29132" y="5843"/>
                    <a:pt x="29217" y="5843"/>
                  </a:cubicBezTo>
                  <a:cubicBezTo>
                    <a:pt x="29221" y="5843"/>
                    <a:pt x="29226" y="5843"/>
                    <a:pt x="29230" y="5843"/>
                  </a:cubicBezTo>
                  <a:cubicBezTo>
                    <a:pt x="29246" y="5844"/>
                    <a:pt x="29260" y="5844"/>
                    <a:pt x="29272" y="5844"/>
                  </a:cubicBezTo>
                  <a:cubicBezTo>
                    <a:pt x="29353" y="5844"/>
                    <a:pt x="29363" y="5830"/>
                    <a:pt x="29337" y="5781"/>
                  </a:cubicBezTo>
                  <a:cubicBezTo>
                    <a:pt x="29318" y="5744"/>
                    <a:pt x="29326" y="5728"/>
                    <a:pt x="29376" y="5728"/>
                  </a:cubicBezTo>
                  <a:cubicBezTo>
                    <a:pt x="29395" y="5728"/>
                    <a:pt x="29420" y="5730"/>
                    <a:pt x="29451" y="5734"/>
                  </a:cubicBezTo>
                  <a:cubicBezTo>
                    <a:pt x="29530" y="5746"/>
                    <a:pt x="29628" y="5775"/>
                    <a:pt x="29661" y="5797"/>
                  </a:cubicBezTo>
                  <a:cubicBezTo>
                    <a:pt x="29675" y="5806"/>
                    <a:pt x="29689" y="5810"/>
                    <a:pt x="29701" y="5810"/>
                  </a:cubicBezTo>
                  <a:cubicBezTo>
                    <a:pt x="29722" y="5810"/>
                    <a:pt x="29740" y="5798"/>
                    <a:pt x="29751" y="5773"/>
                  </a:cubicBezTo>
                  <a:cubicBezTo>
                    <a:pt x="29760" y="5750"/>
                    <a:pt x="29778" y="5738"/>
                    <a:pt x="29807" y="5738"/>
                  </a:cubicBezTo>
                  <a:cubicBezTo>
                    <a:pt x="29832" y="5738"/>
                    <a:pt x="29865" y="5747"/>
                    <a:pt x="29906" y="5764"/>
                  </a:cubicBezTo>
                  <a:cubicBezTo>
                    <a:pt x="29951" y="5783"/>
                    <a:pt x="29980" y="5793"/>
                    <a:pt x="29996" y="5793"/>
                  </a:cubicBezTo>
                  <a:cubicBezTo>
                    <a:pt x="30015" y="5793"/>
                    <a:pt x="30014" y="5780"/>
                    <a:pt x="30000" y="5752"/>
                  </a:cubicBezTo>
                  <a:cubicBezTo>
                    <a:pt x="29987" y="5727"/>
                    <a:pt x="29988" y="5716"/>
                    <a:pt x="29999" y="5716"/>
                  </a:cubicBezTo>
                  <a:cubicBezTo>
                    <a:pt x="30031" y="5716"/>
                    <a:pt x="30142" y="5805"/>
                    <a:pt x="30194" y="5888"/>
                  </a:cubicBezTo>
                  <a:cubicBezTo>
                    <a:pt x="30218" y="5926"/>
                    <a:pt x="30234" y="5944"/>
                    <a:pt x="30249" y="5944"/>
                  </a:cubicBezTo>
                  <a:cubicBezTo>
                    <a:pt x="30262" y="5944"/>
                    <a:pt x="30275" y="5931"/>
                    <a:pt x="30291" y="5906"/>
                  </a:cubicBezTo>
                  <a:cubicBezTo>
                    <a:pt x="30315" y="5868"/>
                    <a:pt x="30412" y="5842"/>
                    <a:pt x="30534" y="5842"/>
                  </a:cubicBezTo>
                  <a:cubicBezTo>
                    <a:pt x="30540" y="5842"/>
                    <a:pt x="30547" y="5842"/>
                    <a:pt x="30554" y="5842"/>
                  </a:cubicBezTo>
                  <a:cubicBezTo>
                    <a:pt x="30559" y="5842"/>
                    <a:pt x="30564" y="5842"/>
                    <a:pt x="30569" y="5842"/>
                  </a:cubicBezTo>
                  <a:cubicBezTo>
                    <a:pt x="30685" y="5842"/>
                    <a:pt x="30786" y="5826"/>
                    <a:pt x="30801" y="5803"/>
                  </a:cubicBezTo>
                  <a:cubicBezTo>
                    <a:pt x="30810" y="5790"/>
                    <a:pt x="30817" y="5782"/>
                    <a:pt x="30821" y="5782"/>
                  </a:cubicBezTo>
                  <a:cubicBezTo>
                    <a:pt x="30824" y="5782"/>
                    <a:pt x="30825" y="5787"/>
                    <a:pt x="30824" y="5796"/>
                  </a:cubicBezTo>
                  <a:cubicBezTo>
                    <a:pt x="30813" y="5854"/>
                    <a:pt x="30903" y="5890"/>
                    <a:pt x="31089" y="5903"/>
                  </a:cubicBezTo>
                  <a:cubicBezTo>
                    <a:pt x="31183" y="5909"/>
                    <a:pt x="31291" y="5933"/>
                    <a:pt x="31327" y="5957"/>
                  </a:cubicBezTo>
                  <a:cubicBezTo>
                    <a:pt x="31352" y="5974"/>
                    <a:pt x="31383" y="5984"/>
                    <a:pt x="31404" y="5984"/>
                  </a:cubicBezTo>
                  <a:cubicBezTo>
                    <a:pt x="31412" y="5984"/>
                    <a:pt x="31418" y="5983"/>
                    <a:pt x="31422" y="5981"/>
                  </a:cubicBezTo>
                  <a:cubicBezTo>
                    <a:pt x="31628" y="5854"/>
                    <a:pt x="31680" y="5794"/>
                    <a:pt x="31653" y="5724"/>
                  </a:cubicBezTo>
                  <a:cubicBezTo>
                    <a:pt x="31637" y="5681"/>
                    <a:pt x="31632" y="5661"/>
                    <a:pt x="31644" y="5661"/>
                  </a:cubicBezTo>
                  <a:cubicBezTo>
                    <a:pt x="31653" y="5661"/>
                    <a:pt x="31673" y="5672"/>
                    <a:pt x="31706" y="5693"/>
                  </a:cubicBezTo>
                  <a:cubicBezTo>
                    <a:pt x="31732" y="5709"/>
                    <a:pt x="31751" y="5718"/>
                    <a:pt x="31766" y="5718"/>
                  </a:cubicBezTo>
                  <a:cubicBezTo>
                    <a:pt x="31790" y="5718"/>
                    <a:pt x="31803" y="5693"/>
                    <a:pt x="31819" y="5636"/>
                  </a:cubicBezTo>
                  <a:cubicBezTo>
                    <a:pt x="31835" y="5578"/>
                    <a:pt x="31833" y="5517"/>
                    <a:pt x="31813" y="5503"/>
                  </a:cubicBezTo>
                  <a:cubicBezTo>
                    <a:pt x="31792" y="5493"/>
                    <a:pt x="31791" y="5463"/>
                    <a:pt x="31812" y="5451"/>
                  </a:cubicBezTo>
                  <a:cubicBezTo>
                    <a:pt x="31821" y="5443"/>
                    <a:pt x="31833" y="5439"/>
                    <a:pt x="31845" y="5439"/>
                  </a:cubicBezTo>
                  <a:cubicBezTo>
                    <a:pt x="31857" y="5439"/>
                    <a:pt x="31869" y="5443"/>
                    <a:pt x="31879" y="5451"/>
                  </a:cubicBezTo>
                  <a:cubicBezTo>
                    <a:pt x="31921" y="5479"/>
                    <a:pt x="31962" y="5506"/>
                    <a:pt x="32006" y="5531"/>
                  </a:cubicBezTo>
                  <a:cubicBezTo>
                    <a:pt x="32031" y="5546"/>
                    <a:pt x="32050" y="5554"/>
                    <a:pt x="32063" y="5554"/>
                  </a:cubicBezTo>
                  <a:cubicBezTo>
                    <a:pt x="32093" y="5554"/>
                    <a:pt x="32098" y="5512"/>
                    <a:pt x="32094" y="5402"/>
                  </a:cubicBezTo>
                  <a:cubicBezTo>
                    <a:pt x="32090" y="5315"/>
                    <a:pt x="32099" y="5269"/>
                    <a:pt x="32119" y="5269"/>
                  </a:cubicBezTo>
                  <a:cubicBezTo>
                    <a:pt x="32126" y="5269"/>
                    <a:pt x="32134" y="5275"/>
                    <a:pt x="32143" y="5285"/>
                  </a:cubicBezTo>
                  <a:cubicBezTo>
                    <a:pt x="32167" y="5314"/>
                    <a:pt x="32207" y="5328"/>
                    <a:pt x="32266" y="5328"/>
                  </a:cubicBezTo>
                  <a:cubicBezTo>
                    <a:pt x="32300" y="5328"/>
                    <a:pt x="32340" y="5323"/>
                    <a:pt x="32386" y="5314"/>
                  </a:cubicBezTo>
                  <a:cubicBezTo>
                    <a:pt x="32462" y="5298"/>
                    <a:pt x="32533" y="5289"/>
                    <a:pt x="32571" y="5289"/>
                  </a:cubicBezTo>
                  <a:cubicBezTo>
                    <a:pt x="32585" y="5289"/>
                    <a:pt x="32594" y="5290"/>
                    <a:pt x="32598" y="5293"/>
                  </a:cubicBezTo>
                  <a:cubicBezTo>
                    <a:pt x="32611" y="5302"/>
                    <a:pt x="32600" y="5314"/>
                    <a:pt x="32565" y="5318"/>
                  </a:cubicBezTo>
                  <a:cubicBezTo>
                    <a:pt x="32531" y="5323"/>
                    <a:pt x="32531" y="5355"/>
                    <a:pt x="32561" y="5393"/>
                  </a:cubicBezTo>
                  <a:cubicBezTo>
                    <a:pt x="32578" y="5415"/>
                    <a:pt x="32594" y="5427"/>
                    <a:pt x="32605" y="5427"/>
                  </a:cubicBezTo>
                  <a:cubicBezTo>
                    <a:pt x="32612" y="5427"/>
                    <a:pt x="32616" y="5422"/>
                    <a:pt x="32617" y="5412"/>
                  </a:cubicBezTo>
                  <a:cubicBezTo>
                    <a:pt x="32619" y="5395"/>
                    <a:pt x="32630" y="5386"/>
                    <a:pt x="32644" y="5386"/>
                  </a:cubicBezTo>
                  <a:cubicBezTo>
                    <a:pt x="32653" y="5386"/>
                    <a:pt x="32663" y="5390"/>
                    <a:pt x="32674" y="5397"/>
                  </a:cubicBezTo>
                  <a:cubicBezTo>
                    <a:pt x="32688" y="5404"/>
                    <a:pt x="32704" y="5407"/>
                    <a:pt x="32719" y="5407"/>
                  </a:cubicBezTo>
                  <a:cubicBezTo>
                    <a:pt x="32741" y="5407"/>
                    <a:pt x="32763" y="5400"/>
                    <a:pt x="32780" y="5385"/>
                  </a:cubicBezTo>
                  <a:cubicBezTo>
                    <a:pt x="32796" y="5373"/>
                    <a:pt x="32814" y="5367"/>
                    <a:pt x="32828" y="5367"/>
                  </a:cubicBezTo>
                  <a:cubicBezTo>
                    <a:pt x="32842" y="5367"/>
                    <a:pt x="32853" y="5372"/>
                    <a:pt x="32859" y="5384"/>
                  </a:cubicBezTo>
                  <a:cubicBezTo>
                    <a:pt x="32873" y="5410"/>
                    <a:pt x="32941" y="5422"/>
                    <a:pt x="33011" y="5422"/>
                  </a:cubicBezTo>
                  <a:cubicBezTo>
                    <a:pt x="33099" y="5422"/>
                    <a:pt x="33192" y="5403"/>
                    <a:pt x="33196" y="5370"/>
                  </a:cubicBezTo>
                  <a:cubicBezTo>
                    <a:pt x="33198" y="5359"/>
                    <a:pt x="33202" y="5354"/>
                    <a:pt x="33210" y="5354"/>
                  </a:cubicBezTo>
                  <a:cubicBezTo>
                    <a:pt x="33224" y="5354"/>
                    <a:pt x="33248" y="5371"/>
                    <a:pt x="33280" y="5405"/>
                  </a:cubicBezTo>
                  <a:cubicBezTo>
                    <a:pt x="33358" y="5489"/>
                    <a:pt x="33516" y="5564"/>
                    <a:pt x="33597" y="5564"/>
                  </a:cubicBezTo>
                  <a:cubicBezTo>
                    <a:pt x="33613" y="5564"/>
                    <a:pt x="33627" y="5561"/>
                    <a:pt x="33635" y="5554"/>
                  </a:cubicBezTo>
                  <a:cubicBezTo>
                    <a:pt x="33656" y="5539"/>
                    <a:pt x="33643" y="5523"/>
                    <a:pt x="33604" y="5515"/>
                  </a:cubicBezTo>
                  <a:cubicBezTo>
                    <a:pt x="33570" y="5508"/>
                    <a:pt x="33543" y="5479"/>
                    <a:pt x="33544" y="5451"/>
                  </a:cubicBezTo>
                  <a:cubicBezTo>
                    <a:pt x="33546" y="5434"/>
                    <a:pt x="33555" y="5423"/>
                    <a:pt x="33566" y="5423"/>
                  </a:cubicBezTo>
                  <a:cubicBezTo>
                    <a:pt x="33572" y="5423"/>
                    <a:pt x="33579" y="5426"/>
                    <a:pt x="33586" y="5433"/>
                  </a:cubicBezTo>
                  <a:cubicBezTo>
                    <a:pt x="33664" y="5499"/>
                    <a:pt x="33738" y="5533"/>
                    <a:pt x="33797" y="5533"/>
                  </a:cubicBezTo>
                  <a:cubicBezTo>
                    <a:pt x="33826" y="5533"/>
                    <a:pt x="33851" y="5525"/>
                    <a:pt x="33871" y="5509"/>
                  </a:cubicBezTo>
                  <a:cubicBezTo>
                    <a:pt x="33913" y="5476"/>
                    <a:pt x="33914" y="5434"/>
                    <a:pt x="33877" y="5411"/>
                  </a:cubicBezTo>
                  <a:cubicBezTo>
                    <a:pt x="33841" y="5385"/>
                    <a:pt x="33810" y="5327"/>
                    <a:pt x="33807" y="5275"/>
                  </a:cubicBezTo>
                  <a:cubicBezTo>
                    <a:pt x="33804" y="5234"/>
                    <a:pt x="33803" y="5214"/>
                    <a:pt x="33807" y="5214"/>
                  </a:cubicBezTo>
                  <a:cubicBezTo>
                    <a:pt x="33811" y="5214"/>
                    <a:pt x="33821" y="5236"/>
                    <a:pt x="33838" y="5281"/>
                  </a:cubicBezTo>
                  <a:cubicBezTo>
                    <a:pt x="33862" y="5342"/>
                    <a:pt x="33891" y="5372"/>
                    <a:pt x="33922" y="5372"/>
                  </a:cubicBezTo>
                  <a:cubicBezTo>
                    <a:pt x="33957" y="5372"/>
                    <a:pt x="33994" y="5331"/>
                    <a:pt x="34025" y="5251"/>
                  </a:cubicBezTo>
                  <a:cubicBezTo>
                    <a:pt x="34056" y="5164"/>
                    <a:pt x="34050" y="5130"/>
                    <a:pt x="34000" y="5130"/>
                  </a:cubicBezTo>
                  <a:cubicBezTo>
                    <a:pt x="33995" y="5130"/>
                    <a:pt x="33989" y="5131"/>
                    <a:pt x="33983" y="5132"/>
                  </a:cubicBezTo>
                  <a:cubicBezTo>
                    <a:pt x="33970" y="5133"/>
                    <a:pt x="33960" y="5134"/>
                    <a:pt x="33951" y="5134"/>
                  </a:cubicBezTo>
                  <a:cubicBezTo>
                    <a:pt x="33920" y="5134"/>
                    <a:pt x="33914" y="5125"/>
                    <a:pt x="33935" y="5109"/>
                  </a:cubicBezTo>
                  <a:cubicBezTo>
                    <a:pt x="33954" y="5093"/>
                    <a:pt x="33996" y="5086"/>
                    <a:pt x="34044" y="5086"/>
                  </a:cubicBezTo>
                  <a:cubicBezTo>
                    <a:pt x="34059" y="5086"/>
                    <a:pt x="34076" y="5087"/>
                    <a:pt x="34092" y="5088"/>
                  </a:cubicBezTo>
                  <a:cubicBezTo>
                    <a:pt x="34184" y="5099"/>
                    <a:pt x="34196" y="5111"/>
                    <a:pt x="34149" y="5148"/>
                  </a:cubicBezTo>
                  <a:cubicBezTo>
                    <a:pt x="34114" y="5175"/>
                    <a:pt x="34113" y="5223"/>
                    <a:pt x="34143" y="5260"/>
                  </a:cubicBezTo>
                  <a:cubicBezTo>
                    <a:pt x="34174" y="5297"/>
                    <a:pt x="34166" y="5329"/>
                    <a:pt x="34128" y="5333"/>
                  </a:cubicBezTo>
                  <a:cubicBezTo>
                    <a:pt x="34084" y="5337"/>
                    <a:pt x="34090" y="5348"/>
                    <a:pt x="34146" y="5360"/>
                  </a:cubicBezTo>
                  <a:cubicBezTo>
                    <a:pt x="34162" y="5363"/>
                    <a:pt x="34175" y="5365"/>
                    <a:pt x="34186" y="5365"/>
                  </a:cubicBezTo>
                  <a:cubicBezTo>
                    <a:pt x="34221" y="5365"/>
                    <a:pt x="34229" y="5347"/>
                    <a:pt x="34225" y="5299"/>
                  </a:cubicBezTo>
                  <a:cubicBezTo>
                    <a:pt x="34221" y="5248"/>
                    <a:pt x="34254" y="5222"/>
                    <a:pt x="34311" y="5222"/>
                  </a:cubicBezTo>
                  <a:cubicBezTo>
                    <a:pt x="34357" y="5222"/>
                    <a:pt x="34419" y="5239"/>
                    <a:pt x="34489" y="5275"/>
                  </a:cubicBezTo>
                  <a:cubicBezTo>
                    <a:pt x="34521" y="5291"/>
                    <a:pt x="34564" y="5300"/>
                    <a:pt x="34603" y="5300"/>
                  </a:cubicBezTo>
                  <a:cubicBezTo>
                    <a:pt x="34631" y="5300"/>
                    <a:pt x="34656" y="5296"/>
                    <a:pt x="34675" y="5287"/>
                  </a:cubicBezTo>
                  <a:cubicBezTo>
                    <a:pt x="34745" y="5254"/>
                    <a:pt x="34739" y="5245"/>
                    <a:pt x="34641" y="5235"/>
                  </a:cubicBezTo>
                  <a:cubicBezTo>
                    <a:pt x="34550" y="5226"/>
                    <a:pt x="34522" y="5208"/>
                    <a:pt x="34528" y="5163"/>
                  </a:cubicBezTo>
                  <a:cubicBezTo>
                    <a:pt x="34530" y="5144"/>
                    <a:pt x="34534" y="5135"/>
                    <a:pt x="34541" y="5135"/>
                  </a:cubicBezTo>
                  <a:cubicBezTo>
                    <a:pt x="34547" y="5135"/>
                    <a:pt x="34555" y="5143"/>
                    <a:pt x="34565" y="5160"/>
                  </a:cubicBezTo>
                  <a:cubicBezTo>
                    <a:pt x="34573" y="5175"/>
                    <a:pt x="34585" y="5183"/>
                    <a:pt x="34601" y="5183"/>
                  </a:cubicBezTo>
                  <a:cubicBezTo>
                    <a:pt x="34626" y="5183"/>
                    <a:pt x="34660" y="5165"/>
                    <a:pt x="34705" y="5130"/>
                  </a:cubicBezTo>
                  <a:cubicBezTo>
                    <a:pt x="34747" y="5096"/>
                    <a:pt x="34786" y="5078"/>
                    <a:pt x="34813" y="5078"/>
                  </a:cubicBezTo>
                  <a:cubicBezTo>
                    <a:pt x="34826" y="5078"/>
                    <a:pt x="34837" y="5083"/>
                    <a:pt x="34842" y="5093"/>
                  </a:cubicBezTo>
                  <a:cubicBezTo>
                    <a:pt x="34850" y="5107"/>
                    <a:pt x="34863" y="5113"/>
                    <a:pt x="34879" y="5113"/>
                  </a:cubicBezTo>
                  <a:cubicBezTo>
                    <a:pt x="34895" y="5113"/>
                    <a:pt x="34914" y="5106"/>
                    <a:pt x="34932" y="5093"/>
                  </a:cubicBezTo>
                  <a:cubicBezTo>
                    <a:pt x="34954" y="5076"/>
                    <a:pt x="34969" y="5067"/>
                    <a:pt x="34980" y="5067"/>
                  </a:cubicBezTo>
                  <a:cubicBezTo>
                    <a:pt x="34995" y="5067"/>
                    <a:pt x="35004" y="5083"/>
                    <a:pt x="35013" y="5118"/>
                  </a:cubicBezTo>
                  <a:cubicBezTo>
                    <a:pt x="35024" y="5164"/>
                    <a:pt x="35015" y="5182"/>
                    <a:pt x="34964" y="5182"/>
                  </a:cubicBezTo>
                  <a:cubicBezTo>
                    <a:pt x="34947" y="5182"/>
                    <a:pt x="34925" y="5180"/>
                    <a:pt x="34898" y="5176"/>
                  </a:cubicBezTo>
                  <a:cubicBezTo>
                    <a:pt x="34866" y="5172"/>
                    <a:pt x="34834" y="5169"/>
                    <a:pt x="34807" y="5169"/>
                  </a:cubicBezTo>
                  <a:cubicBezTo>
                    <a:pt x="34772" y="5169"/>
                    <a:pt x="34745" y="5173"/>
                    <a:pt x="34736" y="5181"/>
                  </a:cubicBezTo>
                  <a:cubicBezTo>
                    <a:pt x="34720" y="5193"/>
                    <a:pt x="34751" y="5205"/>
                    <a:pt x="34808" y="5208"/>
                  </a:cubicBezTo>
                  <a:cubicBezTo>
                    <a:pt x="34863" y="5209"/>
                    <a:pt x="34959" y="5245"/>
                    <a:pt x="35020" y="5284"/>
                  </a:cubicBezTo>
                  <a:cubicBezTo>
                    <a:pt x="35104" y="5339"/>
                    <a:pt x="35111" y="5373"/>
                    <a:pt x="35053" y="5423"/>
                  </a:cubicBezTo>
                  <a:cubicBezTo>
                    <a:pt x="35010" y="5459"/>
                    <a:pt x="35000" y="5474"/>
                    <a:pt x="35047" y="5474"/>
                  </a:cubicBezTo>
                  <a:cubicBezTo>
                    <a:pt x="35074" y="5474"/>
                    <a:pt x="35122" y="5469"/>
                    <a:pt x="35195" y="5460"/>
                  </a:cubicBezTo>
                  <a:cubicBezTo>
                    <a:pt x="35360" y="5440"/>
                    <a:pt x="35411" y="5418"/>
                    <a:pt x="35399" y="5366"/>
                  </a:cubicBezTo>
                  <a:cubicBezTo>
                    <a:pt x="35393" y="5337"/>
                    <a:pt x="35383" y="5324"/>
                    <a:pt x="35367" y="5324"/>
                  </a:cubicBezTo>
                  <a:cubicBezTo>
                    <a:pt x="35354" y="5324"/>
                    <a:pt x="35336" y="5333"/>
                    <a:pt x="35313" y="5351"/>
                  </a:cubicBezTo>
                  <a:cubicBezTo>
                    <a:pt x="35288" y="5369"/>
                    <a:pt x="35272" y="5379"/>
                    <a:pt x="35264" y="5379"/>
                  </a:cubicBezTo>
                  <a:cubicBezTo>
                    <a:pt x="35256" y="5379"/>
                    <a:pt x="35257" y="5367"/>
                    <a:pt x="35266" y="5343"/>
                  </a:cubicBezTo>
                  <a:cubicBezTo>
                    <a:pt x="35281" y="5306"/>
                    <a:pt x="35281" y="5264"/>
                    <a:pt x="35265" y="5227"/>
                  </a:cubicBezTo>
                  <a:cubicBezTo>
                    <a:pt x="35254" y="5205"/>
                    <a:pt x="35253" y="5194"/>
                    <a:pt x="35263" y="5194"/>
                  </a:cubicBezTo>
                  <a:cubicBezTo>
                    <a:pt x="35270" y="5194"/>
                    <a:pt x="35282" y="5199"/>
                    <a:pt x="35299" y="5209"/>
                  </a:cubicBezTo>
                  <a:cubicBezTo>
                    <a:pt x="35316" y="5220"/>
                    <a:pt x="35336" y="5226"/>
                    <a:pt x="35355" y="5226"/>
                  </a:cubicBezTo>
                  <a:cubicBezTo>
                    <a:pt x="35374" y="5226"/>
                    <a:pt x="35394" y="5220"/>
                    <a:pt x="35411" y="5209"/>
                  </a:cubicBezTo>
                  <a:cubicBezTo>
                    <a:pt x="35423" y="5200"/>
                    <a:pt x="35443" y="5196"/>
                    <a:pt x="35467" y="5196"/>
                  </a:cubicBezTo>
                  <a:cubicBezTo>
                    <a:pt x="35499" y="5196"/>
                    <a:pt x="35538" y="5203"/>
                    <a:pt x="35577" y="5220"/>
                  </a:cubicBezTo>
                  <a:cubicBezTo>
                    <a:pt x="35668" y="5258"/>
                    <a:pt x="35675" y="5282"/>
                    <a:pt x="35615" y="5330"/>
                  </a:cubicBezTo>
                  <a:cubicBezTo>
                    <a:pt x="35571" y="5366"/>
                    <a:pt x="35536" y="5426"/>
                    <a:pt x="35535" y="5467"/>
                  </a:cubicBezTo>
                  <a:cubicBezTo>
                    <a:pt x="35535" y="5494"/>
                    <a:pt x="35537" y="5507"/>
                    <a:pt x="35544" y="5507"/>
                  </a:cubicBezTo>
                  <a:cubicBezTo>
                    <a:pt x="35552" y="5507"/>
                    <a:pt x="35565" y="5490"/>
                    <a:pt x="35586" y="5454"/>
                  </a:cubicBezTo>
                  <a:cubicBezTo>
                    <a:pt x="35613" y="5409"/>
                    <a:pt x="35657" y="5382"/>
                    <a:pt x="35701" y="5382"/>
                  </a:cubicBezTo>
                  <a:cubicBezTo>
                    <a:pt x="35708" y="5382"/>
                    <a:pt x="35715" y="5382"/>
                    <a:pt x="35721" y="5384"/>
                  </a:cubicBezTo>
                  <a:cubicBezTo>
                    <a:pt x="35734" y="5386"/>
                    <a:pt x="35744" y="5388"/>
                    <a:pt x="35753" y="5388"/>
                  </a:cubicBezTo>
                  <a:cubicBezTo>
                    <a:pt x="35789" y="5388"/>
                    <a:pt x="35798" y="5364"/>
                    <a:pt x="35786" y="5309"/>
                  </a:cubicBezTo>
                  <a:cubicBezTo>
                    <a:pt x="35774" y="5258"/>
                    <a:pt x="35788" y="5220"/>
                    <a:pt x="35815" y="5220"/>
                  </a:cubicBezTo>
                  <a:cubicBezTo>
                    <a:pt x="35816" y="5220"/>
                    <a:pt x="35816" y="5220"/>
                    <a:pt x="35817" y="5220"/>
                  </a:cubicBezTo>
                  <a:cubicBezTo>
                    <a:pt x="35818" y="5220"/>
                    <a:pt x="35820" y="5220"/>
                    <a:pt x="35821" y="5220"/>
                  </a:cubicBezTo>
                  <a:cubicBezTo>
                    <a:pt x="35847" y="5220"/>
                    <a:pt x="35845" y="5205"/>
                    <a:pt x="35814" y="5185"/>
                  </a:cubicBezTo>
                  <a:cubicBezTo>
                    <a:pt x="35755" y="5147"/>
                    <a:pt x="35779" y="5114"/>
                    <a:pt x="35838" y="5114"/>
                  </a:cubicBezTo>
                  <a:cubicBezTo>
                    <a:pt x="35859" y="5114"/>
                    <a:pt x="35884" y="5118"/>
                    <a:pt x="35912" y="5127"/>
                  </a:cubicBezTo>
                  <a:cubicBezTo>
                    <a:pt x="35965" y="5146"/>
                    <a:pt x="35984" y="5170"/>
                    <a:pt x="35954" y="5184"/>
                  </a:cubicBezTo>
                  <a:cubicBezTo>
                    <a:pt x="35926" y="5197"/>
                    <a:pt x="35956" y="5249"/>
                    <a:pt x="36024" y="5303"/>
                  </a:cubicBezTo>
                  <a:cubicBezTo>
                    <a:pt x="36081" y="5347"/>
                    <a:pt x="36138" y="5376"/>
                    <a:pt x="36166" y="5376"/>
                  </a:cubicBezTo>
                  <a:cubicBezTo>
                    <a:pt x="36172" y="5376"/>
                    <a:pt x="36177" y="5374"/>
                    <a:pt x="36180" y="5372"/>
                  </a:cubicBezTo>
                  <a:cubicBezTo>
                    <a:pt x="36183" y="5369"/>
                    <a:pt x="36187" y="5368"/>
                    <a:pt x="36193" y="5368"/>
                  </a:cubicBezTo>
                  <a:cubicBezTo>
                    <a:pt x="36219" y="5368"/>
                    <a:pt x="36265" y="5393"/>
                    <a:pt x="36308" y="5430"/>
                  </a:cubicBezTo>
                  <a:cubicBezTo>
                    <a:pt x="36385" y="5497"/>
                    <a:pt x="36494" y="5540"/>
                    <a:pt x="36552" y="5540"/>
                  </a:cubicBezTo>
                  <a:cubicBezTo>
                    <a:pt x="36586" y="5540"/>
                    <a:pt x="36602" y="5526"/>
                    <a:pt x="36585" y="5493"/>
                  </a:cubicBezTo>
                  <a:cubicBezTo>
                    <a:pt x="36566" y="5458"/>
                    <a:pt x="36578" y="5443"/>
                    <a:pt x="36636" y="5443"/>
                  </a:cubicBezTo>
                  <a:cubicBezTo>
                    <a:pt x="36656" y="5443"/>
                    <a:pt x="36680" y="5445"/>
                    <a:pt x="36709" y="5448"/>
                  </a:cubicBezTo>
                  <a:cubicBezTo>
                    <a:pt x="36730" y="5450"/>
                    <a:pt x="36750" y="5451"/>
                    <a:pt x="36769" y="5451"/>
                  </a:cubicBezTo>
                  <a:cubicBezTo>
                    <a:pt x="36833" y="5451"/>
                    <a:pt x="36883" y="5439"/>
                    <a:pt x="36896" y="5418"/>
                  </a:cubicBezTo>
                  <a:cubicBezTo>
                    <a:pt x="36905" y="5402"/>
                    <a:pt x="36913" y="5395"/>
                    <a:pt x="36917" y="5395"/>
                  </a:cubicBezTo>
                  <a:cubicBezTo>
                    <a:pt x="36920" y="5395"/>
                    <a:pt x="36921" y="5399"/>
                    <a:pt x="36920" y="5406"/>
                  </a:cubicBezTo>
                  <a:cubicBezTo>
                    <a:pt x="36915" y="5424"/>
                    <a:pt x="36944" y="5446"/>
                    <a:pt x="36985" y="5454"/>
                  </a:cubicBezTo>
                  <a:cubicBezTo>
                    <a:pt x="37027" y="5461"/>
                    <a:pt x="37005" y="5476"/>
                    <a:pt x="36929" y="5491"/>
                  </a:cubicBezTo>
                  <a:cubicBezTo>
                    <a:pt x="36814" y="5513"/>
                    <a:pt x="36821" y="5575"/>
                    <a:pt x="36917" y="5575"/>
                  </a:cubicBezTo>
                  <a:cubicBezTo>
                    <a:pt x="36928" y="5575"/>
                    <a:pt x="36940" y="5574"/>
                    <a:pt x="36954" y="5572"/>
                  </a:cubicBezTo>
                  <a:cubicBezTo>
                    <a:pt x="36958" y="5571"/>
                    <a:pt x="36962" y="5571"/>
                    <a:pt x="36967" y="5571"/>
                  </a:cubicBezTo>
                  <a:cubicBezTo>
                    <a:pt x="37001" y="5571"/>
                    <a:pt x="37036" y="5587"/>
                    <a:pt x="37050" y="5609"/>
                  </a:cubicBezTo>
                  <a:cubicBezTo>
                    <a:pt x="37061" y="5629"/>
                    <a:pt x="37073" y="5638"/>
                    <a:pt x="37085" y="5638"/>
                  </a:cubicBezTo>
                  <a:cubicBezTo>
                    <a:pt x="37111" y="5638"/>
                    <a:pt x="37133" y="5591"/>
                    <a:pt x="37121" y="5528"/>
                  </a:cubicBezTo>
                  <a:cubicBezTo>
                    <a:pt x="37116" y="5501"/>
                    <a:pt x="37115" y="5486"/>
                    <a:pt x="37121" y="5486"/>
                  </a:cubicBezTo>
                  <a:cubicBezTo>
                    <a:pt x="37128" y="5486"/>
                    <a:pt x="37146" y="5511"/>
                    <a:pt x="37181" y="5563"/>
                  </a:cubicBezTo>
                  <a:cubicBezTo>
                    <a:pt x="37219" y="5621"/>
                    <a:pt x="37239" y="5646"/>
                    <a:pt x="37254" y="5646"/>
                  </a:cubicBezTo>
                  <a:cubicBezTo>
                    <a:pt x="37265" y="5646"/>
                    <a:pt x="37273" y="5632"/>
                    <a:pt x="37284" y="5605"/>
                  </a:cubicBezTo>
                  <a:cubicBezTo>
                    <a:pt x="37294" y="5578"/>
                    <a:pt x="37307" y="5565"/>
                    <a:pt x="37321" y="5565"/>
                  </a:cubicBezTo>
                  <a:cubicBezTo>
                    <a:pt x="37332" y="5565"/>
                    <a:pt x="37344" y="5572"/>
                    <a:pt x="37357" y="5587"/>
                  </a:cubicBezTo>
                  <a:cubicBezTo>
                    <a:pt x="37381" y="5613"/>
                    <a:pt x="37446" y="5633"/>
                    <a:pt x="37506" y="5633"/>
                  </a:cubicBezTo>
                  <a:cubicBezTo>
                    <a:pt x="37510" y="5633"/>
                    <a:pt x="37514" y="5633"/>
                    <a:pt x="37518" y="5633"/>
                  </a:cubicBezTo>
                  <a:cubicBezTo>
                    <a:pt x="37529" y="5632"/>
                    <a:pt x="37539" y="5632"/>
                    <a:pt x="37548" y="5632"/>
                  </a:cubicBezTo>
                  <a:cubicBezTo>
                    <a:pt x="37616" y="5632"/>
                    <a:pt x="37634" y="5648"/>
                    <a:pt x="37630" y="5691"/>
                  </a:cubicBezTo>
                  <a:cubicBezTo>
                    <a:pt x="37629" y="5710"/>
                    <a:pt x="37635" y="5719"/>
                    <a:pt x="37648" y="5719"/>
                  </a:cubicBezTo>
                  <a:cubicBezTo>
                    <a:pt x="37666" y="5719"/>
                    <a:pt x="37697" y="5702"/>
                    <a:pt x="37742" y="5669"/>
                  </a:cubicBezTo>
                  <a:cubicBezTo>
                    <a:pt x="37830" y="5605"/>
                    <a:pt x="37836" y="5576"/>
                    <a:pt x="37764" y="5551"/>
                  </a:cubicBezTo>
                  <a:cubicBezTo>
                    <a:pt x="37717" y="5536"/>
                    <a:pt x="37670" y="5515"/>
                    <a:pt x="37626" y="5490"/>
                  </a:cubicBezTo>
                  <a:cubicBezTo>
                    <a:pt x="37619" y="5486"/>
                    <a:pt x="37610" y="5484"/>
                    <a:pt x="37600" y="5484"/>
                  </a:cubicBezTo>
                  <a:cubicBezTo>
                    <a:pt x="37572" y="5484"/>
                    <a:pt x="37535" y="5497"/>
                    <a:pt x="37506" y="5521"/>
                  </a:cubicBezTo>
                  <a:cubicBezTo>
                    <a:pt x="37477" y="5544"/>
                    <a:pt x="37459" y="5557"/>
                    <a:pt x="37446" y="5557"/>
                  </a:cubicBezTo>
                  <a:cubicBezTo>
                    <a:pt x="37429" y="5557"/>
                    <a:pt x="37422" y="5535"/>
                    <a:pt x="37411" y="5485"/>
                  </a:cubicBezTo>
                  <a:cubicBezTo>
                    <a:pt x="37399" y="5427"/>
                    <a:pt x="37429" y="5376"/>
                    <a:pt x="37491" y="5355"/>
                  </a:cubicBezTo>
                  <a:cubicBezTo>
                    <a:pt x="37564" y="5329"/>
                    <a:pt x="37572" y="5305"/>
                    <a:pt x="37518" y="5269"/>
                  </a:cubicBezTo>
                  <a:cubicBezTo>
                    <a:pt x="37432" y="5212"/>
                    <a:pt x="37470" y="5169"/>
                    <a:pt x="37635" y="5139"/>
                  </a:cubicBezTo>
                  <a:cubicBezTo>
                    <a:pt x="37711" y="5124"/>
                    <a:pt x="37742" y="5100"/>
                    <a:pt x="37724" y="5069"/>
                  </a:cubicBezTo>
                  <a:cubicBezTo>
                    <a:pt x="37709" y="5045"/>
                    <a:pt x="37759" y="5028"/>
                    <a:pt x="37839" y="5028"/>
                  </a:cubicBezTo>
                  <a:cubicBezTo>
                    <a:pt x="37848" y="5028"/>
                    <a:pt x="37857" y="5028"/>
                    <a:pt x="37867" y="5029"/>
                  </a:cubicBezTo>
                  <a:lnTo>
                    <a:pt x="38040" y="5036"/>
                  </a:lnTo>
                  <a:lnTo>
                    <a:pt x="37993" y="4929"/>
                  </a:lnTo>
                  <a:cubicBezTo>
                    <a:pt x="37967" y="4869"/>
                    <a:pt x="37978" y="4812"/>
                    <a:pt x="38018" y="4802"/>
                  </a:cubicBezTo>
                  <a:cubicBezTo>
                    <a:pt x="38060" y="4790"/>
                    <a:pt x="38081" y="4758"/>
                    <a:pt x="38064" y="4729"/>
                  </a:cubicBezTo>
                  <a:cubicBezTo>
                    <a:pt x="38057" y="4714"/>
                    <a:pt x="38049" y="4707"/>
                    <a:pt x="38041" y="4707"/>
                  </a:cubicBezTo>
                  <a:cubicBezTo>
                    <a:pt x="38031" y="4707"/>
                    <a:pt x="38021" y="4717"/>
                    <a:pt x="38014" y="4739"/>
                  </a:cubicBezTo>
                  <a:cubicBezTo>
                    <a:pt x="38007" y="4762"/>
                    <a:pt x="37986" y="4775"/>
                    <a:pt x="37964" y="4775"/>
                  </a:cubicBezTo>
                  <a:cubicBezTo>
                    <a:pt x="37954" y="4775"/>
                    <a:pt x="37942" y="4772"/>
                    <a:pt x="37933" y="4764"/>
                  </a:cubicBezTo>
                  <a:cubicBezTo>
                    <a:pt x="37917" y="4756"/>
                    <a:pt x="37901" y="4752"/>
                    <a:pt x="37884" y="4752"/>
                  </a:cubicBezTo>
                  <a:cubicBezTo>
                    <a:pt x="37862" y="4752"/>
                    <a:pt x="37840" y="4759"/>
                    <a:pt x="37821" y="4773"/>
                  </a:cubicBezTo>
                  <a:cubicBezTo>
                    <a:pt x="37791" y="4797"/>
                    <a:pt x="37791" y="4823"/>
                    <a:pt x="37821" y="4829"/>
                  </a:cubicBezTo>
                  <a:cubicBezTo>
                    <a:pt x="37851" y="4835"/>
                    <a:pt x="37896" y="4875"/>
                    <a:pt x="37915" y="4912"/>
                  </a:cubicBezTo>
                  <a:cubicBezTo>
                    <a:pt x="37928" y="4937"/>
                    <a:pt x="37930" y="4949"/>
                    <a:pt x="37920" y="4949"/>
                  </a:cubicBezTo>
                  <a:cubicBezTo>
                    <a:pt x="37908" y="4949"/>
                    <a:pt x="37881" y="4933"/>
                    <a:pt x="37836" y="4900"/>
                  </a:cubicBezTo>
                  <a:cubicBezTo>
                    <a:pt x="37773" y="4855"/>
                    <a:pt x="37706" y="4782"/>
                    <a:pt x="37690" y="4742"/>
                  </a:cubicBezTo>
                  <a:cubicBezTo>
                    <a:pt x="37677" y="4710"/>
                    <a:pt x="37668" y="4694"/>
                    <a:pt x="37662" y="4694"/>
                  </a:cubicBezTo>
                  <a:cubicBezTo>
                    <a:pt x="37657" y="4694"/>
                    <a:pt x="37654" y="4703"/>
                    <a:pt x="37652" y="4721"/>
                  </a:cubicBezTo>
                  <a:cubicBezTo>
                    <a:pt x="37649" y="4747"/>
                    <a:pt x="37624" y="4765"/>
                    <a:pt x="37594" y="4765"/>
                  </a:cubicBezTo>
                  <a:cubicBezTo>
                    <a:pt x="37588" y="4765"/>
                    <a:pt x="37581" y="4764"/>
                    <a:pt x="37575" y="4763"/>
                  </a:cubicBezTo>
                  <a:cubicBezTo>
                    <a:pt x="37535" y="4755"/>
                    <a:pt x="37552" y="4717"/>
                    <a:pt x="37624" y="4670"/>
                  </a:cubicBezTo>
                  <a:cubicBezTo>
                    <a:pt x="37680" y="4633"/>
                    <a:pt x="37735" y="4611"/>
                    <a:pt x="37764" y="4611"/>
                  </a:cubicBezTo>
                  <a:cubicBezTo>
                    <a:pt x="37770" y="4611"/>
                    <a:pt x="37774" y="4612"/>
                    <a:pt x="37778" y="4614"/>
                  </a:cubicBezTo>
                  <a:cubicBezTo>
                    <a:pt x="37784" y="4618"/>
                    <a:pt x="37792" y="4620"/>
                    <a:pt x="37801" y="4620"/>
                  </a:cubicBezTo>
                  <a:cubicBezTo>
                    <a:pt x="37822" y="4620"/>
                    <a:pt x="37847" y="4611"/>
                    <a:pt x="37867" y="4594"/>
                  </a:cubicBezTo>
                  <a:cubicBezTo>
                    <a:pt x="37897" y="4569"/>
                    <a:pt x="37891" y="4530"/>
                    <a:pt x="37852" y="4505"/>
                  </a:cubicBezTo>
                  <a:cubicBezTo>
                    <a:pt x="37835" y="4493"/>
                    <a:pt x="37818" y="4488"/>
                    <a:pt x="37804" y="4488"/>
                  </a:cubicBezTo>
                  <a:cubicBezTo>
                    <a:pt x="37782" y="4488"/>
                    <a:pt x="37764" y="4501"/>
                    <a:pt x="37752" y="4526"/>
                  </a:cubicBezTo>
                  <a:cubicBezTo>
                    <a:pt x="37742" y="4551"/>
                    <a:pt x="37732" y="4564"/>
                    <a:pt x="37722" y="4564"/>
                  </a:cubicBezTo>
                  <a:cubicBezTo>
                    <a:pt x="37712" y="4564"/>
                    <a:pt x="37701" y="4552"/>
                    <a:pt x="37688" y="4529"/>
                  </a:cubicBezTo>
                  <a:cubicBezTo>
                    <a:pt x="37675" y="4504"/>
                    <a:pt x="37664" y="4492"/>
                    <a:pt x="37657" y="4492"/>
                  </a:cubicBezTo>
                  <a:cubicBezTo>
                    <a:pt x="37651" y="4492"/>
                    <a:pt x="37648" y="4499"/>
                    <a:pt x="37646" y="4512"/>
                  </a:cubicBezTo>
                  <a:cubicBezTo>
                    <a:pt x="37640" y="4561"/>
                    <a:pt x="37456" y="4623"/>
                    <a:pt x="37354" y="4623"/>
                  </a:cubicBezTo>
                  <a:cubicBezTo>
                    <a:pt x="37332" y="4623"/>
                    <a:pt x="37313" y="4619"/>
                    <a:pt x="37302" y="4612"/>
                  </a:cubicBezTo>
                  <a:cubicBezTo>
                    <a:pt x="37294" y="4607"/>
                    <a:pt x="37283" y="4605"/>
                    <a:pt x="37272" y="4605"/>
                  </a:cubicBezTo>
                  <a:cubicBezTo>
                    <a:pt x="37250" y="4605"/>
                    <a:pt x="37224" y="4613"/>
                    <a:pt x="37205" y="4629"/>
                  </a:cubicBezTo>
                  <a:cubicBezTo>
                    <a:pt x="37190" y="4641"/>
                    <a:pt x="37174" y="4647"/>
                    <a:pt x="37159" y="4647"/>
                  </a:cubicBezTo>
                  <a:cubicBezTo>
                    <a:pt x="37144" y="4647"/>
                    <a:pt x="37132" y="4641"/>
                    <a:pt x="37126" y="4629"/>
                  </a:cubicBezTo>
                  <a:cubicBezTo>
                    <a:pt x="37121" y="4620"/>
                    <a:pt x="37114" y="4616"/>
                    <a:pt x="37106" y="4616"/>
                  </a:cubicBezTo>
                  <a:cubicBezTo>
                    <a:pt x="37091" y="4616"/>
                    <a:pt x="37072" y="4630"/>
                    <a:pt x="37056" y="4657"/>
                  </a:cubicBezTo>
                  <a:cubicBezTo>
                    <a:pt x="37037" y="4688"/>
                    <a:pt x="37012" y="4703"/>
                    <a:pt x="36973" y="4703"/>
                  </a:cubicBezTo>
                  <a:cubicBezTo>
                    <a:pt x="36941" y="4703"/>
                    <a:pt x="36900" y="4693"/>
                    <a:pt x="36845" y="4673"/>
                  </a:cubicBezTo>
                  <a:cubicBezTo>
                    <a:pt x="36666" y="4613"/>
                    <a:pt x="36618" y="4588"/>
                    <a:pt x="36694" y="4588"/>
                  </a:cubicBezTo>
                  <a:cubicBezTo>
                    <a:pt x="36719" y="4588"/>
                    <a:pt x="36757" y="4591"/>
                    <a:pt x="36808" y="4596"/>
                  </a:cubicBezTo>
                  <a:cubicBezTo>
                    <a:pt x="36837" y="4599"/>
                    <a:pt x="36862" y="4600"/>
                    <a:pt x="36883" y="4600"/>
                  </a:cubicBezTo>
                  <a:cubicBezTo>
                    <a:pt x="36933" y="4600"/>
                    <a:pt x="36956" y="4592"/>
                    <a:pt x="36936" y="4579"/>
                  </a:cubicBezTo>
                  <a:cubicBezTo>
                    <a:pt x="36909" y="4562"/>
                    <a:pt x="36819" y="4551"/>
                    <a:pt x="36729" y="4551"/>
                  </a:cubicBezTo>
                  <a:cubicBezTo>
                    <a:pt x="36719" y="4551"/>
                    <a:pt x="36709" y="4551"/>
                    <a:pt x="36699" y="4551"/>
                  </a:cubicBezTo>
                  <a:cubicBezTo>
                    <a:pt x="36686" y="4552"/>
                    <a:pt x="36673" y="4552"/>
                    <a:pt x="36660" y="4552"/>
                  </a:cubicBezTo>
                  <a:cubicBezTo>
                    <a:pt x="36573" y="4552"/>
                    <a:pt x="36486" y="4540"/>
                    <a:pt x="36460" y="4523"/>
                  </a:cubicBezTo>
                  <a:cubicBezTo>
                    <a:pt x="36443" y="4512"/>
                    <a:pt x="36423" y="4506"/>
                    <a:pt x="36404" y="4506"/>
                  </a:cubicBezTo>
                  <a:cubicBezTo>
                    <a:pt x="36389" y="4506"/>
                    <a:pt x="36375" y="4510"/>
                    <a:pt x="36365" y="4518"/>
                  </a:cubicBezTo>
                  <a:cubicBezTo>
                    <a:pt x="36342" y="4536"/>
                    <a:pt x="36360" y="4556"/>
                    <a:pt x="36397" y="4563"/>
                  </a:cubicBezTo>
                  <a:cubicBezTo>
                    <a:pt x="36438" y="4572"/>
                    <a:pt x="36451" y="4591"/>
                    <a:pt x="36427" y="4609"/>
                  </a:cubicBezTo>
                  <a:cubicBezTo>
                    <a:pt x="36421" y="4614"/>
                    <a:pt x="36414" y="4617"/>
                    <a:pt x="36405" y="4617"/>
                  </a:cubicBezTo>
                  <a:cubicBezTo>
                    <a:pt x="36378" y="4617"/>
                    <a:pt x="36340" y="4595"/>
                    <a:pt x="36297" y="4554"/>
                  </a:cubicBezTo>
                  <a:cubicBezTo>
                    <a:pt x="36251" y="4508"/>
                    <a:pt x="36202" y="4465"/>
                    <a:pt x="36150" y="4426"/>
                  </a:cubicBezTo>
                  <a:cubicBezTo>
                    <a:pt x="36118" y="4403"/>
                    <a:pt x="36123" y="4359"/>
                    <a:pt x="36160" y="4330"/>
                  </a:cubicBezTo>
                  <a:cubicBezTo>
                    <a:pt x="36200" y="4297"/>
                    <a:pt x="36193" y="4218"/>
                    <a:pt x="36141" y="4138"/>
                  </a:cubicBezTo>
                  <a:cubicBezTo>
                    <a:pt x="36062" y="4018"/>
                    <a:pt x="36068" y="3994"/>
                    <a:pt x="36187" y="3959"/>
                  </a:cubicBezTo>
                  <a:cubicBezTo>
                    <a:pt x="36309" y="3921"/>
                    <a:pt x="36311" y="3915"/>
                    <a:pt x="36188" y="3884"/>
                  </a:cubicBezTo>
                  <a:cubicBezTo>
                    <a:pt x="36086" y="3859"/>
                    <a:pt x="36068" y="3844"/>
                    <a:pt x="36111" y="3821"/>
                  </a:cubicBezTo>
                  <a:cubicBezTo>
                    <a:pt x="36142" y="3809"/>
                    <a:pt x="36175" y="3803"/>
                    <a:pt x="36208" y="3803"/>
                  </a:cubicBezTo>
                  <a:cubicBezTo>
                    <a:pt x="36219" y="3803"/>
                    <a:pt x="36231" y="3803"/>
                    <a:pt x="36242" y="3805"/>
                  </a:cubicBezTo>
                  <a:cubicBezTo>
                    <a:pt x="36247" y="3806"/>
                    <a:pt x="36252" y="3806"/>
                    <a:pt x="36255" y="3806"/>
                  </a:cubicBezTo>
                  <a:cubicBezTo>
                    <a:pt x="36282" y="3806"/>
                    <a:pt x="36274" y="3788"/>
                    <a:pt x="36233" y="3762"/>
                  </a:cubicBezTo>
                  <a:cubicBezTo>
                    <a:pt x="36144" y="3700"/>
                    <a:pt x="36160" y="3663"/>
                    <a:pt x="36273" y="3663"/>
                  </a:cubicBezTo>
                  <a:cubicBezTo>
                    <a:pt x="36281" y="3663"/>
                    <a:pt x="36290" y="3663"/>
                    <a:pt x="36299" y="3663"/>
                  </a:cubicBezTo>
                  <a:cubicBezTo>
                    <a:pt x="36300" y="3663"/>
                    <a:pt x="36300" y="3663"/>
                    <a:pt x="36301" y="3663"/>
                  </a:cubicBezTo>
                  <a:cubicBezTo>
                    <a:pt x="36349" y="3663"/>
                    <a:pt x="36443" y="3611"/>
                    <a:pt x="36508" y="3547"/>
                  </a:cubicBezTo>
                  <a:cubicBezTo>
                    <a:pt x="36618" y="3438"/>
                    <a:pt x="36615" y="3418"/>
                    <a:pt x="36479" y="3330"/>
                  </a:cubicBezTo>
                  <a:cubicBezTo>
                    <a:pt x="36344" y="3242"/>
                    <a:pt x="36342" y="3227"/>
                    <a:pt x="36450" y="3169"/>
                  </a:cubicBezTo>
                  <a:cubicBezTo>
                    <a:pt x="36497" y="3144"/>
                    <a:pt x="36549" y="3129"/>
                    <a:pt x="36585" y="3129"/>
                  </a:cubicBezTo>
                  <a:cubicBezTo>
                    <a:pt x="36599" y="3129"/>
                    <a:pt x="36611" y="3131"/>
                    <a:pt x="36618" y="3136"/>
                  </a:cubicBezTo>
                  <a:cubicBezTo>
                    <a:pt x="36622" y="3139"/>
                    <a:pt x="36625" y="3140"/>
                    <a:pt x="36628" y="3140"/>
                  </a:cubicBezTo>
                  <a:cubicBezTo>
                    <a:pt x="36644" y="3140"/>
                    <a:pt x="36638" y="3092"/>
                    <a:pt x="36611" y="3021"/>
                  </a:cubicBezTo>
                  <a:cubicBezTo>
                    <a:pt x="36569" y="2913"/>
                    <a:pt x="36546" y="2882"/>
                    <a:pt x="36488" y="2882"/>
                  </a:cubicBezTo>
                  <a:cubicBezTo>
                    <a:pt x="36480" y="2882"/>
                    <a:pt x="36471" y="2883"/>
                    <a:pt x="36462" y="2884"/>
                  </a:cubicBezTo>
                  <a:cubicBezTo>
                    <a:pt x="36411" y="2890"/>
                    <a:pt x="36354" y="2905"/>
                    <a:pt x="36338" y="2918"/>
                  </a:cubicBezTo>
                  <a:cubicBezTo>
                    <a:pt x="36334" y="2922"/>
                    <a:pt x="36329" y="2923"/>
                    <a:pt x="36324" y="2923"/>
                  </a:cubicBezTo>
                  <a:cubicBezTo>
                    <a:pt x="36305" y="2923"/>
                    <a:pt x="36277" y="2906"/>
                    <a:pt x="36253" y="2878"/>
                  </a:cubicBezTo>
                  <a:cubicBezTo>
                    <a:pt x="36230" y="2851"/>
                    <a:pt x="36203" y="2835"/>
                    <a:pt x="36183" y="2835"/>
                  </a:cubicBezTo>
                  <a:cubicBezTo>
                    <a:pt x="36176" y="2835"/>
                    <a:pt x="36171" y="2837"/>
                    <a:pt x="36166" y="2841"/>
                  </a:cubicBezTo>
                  <a:cubicBezTo>
                    <a:pt x="36150" y="2853"/>
                    <a:pt x="36136" y="2859"/>
                    <a:pt x="36123" y="2859"/>
                  </a:cubicBezTo>
                  <a:cubicBezTo>
                    <a:pt x="36079" y="2859"/>
                    <a:pt x="36059" y="2789"/>
                    <a:pt x="36102" y="2722"/>
                  </a:cubicBezTo>
                  <a:cubicBezTo>
                    <a:pt x="36142" y="2659"/>
                    <a:pt x="36129" y="2611"/>
                    <a:pt x="36063" y="2578"/>
                  </a:cubicBezTo>
                  <a:cubicBezTo>
                    <a:pt x="35908" y="2501"/>
                    <a:pt x="35881" y="2353"/>
                    <a:pt x="36018" y="2328"/>
                  </a:cubicBezTo>
                  <a:cubicBezTo>
                    <a:pt x="36106" y="2313"/>
                    <a:pt x="36118" y="2295"/>
                    <a:pt x="36066" y="2262"/>
                  </a:cubicBezTo>
                  <a:cubicBezTo>
                    <a:pt x="36042" y="2246"/>
                    <a:pt x="36007" y="2239"/>
                    <a:pt x="35972" y="2239"/>
                  </a:cubicBezTo>
                  <a:cubicBezTo>
                    <a:pt x="35900" y="2239"/>
                    <a:pt x="35825" y="2268"/>
                    <a:pt x="35820" y="2311"/>
                  </a:cubicBezTo>
                  <a:cubicBezTo>
                    <a:pt x="35819" y="2320"/>
                    <a:pt x="35815" y="2324"/>
                    <a:pt x="35809" y="2324"/>
                  </a:cubicBezTo>
                  <a:cubicBezTo>
                    <a:pt x="35798" y="2324"/>
                    <a:pt x="35781" y="2311"/>
                    <a:pt x="35762" y="2287"/>
                  </a:cubicBezTo>
                  <a:cubicBezTo>
                    <a:pt x="35699" y="2210"/>
                    <a:pt x="35777" y="2056"/>
                    <a:pt x="35887" y="2041"/>
                  </a:cubicBezTo>
                  <a:cubicBezTo>
                    <a:pt x="35891" y="2041"/>
                    <a:pt x="35895" y="2040"/>
                    <a:pt x="35900" y="2040"/>
                  </a:cubicBezTo>
                  <a:cubicBezTo>
                    <a:pt x="35933" y="2040"/>
                    <a:pt x="35968" y="2056"/>
                    <a:pt x="35980" y="2077"/>
                  </a:cubicBezTo>
                  <a:cubicBezTo>
                    <a:pt x="35987" y="2090"/>
                    <a:pt x="36000" y="2098"/>
                    <a:pt x="36015" y="2098"/>
                  </a:cubicBezTo>
                  <a:cubicBezTo>
                    <a:pt x="36028" y="2098"/>
                    <a:pt x="36043" y="2092"/>
                    <a:pt x="36057" y="2081"/>
                  </a:cubicBezTo>
                  <a:cubicBezTo>
                    <a:pt x="36087" y="2060"/>
                    <a:pt x="36091" y="2019"/>
                    <a:pt x="36068" y="1992"/>
                  </a:cubicBezTo>
                  <a:cubicBezTo>
                    <a:pt x="36028" y="1949"/>
                    <a:pt x="36132" y="1916"/>
                    <a:pt x="36234" y="1916"/>
                  </a:cubicBezTo>
                  <a:cubicBezTo>
                    <a:pt x="36286" y="1916"/>
                    <a:pt x="36339" y="1925"/>
                    <a:pt x="36371" y="1946"/>
                  </a:cubicBezTo>
                  <a:cubicBezTo>
                    <a:pt x="36395" y="1961"/>
                    <a:pt x="36425" y="1970"/>
                    <a:pt x="36448" y="1970"/>
                  </a:cubicBezTo>
                  <a:cubicBezTo>
                    <a:pt x="36461" y="1970"/>
                    <a:pt x="36471" y="1967"/>
                    <a:pt x="36478" y="1962"/>
                  </a:cubicBezTo>
                  <a:cubicBezTo>
                    <a:pt x="36490" y="1953"/>
                    <a:pt x="36503" y="1948"/>
                    <a:pt x="36516" y="1948"/>
                  </a:cubicBezTo>
                  <a:cubicBezTo>
                    <a:pt x="36581" y="1948"/>
                    <a:pt x="36654" y="2047"/>
                    <a:pt x="36623" y="2119"/>
                  </a:cubicBezTo>
                  <a:cubicBezTo>
                    <a:pt x="36600" y="2172"/>
                    <a:pt x="36607" y="2199"/>
                    <a:pt x="36647" y="2199"/>
                  </a:cubicBezTo>
                  <a:cubicBezTo>
                    <a:pt x="36651" y="2199"/>
                    <a:pt x="36655" y="2198"/>
                    <a:pt x="36660" y="2198"/>
                  </a:cubicBezTo>
                  <a:cubicBezTo>
                    <a:pt x="36671" y="2196"/>
                    <a:pt x="36683" y="2195"/>
                    <a:pt x="36693" y="2195"/>
                  </a:cubicBezTo>
                  <a:cubicBezTo>
                    <a:pt x="36784" y="2195"/>
                    <a:pt x="36848" y="2246"/>
                    <a:pt x="36757" y="2260"/>
                  </a:cubicBezTo>
                  <a:cubicBezTo>
                    <a:pt x="36696" y="2271"/>
                    <a:pt x="36702" y="2275"/>
                    <a:pt x="36779" y="2281"/>
                  </a:cubicBezTo>
                  <a:cubicBezTo>
                    <a:pt x="36786" y="2282"/>
                    <a:pt x="36793" y="2282"/>
                    <a:pt x="36799" y="2282"/>
                  </a:cubicBezTo>
                  <a:cubicBezTo>
                    <a:pt x="36921" y="2282"/>
                    <a:pt x="36921" y="2187"/>
                    <a:pt x="36790" y="2132"/>
                  </a:cubicBezTo>
                  <a:cubicBezTo>
                    <a:pt x="36650" y="2072"/>
                    <a:pt x="36720" y="2012"/>
                    <a:pt x="36914" y="2012"/>
                  </a:cubicBezTo>
                  <a:cubicBezTo>
                    <a:pt x="36928" y="2012"/>
                    <a:pt x="36941" y="2012"/>
                    <a:pt x="36956" y="2013"/>
                  </a:cubicBezTo>
                  <a:cubicBezTo>
                    <a:pt x="37084" y="2019"/>
                    <a:pt x="37130" y="2037"/>
                    <a:pt x="37127" y="2078"/>
                  </a:cubicBezTo>
                  <a:cubicBezTo>
                    <a:pt x="37125" y="2111"/>
                    <a:pt x="37140" y="2129"/>
                    <a:pt x="37175" y="2129"/>
                  </a:cubicBezTo>
                  <a:cubicBezTo>
                    <a:pt x="37180" y="2129"/>
                    <a:pt x="37185" y="2128"/>
                    <a:pt x="37191" y="2128"/>
                  </a:cubicBezTo>
                  <a:cubicBezTo>
                    <a:pt x="37279" y="2116"/>
                    <a:pt x="37141" y="1966"/>
                    <a:pt x="36987" y="1908"/>
                  </a:cubicBezTo>
                  <a:cubicBezTo>
                    <a:pt x="36950" y="1894"/>
                    <a:pt x="36911" y="1886"/>
                    <a:pt x="36879" y="1886"/>
                  </a:cubicBezTo>
                  <a:cubicBezTo>
                    <a:pt x="36851" y="1886"/>
                    <a:pt x="36829" y="1891"/>
                    <a:pt x="36815" y="1902"/>
                  </a:cubicBezTo>
                  <a:cubicBezTo>
                    <a:pt x="36802" y="1912"/>
                    <a:pt x="36784" y="1918"/>
                    <a:pt x="36765" y="1918"/>
                  </a:cubicBezTo>
                  <a:cubicBezTo>
                    <a:pt x="36741" y="1918"/>
                    <a:pt x="36716" y="1910"/>
                    <a:pt x="36693" y="1895"/>
                  </a:cubicBezTo>
                  <a:cubicBezTo>
                    <a:pt x="36665" y="1877"/>
                    <a:pt x="36638" y="1866"/>
                    <a:pt x="36620" y="1866"/>
                  </a:cubicBezTo>
                  <a:cubicBezTo>
                    <a:pt x="36611" y="1866"/>
                    <a:pt x="36604" y="1869"/>
                    <a:pt x="36600" y="1874"/>
                  </a:cubicBezTo>
                  <a:cubicBezTo>
                    <a:pt x="36574" y="1905"/>
                    <a:pt x="36551" y="1920"/>
                    <a:pt x="36530" y="1920"/>
                  </a:cubicBezTo>
                  <a:cubicBezTo>
                    <a:pt x="36505" y="1920"/>
                    <a:pt x="36485" y="1896"/>
                    <a:pt x="36468" y="1849"/>
                  </a:cubicBezTo>
                  <a:cubicBezTo>
                    <a:pt x="36455" y="1813"/>
                    <a:pt x="36443" y="1794"/>
                    <a:pt x="36435" y="1794"/>
                  </a:cubicBezTo>
                  <a:cubicBezTo>
                    <a:pt x="36431" y="1794"/>
                    <a:pt x="36428" y="1798"/>
                    <a:pt x="36427" y="1808"/>
                  </a:cubicBezTo>
                  <a:cubicBezTo>
                    <a:pt x="36424" y="1835"/>
                    <a:pt x="36353" y="1856"/>
                    <a:pt x="36262" y="1856"/>
                  </a:cubicBezTo>
                  <a:cubicBezTo>
                    <a:pt x="36256" y="1856"/>
                    <a:pt x="36250" y="1856"/>
                    <a:pt x="36244" y="1856"/>
                  </a:cubicBezTo>
                  <a:cubicBezTo>
                    <a:pt x="36240" y="1856"/>
                    <a:pt x="36236" y="1856"/>
                    <a:pt x="36233" y="1856"/>
                  </a:cubicBezTo>
                  <a:cubicBezTo>
                    <a:pt x="36113" y="1856"/>
                    <a:pt x="36047" y="1880"/>
                    <a:pt x="36009" y="1941"/>
                  </a:cubicBezTo>
                  <a:cubicBezTo>
                    <a:pt x="35984" y="1981"/>
                    <a:pt x="35952" y="2004"/>
                    <a:pt x="35924" y="2004"/>
                  </a:cubicBezTo>
                  <a:cubicBezTo>
                    <a:pt x="35916" y="2004"/>
                    <a:pt x="35909" y="2002"/>
                    <a:pt x="35902" y="1998"/>
                  </a:cubicBezTo>
                  <a:cubicBezTo>
                    <a:pt x="35872" y="1978"/>
                    <a:pt x="35875" y="1946"/>
                    <a:pt x="35905" y="1920"/>
                  </a:cubicBezTo>
                  <a:cubicBezTo>
                    <a:pt x="35939" y="1893"/>
                    <a:pt x="35926" y="1871"/>
                    <a:pt x="35872" y="1860"/>
                  </a:cubicBezTo>
                  <a:cubicBezTo>
                    <a:pt x="35805" y="1846"/>
                    <a:pt x="35812" y="1841"/>
                    <a:pt x="35905" y="1837"/>
                  </a:cubicBezTo>
                  <a:cubicBezTo>
                    <a:pt x="36003" y="1834"/>
                    <a:pt x="36021" y="1816"/>
                    <a:pt x="36005" y="1741"/>
                  </a:cubicBezTo>
                  <a:cubicBezTo>
                    <a:pt x="35987" y="1660"/>
                    <a:pt x="36011" y="1609"/>
                    <a:pt x="36042" y="1609"/>
                  </a:cubicBezTo>
                  <a:cubicBezTo>
                    <a:pt x="36062" y="1609"/>
                    <a:pt x="36085" y="1632"/>
                    <a:pt x="36100" y="1684"/>
                  </a:cubicBezTo>
                  <a:cubicBezTo>
                    <a:pt x="36119" y="1749"/>
                    <a:pt x="36130" y="1775"/>
                    <a:pt x="36160" y="1775"/>
                  </a:cubicBezTo>
                  <a:cubicBezTo>
                    <a:pt x="36178" y="1775"/>
                    <a:pt x="36204" y="1766"/>
                    <a:pt x="36242" y="1750"/>
                  </a:cubicBezTo>
                  <a:cubicBezTo>
                    <a:pt x="36302" y="1726"/>
                    <a:pt x="36348" y="1695"/>
                    <a:pt x="36345" y="1678"/>
                  </a:cubicBezTo>
                  <a:cubicBezTo>
                    <a:pt x="36344" y="1671"/>
                    <a:pt x="36339" y="1667"/>
                    <a:pt x="36331" y="1667"/>
                  </a:cubicBezTo>
                  <a:cubicBezTo>
                    <a:pt x="36322" y="1667"/>
                    <a:pt x="36310" y="1672"/>
                    <a:pt x="36297" y="1683"/>
                  </a:cubicBezTo>
                  <a:cubicBezTo>
                    <a:pt x="36285" y="1692"/>
                    <a:pt x="36269" y="1696"/>
                    <a:pt x="36254" y="1696"/>
                  </a:cubicBezTo>
                  <a:cubicBezTo>
                    <a:pt x="36238" y="1696"/>
                    <a:pt x="36223" y="1692"/>
                    <a:pt x="36209" y="1683"/>
                  </a:cubicBezTo>
                  <a:cubicBezTo>
                    <a:pt x="36183" y="1665"/>
                    <a:pt x="36190" y="1626"/>
                    <a:pt x="36227" y="1596"/>
                  </a:cubicBezTo>
                  <a:cubicBezTo>
                    <a:pt x="36265" y="1566"/>
                    <a:pt x="36281" y="1517"/>
                    <a:pt x="36265" y="1486"/>
                  </a:cubicBezTo>
                  <a:cubicBezTo>
                    <a:pt x="36255" y="1468"/>
                    <a:pt x="36247" y="1459"/>
                    <a:pt x="36241" y="1459"/>
                  </a:cubicBezTo>
                  <a:cubicBezTo>
                    <a:pt x="36234" y="1459"/>
                    <a:pt x="36230" y="1470"/>
                    <a:pt x="36227" y="1492"/>
                  </a:cubicBezTo>
                  <a:cubicBezTo>
                    <a:pt x="36225" y="1513"/>
                    <a:pt x="36220" y="1523"/>
                    <a:pt x="36214" y="1523"/>
                  </a:cubicBezTo>
                  <a:cubicBezTo>
                    <a:pt x="36207" y="1523"/>
                    <a:pt x="36199" y="1513"/>
                    <a:pt x="36188" y="1493"/>
                  </a:cubicBezTo>
                  <a:cubicBezTo>
                    <a:pt x="36171" y="1461"/>
                    <a:pt x="36203" y="1407"/>
                    <a:pt x="36259" y="1380"/>
                  </a:cubicBezTo>
                  <a:cubicBezTo>
                    <a:pt x="36314" y="1352"/>
                    <a:pt x="36333" y="1322"/>
                    <a:pt x="36302" y="1314"/>
                  </a:cubicBezTo>
                  <a:cubicBezTo>
                    <a:pt x="36296" y="1314"/>
                    <a:pt x="36290" y="1313"/>
                    <a:pt x="36284" y="1313"/>
                  </a:cubicBezTo>
                  <a:cubicBezTo>
                    <a:pt x="36251" y="1313"/>
                    <a:pt x="36218" y="1324"/>
                    <a:pt x="36190" y="1343"/>
                  </a:cubicBezTo>
                  <a:cubicBezTo>
                    <a:pt x="36178" y="1352"/>
                    <a:pt x="36160" y="1357"/>
                    <a:pt x="36141" y="1357"/>
                  </a:cubicBezTo>
                  <a:cubicBezTo>
                    <a:pt x="36115" y="1357"/>
                    <a:pt x="36086" y="1349"/>
                    <a:pt x="36062" y="1334"/>
                  </a:cubicBezTo>
                  <a:cubicBezTo>
                    <a:pt x="36020" y="1305"/>
                    <a:pt x="36017" y="1278"/>
                    <a:pt x="36056" y="1274"/>
                  </a:cubicBezTo>
                  <a:cubicBezTo>
                    <a:pt x="36093" y="1270"/>
                    <a:pt x="36188" y="1232"/>
                    <a:pt x="36262" y="1192"/>
                  </a:cubicBezTo>
                  <a:cubicBezTo>
                    <a:pt x="36332" y="1154"/>
                    <a:pt x="36427" y="1123"/>
                    <a:pt x="36478" y="1123"/>
                  </a:cubicBezTo>
                  <a:cubicBezTo>
                    <a:pt x="36481" y="1123"/>
                    <a:pt x="36484" y="1123"/>
                    <a:pt x="36487" y="1123"/>
                  </a:cubicBezTo>
                  <a:cubicBezTo>
                    <a:pt x="36550" y="1128"/>
                    <a:pt x="36553" y="1134"/>
                    <a:pt x="36497" y="1141"/>
                  </a:cubicBezTo>
                  <a:cubicBezTo>
                    <a:pt x="36456" y="1149"/>
                    <a:pt x="36442" y="1170"/>
                    <a:pt x="36471" y="1187"/>
                  </a:cubicBezTo>
                  <a:cubicBezTo>
                    <a:pt x="36486" y="1198"/>
                    <a:pt x="36519" y="1202"/>
                    <a:pt x="36559" y="1202"/>
                  </a:cubicBezTo>
                  <a:cubicBezTo>
                    <a:pt x="36657" y="1202"/>
                    <a:pt x="36795" y="1176"/>
                    <a:pt x="36814" y="1143"/>
                  </a:cubicBezTo>
                  <a:cubicBezTo>
                    <a:pt x="36816" y="1140"/>
                    <a:pt x="36818" y="1139"/>
                    <a:pt x="36822" y="1139"/>
                  </a:cubicBezTo>
                  <a:cubicBezTo>
                    <a:pt x="36837" y="1139"/>
                    <a:pt x="36865" y="1159"/>
                    <a:pt x="36893" y="1190"/>
                  </a:cubicBezTo>
                  <a:cubicBezTo>
                    <a:pt x="36919" y="1221"/>
                    <a:pt x="36934" y="1236"/>
                    <a:pt x="36942" y="1236"/>
                  </a:cubicBezTo>
                  <a:cubicBezTo>
                    <a:pt x="36952" y="1236"/>
                    <a:pt x="36952" y="1216"/>
                    <a:pt x="36948" y="1174"/>
                  </a:cubicBezTo>
                  <a:cubicBezTo>
                    <a:pt x="36945" y="1131"/>
                    <a:pt x="36953" y="1109"/>
                    <a:pt x="36971" y="1109"/>
                  </a:cubicBezTo>
                  <a:cubicBezTo>
                    <a:pt x="36977" y="1109"/>
                    <a:pt x="36985" y="1111"/>
                    <a:pt x="36994" y="1117"/>
                  </a:cubicBezTo>
                  <a:cubicBezTo>
                    <a:pt x="37009" y="1128"/>
                    <a:pt x="37029" y="1133"/>
                    <a:pt x="37047" y="1133"/>
                  </a:cubicBezTo>
                  <a:cubicBezTo>
                    <a:pt x="37063" y="1133"/>
                    <a:pt x="37077" y="1129"/>
                    <a:pt x="37087" y="1122"/>
                  </a:cubicBezTo>
                  <a:cubicBezTo>
                    <a:pt x="37102" y="1110"/>
                    <a:pt x="37170" y="1103"/>
                    <a:pt x="37259" y="1103"/>
                  </a:cubicBezTo>
                  <a:cubicBezTo>
                    <a:pt x="37295" y="1103"/>
                    <a:pt x="37335" y="1104"/>
                    <a:pt x="37376" y="1107"/>
                  </a:cubicBezTo>
                  <a:cubicBezTo>
                    <a:pt x="37407" y="1109"/>
                    <a:pt x="37437" y="1110"/>
                    <a:pt x="37466" y="1110"/>
                  </a:cubicBezTo>
                  <a:cubicBezTo>
                    <a:pt x="37648" y="1110"/>
                    <a:pt x="37768" y="1073"/>
                    <a:pt x="37633" y="1044"/>
                  </a:cubicBezTo>
                  <a:cubicBezTo>
                    <a:pt x="37590" y="1037"/>
                    <a:pt x="37578" y="1013"/>
                    <a:pt x="37606" y="992"/>
                  </a:cubicBezTo>
                  <a:cubicBezTo>
                    <a:pt x="37621" y="980"/>
                    <a:pt x="37638" y="975"/>
                    <a:pt x="37657" y="975"/>
                  </a:cubicBezTo>
                  <a:cubicBezTo>
                    <a:pt x="37743" y="975"/>
                    <a:pt x="37858" y="1088"/>
                    <a:pt x="37866" y="1201"/>
                  </a:cubicBezTo>
                  <a:cubicBezTo>
                    <a:pt x="37872" y="1307"/>
                    <a:pt x="37891" y="1357"/>
                    <a:pt x="37928" y="1357"/>
                  </a:cubicBezTo>
                  <a:cubicBezTo>
                    <a:pt x="37944" y="1357"/>
                    <a:pt x="37963" y="1348"/>
                    <a:pt x="37987" y="1329"/>
                  </a:cubicBezTo>
                  <a:cubicBezTo>
                    <a:pt x="38017" y="1304"/>
                    <a:pt x="38011" y="1267"/>
                    <a:pt x="37973" y="1241"/>
                  </a:cubicBezTo>
                  <a:cubicBezTo>
                    <a:pt x="37934" y="1217"/>
                    <a:pt x="37918" y="1167"/>
                    <a:pt x="37933" y="1132"/>
                  </a:cubicBezTo>
                  <a:cubicBezTo>
                    <a:pt x="37942" y="1110"/>
                    <a:pt x="37952" y="1098"/>
                    <a:pt x="37969" y="1098"/>
                  </a:cubicBezTo>
                  <a:cubicBezTo>
                    <a:pt x="37992" y="1098"/>
                    <a:pt x="38028" y="1122"/>
                    <a:pt x="38091" y="1174"/>
                  </a:cubicBezTo>
                  <a:cubicBezTo>
                    <a:pt x="38164" y="1234"/>
                    <a:pt x="38212" y="1259"/>
                    <a:pt x="38260" y="1259"/>
                  </a:cubicBezTo>
                  <a:cubicBezTo>
                    <a:pt x="38278" y="1259"/>
                    <a:pt x="38296" y="1256"/>
                    <a:pt x="38315" y="1249"/>
                  </a:cubicBezTo>
                  <a:cubicBezTo>
                    <a:pt x="38364" y="1232"/>
                    <a:pt x="38410" y="1195"/>
                    <a:pt x="38413" y="1171"/>
                  </a:cubicBezTo>
                  <a:cubicBezTo>
                    <a:pt x="38416" y="1150"/>
                    <a:pt x="38435" y="1137"/>
                    <a:pt x="38463" y="1137"/>
                  </a:cubicBezTo>
                  <a:cubicBezTo>
                    <a:pt x="38470" y="1137"/>
                    <a:pt x="38478" y="1138"/>
                    <a:pt x="38487" y="1140"/>
                  </a:cubicBezTo>
                  <a:cubicBezTo>
                    <a:pt x="38490" y="1140"/>
                    <a:pt x="38493" y="1141"/>
                    <a:pt x="38496" y="1141"/>
                  </a:cubicBezTo>
                  <a:cubicBezTo>
                    <a:pt x="38570" y="1141"/>
                    <a:pt x="38552" y="948"/>
                    <a:pt x="38469" y="892"/>
                  </a:cubicBezTo>
                  <a:cubicBezTo>
                    <a:pt x="38436" y="871"/>
                    <a:pt x="38424" y="841"/>
                    <a:pt x="38442" y="826"/>
                  </a:cubicBezTo>
                  <a:cubicBezTo>
                    <a:pt x="38446" y="823"/>
                    <a:pt x="38453" y="821"/>
                    <a:pt x="38461" y="821"/>
                  </a:cubicBezTo>
                  <a:cubicBezTo>
                    <a:pt x="38485" y="821"/>
                    <a:pt x="38521" y="836"/>
                    <a:pt x="38554" y="862"/>
                  </a:cubicBezTo>
                  <a:cubicBezTo>
                    <a:pt x="38587" y="890"/>
                    <a:pt x="38630" y="907"/>
                    <a:pt x="38659" y="907"/>
                  </a:cubicBezTo>
                  <a:cubicBezTo>
                    <a:pt x="38666" y="907"/>
                    <a:pt x="38673" y="906"/>
                    <a:pt x="38678" y="904"/>
                  </a:cubicBezTo>
                  <a:cubicBezTo>
                    <a:pt x="38703" y="893"/>
                    <a:pt x="38657" y="838"/>
                    <a:pt x="38569" y="779"/>
                  </a:cubicBezTo>
                  <a:cubicBezTo>
                    <a:pt x="38455" y="704"/>
                    <a:pt x="38337" y="673"/>
                    <a:pt x="38137" y="665"/>
                  </a:cubicBezTo>
                  <a:cubicBezTo>
                    <a:pt x="37987" y="659"/>
                    <a:pt x="37843" y="641"/>
                    <a:pt x="37820" y="625"/>
                  </a:cubicBezTo>
                  <a:cubicBezTo>
                    <a:pt x="37796" y="611"/>
                    <a:pt x="37735" y="599"/>
                    <a:pt x="37673" y="599"/>
                  </a:cubicBezTo>
                  <a:cubicBezTo>
                    <a:pt x="37669" y="599"/>
                    <a:pt x="37665" y="599"/>
                    <a:pt x="37661" y="599"/>
                  </a:cubicBezTo>
                  <a:cubicBezTo>
                    <a:pt x="37596" y="599"/>
                    <a:pt x="37538" y="582"/>
                    <a:pt x="37523" y="555"/>
                  </a:cubicBezTo>
                  <a:cubicBezTo>
                    <a:pt x="37508" y="528"/>
                    <a:pt x="37406" y="502"/>
                    <a:pt x="37305" y="495"/>
                  </a:cubicBezTo>
                  <a:cubicBezTo>
                    <a:pt x="37203" y="489"/>
                    <a:pt x="37100" y="461"/>
                    <a:pt x="37085" y="435"/>
                  </a:cubicBezTo>
                  <a:cubicBezTo>
                    <a:pt x="37071" y="412"/>
                    <a:pt x="37012" y="392"/>
                    <a:pt x="36945" y="392"/>
                  </a:cubicBezTo>
                  <a:cubicBezTo>
                    <a:pt x="36941" y="392"/>
                    <a:pt x="36936" y="392"/>
                    <a:pt x="36932" y="392"/>
                  </a:cubicBezTo>
                  <a:cubicBezTo>
                    <a:pt x="36823" y="397"/>
                    <a:pt x="36824" y="404"/>
                    <a:pt x="36951" y="458"/>
                  </a:cubicBezTo>
                  <a:cubicBezTo>
                    <a:pt x="37037" y="495"/>
                    <a:pt x="37066" y="509"/>
                    <a:pt x="37040" y="509"/>
                  </a:cubicBezTo>
                  <a:cubicBezTo>
                    <a:pt x="37027" y="509"/>
                    <a:pt x="36997" y="505"/>
                    <a:pt x="36951" y="498"/>
                  </a:cubicBezTo>
                  <a:cubicBezTo>
                    <a:pt x="36873" y="486"/>
                    <a:pt x="36800" y="459"/>
                    <a:pt x="36790" y="438"/>
                  </a:cubicBezTo>
                  <a:cubicBezTo>
                    <a:pt x="36779" y="420"/>
                    <a:pt x="36750" y="408"/>
                    <a:pt x="36718" y="408"/>
                  </a:cubicBezTo>
                  <a:cubicBezTo>
                    <a:pt x="36713" y="408"/>
                    <a:pt x="36708" y="408"/>
                    <a:pt x="36703" y="408"/>
                  </a:cubicBezTo>
                  <a:cubicBezTo>
                    <a:pt x="36666" y="414"/>
                    <a:pt x="36659" y="431"/>
                    <a:pt x="36687" y="449"/>
                  </a:cubicBezTo>
                  <a:cubicBezTo>
                    <a:pt x="36720" y="471"/>
                    <a:pt x="36693" y="495"/>
                    <a:pt x="36602" y="523"/>
                  </a:cubicBezTo>
                  <a:cubicBezTo>
                    <a:pt x="36515" y="552"/>
                    <a:pt x="36484" y="577"/>
                    <a:pt x="36514" y="597"/>
                  </a:cubicBezTo>
                  <a:cubicBezTo>
                    <a:pt x="36538" y="608"/>
                    <a:pt x="36541" y="640"/>
                    <a:pt x="36521" y="658"/>
                  </a:cubicBezTo>
                  <a:cubicBezTo>
                    <a:pt x="36516" y="662"/>
                    <a:pt x="36509" y="665"/>
                    <a:pt x="36500" y="665"/>
                  </a:cubicBezTo>
                  <a:cubicBezTo>
                    <a:pt x="36474" y="665"/>
                    <a:pt x="36437" y="644"/>
                    <a:pt x="36403" y="610"/>
                  </a:cubicBezTo>
                  <a:cubicBezTo>
                    <a:pt x="36362" y="568"/>
                    <a:pt x="36305" y="539"/>
                    <a:pt x="36270" y="539"/>
                  </a:cubicBezTo>
                  <a:cubicBezTo>
                    <a:pt x="36268" y="539"/>
                    <a:pt x="36265" y="539"/>
                    <a:pt x="36263" y="540"/>
                  </a:cubicBezTo>
                  <a:cubicBezTo>
                    <a:pt x="36257" y="541"/>
                    <a:pt x="36252" y="541"/>
                    <a:pt x="36246" y="541"/>
                  </a:cubicBezTo>
                  <a:cubicBezTo>
                    <a:pt x="36167" y="541"/>
                    <a:pt x="36145" y="453"/>
                    <a:pt x="36227" y="428"/>
                  </a:cubicBezTo>
                  <a:cubicBezTo>
                    <a:pt x="36290" y="410"/>
                    <a:pt x="36280" y="400"/>
                    <a:pt x="36171" y="373"/>
                  </a:cubicBezTo>
                  <a:cubicBezTo>
                    <a:pt x="36132" y="363"/>
                    <a:pt x="36093" y="358"/>
                    <a:pt x="36061" y="358"/>
                  </a:cubicBezTo>
                  <a:cubicBezTo>
                    <a:pt x="36030" y="358"/>
                    <a:pt x="36004" y="363"/>
                    <a:pt x="35992" y="373"/>
                  </a:cubicBezTo>
                  <a:cubicBezTo>
                    <a:pt x="35982" y="380"/>
                    <a:pt x="35973" y="383"/>
                    <a:pt x="35965" y="383"/>
                  </a:cubicBezTo>
                  <a:cubicBezTo>
                    <a:pt x="35954" y="383"/>
                    <a:pt x="35947" y="374"/>
                    <a:pt x="35947" y="353"/>
                  </a:cubicBezTo>
                  <a:cubicBezTo>
                    <a:pt x="35947" y="295"/>
                    <a:pt x="35686" y="117"/>
                    <a:pt x="35612" y="117"/>
                  </a:cubicBezTo>
                  <a:cubicBezTo>
                    <a:pt x="35606" y="117"/>
                    <a:pt x="35601" y="118"/>
                    <a:pt x="35598" y="120"/>
                  </a:cubicBezTo>
                  <a:cubicBezTo>
                    <a:pt x="35595" y="123"/>
                    <a:pt x="35591" y="124"/>
                    <a:pt x="35588" y="124"/>
                  </a:cubicBezTo>
                  <a:cubicBezTo>
                    <a:pt x="35572" y="124"/>
                    <a:pt x="35551" y="100"/>
                    <a:pt x="35536" y="61"/>
                  </a:cubicBezTo>
                  <a:cubicBezTo>
                    <a:pt x="35522" y="19"/>
                    <a:pt x="35510" y="1"/>
                    <a:pt x="35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1698425" y="2289850"/>
              <a:ext cx="7850" cy="5150"/>
            </a:xfrm>
            <a:custGeom>
              <a:avLst/>
              <a:gdLst/>
              <a:ahLst/>
              <a:cxnLst/>
              <a:rect l="l" t="t" r="r" b="b"/>
              <a:pathLst>
                <a:path w="314" h="206" extrusionOk="0">
                  <a:moveTo>
                    <a:pt x="87" y="0"/>
                  </a:moveTo>
                  <a:cubicBezTo>
                    <a:pt x="75" y="0"/>
                    <a:pt x="60" y="12"/>
                    <a:pt x="38" y="33"/>
                  </a:cubicBezTo>
                  <a:cubicBezTo>
                    <a:pt x="0" y="69"/>
                    <a:pt x="17" y="117"/>
                    <a:pt x="78" y="163"/>
                  </a:cubicBezTo>
                  <a:lnTo>
                    <a:pt x="78" y="161"/>
                  </a:lnTo>
                  <a:cubicBezTo>
                    <a:pt x="118" y="191"/>
                    <a:pt x="148" y="205"/>
                    <a:pt x="177" y="205"/>
                  </a:cubicBezTo>
                  <a:cubicBezTo>
                    <a:pt x="204" y="205"/>
                    <a:pt x="229" y="193"/>
                    <a:pt x="260" y="169"/>
                  </a:cubicBezTo>
                  <a:cubicBezTo>
                    <a:pt x="314" y="126"/>
                    <a:pt x="314" y="93"/>
                    <a:pt x="260" y="75"/>
                  </a:cubicBezTo>
                  <a:cubicBezTo>
                    <a:pt x="246" y="70"/>
                    <a:pt x="232" y="68"/>
                    <a:pt x="220" y="68"/>
                  </a:cubicBezTo>
                  <a:cubicBezTo>
                    <a:pt x="192" y="68"/>
                    <a:pt x="172" y="79"/>
                    <a:pt x="169" y="100"/>
                  </a:cubicBezTo>
                  <a:cubicBezTo>
                    <a:pt x="167" y="111"/>
                    <a:pt x="164" y="115"/>
                    <a:pt x="160" y="115"/>
                  </a:cubicBezTo>
                  <a:cubicBezTo>
                    <a:pt x="151" y="115"/>
                    <a:pt x="140" y="97"/>
                    <a:pt x="129" y="66"/>
                  </a:cubicBezTo>
                  <a:cubicBezTo>
                    <a:pt x="113" y="21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1702675" y="2287050"/>
              <a:ext cx="4875" cy="3450"/>
            </a:xfrm>
            <a:custGeom>
              <a:avLst/>
              <a:gdLst/>
              <a:ahLst/>
              <a:cxnLst/>
              <a:rect l="l" t="t" r="r" b="b"/>
              <a:pathLst>
                <a:path w="195" h="138" extrusionOk="0">
                  <a:moveTo>
                    <a:pt x="112" y="0"/>
                  </a:moveTo>
                  <a:cubicBezTo>
                    <a:pt x="100" y="0"/>
                    <a:pt x="86" y="3"/>
                    <a:pt x="69" y="8"/>
                  </a:cubicBezTo>
                  <a:cubicBezTo>
                    <a:pt x="23" y="21"/>
                    <a:pt x="1" y="52"/>
                    <a:pt x="17" y="82"/>
                  </a:cubicBezTo>
                  <a:cubicBezTo>
                    <a:pt x="38" y="120"/>
                    <a:pt x="78" y="138"/>
                    <a:pt x="114" y="138"/>
                  </a:cubicBezTo>
                  <a:cubicBezTo>
                    <a:pt x="158" y="138"/>
                    <a:pt x="195" y="111"/>
                    <a:pt x="178" y="64"/>
                  </a:cubicBezTo>
                  <a:cubicBezTo>
                    <a:pt x="162" y="20"/>
                    <a:pt x="145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1690100" y="229987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77" y="1"/>
                  </a:moveTo>
                  <a:cubicBezTo>
                    <a:pt x="56" y="1"/>
                    <a:pt x="39" y="25"/>
                    <a:pt x="20" y="77"/>
                  </a:cubicBezTo>
                  <a:cubicBezTo>
                    <a:pt x="1" y="127"/>
                    <a:pt x="39" y="168"/>
                    <a:pt x="85" y="168"/>
                  </a:cubicBezTo>
                  <a:cubicBezTo>
                    <a:pt x="103" y="168"/>
                    <a:pt x="121" y="162"/>
                    <a:pt x="138" y="148"/>
                  </a:cubicBezTo>
                  <a:cubicBezTo>
                    <a:pt x="166" y="126"/>
                    <a:pt x="165" y="80"/>
                    <a:pt x="135" y="44"/>
                  </a:cubicBezTo>
                  <a:cubicBezTo>
                    <a:pt x="112" y="15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1648675" y="2334425"/>
              <a:ext cx="2800" cy="1825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7"/>
                    <a:pt x="0" y="73"/>
                    <a:pt x="20" y="73"/>
                  </a:cubicBezTo>
                  <a:cubicBezTo>
                    <a:pt x="25" y="73"/>
                    <a:pt x="32" y="72"/>
                    <a:pt x="42" y="69"/>
                  </a:cubicBezTo>
                  <a:lnTo>
                    <a:pt x="43" y="69"/>
                  </a:lnTo>
                  <a:cubicBezTo>
                    <a:pt x="83" y="56"/>
                    <a:pt x="112" y="32"/>
                    <a:pt x="107" y="11"/>
                  </a:cubicBezTo>
                  <a:cubicBezTo>
                    <a:pt x="106" y="3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1708275" y="2289375"/>
              <a:ext cx="6675" cy="6825"/>
            </a:xfrm>
            <a:custGeom>
              <a:avLst/>
              <a:gdLst/>
              <a:ahLst/>
              <a:cxnLst/>
              <a:rect l="l" t="t" r="r" b="b"/>
              <a:pathLst>
                <a:path w="267" h="273" extrusionOk="0">
                  <a:moveTo>
                    <a:pt x="63" y="1"/>
                  </a:moveTo>
                  <a:cubicBezTo>
                    <a:pt x="11" y="1"/>
                    <a:pt x="1" y="44"/>
                    <a:pt x="14" y="149"/>
                  </a:cubicBezTo>
                  <a:lnTo>
                    <a:pt x="30" y="273"/>
                  </a:lnTo>
                  <a:lnTo>
                    <a:pt x="142" y="218"/>
                  </a:lnTo>
                  <a:cubicBezTo>
                    <a:pt x="266" y="156"/>
                    <a:pt x="265" y="61"/>
                    <a:pt x="139" y="18"/>
                  </a:cubicBezTo>
                  <a:cubicBezTo>
                    <a:pt x="107" y="7"/>
                    <a:pt x="82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1681375" y="2316000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8" y="11"/>
                  </a:cubicBezTo>
                  <a:cubicBezTo>
                    <a:pt x="1" y="35"/>
                    <a:pt x="3" y="42"/>
                    <a:pt x="86" y="45"/>
                  </a:cubicBezTo>
                  <a:cubicBezTo>
                    <a:pt x="91" y="45"/>
                    <a:pt x="96" y="45"/>
                    <a:pt x="101" y="45"/>
                  </a:cubicBezTo>
                  <a:cubicBezTo>
                    <a:pt x="149" y="45"/>
                    <a:pt x="185" y="33"/>
                    <a:pt x="181" y="15"/>
                  </a:cubicBezTo>
                  <a:cubicBezTo>
                    <a:pt x="179" y="5"/>
                    <a:pt x="164" y="1"/>
                    <a:pt x="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1722125" y="2285300"/>
              <a:ext cx="3750" cy="1975"/>
            </a:xfrm>
            <a:custGeom>
              <a:avLst/>
              <a:gdLst/>
              <a:ahLst/>
              <a:cxnLst/>
              <a:rect l="l" t="t" r="r" b="b"/>
              <a:pathLst>
                <a:path w="150" h="79" extrusionOk="0">
                  <a:moveTo>
                    <a:pt x="80" y="0"/>
                  </a:moveTo>
                  <a:cubicBezTo>
                    <a:pt x="59" y="0"/>
                    <a:pt x="37" y="6"/>
                    <a:pt x="19" y="18"/>
                  </a:cubicBezTo>
                  <a:cubicBezTo>
                    <a:pt x="0" y="33"/>
                    <a:pt x="3" y="54"/>
                    <a:pt x="28" y="70"/>
                  </a:cubicBezTo>
                  <a:cubicBezTo>
                    <a:pt x="37" y="76"/>
                    <a:pt x="48" y="78"/>
                    <a:pt x="60" y="78"/>
                  </a:cubicBezTo>
                  <a:cubicBezTo>
                    <a:pt x="81" y="78"/>
                    <a:pt x="105" y="71"/>
                    <a:pt x="122" y="57"/>
                  </a:cubicBezTo>
                  <a:cubicBezTo>
                    <a:pt x="149" y="36"/>
                    <a:pt x="145" y="12"/>
                    <a:pt x="112" y="5"/>
                  </a:cubicBezTo>
                  <a:cubicBezTo>
                    <a:pt x="102" y="2"/>
                    <a:pt x="91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1674325" y="2324400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1"/>
                  </a:moveTo>
                  <a:cubicBezTo>
                    <a:pt x="90" y="1"/>
                    <a:pt x="65" y="9"/>
                    <a:pt x="47" y="24"/>
                  </a:cubicBezTo>
                  <a:cubicBezTo>
                    <a:pt x="15" y="48"/>
                    <a:pt x="0" y="72"/>
                    <a:pt x="11" y="79"/>
                  </a:cubicBezTo>
                  <a:cubicBezTo>
                    <a:pt x="14" y="81"/>
                    <a:pt x="20" y="82"/>
                    <a:pt x="28" y="82"/>
                  </a:cubicBezTo>
                  <a:cubicBezTo>
                    <a:pt x="47" y="82"/>
                    <a:pt x="78" y="77"/>
                    <a:pt x="111" y="67"/>
                  </a:cubicBezTo>
                  <a:cubicBezTo>
                    <a:pt x="157" y="52"/>
                    <a:pt x="174" y="30"/>
                    <a:pt x="147" y="10"/>
                  </a:cubicBezTo>
                  <a:cubicBezTo>
                    <a:pt x="137" y="4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1685825" y="231962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1"/>
                  </a:moveTo>
                  <a:cubicBezTo>
                    <a:pt x="47" y="1"/>
                    <a:pt x="33" y="4"/>
                    <a:pt x="21" y="12"/>
                  </a:cubicBezTo>
                  <a:cubicBezTo>
                    <a:pt x="0" y="27"/>
                    <a:pt x="6" y="54"/>
                    <a:pt x="34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9" y="58"/>
                    <a:pt x="133" y="33"/>
                    <a:pt x="105" y="15"/>
                  </a:cubicBezTo>
                  <a:cubicBezTo>
                    <a:pt x="92" y="5"/>
                    <a:pt x="76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1726775" y="2287250"/>
              <a:ext cx="4475" cy="2225"/>
            </a:xfrm>
            <a:custGeom>
              <a:avLst/>
              <a:gdLst/>
              <a:ahLst/>
              <a:cxnLst/>
              <a:rect l="l" t="t" r="r" b="b"/>
              <a:pathLst>
                <a:path w="179" h="89" extrusionOk="0">
                  <a:moveTo>
                    <a:pt x="46" y="0"/>
                  </a:moveTo>
                  <a:cubicBezTo>
                    <a:pt x="34" y="0"/>
                    <a:pt x="25" y="2"/>
                    <a:pt x="19" y="7"/>
                  </a:cubicBezTo>
                  <a:cubicBezTo>
                    <a:pt x="1" y="22"/>
                    <a:pt x="4" y="49"/>
                    <a:pt x="30" y="65"/>
                  </a:cubicBezTo>
                  <a:lnTo>
                    <a:pt x="29" y="65"/>
                  </a:lnTo>
                  <a:cubicBezTo>
                    <a:pt x="57" y="81"/>
                    <a:pt x="88" y="89"/>
                    <a:pt x="119" y="89"/>
                  </a:cubicBezTo>
                  <a:cubicBezTo>
                    <a:pt x="126" y="89"/>
                    <a:pt x="134" y="89"/>
                    <a:pt x="141" y="88"/>
                  </a:cubicBezTo>
                  <a:cubicBezTo>
                    <a:pt x="178" y="83"/>
                    <a:pt x="172" y="56"/>
                    <a:pt x="130" y="30"/>
                  </a:cubicBezTo>
                  <a:cubicBezTo>
                    <a:pt x="102" y="1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1733950" y="22835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35" y="0"/>
                  </a:moveTo>
                  <a:cubicBezTo>
                    <a:pt x="22" y="0"/>
                    <a:pt x="12" y="2"/>
                    <a:pt x="9" y="5"/>
                  </a:cubicBezTo>
                  <a:cubicBezTo>
                    <a:pt x="0" y="11"/>
                    <a:pt x="14" y="30"/>
                    <a:pt x="42" y="48"/>
                  </a:cubicBezTo>
                  <a:cubicBezTo>
                    <a:pt x="55" y="58"/>
                    <a:pt x="71" y="62"/>
                    <a:pt x="87" y="62"/>
                  </a:cubicBezTo>
                  <a:cubicBezTo>
                    <a:pt x="101" y="62"/>
                    <a:pt x="116" y="58"/>
                    <a:pt x="128" y="51"/>
                  </a:cubicBezTo>
                  <a:cubicBezTo>
                    <a:pt x="148" y="35"/>
                    <a:pt x="133" y="14"/>
                    <a:pt x="94" y="6"/>
                  </a:cubicBezTo>
                  <a:cubicBezTo>
                    <a:pt x="73" y="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1659975" y="2343125"/>
              <a:ext cx="2775" cy="1800"/>
            </a:xfrm>
            <a:custGeom>
              <a:avLst/>
              <a:gdLst/>
              <a:ahLst/>
              <a:cxnLst/>
              <a:rect l="l" t="t" r="r" b="b"/>
              <a:pathLst>
                <a:path w="111" h="72" extrusionOk="0">
                  <a:moveTo>
                    <a:pt x="91" y="1"/>
                  </a:moveTo>
                  <a:cubicBezTo>
                    <a:pt x="78" y="1"/>
                    <a:pt x="56" y="11"/>
                    <a:pt x="34" y="30"/>
                  </a:cubicBezTo>
                  <a:cubicBezTo>
                    <a:pt x="6" y="56"/>
                    <a:pt x="1" y="71"/>
                    <a:pt x="20" y="71"/>
                  </a:cubicBezTo>
                  <a:cubicBezTo>
                    <a:pt x="25" y="71"/>
                    <a:pt x="33" y="70"/>
                    <a:pt x="43" y="67"/>
                  </a:cubicBezTo>
                  <a:cubicBezTo>
                    <a:pt x="81" y="57"/>
                    <a:pt x="110" y="30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1684325" y="2330000"/>
              <a:ext cx="9950" cy="7375"/>
            </a:xfrm>
            <a:custGeom>
              <a:avLst/>
              <a:gdLst/>
              <a:ahLst/>
              <a:cxnLst/>
              <a:rect l="l" t="t" r="r" b="b"/>
              <a:pathLst>
                <a:path w="398" h="295" extrusionOk="0">
                  <a:moveTo>
                    <a:pt x="72" y="0"/>
                  </a:moveTo>
                  <a:cubicBezTo>
                    <a:pt x="66" y="0"/>
                    <a:pt x="60" y="1"/>
                    <a:pt x="54" y="1"/>
                  </a:cubicBezTo>
                  <a:cubicBezTo>
                    <a:pt x="11" y="7"/>
                    <a:pt x="0" y="16"/>
                    <a:pt x="32" y="19"/>
                  </a:cubicBezTo>
                  <a:lnTo>
                    <a:pt x="32" y="18"/>
                  </a:lnTo>
                  <a:cubicBezTo>
                    <a:pt x="66" y="21"/>
                    <a:pt x="142" y="88"/>
                    <a:pt x="208" y="171"/>
                  </a:cubicBezTo>
                  <a:cubicBezTo>
                    <a:pt x="266" y="247"/>
                    <a:pt x="319" y="295"/>
                    <a:pt x="346" y="295"/>
                  </a:cubicBezTo>
                  <a:cubicBezTo>
                    <a:pt x="351" y="295"/>
                    <a:pt x="354" y="293"/>
                    <a:pt x="357" y="291"/>
                  </a:cubicBezTo>
                  <a:cubicBezTo>
                    <a:pt x="376" y="274"/>
                    <a:pt x="369" y="248"/>
                    <a:pt x="341" y="230"/>
                  </a:cubicBezTo>
                  <a:cubicBezTo>
                    <a:pt x="312" y="212"/>
                    <a:pt x="317" y="192"/>
                    <a:pt x="350" y="189"/>
                  </a:cubicBezTo>
                  <a:cubicBezTo>
                    <a:pt x="382" y="186"/>
                    <a:pt x="397" y="145"/>
                    <a:pt x="379" y="98"/>
                  </a:cubicBezTo>
                  <a:cubicBezTo>
                    <a:pt x="364" y="57"/>
                    <a:pt x="353" y="38"/>
                    <a:pt x="335" y="38"/>
                  </a:cubicBezTo>
                  <a:cubicBezTo>
                    <a:pt x="324" y="38"/>
                    <a:pt x="310" y="46"/>
                    <a:pt x="291" y="61"/>
                  </a:cubicBezTo>
                  <a:cubicBezTo>
                    <a:pt x="278" y="72"/>
                    <a:pt x="261" y="78"/>
                    <a:pt x="245" y="78"/>
                  </a:cubicBezTo>
                  <a:cubicBezTo>
                    <a:pt x="222" y="78"/>
                    <a:pt x="200" y="67"/>
                    <a:pt x="185" y="48"/>
                  </a:cubicBezTo>
                  <a:cubicBezTo>
                    <a:pt x="155" y="18"/>
                    <a:pt x="114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1702875" y="2335450"/>
              <a:ext cx="3525" cy="2650"/>
            </a:xfrm>
            <a:custGeom>
              <a:avLst/>
              <a:gdLst/>
              <a:ahLst/>
              <a:cxnLst/>
              <a:rect l="l" t="t" r="r" b="b"/>
              <a:pathLst>
                <a:path w="141" h="106" extrusionOk="0">
                  <a:moveTo>
                    <a:pt x="103" y="0"/>
                  </a:moveTo>
                  <a:cubicBezTo>
                    <a:pt x="90" y="0"/>
                    <a:pt x="72" y="13"/>
                    <a:pt x="46" y="37"/>
                  </a:cubicBezTo>
                  <a:cubicBezTo>
                    <a:pt x="0" y="80"/>
                    <a:pt x="6" y="103"/>
                    <a:pt x="61" y="106"/>
                  </a:cubicBezTo>
                  <a:cubicBezTo>
                    <a:pt x="63" y="106"/>
                    <a:pt x="65" y="106"/>
                    <a:pt x="67" y="106"/>
                  </a:cubicBezTo>
                  <a:cubicBezTo>
                    <a:pt x="119" y="106"/>
                    <a:pt x="140" y="85"/>
                    <a:pt x="131" y="40"/>
                  </a:cubicBezTo>
                  <a:cubicBezTo>
                    <a:pt x="125" y="14"/>
                    <a:pt x="117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1677400" y="24174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2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9"/>
                    <a:pt x="1" y="74"/>
                    <a:pt x="19" y="74"/>
                  </a:cubicBezTo>
                  <a:cubicBezTo>
                    <a:pt x="24" y="74"/>
                    <a:pt x="32" y="73"/>
                    <a:pt x="42" y="70"/>
                  </a:cubicBezTo>
                  <a:cubicBezTo>
                    <a:pt x="83" y="58"/>
                    <a:pt x="112" y="33"/>
                    <a:pt x="107" y="12"/>
                  </a:cubicBezTo>
                  <a:cubicBezTo>
                    <a:pt x="105" y="4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1731600" y="2436000"/>
              <a:ext cx="2950" cy="2875"/>
            </a:xfrm>
            <a:custGeom>
              <a:avLst/>
              <a:gdLst/>
              <a:ahLst/>
              <a:cxnLst/>
              <a:rect l="l" t="t" r="r" b="b"/>
              <a:pathLst>
                <a:path w="118" h="115" extrusionOk="0">
                  <a:moveTo>
                    <a:pt x="98" y="0"/>
                  </a:moveTo>
                  <a:cubicBezTo>
                    <a:pt x="83" y="0"/>
                    <a:pt x="57" y="12"/>
                    <a:pt x="33" y="31"/>
                  </a:cubicBezTo>
                  <a:cubicBezTo>
                    <a:pt x="3" y="56"/>
                    <a:pt x="0" y="87"/>
                    <a:pt x="27" y="105"/>
                  </a:cubicBezTo>
                  <a:cubicBezTo>
                    <a:pt x="35" y="111"/>
                    <a:pt x="44" y="114"/>
                    <a:pt x="53" y="114"/>
                  </a:cubicBezTo>
                  <a:cubicBezTo>
                    <a:pt x="73" y="114"/>
                    <a:pt x="91" y="101"/>
                    <a:pt x="102" y="77"/>
                  </a:cubicBezTo>
                  <a:cubicBezTo>
                    <a:pt x="117" y="41"/>
                    <a:pt x="118" y="10"/>
                    <a:pt x="108" y="2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1910025" y="2480775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6" y="62"/>
                  </a:cubicBezTo>
                  <a:cubicBezTo>
                    <a:pt x="101" y="62"/>
                    <a:pt x="115" y="59"/>
                    <a:pt x="128" y="51"/>
                  </a:cubicBezTo>
                  <a:cubicBezTo>
                    <a:pt x="148" y="35"/>
                    <a:pt x="134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2396250" y="2111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1" y="35"/>
                    <a:pt x="8" y="62"/>
                    <a:pt x="36" y="80"/>
                  </a:cubicBezTo>
                  <a:cubicBezTo>
                    <a:pt x="47" y="88"/>
                    <a:pt x="57" y="91"/>
                    <a:pt x="65" y="91"/>
                  </a:cubicBezTo>
                  <a:cubicBezTo>
                    <a:pt x="79" y="91"/>
                    <a:pt x="90" y="82"/>
                    <a:pt x="92" y="65"/>
                  </a:cubicBezTo>
                  <a:cubicBezTo>
                    <a:pt x="95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2035750" y="2506150"/>
              <a:ext cx="2600" cy="2325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18" y="1"/>
                  </a:moveTo>
                  <a:cubicBezTo>
                    <a:pt x="14" y="1"/>
                    <a:pt x="10" y="2"/>
                    <a:pt x="8" y="3"/>
                  </a:cubicBezTo>
                  <a:cubicBezTo>
                    <a:pt x="1" y="9"/>
                    <a:pt x="5" y="36"/>
                    <a:pt x="20" y="65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90"/>
                    <a:pt x="84" y="84"/>
                  </a:cubicBezTo>
                  <a:cubicBezTo>
                    <a:pt x="104" y="66"/>
                    <a:pt x="99" y="39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2544250" y="213880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1" y="1"/>
                    <a:pt x="35" y="7"/>
                    <a:pt x="21" y="18"/>
                  </a:cubicBezTo>
                  <a:cubicBezTo>
                    <a:pt x="1" y="34"/>
                    <a:pt x="8" y="63"/>
                    <a:pt x="36" y="80"/>
                  </a:cubicBezTo>
                  <a:cubicBezTo>
                    <a:pt x="46" y="87"/>
                    <a:pt x="56" y="90"/>
                    <a:pt x="65" y="90"/>
                  </a:cubicBezTo>
                  <a:cubicBezTo>
                    <a:pt x="80" y="90"/>
                    <a:pt x="91" y="81"/>
                    <a:pt x="92" y="66"/>
                  </a:cubicBezTo>
                  <a:cubicBezTo>
                    <a:pt x="95" y="39"/>
                    <a:pt x="89" y="12"/>
                    <a:pt x="77" y="4"/>
                  </a:cubicBezTo>
                  <a:cubicBezTo>
                    <a:pt x="73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2541150" y="2144125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0"/>
                  </a:moveTo>
                  <a:cubicBezTo>
                    <a:pt x="90" y="0"/>
                    <a:pt x="66" y="9"/>
                    <a:pt x="47" y="24"/>
                  </a:cubicBezTo>
                  <a:cubicBezTo>
                    <a:pt x="17" y="48"/>
                    <a:pt x="1" y="72"/>
                    <a:pt x="11" y="79"/>
                  </a:cubicBezTo>
                  <a:cubicBezTo>
                    <a:pt x="14" y="82"/>
                    <a:pt x="20" y="83"/>
                    <a:pt x="29" y="83"/>
                  </a:cubicBezTo>
                  <a:cubicBezTo>
                    <a:pt x="48" y="83"/>
                    <a:pt x="80" y="77"/>
                    <a:pt x="113" y="67"/>
                  </a:cubicBezTo>
                  <a:cubicBezTo>
                    <a:pt x="159" y="53"/>
                    <a:pt x="174" y="30"/>
                    <a:pt x="148" y="11"/>
                  </a:cubicBezTo>
                  <a:cubicBezTo>
                    <a:pt x="138" y="4"/>
                    <a:pt x="12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2546350" y="2149175"/>
              <a:ext cx="10025" cy="3075"/>
            </a:xfrm>
            <a:custGeom>
              <a:avLst/>
              <a:gdLst/>
              <a:ahLst/>
              <a:cxnLst/>
              <a:rect l="l" t="t" r="r" b="b"/>
              <a:pathLst>
                <a:path w="401" h="123" extrusionOk="0">
                  <a:moveTo>
                    <a:pt x="260" y="1"/>
                  </a:moveTo>
                  <a:cubicBezTo>
                    <a:pt x="215" y="1"/>
                    <a:pt x="154" y="20"/>
                    <a:pt x="105" y="52"/>
                  </a:cubicBezTo>
                  <a:cubicBezTo>
                    <a:pt x="17" y="109"/>
                    <a:pt x="1" y="123"/>
                    <a:pt x="66" y="123"/>
                  </a:cubicBezTo>
                  <a:cubicBezTo>
                    <a:pt x="82" y="123"/>
                    <a:pt x="103" y="122"/>
                    <a:pt x="130" y="121"/>
                  </a:cubicBezTo>
                  <a:cubicBezTo>
                    <a:pt x="305" y="112"/>
                    <a:pt x="400" y="46"/>
                    <a:pt x="294" y="6"/>
                  </a:cubicBezTo>
                  <a:cubicBezTo>
                    <a:pt x="285" y="2"/>
                    <a:pt x="273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2529375" y="2165775"/>
              <a:ext cx="6025" cy="4425"/>
            </a:xfrm>
            <a:custGeom>
              <a:avLst/>
              <a:gdLst/>
              <a:ahLst/>
              <a:cxnLst/>
              <a:rect l="l" t="t" r="r" b="b"/>
              <a:pathLst>
                <a:path w="241" h="177" extrusionOk="0">
                  <a:moveTo>
                    <a:pt x="177" y="1"/>
                  </a:moveTo>
                  <a:cubicBezTo>
                    <a:pt x="175" y="1"/>
                    <a:pt x="174" y="4"/>
                    <a:pt x="175" y="12"/>
                  </a:cubicBezTo>
                  <a:cubicBezTo>
                    <a:pt x="178" y="39"/>
                    <a:pt x="136" y="61"/>
                    <a:pt x="79" y="63"/>
                  </a:cubicBezTo>
                  <a:cubicBezTo>
                    <a:pt x="0" y="64"/>
                    <a:pt x="2" y="80"/>
                    <a:pt x="81" y="131"/>
                  </a:cubicBezTo>
                  <a:cubicBezTo>
                    <a:pt x="128" y="162"/>
                    <a:pt x="164" y="177"/>
                    <a:pt x="190" y="177"/>
                  </a:cubicBezTo>
                  <a:cubicBezTo>
                    <a:pt x="232" y="177"/>
                    <a:pt x="241" y="135"/>
                    <a:pt x="209" y="57"/>
                  </a:cubicBezTo>
                  <a:cubicBezTo>
                    <a:pt x="194" y="21"/>
                    <a:pt x="183" y="1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2554875" y="2152225"/>
              <a:ext cx="7300" cy="2200"/>
            </a:xfrm>
            <a:custGeom>
              <a:avLst/>
              <a:gdLst/>
              <a:ahLst/>
              <a:cxnLst/>
              <a:rect l="l" t="t" r="r" b="b"/>
              <a:pathLst>
                <a:path w="292" h="88" extrusionOk="0">
                  <a:moveTo>
                    <a:pt x="24" y="0"/>
                  </a:moveTo>
                  <a:cubicBezTo>
                    <a:pt x="0" y="0"/>
                    <a:pt x="14" y="13"/>
                    <a:pt x="61" y="43"/>
                  </a:cubicBezTo>
                  <a:cubicBezTo>
                    <a:pt x="101" y="70"/>
                    <a:pt x="157" y="88"/>
                    <a:pt x="195" y="88"/>
                  </a:cubicBezTo>
                  <a:cubicBezTo>
                    <a:pt x="200" y="88"/>
                    <a:pt x="205" y="87"/>
                    <a:pt x="210" y="87"/>
                  </a:cubicBezTo>
                  <a:cubicBezTo>
                    <a:pt x="292" y="76"/>
                    <a:pt x="228" y="34"/>
                    <a:pt x="89" y="9"/>
                  </a:cubicBezTo>
                  <a:cubicBezTo>
                    <a:pt x="57" y="4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2557850" y="2149100"/>
              <a:ext cx="13725" cy="2500"/>
            </a:xfrm>
            <a:custGeom>
              <a:avLst/>
              <a:gdLst/>
              <a:ahLst/>
              <a:cxnLst/>
              <a:rect l="l" t="t" r="r" b="b"/>
              <a:pathLst>
                <a:path w="549" h="100" extrusionOk="0">
                  <a:moveTo>
                    <a:pt x="413" y="1"/>
                  </a:moveTo>
                  <a:cubicBezTo>
                    <a:pt x="349" y="1"/>
                    <a:pt x="269" y="16"/>
                    <a:pt x="212" y="51"/>
                  </a:cubicBezTo>
                  <a:cubicBezTo>
                    <a:pt x="203" y="56"/>
                    <a:pt x="185" y="58"/>
                    <a:pt x="162" y="58"/>
                  </a:cubicBezTo>
                  <a:cubicBezTo>
                    <a:pt x="137" y="58"/>
                    <a:pt x="106" y="55"/>
                    <a:pt x="74" y="49"/>
                  </a:cubicBezTo>
                  <a:cubicBezTo>
                    <a:pt x="53" y="45"/>
                    <a:pt x="36" y="43"/>
                    <a:pt x="25" y="43"/>
                  </a:cubicBezTo>
                  <a:cubicBezTo>
                    <a:pt x="4" y="43"/>
                    <a:pt x="1" y="50"/>
                    <a:pt x="19" y="62"/>
                  </a:cubicBezTo>
                  <a:cubicBezTo>
                    <a:pt x="56" y="87"/>
                    <a:pt x="176" y="100"/>
                    <a:pt x="287" y="100"/>
                  </a:cubicBezTo>
                  <a:cubicBezTo>
                    <a:pt x="380" y="100"/>
                    <a:pt x="467" y="91"/>
                    <a:pt x="492" y="71"/>
                  </a:cubicBezTo>
                  <a:cubicBezTo>
                    <a:pt x="548" y="26"/>
                    <a:pt x="494" y="1"/>
                    <a:pt x="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2576525" y="2142450"/>
              <a:ext cx="4025" cy="2875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51" y="1"/>
                  </a:moveTo>
                  <a:cubicBezTo>
                    <a:pt x="48" y="1"/>
                    <a:pt x="44" y="1"/>
                    <a:pt x="41" y="2"/>
                  </a:cubicBezTo>
                  <a:cubicBezTo>
                    <a:pt x="5" y="6"/>
                    <a:pt x="0" y="36"/>
                    <a:pt x="30" y="73"/>
                  </a:cubicBezTo>
                  <a:lnTo>
                    <a:pt x="30" y="72"/>
                  </a:lnTo>
                  <a:cubicBezTo>
                    <a:pt x="52" y="99"/>
                    <a:pt x="78" y="115"/>
                    <a:pt x="97" y="115"/>
                  </a:cubicBezTo>
                  <a:cubicBezTo>
                    <a:pt x="104" y="115"/>
                    <a:pt x="110" y="113"/>
                    <a:pt x="115" y="109"/>
                  </a:cubicBezTo>
                  <a:cubicBezTo>
                    <a:pt x="160" y="74"/>
                    <a:pt x="113" y="1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2551225" y="2164575"/>
              <a:ext cx="4875" cy="1400"/>
            </a:xfrm>
            <a:custGeom>
              <a:avLst/>
              <a:gdLst/>
              <a:ahLst/>
              <a:cxnLst/>
              <a:rect l="l" t="t" r="r" b="b"/>
              <a:pathLst>
                <a:path w="195" h="56" extrusionOk="0">
                  <a:moveTo>
                    <a:pt x="127" y="0"/>
                  </a:moveTo>
                  <a:cubicBezTo>
                    <a:pt x="65" y="0"/>
                    <a:pt x="0" y="32"/>
                    <a:pt x="33" y="54"/>
                  </a:cubicBezTo>
                  <a:lnTo>
                    <a:pt x="33" y="52"/>
                  </a:lnTo>
                  <a:cubicBezTo>
                    <a:pt x="36" y="54"/>
                    <a:pt x="42" y="55"/>
                    <a:pt x="50" y="55"/>
                  </a:cubicBezTo>
                  <a:cubicBezTo>
                    <a:pt x="70" y="55"/>
                    <a:pt x="104" y="49"/>
                    <a:pt x="138" y="40"/>
                  </a:cubicBezTo>
                  <a:cubicBezTo>
                    <a:pt x="186" y="28"/>
                    <a:pt x="195" y="9"/>
                    <a:pt x="157" y="3"/>
                  </a:cubicBezTo>
                  <a:cubicBezTo>
                    <a:pt x="148" y="1"/>
                    <a:pt x="137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2564550" y="2153800"/>
              <a:ext cx="2975" cy="2875"/>
            </a:xfrm>
            <a:custGeom>
              <a:avLst/>
              <a:gdLst/>
              <a:ahLst/>
              <a:cxnLst/>
              <a:rect l="l" t="t" r="r" b="b"/>
              <a:pathLst>
                <a:path w="119" h="115" extrusionOk="0">
                  <a:moveTo>
                    <a:pt x="98" y="1"/>
                  </a:moveTo>
                  <a:cubicBezTo>
                    <a:pt x="84" y="1"/>
                    <a:pt x="59" y="13"/>
                    <a:pt x="35" y="33"/>
                  </a:cubicBezTo>
                  <a:cubicBezTo>
                    <a:pt x="3" y="58"/>
                    <a:pt x="0" y="89"/>
                    <a:pt x="26" y="107"/>
                  </a:cubicBezTo>
                  <a:cubicBezTo>
                    <a:pt x="33" y="112"/>
                    <a:pt x="42" y="114"/>
                    <a:pt x="49" y="114"/>
                  </a:cubicBezTo>
                  <a:cubicBezTo>
                    <a:pt x="69" y="114"/>
                    <a:pt x="88" y="100"/>
                    <a:pt x="99" y="76"/>
                  </a:cubicBezTo>
                  <a:cubicBezTo>
                    <a:pt x="114" y="42"/>
                    <a:pt x="118" y="9"/>
                    <a:pt x="106" y="3"/>
                  </a:cubicBezTo>
                  <a:cubicBezTo>
                    <a:pt x="104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2599650" y="2125875"/>
              <a:ext cx="12425" cy="2825"/>
            </a:xfrm>
            <a:custGeom>
              <a:avLst/>
              <a:gdLst/>
              <a:ahLst/>
              <a:cxnLst/>
              <a:rect l="l" t="t" r="r" b="b"/>
              <a:pathLst>
                <a:path w="497" h="113" extrusionOk="0">
                  <a:moveTo>
                    <a:pt x="207" y="1"/>
                  </a:moveTo>
                  <a:cubicBezTo>
                    <a:pt x="201" y="1"/>
                    <a:pt x="194" y="1"/>
                    <a:pt x="189" y="2"/>
                  </a:cubicBezTo>
                  <a:cubicBezTo>
                    <a:pt x="75" y="15"/>
                    <a:pt x="1" y="65"/>
                    <a:pt x="50" y="98"/>
                  </a:cubicBezTo>
                  <a:cubicBezTo>
                    <a:pt x="64" y="107"/>
                    <a:pt x="116" y="113"/>
                    <a:pt x="182" y="113"/>
                  </a:cubicBezTo>
                  <a:cubicBezTo>
                    <a:pt x="216" y="113"/>
                    <a:pt x="255" y="111"/>
                    <a:pt x="295" y="108"/>
                  </a:cubicBezTo>
                  <a:cubicBezTo>
                    <a:pt x="495" y="90"/>
                    <a:pt x="496" y="90"/>
                    <a:pt x="381" y="42"/>
                  </a:cubicBezTo>
                  <a:cubicBezTo>
                    <a:pt x="324" y="18"/>
                    <a:pt x="253" y="1"/>
                    <a:pt x="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2575150" y="2151400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60" y="1"/>
                  </a:moveTo>
                  <a:cubicBezTo>
                    <a:pt x="46" y="1"/>
                    <a:pt x="32" y="5"/>
                    <a:pt x="20" y="12"/>
                  </a:cubicBezTo>
                  <a:cubicBezTo>
                    <a:pt x="0" y="29"/>
                    <a:pt x="5" y="54"/>
                    <a:pt x="33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7" y="60"/>
                    <a:pt x="131" y="35"/>
                    <a:pt x="105" y="15"/>
                  </a:cubicBezTo>
                  <a:cubicBezTo>
                    <a:pt x="91" y="6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2590425" y="2144625"/>
              <a:ext cx="3500" cy="2200"/>
            </a:xfrm>
            <a:custGeom>
              <a:avLst/>
              <a:gdLst/>
              <a:ahLst/>
              <a:cxnLst/>
              <a:rect l="l" t="t" r="r" b="b"/>
              <a:pathLst>
                <a:path w="140" h="88" extrusionOk="0">
                  <a:moveTo>
                    <a:pt x="61" y="0"/>
                  </a:moveTo>
                  <a:cubicBezTo>
                    <a:pt x="48" y="0"/>
                    <a:pt x="34" y="4"/>
                    <a:pt x="22" y="12"/>
                  </a:cubicBezTo>
                  <a:cubicBezTo>
                    <a:pt x="1" y="28"/>
                    <a:pt x="7" y="53"/>
                    <a:pt x="35" y="71"/>
                  </a:cubicBezTo>
                  <a:cubicBezTo>
                    <a:pt x="48" y="82"/>
                    <a:pt x="64" y="87"/>
                    <a:pt x="80" y="87"/>
                  </a:cubicBezTo>
                  <a:cubicBezTo>
                    <a:pt x="94" y="87"/>
                    <a:pt x="107" y="83"/>
                    <a:pt x="119" y="76"/>
                  </a:cubicBezTo>
                  <a:cubicBezTo>
                    <a:pt x="140" y="59"/>
                    <a:pt x="134" y="34"/>
                    <a:pt x="105" y="15"/>
                  </a:cubicBezTo>
                  <a:cubicBezTo>
                    <a:pt x="93" y="5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2597775" y="2137825"/>
              <a:ext cx="3225" cy="2250"/>
            </a:xfrm>
            <a:custGeom>
              <a:avLst/>
              <a:gdLst/>
              <a:ahLst/>
              <a:cxnLst/>
              <a:rect l="l" t="t" r="r" b="b"/>
              <a:pathLst>
                <a:path w="129" h="90" extrusionOk="0">
                  <a:moveTo>
                    <a:pt x="120" y="0"/>
                  </a:moveTo>
                  <a:cubicBezTo>
                    <a:pt x="109" y="0"/>
                    <a:pt x="86" y="13"/>
                    <a:pt x="55" y="37"/>
                  </a:cubicBezTo>
                  <a:cubicBezTo>
                    <a:pt x="14" y="69"/>
                    <a:pt x="0" y="90"/>
                    <a:pt x="17" y="90"/>
                  </a:cubicBezTo>
                  <a:cubicBezTo>
                    <a:pt x="21" y="90"/>
                    <a:pt x="27" y="89"/>
                    <a:pt x="34" y="87"/>
                  </a:cubicBezTo>
                  <a:cubicBezTo>
                    <a:pt x="70" y="76"/>
                    <a:pt x="113" y="42"/>
                    <a:pt x="125" y="15"/>
                  </a:cubicBezTo>
                  <a:cubicBezTo>
                    <a:pt x="129" y="5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2569750" y="2162550"/>
              <a:ext cx="5650" cy="1875"/>
            </a:xfrm>
            <a:custGeom>
              <a:avLst/>
              <a:gdLst/>
              <a:ahLst/>
              <a:cxnLst/>
              <a:rect l="l" t="t" r="r" b="b"/>
              <a:pathLst>
                <a:path w="226" h="75" extrusionOk="0">
                  <a:moveTo>
                    <a:pt x="85" y="0"/>
                  </a:moveTo>
                  <a:cubicBezTo>
                    <a:pt x="28" y="0"/>
                    <a:pt x="1" y="27"/>
                    <a:pt x="52" y="62"/>
                  </a:cubicBezTo>
                  <a:cubicBezTo>
                    <a:pt x="64" y="70"/>
                    <a:pt x="87" y="74"/>
                    <a:pt x="113" y="74"/>
                  </a:cubicBezTo>
                  <a:cubicBezTo>
                    <a:pt x="133" y="74"/>
                    <a:pt x="154" y="71"/>
                    <a:pt x="173" y="66"/>
                  </a:cubicBezTo>
                  <a:cubicBezTo>
                    <a:pt x="225" y="51"/>
                    <a:pt x="222" y="35"/>
                    <a:pt x="162" y="14"/>
                  </a:cubicBezTo>
                  <a:cubicBezTo>
                    <a:pt x="134" y="4"/>
                    <a:pt x="107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2582725" y="2152550"/>
              <a:ext cx="7800" cy="3450"/>
            </a:xfrm>
            <a:custGeom>
              <a:avLst/>
              <a:gdLst/>
              <a:ahLst/>
              <a:cxnLst/>
              <a:rect l="l" t="t" r="r" b="b"/>
              <a:pathLst>
                <a:path w="312" h="138" extrusionOk="0">
                  <a:moveTo>
                    <a:pt x="172" y="1"/>
                  </a:moveTo>
                  <a:cubicBezTo>
                    <a:pt x="106" y="1"/>
                    <a:pt x="42" y="25"/>
                    <a:pt x="24" y="71"/>
                  </a:cubicBezTo>
                  <a:lnTo>
                    <a:pt x="22" y="71"/>
                  </a:lnTo>
                  <a:cubicBezTo>
                    <a:pt x="0" y="123"/>
                    <a:pt x="15" y="136"/>
                    <a:pt x="106" y="138"/>
                  </a:cubicBezTo>
                  <a:cubicBezTo>
                    <a:pt x="112" y="138"/>
                    <a:pt x="118" y="138"/>
                    <a:pt x="123" y="138"/>
                  </a:cubicBezTo>
                  <a:cubicBezTo>
                    <a:pt x="199" y="138"/>
                    <a:pt x="200" y="127"/>
                    <a:pt x="134" y="84"/>
                  </a:cubicBezTo>
                  <a:cubicBezTo>
                    <a:pt x="86" y="53"/>
                    <a:pt x="73" y="40"/>
                    <a:pt x="106" y="40"/>
                  </a:cubicBezTo>
                  <a:cubicBezTo>
                    <a:pt x="124" y="40"/>
                    <a:pt x="154" y="44"/>
                    <a:pt x="199" y="50"/>
                  </a:cubicBezTo>
                  <a:cubicBezTo>
                    <a:pt x="224" y="54"/>
                    <a:pt x="246" y="56"/>
                    <a:pt x="263" y="56"/>
                  </a:cubicBezTo>
                  <a:cubicBezTo>
                    <a:pt x="298" y="56"/>
                    <a:pt x="312" y="48"/>
                    <a:pt x="293" y="33"/>
                  </a:cubicBezTo>
                  <a:cubicBezTo>
                    <a:pt x="259" y="11"/>
                    <a:pt x="215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2567225" y="2166050"/>
              <a:ext cx="2750" cy="1775"/>
            </a:xfrm>
            <a:custGeom>
              <a:avLst/>
              <a:gdLst/>
              <a:ahLst/>
              <a:cxnLst/>
              <a:rect l="l" t="t" r="r" b="b"/>
              <a:pathLst>
                <a:path w="110" h="71" extrusionOk="0">
                  <a:moveTo>
                    <a:pt x="90" y="0"/>
                  </a:moveTo>
                  <a:cubicBezTo>
                    <a:pt x="76" y="0"/>
                    <a:pt x="55" y="10"/>
                    <a:pt x="34" y="29"/>
                  </a:cubicBezTo>
                  <a:cubicBezTo>
                    <a:pt x="5" y="56"/>
                    <a:pt x="0" y="70"/>
                    <a:pt x="19" y="70"/>
                  </a:cubicBezTo>
                  <a:cubicBezTo>
                    <a:pt x="25" y="70"/>
                    <a:pt x="33" y="69"/>
                    <a:pt x="43" y="66"/>
                  </a:cubicBezTo>
                  <a:cubicBezTo>
                    <a:pt x="80" y="57"/>
                    <a:pt x="110" y="29"/>
                    <a:pt x="105" y="11"/>
                  </a:cubicBezTo>
                  <a:cubicBezTo>
                    <a:pt x="104" y="4"/>
                    <a:pt x="98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2618575" y="2126000"/>
              <a:ext cx="5825" cy="1300"/>
            </a:xfrm>
            <a:custGeom>
              <a:avLst/>
              <a:gdLst/>
              <a:ahLst/>
              <a:cxnLst/>
              <a:rect l="l" t="t" r="r" b="b"/>
              <a:pathLst>
                <a:path w="233" h="52" extrusionOk="0">
                  <a:moveTo>
                    <a:pt x="135" y="1"/>
                  </a:moveTo>
                  <a:cubicBezTo>
                    <a:pt x="114" y="1"/>
                    <a:pt x="93" y="3"/>
                    <a:pt x="75" y="9"/>
                  </a:cubicBezTo>
                  <a:cubicBezTo>
                    <a:pt x="29" y="22"/>
                    <a:pt x="0" y="39"/>
                    <a:pt x="9" y="45"/>
                  </a:cubicBezTo>
                  <a:cubicBezTo>
                    <a:pt x="16" y="49"/>
                    <a:pt x="48" y="52"/>
                    <a:pt x="90" y="52"/>
                  </a:cubicBezTo>
                  <a:cubicBezTo>
                    <a:pt x="105" y="52"/>
                    <a:pt x="122" y="52"/>
                    <a:pt x="139" y="51"/>
                  </a:cubicBezTo>
                  <a:cubicBezTo>
                    <a:pt x="203" y="49"/>
                    <a:pt x="233" y="34"/>
                    <a:pt x="205" y="16"/>
                  </a:cubicBezTo>
                  <a:cubicBezTo>
                    <a:pt x="189" y="6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2620425" y="2116175"/>
              <a:ext cx="53700" cy="23950"/>
            </a:xfrm>
            <a:custGeom>
              <a:avLst/>
              <a:gdLst/>
              <a:ahLst/>
              <a:cxnLst/>
              <a:rect l="l" t="t" r="r" b="b"/>
              <a:pathLst>
                <a:path w="2148" h="958" extrusionOk="0">
                  <a:moveTo>
                    <a:pt x="1941" y="378"/>
                  </a:moveTo>
                  <a:cubicBezTo>
                    <a:pt x="1959" y="378"/>
                    <a:pt x="1992" y="384"/>
                    <a:pt x="2035" y="399"/>
                  </a:cubicBezTo>
                  <a:cubicBezTo>
                    <a:pt x="2094" y="420"/>
                    <a:pt x="2109" y="436"/>
                    <a:pt x="2071" y="442"/>
                  </a:cubicBezTo>
                  <a:cubicBezTo>
                    <a:pt x="2063" y="443"/>
                    <a:pt x="2056" y="444"/>
                    <a:pt x="2049" y="444"/>
                  </a:cubicBezTo>
                  <a:cubicBezTo>
                    <a:pt x="2017" y="444"/>
                    <a:pt x="1985" y="436"/>
                    <a:pt x="1959" y="420"/>
                  </a:cubicBezTo>
                  <a:cubicBezTo>
                    <a:pt x="1916" y="392"/>
                    <a:pt x="1914" y="378"/>
                    <a:pt x="1941" y="378"/>
                  </a:cubicBezTo>
                  <a:close/>
                  <a:moveTo>
                    <a:pt x="1751" y="0"/>
                  </a:moveTo>
                  <a:cubicBezTo>
                    <a:pt x="1677" y="0"/>
                    <a:pt x="1587" y="45"/>
                    <a:pt x="1508" y="121"/>
                  </a:cubicBezTo>
                  <a:cubicBezTo>
                    <a:pt x="1441" y="187"/>
                    <a:pt x="1391" y="219"/>
                    <a:pt x="1356" y="219"/>
                  </a:cubicBezTo>
                  <a:cubicBezTo>
                    <a:pt x="1321" y="219"/>
                    <a:pt x="1299" y="188"/>
                    <a:pt x="1286" y="127"/>
                  </a:cubicBezTo>
                  <a:cubicBezTo>
                    <a:pt x="1280" y="105"/>
                    <a:pt x="1272" y="93"/>
                    <a:pt x="1257" y="93"/>
                  </a:cubicBezTo>
                  <a:cubicBezTo>
                    <a:pt x="1238" y="93"/>
                    <a:pt x="1209" y="112"/>
                    <a:pt x="1163" y="151"/>
                  </a:cubicBezTo>
                  <a:cubicBezTo>
                    <a:pt x="1105" y="201"/>
                    <a:pt x="1032" y="242"/>
                    <a:pt x="1002" y="242"/>
                  </a:cubicBezTo>
                  <a:cubicBezTo>
                    <a:pt x="1002" y="242"/>
                    <a:pt x="1001" y="242"/>
                    <a:pt x="1001" y="242"/>
                  </a:cubicBezTo>
                  <a:cubicBezTo>
                    <a:pt x="974" y="242"/>
                    <a:pt x="970" y="287"/>
                    <a:pt x="996" y="344"/>
                  </a:cubicBezTo>
                  <a:cubicBezTo>
                    <a:pt x="1024" y="402"/>
                    <a:pt x="1017" y="450"/>
                    <a:pt x="980" y="456"/>
                  </a:cubicBezTo>
                  <a:cubicBezTo>
                    <a:pt x="976" y="456"/>
                    <a:pt x="973" y="456"/>
                    <a:pt x="969" y="456"/>
                  </a:cubicBezTo>
                  <a:cubicBezTo>
                    <a:pt x="934" y="456"/>
                    <a:pt x="902" y="436"/>
                    <a:pt x="890" y="403"/>
                  </a:cubicBezTo>
                  <a:cubicBezTo>
                    <a:pt x="858" y="324"/>
                    <a:pt x="729" y="197"/>
                    <a:pt x="690" y="197"/>
                  </a:cubicBezTo>
                  <a:cubicBezTo>
                    <a:pt x="683" y="197"/>
                    <a:pt x="679" y="200"/>
                    <a:pt x="678" y="208"/>
                  </a:cubicBezTo>
                  <a:cubicBezTo>
                    <a:pt x="677" y="223"/>
                    <a:pt x="669" y="230"/>
                    <a:pt x="657" y="230"/>
                  </a:cubicBezTo>
                  <a:cubicBezTo>
                    <a:pt x="619" y="230"/>
                    <a:pt x="541" y="157"/>
                    <a:pt x="523" y="89"/>
                  </a:cubicBezTo>
                  <a:cubicBezTo>
                    <a:pt x="516" y="57"/>
                    <a:pt x="508" y="42"/>
                    <a:pt x="497" y="42"/>
                  </a:cubicBezTo>
                  <a:cubicBezTo>
                    <a:pt x="486" y="42"/>
                    <a:pt x="471" y="58"/>
                    <a:pt x="448" y="90"/>
                  </a:cubicBezTo>
                  <a:cubicBezTo>
                    <a:pt x="426" y="124"/>
                    <a:pt x="394" y="146"/>
                    <a:pt x="369" y="146"/>
                  </a:cubicBezTo>
                  <a:cubicBezTo>
                    <a:pt x="361" y="146"/>
                    <a:pt x="354" y="144"/>
                    <a:pt x="348" y="139"/>
                  </a:cubicBezTo>
                  <a:cubicBezTo>
                    <a:pt x="337" y="132"/>
                    <a:pt x="324" y="128"/>
                    <a:pt x="312" y="128"/>
                  </a:cubicBezTo>
                  <a:cubicBezTo>
                    <a:pt x="247" y="128"/>
                    <a:pt x="186" y="231"/>
                    <a:pt x="196" y="344"/>
                  </a:cubicBezTo>
                  <a:cubicBezTo>
                    <a:pt x="202" y="421"/>
                    <a:pt x="169" y="487"/>
                    <a:pt x="111" y="508"/>
                  </a:cubicBezTo>
                  <a:cubicBezTo>
                    <a:pt x="1" y="550"/>
                    <a:pt x="47" y="587"/>
                    <a:pt x="241" y="614"/>
                  </a:cubicBezTo>
                  <a:cubicBezTo>
                    <a:pt x="322" y="624"/>
                    <a:pt x="398" y="654"/>
                    <a:pt x="413" y="681"/>
                  </a:cubicBezTo>
                  <a:cubicBezTo>
                    <a:pt x="425" y="704"/>
                    <a:pt x="473" y="720"/>
                    <a:pt x="524" y="720"/>
                  </a:cubicBezTo>
                  <a:cubicBezTo>
                    <a:pt x="528" y="720"/>
                    <a:pt x="532" y="720"/>
                    <a:pt x="537" y="720"/>
                  </a:cubicBezTo>
                  <a:cubicBezTo>
                    <a:pt x="546" y="719"/>
                    <a:pt x="554" y="719"/>
                    <a:pt x="561" y="719"/>
                  </a:cubicBezTo>
                  <a:cubicBezTo>
                    <a:pt x="610" y="719"/>
                    <a:pt x="627" y="732"/>
                    <a:pt x="616" y="760"/>
                  </a:cubicBezTo>
                  <a:cubicBezTo>
                    <a:pt x="597" y="813"/>
                    <a:pt x="780" y="875"/>
                    <a:pt x="908" y="875"/>
                  </a:cubicBezTo>
                  <a:cubicBezTo>
                    <a:pt x="940" y="875"/>
                    <a:pt x="969" y="871"/>
                    <a:pt x="990" y="862"/>
                  </a:cubicBezTo>
                  <a:cubicBezTo>
                    <a:pt x="1008" y="854"/>
                    <a:pt x="1026" y="850"/>
                    <a:pt x="1043" y="850"/>
                  </a:cubicBezTo>
                  <a:cubicBezTo>
                    <a:pt x="1080" y="850"/>
                    <a:pt x="1115" y="869"/>
                    <a:pt x="1154" y="908"/>
                  </a:cubicBezTo>
                  <a:cubicBezTo>
                    <a:pt x="1188" y="941"/>
                    <a:pt x="1211" y="958"/>
                    <a:pt x="1230" y="958"/>
                  </a:cubicBezTo>
                  <a:cubicBezTo>
                    <a:pt x="1249" y="958"/>
                    <a:pt x="1264" y="942"/>
                    <a:pt x="1284" y="912"/>
                  </a:cubicBezTo>
                  <a:cubicBezTo>
                    <a:pt x="1305" y="880"/>
                    <a:pt x="1329" y="864"/>
                    <a:pt x="1356" y="864"/>
                  </a:cubicBezTo>
                  <a:cubicBezTo>
                    <a:pt x="1370" y="864"/>
                    <a:pt x="1384" y="869"/>
                    <a:pt x="1399" y="878"/>
                  </a:cubicBezTo>
                  <a:cubicBezTo>
                    <a:pt x="1419" y="891"/>
                    <a:pt x="1432" y="897"/>
                    <a:pt x="1438" y="897"/>
                  </a:cubicBezTo>
                  <a:cubicBezTo>
                    <a:pt x="1449" y="897"/>
                    <a:pt x="1445" y="881"/>
                    <a:pt x="1427" y="845"/>
                  </a:cubicBezTo>
                  <a:cubicBezTo>
                    <a:pt x="1412" y="813"/>
                    <a:pt x="1410" y="795"/>
                    <a:pt x="1422" y="795"/>
                  </a:cubicBezTo>
                  <a:cubicBezTo>
                    <a:pt x="1426" y="795"/>
                    <a:pt x="1432" y="797"/>
                    <a:pt x="1439" y="802"/>
                  </a:cubicBezTo>
                  <a:cubicBezTo>
                    <a:pt x="1449" y="808"/>
                    <a:pt x="1461" y="811"/>
                    <a:pt x="1474" y="811"/>
                  </a:cubicBezTo>
                  <a:cubicBezTo>
                    <a:pt x="1500" y="811"/>
                    <a:pt x="1531" y="799"/>
                    <a:pt x="1556" y="780"/>
                  </a:cubicBezTo>
                  <a:cubicBezTo>
                    <a:pt x="1593" y="751"/>
                    <a:pt x="1599" y="721"/>
                    <a:pt x="1569" y="715"/>
                  </a:cubicBezTo>
                  <a:cubicBezTo>
                    <a:pt x="1541" y="709"/>
                    <a:pt x="1535" y="690"/>
                    <a:pt x="1554" y="674"/>
                  </a:cubicBezTo>
                  <a:cubicBezTo>
                    <a:pt x="1565" y="665"/>
                    <a:pt x="1586" y="660"/>
                    <a:pt x="1610" y="660"/>
                  </a:cubicBezTo>
                  <a:cubicBezTo>
                    <a:pt x="1631" y="660"/>
                    <a:pt x="1654" y="664"/>
                    <a:pt x="1677" y="671"/>
                  </a:cubicBezTo>
                  <a:cubicBezTo>
                    <a:pt x="1686" y="673"/>
                    <a:pt x="1697" y="675"/>
                    <a:pt x="1708" y="675"/>
                  </a:cubicBezTo>
                  <a:cubicBezTo>
                    <a:pt x="1754" y="675"/>
                    <a:pt x="1813" y="650"/>
                    <a:pt x="1857" y="609"/>
                  </a:cubicBezTo>
                  <a:cubicBezTo>
                    <a:pt x="1910" y="560"/>
                    <a:pt x="1967" y="536"/>
                    <a:pt x="2011" y="536"/>
                  </a:cubicBezTo>
                  <a:cubicBezTo>
                    <a:pt x="2057" y="536"/>
                    <a:pt x="2089" y="563"/>
                    <a:pt x="2086" y="615"/>
                  </a:cubicBezTo>
                  <a:cubicBezTo>
                    <a:pt x="2082" y="644"/>
                    <a:pt x="2087" y="662"/>
                    <a:pt x="2098" y="662"/>
                  </a:cubicBezTo>
                  <a:cubicBezTo>
                    <a:pt x="2101" y="662"/>
                    <a:pt x="2104" y="661"/>
                    <a:pt x="2108" y="657"/>
                  </a:cubicBezTo>
                  <a:cubicBezTo>
                    <a:pt x="2124" y="644"/>
                    <a:pt x="2141" y="551"/>
                    <a:pt x="2144" y="451"/>
                  </a:cubicBezTo>
                  <a:cubicBezTo>
                    <a:pt x="2148" y="363"/>
                    <a:pt x="2134" y="300"/>
                    <a:pt x="2115" y="300"/>
                  </a:cubicBezTo>
                  <a:cubicBezTo>
                    <a:pt x="2112" y="300"/>
                    <a:pt x="2109" y="301"/>
                    <a:pt x="2106" y="304"/>
                  </a:cubicBezTo>
                  <a:cubicBezTo>
                    <a:pt x="2096" y="312"/>
                    <a:pt x="2087" y="316"/>
                    <a:pt x="2079" y="316"/>
                  </a:cubicBezTo>
                  <a:cubicBezTo>
                    <a:pt x="2062" y="316"/>
                    <a:pt x="2050" y="293"/>
                    <a:pt x="2039" y="245"/>
                  </a:cubicBezTo>
                  <a:cubicBezTo>
                    <a:pt x="2027" y="193"/>
                    <a:pt x="1989" y="145"/>
                    <a:pt x="1954" y="138"/>
                  </a:cubicBezTo>
                  <a:cubicBezTo>
                    <a:pt x="1918" y="132"/>
                    <a:pt x="1906" y="113"/>
                    <a:pt x="1927" y="96"/>
                  </a:cubicBezTo>
                  <a:cubicBezTo>
                    <a:pt x="1980" y="54"/>
                    <a:pt x="1896" y="7"/>
                    <a:pt x="1759" y="1"/>
                  </a:cubicBezTo>
                  <a:cubicBezTo>
                    <a:pt x="1756" y="0"/>
                    <a:pt x="1754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2570775" y="2165200"/>
              <a:ext cx="21675" cy="17825"/>
            </a:xfrm>
            <a:custGeom>
              <a:avLst/>
              <a:gdLst/>
              <a:ahLst/>
              <a:cxnLst/>
              <a:rect l="l" t="t" r="r" b="b"/>
              <a:pathLst>
                <a:path w="867" h="713" extrusionOk="0">
                  <a:moveTo>
                    <a:pt x="526" y="150"/>
                  </a:moveTo>
                  <a:cubicBezTo>
                    <a:pt x="535" y="150"/>
                    <a:pt x="542" y="152"/>
                    <a:pt x="548" y="156"/>
                  </a:cubicBezTo>
                  <a:lnTo>
                    <a:pt x="548" y="154"/>
                  </a:lnTo>
                  <a:cubicBezTo>
                    <a:pt x="571" y="168"/>
                    <a:pt x="600" y="209"/>
                    <a:pt x="623" y="254"/>
                  </a:cubicBezTo>
                  <a:cubicBezTo>
                    <a:pt x="645" y="300"/>
                    <a:pt x="647" y="317"/>
                    <a:pt x="612" y="317"/>
                  </a:cubicBezTo>
                  <a:cubicBezTo>
                    <a:pt x="598" y="317"/>
                    <a:pt x="577" y="314"/>
                    <a:pt x="548" y="309"/>
                  </a:cubicBezTo>
                  <a:cubicBezTo>
                    <a:pt x="390" y="281"/>
                    <a:pt x="362" y="250"/>
                    <a:pt x="441" y="187"/>
                  </a:cubicBezTo>
                  <a:cubicBezTo>
                    <a:pt x="470" y="163"/>
                    <a:pt x="502" y="150"/>
                    <a:pt x="526" y="150"/>
                  </a:cubicBezTo>
                  <a:close/>
                  <a:moveTo>
                    <a:pt x="446" y="0"/>
                  </a:moveTo>
                  <a:cubicBezTo>
                    <a:pt x="435" y="0"/>
                    <a:pt x="430" y="5"/>
                    <a:pt x="435" y="17"/>
                  </a:cubicBezTo>
                  <a:cubicBezTo>
                    <a:pt x="469" y="96"/>
                    <a:pt x="366" y="193"/>
                    <a:pt x="244" y="196"/>
                  </a:cubicBezTo>
                  <a:cubicBezTo>
                    <a:pt x="187" y="199"/>
                    <a:pt x="141" y="217"/>
                    <a:pt x="145" y="238"/>
                  </a:cubicBezTo>
                  <a:cubicBezTo>
                    <a:pt x="148" y="248"/>
                    <a:pt x="155" y="254"/>
                    <a:pt x="165" y="254"/>
                  </a:cubicBezTo>
                  <a:cubicBezTo>
                    <a:pt x="174" y="254"/>
                    <a:pt x="184" y="250"/>
                    <a:pt x="195" y="242"/>
                  </a:cubicBezTo>
                  <a:cubicBezTo>
                    <a:pt x="199" y="238"/>
                    <a:pt x="206" y="236"/>
                    <a:pt x="215" y="236"/>
                  </a:cubicBezTo>
                  <a:cubicBezTo>
                    <a:pt x="249" y="236"/>
                    <a:pt x="307" y="265"/>
                    <a:pt x="363" y="306"/>
                  </a:cubicBezTo>
                  <a:cubicBezTo>
                    <a:pt x="490" y="400"/>
                    <a:pt x="489" y="403"/>
                    <a:pt x="326" y="436"/>
                  </a:cubicBezTo>
                  <a:cubicBezTo>
                    <a:pt x="287" y="445"/>
                    <a:pt x="253" y="449"/>
                    <a:pt x="224" y="449"/>
                  </a:cubicBezTo>
                  <a:cubicBezTo>
                    <a:pt x="165" y="449"/>
                    <a:pt x="124" y="431"/>
                    <a:pt x="89" y="393"/>
                  </a:cubicBezTo>
                  <a:cubicBezTo>
                    <a:pt x="49" y="351"/>
                    <a:pt x="26" y="329"/>
                    <a:pt x="15" y="329"/>
                  </a:cubicBezTo>
                  <a:cubicBezTo>
                    <a:pt x="0" y="329"/>
                    <a:pt x="7" y="368"/>
                    <a:pt x="30" y="453"/>
                  </a:cubicBezTo>
                  <a:lnTo>
                    <a:pt x="30" y="451"/>
                  </a:lnTo>
                  <a:cubicBezTo>
                    <a:pt x="60" y="562"/>
                    <a:pt x="71" y="568"/>
                    <a:pt x="221" y="578"/>
                  </a:cubicBezTo>
                  <a:cubicBezTo>
                    <a:pt x="378" y="588"/>
                    <a:pt x="380" y="590"/>
                    <a:pt x="281" y="618"/>
                  </a:cubicBezTo>
                  <a:cubicBezTo>
                    <a:pt x="208" y="641"/>
                    <a:pt x="204" y="654"/>
                    <a:pt x="263" y="666"/>
                  </a:cubicBezTo>
                  <a:cubicBezTo>
                    <a:pt x="276" y="669"/>
                    <a:pt x="288" y="670"/>
                    <a:pt x="301" y="670"/>
                  </a:cubicBezTo>
                  <a:cubicBezTo>
                    <a:pt x="338" y="670"/>
                    <a:pt x="375" y="659"/>
                    <a:pt x="406" y="638"/>
                  </a:cubicBezTo>
                  <a:cubicBezTo>
                    <a:pt x="428" y="621"/>
                    <a:pt x="441" y="613"/>
                    <a:pt x="450" y="613"/>
                  </a:cubicBezTo>
                  <a:cubicBezTo>
                    <a:pt x="461" y="613"/>
                    <a:pt x="463" y="626"/>
                    <a:pt x="460" y="656"/>
                  </a:cubicBezTo>
                  <a:cubicBezTo>
                    <a:pt x="456" y="694"/>
                    <a:pt x="470" y="713"/>
                    <a:pt x="496" y="713"/>
                  </a:cubicBezTo>
                  <a:cubicBezTo>
                    <a:pt x="534" y="713"/>
                    <a:pt x="598" y="676"/>
                    <a:pt x="681" y="603"/>
                  </a:cubicBezTo>
                  <a:cubicBezTo>
                    <a:pt x="777" y="520"/>
                    <a:pt x="781" y="490"/>
                    <a:pt x="699" y="450"/>
                  </a:cubicBezTo>
                  <a:cubicBezTo>
                    <a:pt x="638" y="418"/>
                    <a:pt x="624" y="394"/>
                    <a:pt x="668" y="390"/>
                  </a:cubicBezTo>
                  <a:cubicBezTo>
                    <a:pt x="671" y="389"/>
                    <a:pt x="675" y="389"/>
                    <a:pt x="680" y="389"/>
                  </a:cubicBezTo>
                  <a:cubicBezTo>
                    <a:pt x="720" y="389"/>
                    <a:pt x="781" y="408"/>
                    <a:pt x="824" y="433"/>
                  </a:cubicBezTo>
                  <a:cubicBezTo>
                    <a:pt x="839" y="442"/>
                    <a:pt x="849" y="446"/>
                    <a:pt x="854" y="446"/>
                  </a:cubicBezTo>
                  <a:cubicBezTo>
                    <a:pt x="866" y="446"/>
                    <a:pt x="852" y="424"/>
                    <a:pt x="814" y="384"/>
                  </a:cubicBezTo>
                  <a:cubicBezTo>
                    <a:pt x="759" y="327"/>
                    <a:pt x="732" y="272"/>
                    <a:pt x="750" y="257"/>
                  </a:cubicBezTo>
                  <a:cubicBezTo>
                    <a:pt x="769" y="242"/>
                    <a:pt x="790" y="190"/>
                    <a:pt x="797" y="136"/>
                  </a:cubicBezTo>
                  <a:cubicBezTo>
                    <a:pt x="804" y="87"/>
                    <a:pt x="804" y="65"/>
                    <a:pt x="790" y="65"/>
                  </a:cubicBezTo>
                  <a:cubicBezTo>
                    <a:pt x="781" y="65"/>
                    <a:pt x="767" y="74"/>
                    <a:pt x="745" y="90"/>
                  </a:cubicBezTo>
                  <a:cubicBezTo>
                    <a:pt x="722" y="107"/>
                    <a:pt x="693" y="118"/>
                    <a:pt x="672" y="118"/>
                  </a:cubicBezTo>
                  <a:cubicBezTo>
                    <a:pt x="662" y="118"/>
                    <a:pt x="654" y="116"/>
                    <a:pt x="648" y="111"/>
                  </a:cubicBezTo>
                  <a:cubicBezTo>
                    <a:pt x="576" y="50"/>
                    <a:pt x="480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2242075" y="2434875"/>
              <a:ext cx="4825" cy="1400"/>
            </a:xfrm>
            <a:custGeom>
              <a:avLst/>
              <a:gdLst/>
              <a:ahLst/>
              <a:cxnLst/>
              <a:rect l="l" t="t" r="r" b="b"/>
              <a:pathLst>
                <a:path w="193" h="56" extrusionOk="0">
                  <a:moveTo>
                    <a:pt x="121" y="1"/>
                  </a:moveTo>
                  <a:cubicBezTo>
                    <a:pt x="61" y="1"/>
                    <a:pt x="0" y="31"/>
                    <a:pt x="34" y="52"/>
                  </a:cubicBezTo>
                  <a:cubicBezTo>
                    <a:pt x="37" y="54"/>
                    <a:pt x="43" y="55"/>
                    <a:pt x="52" y="55"/>
                  </a:cubicBezTo>
                  <a:cubicBezTo>
                    <a:pt x="71" y="55"/>
                    <a:pt x="104" y="50"/>
                    <a:pt x="136" y="41"/>
                  </a:cubicBezTo>
                  <a:cubicBezTo>
                    <a:pt x="184" y="28"/>
                    <a:pt x="193" y="12"/>
                    <a:pt x="154" y="4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2550600" y="2192525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0"/>
                  </a:moveTo>
                  <a:cubicBezTo>
                    <a:pt x="13" y="0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1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2555800" y="2187775"/>
              <a:ext cx="4125" cy="3675"/>
            </a:xfrm>
            <a:custGeom>
              <a:avLst/>
              <a:gdLst/>
              <a:ahLst/>
              <a:cxnLst/>
              <a:rect l="l" t="t" r="r" b="b"/>
              <a:pathLst>
                <a:path w="165" h="147" extrusionOk="0">
                  <a:moveTo>
                    <a:pt x="67" y="0"/>
                  </a:moveTo>
                  <a:cubicBezTo>
                    <a:pt x="26" y="0"/>
                    <a:pt x="1" y="44"/>
                    <a:pt x="27" y="94"/>
                  </a:cubicBezTo>
                  <a:lnTo>
                    <a:pt x="28" y="94"/>
                  </a:lnTo>
                  <a:cubicBezTo>
                    <a:pt x="43" y="123"/>
                    <a:pt x="70" y="142"/>
                    <a:pt x="103" y="147"/>
                  </a:cubicBezTo>
                  <a:cubicBezTo>
                    <a:pt x="103" y="147"/>
                    <a:pt x="104" y="147"/>
                    <a:pt x="105" y="147"/>
                  </a:cubicBezTo>
                  <a:cubicBezTo>
                    <a:pt x="159" y="147"/>
                    <a:pt x="164" y="50"/>
                    <a:pt x="110" y="15"/>
                  </a:cubicBezTo>
                  <a:cubicBezTo>
                    <a:pt x="95" y="5"/>
                    <a:pt x="8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2595550" y="215822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8" y="82"/>
                    <a:pt x="63" y="87"/>
                    <a:pt x="79" y="87"/>
                  </a:cubicBezTo>
                  <a:cubicBezTo>
                    <a:pt x="93" y="87"/>
                    <a:pt x="106" y="83"/>
                    <a:pt x="118" y="76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2550650" y="2197975"/>
              <a:ext cx="3950" cy="2875"/>
            </a:xfrm>
            <a:custGeom>
              <a:avLst/>
              <a:gdLst/>
              <a:ahLst/>
              <a:cxnLst/>
              <a:rect l="l" t="t" r="r" b="b"/>
              <a:pathLst>
                <a:path w="158" h="115" extrusionOk="0">
                  <a:moveTo>
                    <a:pt x="83" y="0"/>
                  </a:moveTo>
                  <a:cubicBezTo>
                    <a:pt x="46" y="0"/>
                    <a:pt x="9" y="26"/>
                    <a:pt x="4" y="70"/>
                  </a:cubicBezTo>
                  <a:cubicBezTo>
                    <a:pt x="0" y="101"/>
                    <a:pt x="6" y="114"/>
                    <a:pt x="31" y="114"/>
                  </a:cubicBezTo>
                  <a:cubicBezTo>
                    <a:pt x="43" y="114"/>
                    <a:pt x="60" y="111"/>
                    <a:pt x="83" y="104"/>
                  </a:cubicBezTo>
                  <a:cubicBezTo>
                    <a:pt x="130" y="91"/>
                    <a:pt x="158" y="61"/>
                    <a:pt x="146" y="37"/>
                  </a:cubicBezTo>
                  <a:cubicBezTo>
                    <a:pt x="132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2496975" y="2240750"/>
              <a:ext cx="8350" cy="2425"/>
            </a:xfrm>
            <a:custGeom>
              <a:avLst/>
              <a:gdLst/>
              <a:ahLst/>
              <a:cxnLst/>
              <a:rect l="l" t="t" r="r" b="b"/>
              <a:pathLst>
                <a:path w="334" h="97" extrusionOk="0">
                  <a:moveTo>
                    <a:pt x="247" y="1"/>
                  </a:moveTo>
                  <a:cubicBezTo>
                    <a:pt x="238" y="1"/>
                    <a:pt x="228" y="1"/>
                    <a:pt x="217" y="2"/>
                  </a:cubicBezTo>
                  <a:cubicBezTo>
                    <a:pt x="58" y="11"/>
                    <a:pt x="1" y="42"/>
                    <a:pt x="63" y="84"/>
                  </a:cubicBezTo>
                  <a:cubicBezTo>
                    <a:pt x="76" y="92"/>
                    <a:pt x="96" y="96"/>
                    <a:pt x="120" y="96"/>
                  </a:cubicBezTo>
                  <a:cubicBezTo>
                    <a:pt x="182" y="96"/>
                    <a:pt x="269" y="68"/>
                    <a:pt x="316" y="27"/>
                  </a:cubicBezTo>
                  <a:cubicBezTo>
                    <a:pt x="334" y="12"/>
                    <a:pt x="303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2538325" y="2210750"/>
              <a:ext cx="6025" cy="3425"/>
            </a:xfrm>
            <a:custGeom>
              <a:avLst/>
              <a:gdLst/>
              <a:ahLst/>
              <a:cxnLst/>
              <a:rect l="l" t="t" r="r" b="b"/>
              <a:pathLst>
                <a:path w="241" h="137" extrusionOk="0">
                  <a:moveTo>
                    <a:pt x="56" y="1"/>
                  </a:moveTo>
                  <a:cubicBezTo>
                    <a:pt x="46" y="1"/>
                    <a:pt x="41" y="1"/>
                    <a:pt x="41" y="2"/>
                  </a:cubicBezTo>
                  <a:cubicBezTo>
                    <a:pt x="35" y="21"/>
                    <a:pt x="29" y="41"/>
                    <a:pt x="20" y="60"/>
                  </a:cubicBezTo>
                  <a:cubicBezTo>
                    <a:pt x="0" y="110"/>
                    <a:pt x="20" y="137"/>
                    <a:pt x="59" y="137"/>
                  </a:cubicBezTo>
                  <a:cubicBezTo>
                    <a:pt x="88" y="137"/>
                    <a:pt x="128" y="121"/>
                    <a:pt x="169" y="89"/>
                  </a:cubicBezTo>
                  <a:cubicBezTo>
                    <a:pt x="241" y="33"/>
                    <a:pt x="236" y="17"/>
                    <a:pt x="149" y="6"/>
                  </a:cubicBezTo>
                  <a:cubicBezTo>
                    <a:pt x="110" y="3"/>
                    <a:pt x="75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2534850" y="221517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6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3"/>
                    <a:pt x="118" y="76"/>
                  </a:cubicBezTo>
                  <a:cubicBezTo>
                    <a:pt x="138" y="59"/>
                    <a:pt x="133" y="34"/>
                    <a:pt x="105" y="15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2606900" y="2157775"/>
              <a:ext cx="2525" cy="2325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63" y="1"/>
                  </a:moveTo>
                  <a:cubicBezTo>
                    <a:pt x="50" y="1"/>
                    <a:pt x="34" y="7"/>
                    <a:pt x="19" y="18"/>
                  </a:cubicBezTo>
                  <a:cubicBezTo>
                    <a:pt x="0" y="35"/>
                    <a:pt x="11" y="63"/>
                    <a:pt x="39" y="81"/>
                  </a:cubicBezTo>
                  <a:cubicBezTo>
                    <a:pt x="50" y="89"/>
                    <a:pt x="61" y="92"/>
                    <a:pt x="70" y="92"/>
                  </a:cubicBezTo>
                  <a:cubicBezTo>
                    <a:pt x="85" y="92"/>
                    <a:pt x="95" y="84"/>
                    <a:pt x="97" y="69"/>
                  </a:cubicBezTo>
                  <a:cubicBezTo>
                    <a:pt x="100" y="44"/>
                    <a:pt x="93" y="14"/>
                    <a:pt x="79" y="5"/>
                  </a:cubicBezTo>
                  <a:cubicBezTo>
                    <a:pt x="74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2501325" y="2244125"/>
              <a:ext cx="3775" cy="2450"/>
            </a:xfrm>
            <a:custGeom>
              <a:avLst/>
              <a:gdLst/>
              <a:ahLst/>
              <a:cxnLst/>
              <a:rect l="l" t="t" r="r" b="b"/>
              <a:pathLst>
                <a:path w="151" h="98" extrusionOk="0">
                  <a:moveTo>
                    <a:pt x="20" y="1"/>
                  </a:moveTo>
                  <a:cubicBezTo>
                    <a:pt x="1" y="1"/>
                    <a:pt x="0" y="20"/>
                    <a:pt x="21" y="58"/>
                  </a:cubicBezTo>
                  <a:lnTo>
                    <a:pt x="21" y="59"/>
                  </a:lnTo>
                  <a:cubicBezTo>
                    <a:pt x="40" y="84"/>
                    <a:pt x="68" y="98"/>
                    <a:pt x="98" y="98"/>
                  </a:cubicBezTo>
                  <a:cubicBezTo>
                    <a:pt x="103" y="98"/>
                    <a:pt x="108" y="97"/>
                    <a:pt x="113" y="97"/>
                  </a:cubicBezTo>
                  <a:cubicBezTo>
                    <a:pt x="151" y="92"/>
                    <a:pt x="146" y="67"/>
                    <a:pt x="104" y="40"/>
                  </a:cubicBezTo>
                  <a:cubicBezTo>
                    <a:pt x="65" y="14"/>
                    <a:pt x="36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2571375" y="2189025"/>
              <a:ext cx="2475" cy="3700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53" y="0"/>
                  </a:moveTo>
                  <a:cubicBezTo>
                    <a:pt x="50" y="0"/>
                    <a:pt x="48" y="1"/>
                    <a:pt x="45" y="1"/>
                  </a:cubicBezTo>
                  <a:cubicBezTo>
                    <a:pt x="14" y="5"/>
                    <a:pt x="0" y="47"/>
                    <a:pt x="12" y="92"/>
                  </a:cubicBezTo>
                  <a:cubicBezTo>
                    <a:pt x="23" y="130"/>
                    <a:pt x="37" y="147"/>
                    <a:pt x="52" y="147"/>
                  </a:cubicBezTo>
                  <a:cubicBezTo>
                    <a:pt x="71" y="147"/>
                    <a:pt x="90" y="116"/>
                    <a:pt x="96" y="58"/>
                  </a:cubicBezTo>
                  <a:cubicBezTo>
                    <a:pt x="99" y="23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2575175" y="218495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3" y="1"/>
                  </a:moveTo>
                  <a:cubicBezTo>
                    <a:pt x="49" y="1"/>
                    <a:pt x="34" y="5"/>
                    <a:pt x="22" y="12"/>
                  </a:cubicBezTo>
                  <a:cubicBezTo>
                    <a:pt x="1" y="28"/>
                    <a:pt x="17" y="49"/>
                    <a:pt x="56" y="57"/>
                  </a:cubicBezTo>
                  <a:cubicBezTo>
                    <a:pt x="78" y="61"/>
                    <a:pt x="99" y="63"/>
                    <a:pt x="115" y="63"/>
                  </a:cubicBezTo>
                  <a:cubicBezTo>
                    <a:pt x="127" y="63"/>
                    <a:pt x="137" y="61"/>
                    <a:pt x="141" y="58"/>
                  </a:cubicBezTo>
                  <a:cubicBezTo>
                    <a:pt x="150" y="52"/>
                    <a:pt x="135" y="33"/>
                    <a:pt x="108" y="15"/>
                  </a:cubicBezTo>
                  <a:cubicBezTo>
                    <a:pt x="94" y="5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2583100" y="2184675"/>
              <a:ext cx="8675" cy="4800"/>
            </a:xfrm>
            <a:custGeom>
              <a:avLst/>
              <a:gdLst/>
              <a:ahLst/>
              <a:cxnLst/>
              <a:rect l="l" t="t" r="r" b="b"/>
              <a:pathLst>
                <a:path w="347" h="192" extrusionOk="0">
                  <a:moveTo>
                    <a:pt x="189" y="0"/>
                  </a:moveTo>
                  <a:cubicBezTo>
                    <a:pt x="179" y="0"/>
                    <a:pt x="170" y="2"/>
                    <a:pt x="164" y="6"/>
                  </a:cubicBezTo>
                  <a:cubicBezTo>
                    <a:pt x="131" y="29"/>
                    <a:pt x="94" y="47"/>
                    <a:pt x="54" y="57"/>
                  </a:cubicBezTo>
                  <a:cubicBezTo>
                    <a:pt x="10" y="72"/>
                    <a:pt x="0" y="111"/>
                    <a:pt x="30" y="147"/>
                  </a:cubicBezTo>
                  <a:lnTo>
                    <a:pt x="30" y="148"/>
                  </a:lnTo>
                  <a:cubicBezTo>
                    <a:pt x="53" y="176"/>
                    <a:pt x="80" y="191"/>
                    <a:pt x="100" y="191"/>
                  </a:cubicBezTo>
                  <a:cubicBezTo>
                    <a:pt x="107" y="191"/>
                    <a:pt x="113" y="189"/>
                    <a:pt x="118" y="185"/>
                  </a:cubicBezTo>
                  <a:cubicBezTo>
                    <a:pt x="137" y="169"/>
                    <a:pt x="125" y="139"/>
                    <a:pt x="94" y="117"/>
                  </a:cubicBezTo>
                  <a:cubicBezTo>
                    <a:pt x="73" y="103"/>
                    <a:pt x="76" y="96"/>
                    <a:pt x="99" y="96"/>
                  </a:cubicBezTo>
                  <a:cubicBezTo>
                    <a:pt x="112" y="96"/>
                    <a:pt x="130" y="98"/>
                    <a:pt x="154" y="103"/>
                  </a:cubicBezTo>
                  <a:cubicBezTo>
                    <a:pt x="191" y="112"/>
                    <a:pt x="223" y="116"/>
                    <a:pt x="249" y="116"/>
                  </a:cubicBezTo>
                  <a:cubicBezTo>
                    <a:pt x="328" y="116"/>
                    <a:pt x="347" y="80"/>
                    <a:pt x="272" y="30"/>
                  </a:cubicBezTo>
                  <a:cubicBezTo>
                    <a:pt x="243" y="11"/>
                    <a:pt x="211" y="0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2506600" y="2246650"/>
              <a:ext cx="8950" cy="3575"/>
            </a:xfrm>
            <a:custGeom>
              <a:avLst/>
              <a:gdLst/>
              <a:ahLst/>
              <a:cxnLst/>
              <a:rect l="l" t="t" r="r" b="b"/>
              <a:pathLst>
                <a:path w="358" h="143" extrusionOk="0">
                  <a:moveTo>
                    <a:pt x="256" y="0"/>
                  </a:moveTo>
                  <a:cubicBezTo>
                    <a:pt x="245" y="0"/>
                    <a:pt x="236" y="9"/>
                    <a:pt x="229" y="25"/>
                  </a:cubicBezTo>
                  <a:cubicBezTo>
                    <a:pt x="219" y="51"/>
                    <a:pt x="189" y="67"/>
                    <a:pt x="154" y="67"/>
                  </a:cubicBezTo>
                  <a:cubicBezTo>
                    <a:pt x="147" y="67"/>
                    <a:pt x="139" y="66"/>
                    <a:pt x="131" y="64"/>
                  </a:cubicBezTo>
                  <a:cubicBezTo>
                    <a:pt x="117" y="61"/>
                    <a:pt x="103" y="60"/>
                    <a:pt x="89" y="60"/>
                  </a:cubicBezTo>
                  <a:cubicBezTo>
                    <a:pt x="59" y="60"/>
                    <a:pt x="31" y="66"/>
                    <a:pt x="19" y="75"/>
                  </a:cubicBezTo>
                  <a:cubicBezTo>
                    <a:pt x="1" y="88"/>
                    <a:pt x="46" y="114"/>
                    <a:pt x="126" y="131"/>
                  </a:cubicBezTo>
                  <a:cubicBezTo>
                    <a:pt x="165" y="139"/>
                    <a:pt x="199" y="143"/>
                    <a:pt x="227" y="143"/>
                  </a:cubicBezTo>
                  <a:cubicBezTo>
                    <a:pt x="323" y="143"/>
                    <a:pt x="357" y="101"/>
                    <a:pt x="301" y="33"/>
                  </a:cubicBezTo>
                  <a:cubicBezTo>
                    <a:pt x="283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2590175" y="218182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1"/>
                  </a:cubicBezTo>
                  <a:cubicBezTo>
                    <a:pt x="1" y="28"/>
                    <a:pt x="7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2"/>
                    <a:pt x="118" y="76"/>
                  </a:cubicBezTo>
                  <a:cubicBezTo>
                    <a:pt x="138" y="59"/>
                    <a:pt x="133" y="34"/>
                    <a:pt x="105" y="14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2561375" y="2208225"/>
              <a:ext cx="2675" cy="2225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86" y="1"/>
                  </a:moveTo>
                  <a:cubicBezTo>
                    <a:pt x="74" y="1"/>
                    <a:pt x="55" y="12"/>
                    <a:pt x="27" y="33"/>
                  </a:cubicBezTo>
                  <a:cubicBezTo>
                    <a:pt x="0" y="55"/>
                    <a:pt x="5" y="79"/>
                    <a:pt x="38" y="87"/>
                  </a:cubicBezTo>
                  <a:lnTo>
                    <a:pt x="36" y="87"/>
                  </a:lnTo>
                  <a:cubicBezTo>
                    <a:pt x="43" y="88"/>
                    <a:pt x="50" y="89"/>
                    <a:pt x="56" y="89"/>
                  </a:cubicBezTo>
                  <a:cubicBezTo>
                    <a:pt x="82" y="89"/>
                    <a:pt x="100" y="75"/>
                    <a:pt x="102" y="52"/>
                  </a:cubicBezTo>
                  <a:cubicBezTo>
                    <a:pt x="106" y="18"/>
                    <a:pt x="102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2518625" y="224572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5" y="54"/>
                    <a:pt x="33" y="71"/>
                  </a:cubicBezTo>
                  <a:cubicBezTo>
                    <a:pt x="47" y="82"/>
                    <a:pt x="62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8" y="59"/>
                    <a:pt x="132" y="34"/>
                    <a:pt x="105" y="16"/>
                  </a:cubicBezTo>
                  <a:cubicBezTo>
                    <a:pt x="91" y="6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2593050" y="218697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3" y="2"/>
                    <a:pt x="9" y="5"/>
                  </a:cubicBezTo>
                  <a:cubicBezTo>
                    <a:pt x="0" y="13"/>
                    <a:pt x="15" y="31"/>
                    <a:pt x="42" y="49"/>
                  </a:cubicBezTo>
                  <a:cubicBezTo>
                    <a:pt x="57" y="58"/>
                    <a:pt x="73" y="63"/>
                    <a:pt x="88" y="63"/>
                  </a:cubicBezTo>
                  <a:cubicBezTo>
                    <a:pt x="102" y="63"/>
                    <a:pt x="116" y="59"/>
                    <a:pt x="129" y="52"/>
                  </a:cubicBezTo>
                  <a:cubicBezTo>
                    <a:pt x="150" y="35"/>
                    <a:pt x="133" y="16"/>
                    <a:pt x="96" y="7"/>
                  </a:cubicBezTo>
                  <a:cubicBezTo>
                    <a:pt x="75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2582300" y="2198850"/>
              <a:ext cx="5350" cy="5125"/>
            </a:xfrm>
            <a:custGeom>
              <a:avLst/>
              <a:gdLst/>
              <a:ahLst/>
              <a:cxnLst/>
              <a:rect l="l" t="t" r="r" b="b"/>
              <a:pathLst>
                <a:path w="214" h="205" extrusionOk="0">
                  <a:moveTo>
                    <a:pt x="34" y="0"/>
                  </a:moveTo>
                  <a:cubicBezTo>
                    <a:pt x="29" y="0"/>
                    <a:pt x="24" y="2"/>
                    <a:pt x="20" y="5"/>
                  </a:cubicBezTo>
                  <a:cubicBezTo>
                    <a:pt x="1" y="18"/>
                    <a:pt x="2" y="39"/>
                    <a:pt x="22" y="57"/>
                  </a:cubicBezTo>
                  <a:cubicBezTo>
                    <a:pt x="45" y="75"/>
                    <a:pt x="69" y="92"/>
                    <a:pt x="96" y="105"/>
                  </a:cubicBezTo>
                  <a:cubicBezTo>
                    <a:pt x="119" y="114"/>
                    <a:pt x="120" y="145"/>
                    <a:pt x="101" y="157"/>
                  </a:cubicBezTo>
                  <a:cubicBezTo>
                    <a:pt x="80" y="172"/>
                    <a:pt x="95" y="194"/>
                    <a:pt x="132" y="202"/>
                  </a:cubicBezTo>
                  <a:cubicBezTo>
                    <a:pt x="141" y="204"/>
                    <a:pt x="149" y="204"/>
                    <a:pt x="157" y="204"/>
                  </a:cubicBezTo>
                  <a:cubicBezTo>
                    <a:pt x="185" y="204"/>
                    <a:pt x="205" y="194"/>
                    <a:pt x="207" y="175"/>
                  </a:cubicBezTo>
                  <a:cubicBezTo>
                    <a:pt x="213" y="121"/>
                    <a:pt x="88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2591525" y="2190775"/>
              <a:ext cx="10950" cy="4475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277" y="1"/>
                  </a:moveTo>
                  <a:cubicBezTo>
                    <a:pt x="236" y="1"/>
                    <a:pt x="189" y="7"/>
                    <a:pt x="147" y="21"/>
                  </a:cubicBezTo>
                  <a:cubicBezTo>
                    <a:pt x="0" y="67"/>
                    <a:pt x="0" y="73"/>
                    <a:pt x="144" y="134"/>
                  </a:cubicBezTo>
                  <a:lnTo>
                    <a:pt x="144" y="135"/>
                  </a:lnTo>
                  <a:cubicBezTo>
                    <a:pt x="207" y="161"/>
                    <a:pt x="281" y="178"/>
                    <a:pt x="332" y="178"/>
                  </a:cubicBezTo>
                  <a:cubicBezTo>
                    <a:pt x="348" y="178"/>
                    <a:pt x="362" y="176"/>
                    <a:pt x="372" y="173"/>
                  </a:cubicBezTo>
                  <a:cubicBezTo>
                    <a:pt x="438" y="149"/>
                    <a:pt x="432" y="144"/>
                    <a:pt x="320" y="132"/>
                  </a:cubicBezTo>
                  <a:cubicBezTo>
                    <a:pt x="178" y="117"/>
                    <a:pt x="195" y="68"/>
                    <a:pt x="328" y="68"/>
                  </a:cubicBezTo>
                  <a:cubicBezTo>
                    <a:pt x="335" y="68"/>
                    <a:pt x="343" y="68"/>
                    <a:pt x="351" y="68"/>
                  </a:cubicBezTo>
                  <a:cubicBezTo>
                    <a:pt x="360" y="69"/>
                    <a:pt x="367" y="69"/>
                    <a:pt x="374" y="69"/>
                  </a:cubicBezTo>
                  <a:cubicBezTo>
                    <a:pt x="434" y="69"/>
                    <a:pt x="433" y="57"/>
                    <a:pt x="378" y="22"/>
                  </a:cubicBezTo>
                  <a:cubicBezTo>
                    <a:pt x="357" y="8"/>
                    <a:pt x="32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2674950" y="2102500"/>
              <a:ext cx="245400" cy="102800"/>
            </a:xfrm>
            <a:custGeom>
              <a:avLst/>
              <a:gdLst/>
              <a:ahLst/>
              <a:cxnLst/>
              <a:rect l="l" t="t" r="r" b="b"/>
              <a:pathLst>
                <a:path w="9816" h="4112" extrusionOk="0">
                  <a:moveTo>
                    <a:pt x="6223" y="333"/>
                  </a:moveTo>
                  <a:cubicBezTo>
                    <a:pt x="6236" y="333"/>
                    <a:pt x="6249" y="334"/>
                    <a:pt x="6262" y="337"/>
                  </a:cubicBezTo>
                  <a:cubicBezTo>
                    <a:pt x="6302" y="345"/>
                    <a:pt x="6318" y="363"/>
                    <a:pt x="6297" y="379"/>
                  </a:cubicBezTo>
                  <a:cubicBezTo>
                    <a:pt x="6283" y="391"/>
                    <a:pt x="6256" y="397"/>
                    <a:pt x="6226" y="397"/>
                  </a:cubicBezTo>
                  <a:cubicBezTo>
                    <a:pt x="6214" y="397"/>
                    <a:pt x="6202" y="396"/>
                    <a:pt x="6190" y="394"/>
                  </a:cubicBezTo>
                  <a:cubicBezTo>
                    <a:pt x="6150" y="385"/>
                    <a:pt x="6135" y="367"/>
                    <a:pt x="6156" y="351"/>
                  </a:cubicBezTo>
                  <a:cubicBezTo>
                    <a:pt x="6170" y="339"/>
                    <a:pt x="6196" y="333"/>
                    <a:pt x="6223" y="333"/>
                  </a:cubicBezTo>
                  <a:close/>
                  <a:moveTo>
                    <a:pt x="7361" y="467"/>
                  </a:moveTo>
                  <a:cubicBezTo>
                    <a:pt x="7376" y="467"/>
                    <a:pt x="7397" y="469"/>
                    <a:pt x="7418" y="473"/>
                  </a:cubicBezTo>
                  <a:cubicBezTo>
                    <a:pt x="7457" y="482"/>
                    <a:pt x="7472" y="501"/>
                    <a:pt x="7451" y="518"/>
                  </a:cubicBezTo>
                  <a:cubicBezTo>
                    <a:pt x="7439" y="525"/>
                    <a:pt x="7425" y="529"/>
                    <a:pt x="7411" y="529"/>
                  </a:cubicBezTo>
                  <a:cubicBezTo>
                    <a:pt x="7395" y="529"/>
                    <a:pt x="7379" y="524"/>
                    <a:pt x="7366" y="515"/>
                  </a:cubicBezTo>
                  <a:cubicBezTo>
                    <a:pt x="7338" y="497"/>
                    <a:pt x="7323" y="477"/>
                    <a:pt x="7332" y="471"/>
                  </a:cubicBezTo>
                  <a:cubicBezTo>
                    <a:pt x="7336" y="469"/>
                    <a:pt x="7346" y="467"/>
                    <a:pt x="7361" y="467"/>
                  </a:cubicBezTo>
                  <a:close/>
                  <a:moveTo>
                    <a:pt x="6444" y="493"/>
                  </a:moveTo>
                  <a:cubicBezTo>
                    <a:pt x="6452" y="493"/>
                    <a:pt x="6457" y="497"/>
                    <a:pt x="6459" y="504"/>
                  </a:cubicBezTo>
                  <a:cubicBezTo>
                    <a:pt x="6463" y="525"/>
                    <a:pt x="6435" y="551"/>
                    <a:pt x="6393" y="563"/>
                  </a:cubicBezTo>
                  <a:cubicBezTo>
                    <a:pt x="6383" y="565"/>
                    <a:pt x="6376" y="567"/>
                    <a:pt x="6370" y="567"/>
                  </a:cubicBezTo>
                  <a:cubicBezTo>
                    <a:pt x="6351" y="567"/>
                    <a:pt x="6356" y="552"/>
                    <a:pt x="6385" y="525"/>
                  </a:cubicBezTo>
                  <a:cubicBezTo>
                    <a:pt x="6408" y="505"/>
                    <a:pt x="6430" y="493"/>
                    <a:pt x="6444" y="493"/>
                  </a:cubicBezTo>
                  <a:close/>
                  <a:moveTo>
                    <a:pt x="6036" y="622"/>
                  </a:moveTo>
                  <a:cubicBezTo>
                    <a:pt x="6049" y="622"/>
                    <a:pt x="6062" y="624"/>
                    <a:pt x="6075" y="627"/>
                  </a:cubicBezTo>
                  <a:cubicBezTo>
                    <a:pt x="6114" y="634"/>
                    <a:pt x="6120" y="661"/>
                    <a:pt x="6090" y="685"/>
                  </a:cubicBezTo>
                  <a:cubicBezTo>
                    <a:pt x="6071" y="700"/>
                    <a:pt x="6046" y="708"/>
                    <a:pt x="6023" y="708"/>
                  </a:cubicBezTo>
                  <a:cubicBezTo>
                    <a:pt x="6009" y="708"/>
                    <a:pt x="5996" y="705"/>
                    <a:pt x="5986" y="698"/>
                  </a:cubicBezTo>
                  <a:cubicBezTo>
                    <a:pt x="5959" y="680"/>
                    <a:pt x="5951" y="655"/>
                    <a:pt x="5971" y="639"/>
                  </a:cubicBezTo>
                  <a:cubicBezTo>
                    <a:pt x="5984" y="628"/>
                    <a:pt x="6009" y="622"/>
                    <a:pt x="6036" y="622"/>
                  </a:cubicBezTo>
                  <a:close/>
                  <a:moveTo>
                    <a:pt x="6803" y="629"/>
                  </a:moveTo>
                  <a:cubicBezTo>
                    <a:pt x="6819" y="629"/>
                    <a:pt x="6835" y="634"/>
                    <a:pt x="6848" y="645"/>
                  </a:cubicBezTo>
                  <a:cubicBezTo>
                    <a:pt x="6876" y="662"/>
                    <a:pt x="6882" y="688"/>
                    <a:pt x="6862" y="704"/>
                  </a:cubicBezTo>
                  <a:cubicBezTo>
                    <a:pt x="6850" y="712"/>
                    <a:pt x="6836" y="716"/>
                    <a:pt x="6822" y="716"/>
                  </a:cubicBezTo>
                  <a:cubicBezTo>
                    <a:pt x="6806" y="716"/>
                    <a:pt x="6791" y="711"/>
                    <a:pt x="6778" y="701"/>
                  </a:cubicBezTo>
                  <a:cubicBezTo>
                    <a:pt x="6750" y="682"/>
                    <a:pt x="6744" y="657"/>
                    <a:pt x="6765" y="640"/>
                  </a:cubicBezTo>
                  <a:cubicBezTo>
                    <a:pt x="6776" y="633"/>
                    <a:pt x="6790" y="629"/>
                    <a:pt x="6803" y="629"/>
                  </a:cubicBezTo>
                  <a:close/>
                  <a:moveTo>
                    <a:pt x="6575" y="881"/>
                  </a:moveTo>
                  <a:cubicBezTo>
                    <a:pt x="6591" y="881"/>
                    <a:pt x="6612" y="884"/>
                    <a:pt x="6635" y="888"/>
                  </a:cubicBezTo>
                  <a:cubicBezTo>
                    <a:pt x="6672" y="897"/>
                    <a:pt x="6688" y="916"/>
                    <a:pt x="6668" y="933"/>
                  </a:cubicBezTo>
                  <a:cubicBezTo>
                    <a:pt x="6655" y="940"/>
                    <a:pt x="6641" y="944"/>
                    <a:pt x="6627" y="944"/>
                  </a:cubicBezTo>
                  <a:cubicBezTo>
                    <a:pt x="6611" y="944"/>
                    <a:pt x="6595" y="939"/>
                    <a:pt x="6581" y="930"/>
                  </a:cubicBezTo>
                  <a:cubicBezTo>
                    <a:pt x="6554" y="912"/>
                    <a:pt x="6539" y="892"/>
                    <a:pt x="6548" y="886"/>
                  </a:cubicBezTo>
                  <a:cubicBezTo>
                    <a:pt x="6552" y="883"/>
                    <a:pt x="6562" y="881"/>
                    <a:pt x="6575" y="881"/>
                  </a:cubicBezTo>
                  <a:close/>
                  <a:moveTo>
                    <a:pt x="6972" y="760"/>
                  </a:moveTo>
                  <a:cubicBezTo>
                    <a:pt x="6990" y="760"/>
                    <a:pt x="7014" y="795"/>
                    <a:pt x="7032" y="851"/>
                  </a:cubicBezTo>
                  <a:cubicBezTo>
                    <a:pt x="7052" y="914"/>
                    <a:pt x="7051" y="961"/>
                    <a:pt x="7030" y="961"/>
                  </a:cubicBezTo>
                  <a:cubicBezTo>
                    <a:pt x="7029" y="961"/>
                    <a:pt x="7029" y="961"/>
                    <a:pt x="7029" y="961"/>
                  </a:cubicBezTo>
                  <a:cubicBezTo>
                    <a:pt x="6976" y="958"/>
                    <a:pt x="6924" y="795"/>
                    <a:pt x="6964" y="762"/>
                  </a:cubicBezTo>
                  <a:cubicBezTo>
                    <a:pt x="6967" y="761"/>
                    <a:pt x="6970" y="760"/>
                    <a:pt x="6972" y="760"/>
                  </a:cubicBezTo>
                  <a:close/>
                  <a:moveTo>
                    <a:pt x="938" y="975"/>
                  </a:moveTo>
                  <a:cubicBezTo>
                    <a:pt x="952" y="975"/>
                    <a:pt x="968" y="985"/>
                    <a:pt x="977" y="1004"/>
                  </a:cubicBezTo>
                  <a:cubicBezTo>
                    <a:pt x="994" y="1030"/>
                    <a:pt x="989" y="1061"/>
                    <a:pt x="970" y="1082"/>
                  </a:cubicBezTo>
                  <a:cubicBezTo>
                    <a:pt x="963" y="1087"/>
                    <a:pt x="955" y="1090"/>
                    <a:pt x="948" y="1090"/>
                  </a:cubicBezTo>
                  <a:cubicBezTo>
                    <a:pt x="932" y="1090"/>
                    <a:pt x="917" y="1080"/>
                    <a:pt x="907" y="1061"/>
                  </a:cubicBezTo>
                  <a:cubicBezTo>
                    <a:pt x="891" y="1036"/>
                    <a:pt x="895" y="1004"/>
                    <a:pt x="916" y="983"/>
                  </a:cubicBezTo>
                  <a:cubicBezTo>
                    <a:pt x="923" y="978"/>
                    <a:pt x="930" y="975"/>
                    <a:pt x="938" y="975"/>
                  </a:cubicBezTo>
                  <a:close/>
                  <a:moveTo>
                    <a:pt x="5960" y="950"/>
                  </a:moveTo>
                  <a:cubicBezTo>
                    <a:pt x="5974" y="950"/>
                    <a:pt x="5989" y="954"/>
                    <a:pt x="6002" y="964"/>
                  </a:cubicBezTo>
                  <a:cubicBezTo>
                    <a:pt x="6058" y="999"/>
                    <a:pt x="6050" y="1094"/>
                    <a:pt x="5994" y="1094"/>
                  </a:cubicBezTo>
                  <a:cubicBezTo>
                    <a:pt x="5993" y="1094"/>
                    <a:pt x="5992" y="1094"/>
                    <a:pt x="5992" y="1094"/>
                  </a:cubicBezTo>
                  <a:cubicBezTo>
                    <a:pt x="5932" y="1092"/>
                    <a:pt x="5881" y="994"/>
                    <a:pt x="5921" y="961"/>
                  </a:cubicBezTo>
                  <a:cubicBezTo>
                    <a:pt x="5933" y="953"/>
                    <a:pt x="5946" y="950"/>
                    <a:pt x="5960" y="950"/>
                  </a:cubicBezTo>
                  <a:close/>
                  <a:moveTo>
                    <a:pt x="7944" y="1056"/>
                  </a:moveTo>
                  <a:cubicBezTo>
                    <a:pt x="7950" y="1056"/>
                    <a:pt x="7956" y="1057"/>
                    <a:pt x="7961" y="1061"/>
                  </a:cubicBezTo>
                  <a:cubicBezTo>
                    <a:pt x="7972" y="1068"/>
                    <a:pt x="7969" y="1103"/>
                    <a:pt x="7954" y="1137"/>
                  </a:cubicBezTo>
                  <a:cubicBezTo>
                    <a:pt x="7946" y="1159"/>
                    <a:pt x="7934" y="1170"/>
                    <a:pt x="7923" y="1170"/>
                  </a:cubicBezTo>
                  <a:cubicBezTo>
                    <a:pt x="7915" y="1170"/>
                    <a:pt x="7908" y="1165"/>
                    <a:pt x="7903" y="1155"/>
                  </a:cubicBezTo>
                  <a:cubicBezTo>
                    <a:pt x="7881" y="1114"/>
                    <a:pt x="7910" y="1056"/>
                    <a:pt x="7944" y="1056"/>
                  </a:cubicBezTo>
                  <a:close/>
                  <a:moveTo>
                    <a:pt x="7308" y="1152"/>
                  </a:moveTo>
                  <a:cubicBezTo>
                    <a:pt x="7310" y="1152"/>
                    <a:pt x="7312" y="1152"/>
                    <a:pt x="7314" y="1153"/>
                  </a:cubicBezTo>
                  <a:cubicBezTo>
                    <a:pt x="7356" y="1181"/>
                    <a:pt x="7286" y="1271"/>
                    <a:pt x="7228" y="1271"/>
                  </a:cubicBezTo>
                  <a:cubicBezTo>
                    <a:pt x="7224" y="1271"/>
                    <a:pt x="7220" y="1271"/>
                    <a:pt x="7217" y="1270"/>
                  </a:cubicBezTo>
                  <a:cubicBezTo>
                    <a:pt x="7179" y="1262"/>
                    <a:pt x="7181" y="1231"/>
                    <a:pt x="7221" y="1198"/>
                  </a:cubicBezTo>
                  <a:cubicBezTo>
                    <a:pt x="7257" y="1171"/>
                    <a:pt x="7292" y="1152"/>
                    <a:pt x="7308" y="1152"/>
                  </a:cubicBezTo>
                  <a:close/>
                  <a:moveTo>
                    <a:pt x="584" y="1258"/>
                  </a:moveTo>
                  <a:cubicBezTo>
                    <a:pt x="602" y="1258"/>
                    <a:pt x="635" y="1265"/>
                    <a:pt x="679" y="1279"/>
                  </a:cubicBezTo>
                  <a:cubicBezTo>
                    <a:pt x="739" y="1300"/>
                    <a:pt x="754" y="1316"/>
                    <a:pt x="713" y="1322"/>
                  </a:cubicBezTo>
                  <a:cubicBezTo>
                    <a:pt x="706" y="1323"/>
                    <a:pt x="699" y="1323"/>
                    <a:pt x="692" y="1323"/>
                  </a:cubicBezTo>
                  <a:cubicBezTo>
                    <a:pt x="660" y="1323"/>
                    <a:pt x="629" y="1315"/>
                    <a:pt x="601" y="1300"/>
                  </a:cubicBezTo>
                  <a:cubicBezTo>
                    <a:pt x="560" y="1272"/>
                    <a:pt x="557" y="1258"/>
                    <a:pt x="584" y="1258"/>
                  </a:cubicBezTo>
                  <a:close/>
                  <a:moveTo>
                    <a:pt x="310" y="1072"/>
                  </a:moveTo>
                  <a:cubicBezTo>
                    <a:pt x="330" y="1072"/>
                    <a:pt x="353" y="1077"/>
                    <a:pt x="379" y="1086"/>
                  </a:cubicBezTo>
                  <a:cubicBezTo>
                    <a:pt x="433" y="1106"/>
                    <a:pt x="458" y="1136"/>
                    <a:pt x="437" y="1155"/>
                  </a:cubicBezTo>
                  <a:cubicBezTo>
                    <a:pt x="415" y="1176"/>
                    <a:pt x="360" y="1230"/>
                    <a:pt x="310" y="1277"/>
                  </a:cubicBezTo>
                  <a:cubicBezTo>
                    <a:pt x="266" y="1320"/>
                    <a:pt x="232" y="1341"/>
                    <a:pt x="209" y="1341"/>
                  </a:cubicBezTo>
                  <a:cubicBezTo>
                    <a:pt x="177" y="1341"/>
                    <a:pt x="168" y="1300"/>
                    <a:pt x="188" y="1221"/>
                  </a:cubicBezTo>
                  <a:cubicBezTo>
                    <a:pt x="216" y="1117"/>
                    <a:pt x="250" y="1072"/>
                    <a:pt x="310" y="1072"/>
                  </a:cubicBezTo>
                  <a:close/>
                  <a:moveTo>
                    <a:pt x="1195" y="1258"/>
                  </a:moveTo>
                  <a:cubicBezTo>
                    <a:pt x="1229" y="1258"/>
                    <a:pt x="1255" y="1261"/>
                    <a:pt x="1267" y="1268"/>
                  </a:cubicBezTo>
                  <a:cubicBezTo>
                    <a:pt x="1339" y="1315"/>
                    <a:pt x="1279" y="1340"/>
                    <a:pt x="1091" y="1344"/>
                  </a:cubicBezTo>
                  <a:cubicBezTo>
                    <a:pt x="1072" y="1345"/>
                    <a:pt x="1055" y="1345"/>
                    <a:pt x="1039" y="1345"/>
                  </a:cubicBezTo>
                  <a:cubicBezTo>
                    <a:pt x="845" y="1345"/>
                    <a:pt x="837" y="1313"/>
                    <a:pt x="1034" y="1274"/>
                  </a:cubicBezTo>
                  <a:cubicBezTo>
                    <a:pt x="1093" y="1263"/>
                    <a:pt x="1151" y="1258"/>
                    <a:pt x="1195" y="1258"/>
                  </a:cubicBezTo>
                  <a:close/>
                  <a:moveTo>
                    <a:pt x="3544" y="1305"/>
                  </a:moveTo>
                  <a:cubicBezTo>
                    <a:pt x="3565" y="1305"/>
                    <a:pt x="3586" y="1309"/>
                    <a:pt x="3605" y="1315"/>
                  </a:cubicBezTo>
                  <a:lnTo>
                    <a:pt x="3604" y="1315"/>
                  </a:lnTo>
                  <a:cubicBezTo>
                    <a:pt x="3662" y="1337"/>
                    <a:pt x="3649" y="1349"/>
                    <a:pt x="3549" y="1367"/>
                  </a:cubicBezTo>
                  <a:cubicBezTo>
                    <a:pt x="3499" y="1375"/>
                    <a:pt x="3462" y="1380"/>
                    <a:pt x="3438" y="1380"/>
                  </a:cubicBezTo>
                  <a:cubicBezTo>
                    <a:pt x="3386" y="1380"/>
                    <a:pt x="3390" y="1361"/>
                    <a:pt x="3456" y="1327"/>
                  </a:cubicBezTo>
                  <a:cubicBezTo>
                    <a:pt x="3484" y="1312"/>
                    <a:pt x="3514" y="1305"/>
                    <a:pt x="3544" y="1305"/>
                  </a:cubicBezTo>
                  <a:close/>
                  <a:moveTo>
                    <a:pt x="390" y="1306"/>
                  </a:moveTo>
                  <a:cubicBezTo>
                    <a:pt x="426" y="1306"/>
                    <a:pt x="473" y="1319"/>
                    <a:pt x="512" y="1346"/>
                  </a:cubicBezTo>
                  <a:lnTo>
                    <a:pt x="512" y="1344"/>
                  </a:lnTo>
                  <a:cubicBezTo>
                    <a:pt x="549" y="1368"/>
                    <a:pt x="569" y="1401"/>
                    <a:pt x="551" y="1415"/>
                  </a:cubicBezTo>
                  <a:cubicBezTo>
                    <a:pt x="542" y="1421"/>
                    <a:pt x="528" y="1424"/>
                    <a:pt x="511" y="1424"/>
                  </a:cubicBezTo>
                  <a:cubicBezTo>
                    <a:pt x="447" y="1424"/>
                    <a:pt x="341" y="1384"/>
                    <a:pt x="333" y="1346"/>
                  </a:cubicBezTo>
                  <a:cubicBezTo>
                    <a:pt x="328" y="1320"/>
                    <a:pt x="353" y="1306"/>
                    <a:pt x="390" y="1306"/>
                  </a:cubicBezTo>
                  <a:close/>
                  <a:moveTo>
                    <a:pt x="2982" y="1216"/>
                  </a:moveTo>
                  <a:cubicBezTo>
                    <a:pt x="2983" y="1216"/>
                    <a:pt x="2984" y="1216"/>
                    <a:pt x="2985" y="1216"/>
                  </a:cubicBezTo>
                  <a:cubicBezTo>
                    <a:pt x="2985" y="1216"/>
                    <a:pt x="2986" y="1216"/>
                    <a:pt x="2987" y="1216"/>
                  </a:cubicBezTo>
                  <a:cubicBezTo>
                    <a:pt x="3014" y="1216"/>
                    <a:pt x="3031" y="1245"/>
                    <a:pt x="3019" y="1270"/>
                  </a:cubicBezTo>
                  <a:lnTo>
                    <a:pt x="3017" y="1270"/>
                  </a:lnTo>
                  <a:cubicBezTo>
                    <a:pt x="3007" y="1298"/>
                    <a:pt x="3026" y="1340"/>
                    <a:pt x="3064" y="1364"/>
                  </a:cubicBezTo>
                  <a:cubicBezTo>
                    <a:pt x="3101" y="1386"/>
                    <a:pt x="3114" y="1421"/>
                    <a:pt x="3095" y="1437"/>
                  </a:cubicBezTo>
                  <a:cubicBezTo>
                    <a:pt x="3089" y="1442"/>
                    <a:pt x="3082" y="1444"/>
                    <a:pt x="3075" y="1444"/>
                  </a:cubicBezTo>
                  <a:cubicBezTo>
                    <a:pt x="3057" y="1444"/>
                    <a:pt x="3036" y="1430"/>
                    <a:pt x="3022" y="1407"/>
                  </a:cubicBezTo>
                  <a:cubicBezTo>
                    <a:pt x="2950" y="1286"/>
                    <a:pt x="2934" y="1216"/>
                    <a:pt x="2982" y="1216"/>
                  </a:cubicBezTo>
                  <a:close/>
                  <a:moveTo>
                    <a:pt x="6372" y="1121"/>
                  </a:moveTo>
                  <a:cubicBezTo>
                    <a:pt x="6378" y="1121"/>
                    <a:pt x="6380" y="1134"/>
                    <a:pt x="6378" y="1159"/>
                  </a:cubicBezTo>
                  <a:cubicBezTo>
                    <a:pt x="6374" y="1212"/>
                    <a:pt x="6386" y="1228"/>
                    <a:pt x="6435" y="1228"/>
                  </a:cubicBezTo>
                  <a:cubicBezTo>
                    <a:pt x="6444" y="1228"/>
                    <a:pt x="6454" y="1227"/>
                    <a:pt x="6465" y="1227"/>
                  </a:cubicBezTo>
                  <a:cubicBezTo>
                    <a:pt x="6472" y="1226"/>
                    <a:pt x="6478" y="1225"/>
                    <a:pt x="6484" y="1225"/>
                  </a:cubicBezTo>
                  <a:cubicBezTo>
                    <a:pt x="6523" y="1225"/>
                    <a:pt x="6511" y="1249"/>
                    <a:pt x="6444" y="1295"/>
                  </a:cubicBezTo>
                  <a:cubicBezTo>
                    <a:pt x="6400" y="1326"/>
                    <a:pt x="6363" y="1342"/>
                    <a:pt x="6333" y="1342"/>
                  </a:cubicBezTo>
                  <a:cubicBezTo>
                    <a:pt x="6315" y="1342"/>
                    <a:pt x="6300" y="1335"/>
                    <a:pt x="6288" y="1322"/>
                  </a:cubicBezTo>
                  <a:cubicBezTo>
                    <a:pt x="6274" y="1303"/>
                    <a:pt x="6252" y="1292"/>
                    <a:pt x="6229" y="1292"/>
                  </a:cubicBezTo>
                  <a:cubicBezTo>
                    <a:pt x="6217" y="1292"/>
                    <a:pt x="6204" y="1296"/>
                    <a:pt x="6193" y="1303"/>
                  </a:cubicBezTo>
                  <a:cubicBezTo>
                    <a:pt x="6165" y="1322"/>
                    <a:pt x="6114" y="1355"/>
                    <a:pt x="6083" y="1374"/>
                  </a:cubicBezTo>
                  <a:cubicBezTo>
                    <a:pt x="6071" y="1381"/>
                    <a:pt x="6053" y="1385"/>
                    <a:pt x="6033" y="1385"/>
                  </a:cubicBezTo>
                  <a:cubicBezTo>
                    <a:pt x="6000" y="1385"/>
                    <a:pt x="5960" y="1376"/>
                    <a:pt x="5927" y="1359"/>
                  </a:cubicBezTo>
                  <a:cubicBezTo>
                    <a:pt x="5858" y="1324"/>
                    <a:pt x="5805" y="1307"/>
                    <a:pt x="5774" y="1307"/>
                  </a:cubicBezTo>
                  <a:cubicBezTo>
                    <a:pt x="5741" y="1307"/>
                    <a:pt x="5732" y="1327"/>
                    <a:pt x="5756" y="1368"/>
                  </a:cubicBezTo>
                  <a:cubicBezTo>
                    <a:pt x="5780" y="1415"/>
                    <a:pt x="5740" y="1444"/>
                    <a:pt x="5687" y="1444"/>
                  </a:cubicBezTo>
                  <a:cubicBezTo>
                    <a:pt x="5656" y="1444"/>
                    <a:pt x="5620" y="1435"/>
                    <a:pt x="5590" y="1413"/>
                  </a:cubicBezTo>
                  <a:cubicBezTo>
                    <a:pt x="5569" y="1398"/>
                    <a:pt x="5563" y="1390"/>
                    <a:pt x="5574" y="1390"/>
                  </a:cubicBezTo>
                  <a:cubicBezTo>
                    <a:pt x="5581" y="1390"/>
                    <a:pt x="5595" y="1394"/>
                    <a:pt x="5617" y="1401"/>
                  </a:cubicBezTo>
                  <a:cubicBezTo>
                    <a:pt x="5635" y="1407"/>
                    <a:pt x="5649" y="1410"/>
                    <a:pt x="5661" y="1410"/>
                  </a:cubicBezTo>
                  <a:cubicBezTo>
                    <a:pt x="5689" y="1410"/>
                    <a:pt x="5696" y="1390"/>
                    <a:pt x="5692" y="1344"/>
                  </a:cubicBezTo>
                  <a:lnTo>
                    <a:pt x="5692" y="1344"/>
                  </a:lnTo>
                  <a:lnTo>
                    <a:pt x="5690" y="1346"/>
                  </a:lnTo>
                  <a:cubicBezTo>
                    <a:pt x="5686" y="1298"/>
                    <a:pt x="5701" y="1279"/>
                    <a:pt x="5765" y="1279"/>
                  </a:cubicBezTo>
                  <a:cubicBezTo>
                    <a:pt x="5791" y="1279"/>
                    <a:pt x="5825" y="1282"/>
                    <a:pt x="5869" y="1288"/>
                  </a:cubicBezTo>
                  <a:cubicBezTo>
                    <a:pt x="5916" y="1294"/>
                    <a:pt x="5955" y="1297"/>
                    <a:pt x="5982" y="1297"/>
                  </a:cubicBezTo>
                  <a:cubicBezTo>
                    <a:pt x="6014" y="1297"/>
                    <a:pt x="6029" y="1293"/>
                    <a:pt x="6018" y="1285"/>
                  </a:cubicBezTo>
                  <a:cubicBezTo>
                    <a:pt x="6001" y="1272"/>
                    <a:pt x="6027" y="1264"/>
                    <a:pt x="6080" y="1264"/>
                  </a:cubicBezTo>
                  <a:cubicBezTo>
                    <a:pt x="6092" y="1264"/>
                    <a:pt x="6105" y="1265"/>
                    <a:pt x="6118" y="1265"/>
                  </a:cubicBezTo>
                  <a:cubicBezTo>
                    <a:pt x="6124" y="1266"/>
                    <a:pt x="6130" y="1266"/>
                    <a:pt x="6136" y="1266"/>
                  </a:cubicBezTo>
                  <a:cubicBezTo>
                    <a:pt x="6218" y="1266"/>
                    <a:pt x="6282" y="1236"/>
                    <a:pt x="6321" y="1179"/>
                  </a:cubicBezTo>
                  <a:cubicBezTo>
                    <a:pt x="6347" y="1140"/>
                    <a:pt x="6363" y="1121"/>
                    <a:pt x="6372" y="1121"/>
                  </a:cubicBezTo>
                  <a:close/>
                  <a:moveTo>
                    <a:pt x="4771" y="1348"/>
                  </a:moveTo>
                  <a:cubicBezTo>
                    <a:pt x="4799" y="1348"/>
                    <a:pt x="4836" y="1359"/>
                    <a:pt x="4866" y="1379"/>
                  </a:cubicBezTo>
                  <a:cubicBezTo>
                    <a:pt x="4917" y="1412"/>
                    <a:pt x="4923" y="1443"/>
                    <a:pt x="4880" y="1455"/>
                  </a:cubicBezTo>
                  <a:cubicBezTo>
                    <a:pt x="4867" y="1457"/>
                    <a:pt x="4855" y="1459"/>
                    <a:pt x="4842" y="1459"/>
                  </a:cubicBezTo>
                  <a:cubicBezTo>
                    <a:pt x="4810" y="1459"/>
                    <a:pt x="4778" y="1450"/>
                    <a:pt x="4748" y="1434"/>
                  </a:cubicBezTo>
                  <a:cubicBezTo>
                    <a:pt x="4717" y="1415"/>
                    <a:pt x="4710" y="1377"/>
                    <a:pt x="4734" y="1358"/>
                  </a:cubicBezTo>
                  <a:cubicBezTo>
                    <a:pt x="4742" y="1352"/>
                    <a:pt x="4755" y="1348"/>
                    <a:pt x="4771" y="1348"/>
                  </a:cubicBezTo>
                  <a:close/>
                  <a:moveTo>
                    <a:pt x="6571" y="1455"/>
                  </a:moveTo>
                  <a:cubicBezTo>
                    <a:pt x="6581" y="1455"/>
                    <a:pt x="6593" y="1456"/>
                    <a:pt x="6608" y="1456"/>
                  </a:cubicBezTo>
                  <a:cubicBezTo>
                    <a:pt x="6663" y="1459"/>
                    <a:pt x="6714" y="1476"/>
                    <a:pt x="6717" y="1494"/>
                  </a:cubicBezTo>
                  <a:cubicBezTo>
                    <a:pt x="6718" y="1502"/>
                    <a:pt x="6709" y="1507"/>
                    <a:pt x="6693" y="1507"/>
                  </a:cubicBezTo>
                  <a:cubicBezTo>
                    <a:pt x="6674" y="1507"/>
                    <a:pt x="6645" y="1501"/>
                    <a:pt x="6612" y="1489"/>
                  </a:cubicBezTo>
                  <a:cubicBezTo>
                    <a:pt x="6538" y="1465"/>
                    <a:pt x="6526" y="1455"/>
                    <a:pt x="6571" y="1455"/>
                  </a:cubicBezTo>
                  <a:close/>
                  <a:moveTo>
                    <a:pt x="4048" y="1616"/>
                  </a:moveTo>
                  <a:cubicBezTo>
                    <a:pt x="4049" y="1616"/>
                    <a:pt x="4049" y="1616"/>
                    <a:pt x="4050" y="1616"/>
                  </a:cubicBezTo>
                  <a:cubicBezTo>
                    <a:pt x="4077" y="1618"/>
                    <a:pt x="4122" y="1644"/>
                    <a:pt x="4147" y="1677"/>
                  </a:cubicBezTo>
                  <a:cubicBezTo>
                    <a:pt x="4161" y="1693"/>
                    <a:pt x="4163" y="1701"/>
                    <a:pt x="4155" y="1701"/>
                  </a:cubicBezTo>
                  <a:cubicBezTo>
                    <a:pt x="4146" y="1701"/>
                    <a:pt x="4126" y="1691"/>
                    <a:pt x="4096" y="1673"/>
                  </a:cubicBezTo>
                  <a:cubicBezTo>
                    <a:pt x="4047" y="1641"/>
                    <a:pt x="4024" y="1616"/>
                    <a:pt x="4048" y="1616"/>
                  </a:cubicBezTo>
                  <a:close/>
                  <a:moveTo>
                    <a:pt x="5986" y="1636"/>
                  </a:moveTo>
                  <a:cubicBezTo>
                    <a:pt x="5994" y="1636"/>
                    <a:pt x="5999" y="1639"/>
                    <a:pt x="6000" y="1646"/>
                  </a:cubicBezTo>
                  <a:cubicBezTo>
                    <a:pt x="6005" y="1667"/>
                    <a:pt x="5978" y="1692"/>
                    <a:pt x="5936" y="1704"/>
                  </a:cubicBezTo>
                  <a:cubicBezTo>
                    <a:pt x="5926" y="1707"/>
                    <a:pt x="5919" y="1708"/>
                    <a:pt x="5913" y="1708"/>
                  </a:cubicBezTo>
                  <a:cubicBezTo>
                    <a:pt x="5894" y="1708"/>
                    <a:pt x="5899" y="1693"/>
                    <a:pt x="5927" y="1667"/>
                  </a:cubicBezTo>
                  <a:cubicBezTo>
                    <a:pt x="5949" y="1647"/>
                    <a:pt x="5972" y="1636"/>
                    <a:pt x="5986" y="1636"/>
                  </a:cubicBezTo>
                  <a:close/>
                  <a:moveTo>
                    <a:pt x="3294" y="1729"/>
                  </a:moveTo>
                  <a:cubicBezTo>
                    <a:pt x="3302" y="1729"/>
                    <a:pt x="3309" y="1730"/>
                    <a:pt x="3314" y="1734"/>
                  </a:cubicBezTo>
                  <a:cubicBezTo>
                    <a:pt x="3325" y="1740"/>
                    <a:pt x="3292" y="1777"/>
                    <a:pt x="3241" y="1818"/>
                  </a:cubicBezTo>
                  <a:cubicBezTo>
                    <a:pt x="3209" y="1844"/>
                    <a:pt x="3176" y="1858"/>
                    <a:pt x="3153" y="1858"/>
                  </a:cubicBezTo>
                  <a:cubicBezTo>
                    <a:pt x="3140" y="1858"/>
                    <a:pt x="3130" y="1854"/>
                    <a:pt x="3125" y="1844"/>
                  </a:cubicBezTo>
                  <a:cubicBezTo>
                    <a:pt x="3107" y="1809"/>
                    <a:pt x="3234" y="1729"/>
                    <a:pt x="3294" y="1729"/>
                  </a:cubicBezTo>
                  <a:close/>
                  <a:moveTo>
                    <a:pt x="2645" y="1593"/>
                  </a:moveTo>
                  <a:cubicBezTo>
                    <a:pt x="2662" y="1593"/>
                    <a:pt x="2679" y="1596"/>
                    <a:pt x="2695" y="1601"/>
                  </a:cubicBezTo>
                  <a:cubicBezTo>
                    <a:pt x="2740" y="1616"/>
                    <a:pt x="2740" y="1652"/>
                    <a:pt x="2695" y="1688"/>
                  </a:cubicBezTo>
                  <a:cubicBezTo>
                    <a:pt x="2628" y="1740"/>
                    <a:pt x="2693" y="1809"/>
                    <a:pt x="2805" y="1809"/>
                  </a:cubicBezTo>
                  <a:cubicBezTo>
                    <a:pt x="2810" y="1809"/>
                    <a:pt x="2816" y="1809"/>
                    <a:pt x="2822" y="1809"/>
                  </a:cubicBezTo>
                  <a:cubicBezTo>
                    <a:pt x="2823" y="1809"/>
                    <a:pt x="2823" y="1809"/>
                    <a:pt x="2824" y="1809"/>
                  </a:cubicBezTo>
                  <a:cubicBezTo>
                    <a:pt x="2854" y="1809"/>
                    <a:pt x="2880" y="1844"/>
                    <a:pt x="2885" y="1889"/>
                  </a:cubicBezTo>
                  <a:cubicBezTo>
                    <a:pt x="2889" y="1927"/>
                    <a:pt x="2886" y="1945"/>
                    <a:pt x="2870" y="1945"/>
                  </a:cubicBezTo>
                  <a:cubicBezTo>
                    <a:pt x="2855" y="1945"/>
                    <a:pt x="2828" y="1931"/>
                    <a:pt x="2785" y="1903"/>
                  </a:cubicBezTo>
                  <a:cubicBezTo>
                    <a:pt x="2743" y="1875"/>
                    <a:pt x="2712" y="1862"/>
                    <a:pt x="2689" y="1862"/>
                  </a:cubicBezTo>
                  <a:cubicBezTo>
                    <a:pt x="2671" y="1862"/>
                    <a:pt x="2658" y="1870"/>
                    <a:pt x="2650" y="1888"/>
                  </a:cubicBezTo>
                  <a:cubicBezTo>
                    <a:pt x="2641" y="1910"/>
                    <a:pt x="2612" y="1922"/>
                    <a:pt x="2579" y="1922"/>
                  </a:cubicBezTo>
                  <a:cubicBezTo>
                    <a:pt x="2566" y="1922"/>
                    <a:pt x="2552" y="1920"/>
                    <a:pt x="2538" y="1916"/>
                  </a:cubicBezTo>
                  <a:cubicBezTo>
                    <a:pt x="2479" y="1895"/>
                    <a:pt x="2479" y="1874"/>
                    <a:pt x="2538" y="1844"/>
                  </a:cubicBezTo>
                  <a:cubicBezTo>
                    <a:pt x="2653" y="1789"/>
                    <a:pt x="2602" y="1711"/>
                    <a:pt x="2463" y="1711"/>
                  </a:cubicBezTo>
                  <a:cubicBezTo>
                    <a:pt x="2455" y="1711"/>
                    <a:pt x="2448" y="1711"/>
                    <a:pt x="2440" y="1712"/>
                  </a:cubicBezTo>
                  <a:cubicBezTo>
                    <a:pt x="2430" y="1712"/>
                    <a:pt x="2420" y="1713"/>
                    <a:pt x="2412" y="1713"/>
                  </a:cubicBezTo>
                  <a:cubicBezTo>
                    <a:pt x="2358" y="1713"/>
                    <a:pt x="2328" y="1702"/>
                    <a:pt x="2344" y="1686"/>
                  </a:cubicBezTo>
                  <a:cubicBezTo>
                    <a:pt x="2373" y="1667"/>
                    <a:pt x="2407" y="1656"/>
                    <a:pt x="2441" y="1656"/>
                  </a:cubicBezTo>
                  <a:lnTo>
                    <a:pt x="2443" y="1656"/>
                  </a:lnTo>
                  <a:cubicBezTo>
                    <a:pt x="2485" y="1655"/>
                    <a:pt x="2526" y="1640"/>
                    <a:pt x="2561" y="1616"/>
                  </a:cubicBezTo>
                  <a:cubicBezTo>
                    <a:pt x="2586" y="1601"/>
                    <a:pt x="2615" y="1593"/>
                    <a:pt x="2645" y="1593"/>
                  </a:cubicBezTo>
                  <a:close/>
                  <a:moveTo>
                    <a:pt x="4005" y="1937"/>
                  </a:moveTo>
                  <a:cubicBezTo>
                    <a:pt x="4033" y="1937"/>
                    <a:pt x="4078" y="1940"/>
                    <a:pt x="4126" y="1946"/>
                  </a:cubicBezTo>
                  <a:lnTo>
                    <a:pt x="4125" y="1946"/>
                  </a:lnTo>
                  <a:cubicBezTo>
                    <a:pt x="4250" y="1962"/>
                    <a:pt x="4250" y="1964"/>
                    <a:pt x="4134" y="1968"/>
                  </a:cubicBezTo>
                  <a:cubicBezTo>
                    <a:pt x="4110" y="1969"/>
                    <a:pt x="4089" y="1970"/>
                    <a:pt x="4070" y="1970"/>
                  </a:cubicBezTo>
                  <a:cubicBezTo>
                    <a:pt x="3988" y="1970"/>
                    <a:pt x="3953" y="1959"/>
                    <a:pt x="3977" y="1940"/>
                  </a:cubicBezTo>
                  <a:cubicBezTo>
                    <a:pt x="3980" y="1938"/>
                    <a:pt x="3990" y="1937"/>
                    <a:pt x="4005" y="1937"/>
                  </a:cubicBezTo>
                  <a:close/>
                  <a:moveTo>
                    <a:pt x="3092" y="1984"/>
                  </a:moveTo>
                  <a:cubicBezTo>
                    <a:pt x="3119" y="1984"/>
                    <a:pt x="3143" y="2002"/>
                    <a:pt x="3177" y="2038"/>
                  </a:cubicBezTo>
                  <a:cubicBezTo>
                    <a:pt x="3271" y="2140"/>
                    <a:pt x="3301" y="2265"/>
                    <a:pt x="3235" y="2265"/>
                  </a:cubicBezTo>
                  <a:cubicBezTo>
                    <a:pt x="3231" y="2265"/>
                    <a:pt x="3226" y="2265"/>
                    <a:pt x="3222" y="2264"/>
                  </a:cubicBezTo>
                  <a:cubicBezTo>
                    <a:pt x="3189" y="2256"/>
                    <a:pt x="3173" y="2223"/>
                    <a:pt x="3186" y="2189"/>
                  </a:cubicBezTo>
                  <a:cubicBezTo>
                    <a:pt x="3212" y="2126"/>
                    <a:pt x="3123" y="2052"/>
                    <a:pt x="3038" y="2052"/>
                  </a:cubicBezTo>
                  <a:cubicBezTo>
                    <a:pt x="3025" y="2052"/>
                    <a:pt x="3012" y="2054"/>
                    <a:pt x="3000" y="2058"/>
                  </a:cubicBezTo>
                  <a:cubicBezTo>
                    <a:pt x="2992" y="2060"/>
                    <a:pt x="2987" y="2061"/>
                    <a:pt x="2983" y="2061"/>
                  </a:cubicBezTo>
                  <a:cubicBezTo>
                    <a:pt x="2967" y="2061"/>
                    <a:pt x="2980" y="2044"/>
                    <a:pt x="3017" y="2017"/>
                  </a:cubicBezTo>
                  <a:cubicBezTo>
                    <a:pt x="3048" y="1996"/>
                    <a:pt x="3071" y="1984"/>
                    <a:pt x="3092" y="1984"/>
                  </a:cubicBezTo>
                  <a:close/>
                  <a:moveTo>
                    <a:pt x="4228" y="2154"/>
                  </a:moveTo>
                  <a:cubicBezTo>
                    <a:pt x="4254" y="2154"/>
                    <a:pt x="4284" y="2155"/>
                    <a:pt x="4319" y="2158"/>
                  </a:cubicBezTo>
                  <a:lnTo>
                    <a:pt x="4320" y="2159"/>
                  </a:lnTo>
                  <a:cubicBezTo>
                    <a:pt x="4475" y="2171"/>
                    <a:pt x="4478" y="2174"/>
                    <a:pt x="4396" y="2238"/>
                  </a:cubicBezTo>
                  <a:cubicBezTo>
                    <a:pt x="4362" y="2266"/>
                    <a:pt x="4342" y="2280"/>
                    <a:pt x="4330" y="2280"/>
                  </a:cubicBezTo>
                  <a:cubicBezTo>
                    <a:pt x="4317" y="2280"/>
                    <a:pt x="4313" y="2264"/>
                    <a:pt x="4314" y="2231"/>
                  </a:cubicBezTo>
                  <a:cubicBezTo>
                    <a:pt x="4314" y="2201"/>
                    <a:pt x="4312" y="2186"/>
                    <a:pt x="4304" y="2186"/>
                  </a:cubicBezTo>
                  <a:cubicBezTo>
                    <a:pt x="4296" y="2186"/>
                    <a:pt x="4283" y="2201"/>
                    <a:pt x="4262" y="2231"/>
                  </a:cubicBezTo>
                  <a:cubicBezTo>
                    <a:pt x="4241" y="2261"/>
                    <a:pt x="4222" y="2275"/>
                    <a:pt x="4204" y="2275"/>
                  </a:cubicBezTo>
                  <a:cubicBezTo>
                    <a:pt x="4189" y="2275"/>
                    <a:pt x="4173" y="2266"/>
                    <a:pt x="4158" y="2247"/>
                  </a:cubicBezTo>
                  <a:cubicBezTo>
                    <a:pt x="4100" y="2180"/>
                    <a:pt x="4116" y="2154"/>
                    <a:pt x="4228" y="2154"/>
                  </a:cubicBezTo>
                  <a:close/>
                  <a:moveTo>
                    <a:pt x="4740" y="2201"/>
                  </a:moveTo>
                  <a:cubicBezTo>
                    <a:pt x="4743" y="2201"/>
                    <a:pt x="4745" y="2202"/>
                    <a:pt x="4747" y="2203"/>
                  </a:cubicBezTo>
                  <a:cubicBezTo>
                    <a:pt x="4757" y="2210"/>
                    <a:pt x="4754" y="2241"/>
                    <a:pt x="4740" y="2276"/>
                  </a:cubicBezTo>
                  <a:cubicBezTo>
                    <a:pt x="4729" y="2300"/>
                    <a:pt x="4710" y="2314"/>
                    <a:pt x="4690" y="2314"/>
                  </a:cubicBezTo>
                  <a:cubicBezTo>
                    <a:pt x="4682" y="2314"/>
                    <a:pt x="4674" y="2312"/>
                    <a:pt x="4666" y="2307"/>
                  </a:cubicBezTo>
                  <a:cubicBezTo>
                    <a:pt x="4641" y="2291"/>
                    <a:pt x="4644" y="2258"/>
                    <a:pt x="4674" y="2234"/>
                  </a:cubicBezTo>
                  <a:cubicBezTo>
                    <a:pt x="4700" y="2214"/>
                    <a:pt x="4727" y="2201"/>
                    <a:pt x="4740" y="2201"/>
                  </a:cubicBezTo>
                  <a:close/>
                  <a:moveTo>
                    <a:pt x="3957" y="2291"/>
                  </a:moveTo>
                  <a:cubicBezTo>
                    <a:pt x="3987" y="2291"/>
                    <a:pt x="4018" y="2298"/>
                    <a:pt x="4046" y="2313"/>
                  </a:cubicBezTo>
                  <a:cubicBezTo>
                    <a:pt x="4069" y="2329"/>
                    <a:pt x="4074" y="2353"/>
                    <a:pt x="4053" y="2370"/>
                  </a:cubicBezTo>
                  <a:cubicBezTo>
                    <a:pt x="4046" y="2375"/>
                    <a:pt x="4037" y="2378"/>
                    <a:pt x="4025" y="2378"/>
                  </a:cubicBezTo>
                  <a:cubicBezTo>
                    <a:pt x="4002" y="2378"/>
                    <a:pt x="3972" y="2368"/>
                    <a:pt x="3944" y="2350"/>
                  </a:cubicBezTo>
                  <a:cubicBezTo>
                    <a:pt x="3902" y="2322"/>
                    <a:pt x="3898" y="2298"/>
                    <a:pt x="3935" y="2292"/>
                  </a:cubicBezTo>
                  <a:cubicBezTo>
                    <a:pt x="3942" y="2291"/>
                    <a:pt x="3949" y="2291"/>
                    <a:pt x="3957" y="2291"/>
                  </a:cubicBezTo>
                  <a:close/>
                  <a:moveTo>
                    <a:pt x="3259" y="2318"/>
                  </a:moveTo>
                  <a:cubicBezTo>
                    <a:pt x="3263" y="2318"/>
                    <a:pt x="3266" y="2319"/>
                    <a:pt x="3268" y="2320"/>
                  </a:cubicBezTo>
                  <a:cubicBezTo>
                    <a:pt x="3316" y="2352"/>
                    <a:pt x="3280" y="2411"/>
                    <a:pt x="3223" y="2411"/>
                  </a:cubicBezTo>
                  <a:cubicBezTo>
                    <a:pt x="3219" y="2411"/>
                    <a:pt x="3214" y="2411"/>
                    <a:pt x="3208" y="2410"/>
                  </a:cubicBezTo>
                  <a:cubicBezTo>
                    <a:pt x="3168" y="2401"/>
                    <a:pt x="3159" y="2374"/>
                    <a:pt x="3189" y="2350"/>
                  </a:cubicBezTo>
                  <a:cubicBezTo>
                    <a:pt x="3214" y="2331"/>
                    <a:pt x="3243" y="2318"/>
                    <a:pt x="3259" y="2318"/>
                  </a:cubicBezTo>
                  <a:close/>
                  <a:moveTo>
                    <a:pt x="3403" y="2413"/>
                  </a:moveTo>
                  <a:cubicBezTo>
                    <a:pt x="3419" y="2413"/>
                    <a:pt x="3440" y="2415"/>
                    <a:pt x="3462" y="2420"/>
                  </a:cubicBezTo>
                  <a:cubicBezTo>
                    <a:pt x="3501" y="2428"/>
                    <a:pt x="3516" y="2447"/>
                    <a:pt x="3495" y="2464"/>
                  </a:cubicBezTo>
                  <a:cubicBezTo>
                    <a:pt x="3482" y="2472"/>
                    <a:pt x="3468" y="2475"/>
                    <a:pt x="3454" y="2475"/>
                  </a:cubicBezTo>
                  <a:cubicBezTo>
                    <a:pt x="3438" y="2475"/>
                    <a:pt x="3422" y="2471"/>
                    <a:pt x="3408" y="2462"/>
                  </a:cubicBezTo>
                  <a:cubicBezTo>
                    <a:pt x="3382" y="2443"/>
                    <a:pt x="3367" y="2425"/>
                    <a:pt x="3376" y="2417"/>
                  </a:cubicBezTo>
                  <a:cubicBezTo>
                    <a:pt x="3380" y="2415"/>
                    <a:pt x="3389" y="2413"/>
                    <a:pt x="3403" y="2413"/>
                  </a:cubicBezTo>
                  <a:close/>
                  <a:moveTo>
                    <a:pt x="2823" y="2403"/>
                  </a:moveTo>
                  <a:cubicBezTo>
                    <a:pt x="2847" y="2403"/>
                    <a:pt x="2884" y="2407"/>
                    <a:pt x="2937" y="2413"/>
                  </a:cubicBezTo>
                  <a:cubicBezTo>
                    <a:pt x="3047" y="2426"/>
                    <a:pt x="3161" y="2459"/>
                    <a:pt x="3199" y="2488"/>
                  </a:cubicBezTo>
                  <a:lnTo>
                    <a:pt x="3199" y="2486"/>
                  </a:lnTo>
                  <a:cubicBezTo>
                    <a:pt x="3236" y="2512"/>
                    <a:pt x="3250" y="2524"/>
                    <a:pt x="3239" y="2524"/>
                  </a:cubicBezTo>
                  <a:cubicBezTo>
                    <a:pt x="3232" y="2524"/>
                    <a:pt x="3211" y="2517"/>
                    <a:pt x="3176" y="2505"/>
                  </a:cubicBezTo>
                  <a:cubicBezTo>
                    <a:pt x="3131" y="2492"/>
                    <a:pt x="3085" y="2484"/>
                    <a:pt x="3038" y="2484"/>
                  </a:cubicBezTo>
                  <a:cubicBezTo>
                    <a:pt x="3024" y="2484"/>
                    <a:pt x="3010" y="2485"/>
                    <a:pt x="2997" y="2486"/>
                  </a:cubicBezTo>
                  <a:cubicBezTo>
                    <a:pt x="2990" y="2487"/>
                    <a:pt x="2983" y="2487"/>
                    <a:pt x="2976" y="2487"/>
                  </a:cubicBezTo>
                  <a:cubicBezTo>
                    <a:pt x="2923" y="2487"/>
                    <a:pt x="2871" y="2472"/>
                    <a:pt x="2826" y="2444"/>
                  </a:cubicBezTo>
                  <a:cubicBezTo>
                    <a:pt x="2783" y="2416"/>
                    <a:pt x="2778" y="2403"/>
                    <a:pt x="2823" y="2403"/>
                  </a:cubicBezTo>
                  <a:close/>
                  <a:moveTo>
                    <a:pt x="3715" y="2461"/>
                  </a:moveTo>
                  <a:cubicBezTo>
                    <a:pt x="3737" y="2461"/>
                    <a:pt x="3772" y="2465"/>
                    <a:pt x="3823" y="2473"/>
                  </a:cubicBezTo>
                  <a:cubicBezTo>
                    <a:pt x="3896" y="2482"/>
                    <a:pt x="3925" y="2489"/>
                    <a:pt x="3887" y="2489"/>
                  </a:cubicBezTo>
                  <a:cubicBezTo>
                    <a:pt x="3849" y="2489"/>
                    <a:pt x="3819" y="2523"/>
                    <a:pt x="3826" y="2562"/>
                  </a:cubicBezTo>
                  <a:cubicBezTo>
                    <a:pt x="3830" y="2611"/>
                    <a:pt x="3810" y="2635"/>
                    <a:pt x="3783" y="2635"/>
                  </a:cubicBezTo>
                  <a:cubicBezTo>
                    <a:pt x="3754" y="2635"/>
                    <a:pt x="3717" y="2606"/>
                    <a:pt x="3698" y="2552"/>
                  </a:cubicBezTo>
                  <a:cubicBezTo>
                    <a:pt x="3675" y="2483"/>
                    <a:pt x="3667" y="2461"/>
                    <a:pt x="3715" y="2461"/>
                  </a:cubicBezTo>
                  <a:close/>
                  <a:moveTo>
                    <a:pt x="5217" y="2593"/>
                  </a:moveTo>
                  <a:cubicBezTo>
                    <a:pt x="5245" y="2593"/>
                    <a:pt x="5270" y="2598"/>
                    <a:pt x="5287" y="2610"/>
                  </a:cubicBezTo>
                  <a:cubicBezTo>
                    <a:pt x="5316" y="2628"/>
                    <a:pt x="5289" y="2641"/>
                    <a:pt x="5223" y="2643"/>
                  </a:cubicBezTo>
                  <a:cubicBezTo>
                    <a:pt x="5212" y="2643"/>
                    <a:pt x="5201" y="2643"/>
                    <a:pt x="5190" y="2643"/>
                  </a:cubicBezTo>
                  <a:cubicBezTo>
                    <a:pt x="5140" y="2643"/>
                    <a:pt x="5102" y="2640"/>
                    <a:pt x="5095" y="2635"/>
                  </a:cubicBezTo>
                  <a:cubicBezTo>
                    <a:pt x="5084" y="2629"/>
                    <a:pt x="5111" y="2614"/>
                    <a:pt x="5157" y="2601"/>
                  </a:cubicBezTo>
                  <a:cubicBezTo>
                    <a:pt x="5177" y="2595"/>
                    <a:pt x="5197" y="2593"/>
                    <a:pt x="5217" y="2593"/>
                  </a:cubicBezTo>
                  <a:close/>
                  <a:moveTo>
                    <a:pt x="5185" y="2830"/>
                  </a:moveTo>
                  <a:cubicBezTo>
                    <a:pt x="5254" y="2830"/>
                    <a:pt x="5296" y="2869"/>
                    <a:pt x="5245" y="2910"/>
                  </a:cubicBezTo>
                  <a:cubicBezTo>
                    <a:pt x="5229" y="2923"/>
                    <a:pt x="5201" y="2929"/>
                    <a:pt x="5171" y="2929"/>
                  </a:cubicBezTo>
                  <a:cubicBezTo>
                    <a:pt x="5148" y="2929"/>
                    <a:pt x="5123" y="2925"/>
                    <a:pt x="5099" y="2917"/>
                  </a:cubicBezTo>
                  <a:cubicBezTo>
                    <a:pt x="4996" y="2882"/>
                    <a:pt x="4998" y="2876"/>
                    <a:pt x="5122" y="2840"/>
                  </a:cubicBezTo>
                  <a:cubicBezTo>
                    <a:pt x="5144" y="2833"/>
                    <a:pt x="5165" y="2830"/>
                    <a:pt x="5185" y="2830"/>
                  </a:cubicBezTo>
                  <a:close/>
                  <a:moveTo>
                    <a:pt x="5336" y="3070"/>
                  </a:moveTo>
                  <a:cubicBezTo>
                    <a:pt x="5351" y="3070"/>
                    <a:pt x="5366" y="3074"/>
                    <a:pt x="5380" y="3081"/>
                  </a:cubicBezTo>
                  <a:cubicBezTo>
                    <a:pt x="5408" y="3099"/>
                    <a:pt x="5395" y="3123"/>
                    <a:pt x="5348" y="3137"/>
                  </a:cubicBezTo>
                  <a:cubicBezTo>
                    <a:pt x="5318" y="3146"/>
                    <a:pt x="5289" y="3151"/>
                    <a:pt x="5270" y="3151"/>
                  </a:cubicBezTo>
                  <a:cubicBezTo>
                    <a:pt x="5259" y="3151"/>
                    <a:pt x="5251" y="3150"/>
                    <a:pt x="5247" y="3147"/>
                  </a:cubicBezTo>
                  <a:cubicBezTo>
                    <a:pt x="5235" y="3140"/>
                    <a:pt x="5248" y="3116"/>
                    <a:pt x="5278" y="3092"/>
                  </a:cubicBezTo>
                  <a:cubicBezTo>
                    <a:pt x="5295" y="3077"/>
                    <a:pt x="5315" y="3070"/>
                    <a:pt x="5336" y="3070"/>
                  </a:cubicBezTo>
                  <a:close/>
                  <a:moveTo>
                    <a:pt x="5670" y="3292"/>
                  </a:moveTo>
                  <a:cubicBezTo>
                    <a:pt x="5671" y="3292"/>
                    <a:pt x="5671" y="3292"/>
                    <a:pt x="5672" y="3292"/>
                  </a:cubicBezTo>
                  <a:cubicBezTo>
                    <a:pt x="5701" y="3295"/>
                    <a:pt x="5744" y="3320"/>
                    <a:pt x="5769" y="3353"/>
                  </a:cubicBezTo>
                  <a:cubicBezTo>
                    <a:pt x="5783" y="3369"/>
                    <a:pt x="5785" y="3377"/>
                    <a:pt x="5778" y="3377"/>
                  </a:cubicBezTo>
                  <a:cubicBezTo>
                    <a:pt x="5769" y="3377"/>
                    <a:pt x="5750" y="3368"/>
                    <a:pt x="5720" y="3350"/>
                  </a:cubicBezTo>
                  <a:cubicBezTo>
                    <a:pt x="5669" y="3318"/>
                    <a:pt x="5647" y="3292"/>
                    <a:pt x="5670" y="3292"/>
                  </a:cubicBezTo>
                  <a:close/>
                  <a:moveTo>
                    <a:pt x="8436" y="3360"/>
                  </a:moveTo>
                  <a:cubicBezTo>
                    <a:pt x="8454" y="3360"/>
                    <a:pt x="8462" y="3368"/>
                    <a:pt x="8454" y="3383"/>
                  </a:cubicBezTo>
                  <a:cubicBezTo>
                    <a:pt x="8439" y="3410"/>
                    <a:pt x="8393" y="3431"/>
                    <a:pt x="8344" y="3431"/>
                  </a:cubicBezTo>
                  <a:cubicBezTo>
                    <a:pt x="8342" y="3431"/>
                    <a:pt x="8341" y="3431"/>
                    <a:pt x="8339" y="3431"/>
                  </a:cubicBezTo>
                  <a:cubicBezTo>
                    <a:pt x="8275" y="3428"/>
                    <a:pt x="8284" y="3413"/>
                    <a:pt x="8366" y="3378"/>
                  </a:cubicBezTo>
                  <a:cubicBezTo>
                    <a:pt x="8396" y="3366"/>
                    <a:pt x="8420" y="3360"/>
                    <a:pt x="8436" y="3360"/>
                  </a:cubicBezTo>
                  <a:close/>
                  <a:moveTo>
                    <a:pt x="5775" y="3446"/>
                  </a:moveTo>
                  <a:cubicBezTo>
                    <a:pt x="5783" y="3446"/>
                    <a:pt x="5793" y="3446"/>
                    <a:pt x="5804" y="3447"/>
                  </a:cubicBezTo>
                  <a:cubicBezTo>
                    <a:pt x="5890" y="3453"/>
                    <a:pt x="5908" y="3465"/>
                    <a:pt x="5890" y="3507"/>
                  </a:cubicBezTo>
                  <a:lnTo>
                    <a:pt x="5892" y="3505"/>
                  </a:lnTo>
                  <a:lnTo>
                    <a:pt x="5892" y="3505"/>
                  </a:lnTo>
                  <a:cubicBezTo>
                    <a:pt x="5874" y="3546"/>
                    <a:pt x="5895" y="3561"/>
                    <a:pt x="5992" y="3571"/>
                  </a:cubicBezTo>
                  <a:cubicBezTo>
                    <a:pt x="6097" y="3583"/>
                    <a:pt x="6100" y="3589"/>
                    <a:pt x="6014" y="3616"/>
                  </a:cubicBezTo>
                  <a:cubicBezTo>
                    <a:pt x="5968" y="3629"/>
                    <a:pt x="5923" y="3649"/>
                    <a:pt x="5883" y="3674"/>
                  </a:cubicBezTo>
                  <a:cubicBezTo>
                    <a:pt x="5879" y="3676"/>
                    <a:pt x="5876" y="3678"/>
                    <a:pt x="5872" y="3678"/>
                  </a:cubicBezTo>
                  <a:cubicBezTo>
                    <a:pt x="5855" y="3678"/>
                    <a:pt x="5837" y="3649"/>
                    <a:pt x="5827" y="3607"/>
                  </a:cubicBezTo>
                  <a:cubicBezTo>
                    <a:pt x="5815" y="3555"/>
                    <a:pt x="5781" y="3495"/>
                    <a:pt x="5751" y="3475"/>
                  </a:cubicBezTo>
                  <a:cubicBezTo>
                    <a:pt x="5721" y="3456"/>
                    <a:pt x="5729" y="3446"/>
                    <a:pt x="5775" y="3446"/>
                  </a:cubicBezTo>
                  <a:close/>
                  <a:moveTo>
                    <a:pt x="6941" y="3753"/>
                  </a:moveTo>
                  <a:cubicBezTo>
                    <a:pt x="6954" y="3753"/>
                    <a:pt x="6975" y="3761"/>
                    <a:pt x="6996" y="3774"/>
                  </a:cubicBezTo>
                  <a:cubicBezTo>
                    <a:pt x="7021" y="3790"/>
                    <a:pt x="7027" y="3820"/>
                    <a:pt x="7006" y="3837"/>
                  </a:cubicBezTo>
                  <a:cubicBezTo>
                    <a:pt x="6998" y="3842"/>
                    <a:pt x="6990" y="3844"/>
                    <a:pt x="6981" y="3844"/>
                  </a:cubicBezTo>
                  <a:cubicBezTo>
                    <a:pt x="6964" y="3844"/>
                    <a:pt x="6948" y="3835"/>
                    <a:pt x="6941" y="3819"/>
                  </a:cubicBezTo>
                  <a:cubicBezTo>
                    <a:pt x="6926" y="3790"/>
                    <a:pt x="6921" y="3762"/>
                    <a:pt x="6930" y="3756"/>
                  </a:cubicBezTo>
                  <a:cubicBezTo>
                    <a:pt x="6933" y="3754"/>
                    <a:pt x="6936" y="3753"/>
                    <a:pt x="6941" y="3753"/>
                  </a:cubicBezTo>
                  <a:close/>
                  <a:moveTo>
                    <a:pt x="7370" y="3837"/>
                  </a:moveTo>
                  <a:cubicBezTo>
                    <a:pt x="7386" y="3837"/>
                    <a:pt x="7405" y="3861"/>
                    <a:pt x="7418" y="3899"/>
                  </a:cubicBezTo>
                  <a:lnTo>
                    <a:pt x="7420" y="3898"/>
                  </a:lnTo>
                  <a:lnTo>
                    <a:pt x="7420" y="3898"/>
                  </a:lnTo>
                  <a:cubicBezTo>
                    <a:pt x="7436" y="3946"/>
                    <a:pt x="7435" y="3993"/>
                    <a:pt x="7415" y="4008"/>
                  </a:cubicBezTo>
                  <a:cubicBezTo>
                    <a:pt x="7411" y="4011"/>
                    <a:pt x="7407" y="4013"/>
                    <a:pt x="7403" y="4013"/>
                  </a:cubicBezTo>
                  <a:cubicBezTo>
                    <a:pt x="7364" y="4013"/>
                    <a:pt x="7323" y="3874"/>
                    <a:pt x="7360" y="3841"/>
                  </a:cubicBezTo>
                  <a:cubicBezTo>
                    <a:pt x="7363" y="3838"/>
                    <a:pt x="7367" y="3837"/>
                    <a:pt x="7370" y="3837"/>
                  </a:cubicBezTo>
                  <a:close/>
                  <a:moveTo>
                    <a:pt x="7402" y="0"/>
                  </a:moveTo>
                  <a:cubicBezTo>
                    <a:pt x="7365" y="0"/>
                    <a:pt x="7352" y="43"/>
                    <a:pt x="7370" y="128"/>
                  </a:cubicBezTo>
                  <a:cubicBezTo>
                    <a:pt x="7381" y="177"/>
                    <a:pt x="7380" y="197"/>
                    <a:pt x="7353" y="197"/>
                  </a:cubicBezTo>
                  <a:cubicBezTo>
                    <a:pt x="7339" y="197"/>
                    <a:pt x="7317" y="191"/>
                    <a:pt x="7285" y="180"/>
                  </a:cubicBezTo>
                  <a:cubicBezTo>
                    <a:pt x="7251" y="169"/>
                    <a:pt x="7229" y="163"/>
                    <a:pt x="7215" y="163"/>
                  </a:cubicBezTo>
                  <a:cubicBezTo>
                    <a:pt x="7193" y="163"/>
                    <a:pt x="7198" y="180"/>
                    <a:pt x="7218" y="219"/>
                  </a:cubicBezTo>
                  <a:cubicBezTo>
                    <a:pt x="7233" y="249"/>
                    <a:pt x="7237" y="264"/>
                    <a:pt x="7226" y="264"/>
                  </a:cubicBezTo>
                  <a:cubicBezTo>
                    <a:pt x="7215" y="264"/>
                    <a:pt x="7189" y="250"/>
                    <a:pt x="7145" y="221"/>
                  </a:cubicBezTo>
                  <a:cubicBezTo>
                    <a:pt x="7095" y="188"/>
                    <a:pt x="7056" y="173"/>
                    <a:pt x="7030" y="173"/>
                  </a:cubicBezTo>
                  <a:cubicBezTo>
                    <a:pt x="6982" y="173"/>
                    <a:pt x="6978" y="223"/>
                    <a:pt x="7033" y="310"/>
                  </a:cubicBezTo>
                  <a:cubicBezTo>
                    <a:pt x="7067" y="365"/>
                    <a:pt x="7071" y="395"/>
                    <a:pt x="7047" y="395"/>
                  </a:cubicBezTo>
                  <a:cubicBezTo>
                    <a:pt x="7041" y="395"/>
                    <a:pt x="7033" y="393"/>
                    <a:pt x="7024" y="389"/>
                  </a:cubicBezTo>
                  <a:cubicBezTo>
                    <a:pt x="6995" y="379"/>
                    <a:pt x="6971" y="374"/>
                    <a:pt x="6953" y="374"/>
                  </a:cubicBezTo>
                  <a:cubicBezTo>
                    <a:pt x="6890" y="374"/>
                    <a:pt x="6895" y="427"/>
                    <a:pt x="6993" y="468"/>
                  </a:cubicBezTo>
                  <a:cubicBezTo>
                    <a:pt x="7111" y="518"/>
                    <a:pt x="7111" y="547"/>
                    <a:pt x="7017" y="547"/>
                  </a:cubicBezTo>
                  <a:cubicBezTo>
                    <a:pt x="6974" y="547"/>
                    <a:pt x="6912" y="541"/>
                    <a:pt x="6833" y="528"/>
                  </a:cubicBezTo>
                  <a:cubicBezTo>
                    <a:pt x="6700" y="507"/>
                    <a:pt x="6617" y="474"/>
                    <a:pt x="6621" y="445"/>
                  </a:cubicBezTo>
                  <a:cubicBezTo>
                    <a:pt x="6623" y="429"/>
                    <a:pt x="6632" y="421"/>
                    <a:pt x="6645" y="421"/>
                  </a:cubicBezTo>
                  <a:cubicBezTo>
                    <a:pt x="6656" y="421"/>
                    <a:pt x="6669" y="426"/>
                    <a:pt x="6684" y="436"/>
                  </a:cubicBezTo>
                  <a:cubicBezTo>
                    <a:pt x="6701" y="447"/>
                    <a:pt x="6716" y="452"/>
                    <a:pt x="6725" y="452"/>
                  </a:cubicBezTo>
                  <a:cubicBezTo>
                    <a:pt x="6733" y="452"/>
                    <a:pt x="6737" y="448"/>
                    <a:pt x="6735" y="439"/>
                  </a:cubicBezTo>
                  <a:cubicBezTo>
                    <a:pt x="6730" y="419"/>
                    <a:pt x="6662" y="389"/>
                    <a:pt x="6578" y="369"/>
                  </a:cubicBezTo>
                  <a:cubicBezTo>
                    <a:pt x="6481" y="345"/>
                    <a:pt x="6454" y="328"/>
                    <a:pt x="6503" y="322"/>
                  </a:cubicBezTo>
                  <a:cubicBezTo>
                    <a:pt x="6617" y="307"/>
                    <a:pt x="6502" y="254"/>
                    <a:pt x="6309" y="231"/>
                  </a:cubicBezTo>
                  <a:cubicBezTo>
                    <a:pt x="6274" y="227"/>
                    <a:pt x="6245" y="225"/>
                    <a:pt x="6221" y="225"/>
                  </a:cubicBezTo>
                  <a:cubicBezTo>
                    <a:pt x="6147" y="225"/>
                    <a:pt x="6125" y="247"/>
                    <a:pt x="6114" y="307"/>
                  </a:cubicBezTo>
                  <a:cubicBezTo>
                    <a:pt x="6098" y="386"/>
                    <a:pt x="6080" y="424"/>
                    <a:pt x="6054" y="424"/>
                  </a:cubicBezTo>
                  <a:cubicBezTo>
                    <a:pt x="6039" y="424"/>
                    <a:pt x="6021" y="410"/>
                    <a:pt x="5999" y="383"/>
                  </a:cubicBezTo>
                  <a:cubicBezTo>
                    <a:pt x="5970" y="348"/>
                    <a:pt x="5940" y="332"/>
                    <a:pt x="5913" y="332"/>
                  </a:cubicBezTo>
                  <a:cubicBezTo>
                    <a:pt x="5855" y="332"/>
                    <a:pt x="5816" y="409"/>
                    <a:pt x="5859" y="510"/>
                  </a:cubicBezTo>
                  <a:cubicBezTo>
                    <a:pt x="5886" y="575"/>
                    <a:pt x="5892" y="621"/>
                    <a:pt x="5876" y="621"/>
                  </a:cubicBezTo>
                  <a:cubicBezTo>
                    <a:pt x="5873" y="621"/>
                    <a:pt x="5870" y="620"/>
                    <a:pt x="5866" y="618"/>
                  </a:cubicBezTo>
                  <a:cubicBezTo>
                    <a:pt x="5858" y="613"/>
                    <a:pt x="5850" y="611"/>
                    <a:pt x="5841" y="611"/>
                  </a:cubicBezTo>
                  <a:cubicBezTo>
                    <a:pt x="5761" y="611"/>
                    <a:pt x="5637" y="772"/>
                    <a:pt x="5666" y="856"/>
                  </a:cubicBezTo>
                  <a:cubicBezTo>
                    <a:pt x="5690" y="923"/>
                    <a:pt x="5679" y="958"/>
                    <a:pt x="5643" y="958"/>
                  </a:cubicBezTo>
                  <a:cubicBezTo>
                    <a:pt x="5620" y="958"/>
                    <a:pt x="5587" y="944"/>
                    <a:pt x="5545" y="913"/>
                  </a:cubicBezTo>
                  <a:cubicBezTo>
                    <a:pt x="5496" y="877"/>
                    <a:pt x="5478" y="845"/>
                    <a:pt x="5505" y="840"/>
                  </a:cubicBezTo>
                  <a:cubicBezTo>
                    <a:pt x="5530" y="836"/>
                    <a:pt x="5542" y="816"/>
                    <a:pt x="5527" y="789"/>
                  </a:cubicBezTo>
                  <a:cubicBezTo>
                    <a:pt x="5519" y="777"/>
                    <a:pt x="5500" y="770"/>
                    <a:pt x="5476" y="770"/>
                  </a:cubicBezTo>
                  <a:cubicBezTo>
                    <a:pt x="5455" y="770"/>
                    <a:pt x="5430" y="775"/>
                    <a:pt x="5407" y="785"/>
                  </a:cubicBezTo>
                  <a:cubicBezTo>
                    <a:pt x="5347" y="809"/>
                    <a:pt x="5336" y="839"/>
                    <a:pt x="5381" y="868"/>
                  </a:cubicBezTo>
                  <a:cubicBezTo>
                    <a:pt x="5420" y="894"/>
                    <a:pt x="5427" y="933"/>
                    <a:pt x="5396" y="956"/>
                  </a:cubicBezTo>
                  <a:cubicBezTo>
                    <a:pt x="5366" y="982"/>
                    <a:pt x="5363" y="1013"/>
                    <a:pt x="5392" y="1031"/>
                  </a:cubicBezTo>
                  <a:cubicBezTo>
                    <a:pt x="5418" y="1050"/>
                    <a:pt x="5421" y="1077"/>
                    <a:pt x="5401" y="1094"/>
                  </a:cubicBezTo>
                  <a:cubicBezTo>
                    <a:pt x="5395" y="1098"/>
                    <a:pt x="5388" y="1100"/>
                    <a:pt x="5380" y="1100"/>
                  </a:cubicBezTo>
                  <a:cubicBezTo>
                    <a:pt x="5353" y="1100"/>
                    <a:pt x="5312" y="1076"/>
                    <a:pt x="5266" y="1030"/>
                  </a:cubicBezTo>
                  <a:cubicBezTo>
                    <a:pt x="5202" y="970"/>
                    <a:pt x="5120" y="934"/>
                    <a:pt x="5032" y="930"/>
                  </a:cubicBezTo>
                  <a:cubicBezTo>
                    <a:pt x="5011" y="929"/>
                    <a:pt x="4992" y="928"/>
                    <a:pt x="4975" y="928"/>
                  </a:cubicBezTo>
                  <a:cubicBezTo>
                    <a:pt x="4865" y="928"/>
                    <a:pt x="4848" y="948"/>
                    <a:pt x="4956" y="971"/>
                  </a:cubicBezTo>
                  <a:cubicBezTo>
                    <a:pt x="5013" y="983"/>
                    <a:pt x="4999" y="991"/>
                    <a:pt x="4914" y="994"/>
                  </a:cubicBezTo>
                  <a:cubicBezTo>
                    <a:pt x="4804" y="998"/>
                    <a:pt x="4787" y="1015"/>
                    <a:pt x="4802" y="1113"/>
                  </a:cubicBezTo>
                  <a:cubicBezTo>
                    <a:pt x="4814" y="1196"/>
                    <a:pt x="4801" y="1220"/>
                    <a:pt x="4736" y="1220"/>
                  </a:cubicBezTo>
                  <a:cubicBezTo>
                    <a:pt x="4728" y="1220"/>
                    <a:pt x="4719" y="1220"/>
                    <a:pt x="4710" y="1219"/>
                  </a:cubicBezTo>
                  <a:cubicBezTo>
                    <a:pt x="4647" y="1215"/>
                    <a:pt x="4629" y="1207"/>
                    <a:pt x="4666" y="1200"/>
                  </a:cubicBezTo>
                  <a:cubicBezTo>
                    <a:pt x="4701" y="1194"/>
                    <a:pt x="4689" y="1162"/>
                    <a:pt x="4643" y="1131"/>
                  </a:cubicBezTo>
                  <a:cubicBezTo>
                    <a:pt x="4609" y="1109"/>
                    <a:pt x="4589" y="1097"/>
                    <a:pt x="4575" y="1097"/>
                  </a:cubicBezTo>
                  <a:cubicBezTo>
                    <a:pt x="4555" y="1097"/>
                    <a:pt x="4551" y="1124"/>
                    <a:pt x="4546" y="1188"/>
                  </a:cubicBezTo>
                  <a:cubicBezTo>
                    <a:pt x="4541" y="1247"/>
                    <a:pt x="4515" y="1300"/>
                    <a:pt x="4490" y="1300"/>
                  </a:cubicBezTo>
                  <a:cubicBezTo>
                    <a:pt x="4489" y="1300"/>
                    <a:pt x="4489" y="1300"/>
                    <a:pt x="4489" y="1300"/>
                  </a:cubicBezTo>
                  <a:cubicBezTo>
                    <a:pt x="4488" y="1300"/>
                    <a:pt x="4488" y="1300"/>
                    <a:pt x="4488" y="1300"/>
                  </a:cubicBezTo>
                  <a:cubicBezTo>
                    <a:pt x="4462" y="1300"/>
                    <a:pt x="4423" y="1342"/>
                    <a:pt x="4401" y="1397"/>
                  </a:cubicBezTo>
                  <a:cubicBezTo>
                    <a:pt x="4382" y="1443"/>
                    <a:pt x="4369" y="1465"/>
                    <a:pt x="4352" y="1465"/>
                  </a:cubicBezTo>
                  <a:cubicBezTo>
                    <a:pt x="4336" y="1465"/>
                    <a:pt x="4318" y="1449"/>
                    <a:pt x="4289" y="1418"/>
                  </a:cubicBezTo>
                  <a:cubicBezTo>
                    <a:pt x="4254" y="1382"/>
                    <a:pt x="4220" y="1365"/>
                    <a:pt x="4178" y="1365"/>
                  </a:cubicBezTo>
                  <a:cubicBezTo>
                    <a:pt x="4156" y="1365"/>
                    <a:pt x="4132" y="1370"/>
                    <a:pt x="4105" y="1379"/>
                  </a:cubicBezTo>
                  <a:cubicBezTo>
                    <a:pt x="4070" y="1391"/>
                    <a:pt x="4046" y="1399"/>
                    <a:pt x="4030" y="1399"/>
                  </a:cubicBezTo>
                  <a:cubicBezTo>
                    <a:pt x="3997" y="1399"/>
                    <a:pt x="3998" y="1367"/>
                    <a:pt x="4005" y="1277"/>
                  </a:cubicBezTo>
                  <a:lnTo>
                    <a:pt x="4016" y="1137"/>
                  </a:lnTo>
                  <a:lnTo>
                    <a:pt x="4016" y="1137"/>
                  </a:lnTo>
                  <a:lnTo>
                    <a:pt x="3922" y="1203"/>
                  </a:lnTo>
                  <a:cubicBezTo>
                    <a:pt x="3878" y="1231"/>
                    <a:pt x="3840" y="1261"/>
                    <a:pt x="3802" y="1297"/>
                  </a:cubicBezTo>
                  <a:cubicBezTo>
                    <a:pt x="3799" y="1301"/>
                    <a:pt x="3794" y="1303"/>
                    <a:pt x="3789" y="1303"/>
                  </a:cubicBezTo>
                  <a:cubicBezTo>
                    <a:pt x="3777" y="1303"/>
                    <a:pt x="3762" y="1292"/>
                    <a:pt x="3752" y="1273"/>
                  </a:cubicBezTo>
                  <a:cubicBezTo>
                    <a:pt x="3737" y="1244"/>
                    <a:pt x="3747" y="1216"/>
                    <a:pt x="3774" y="1215"/>
                  </a:cubicBezTo>
                  <a:cubicBezTo>
                    <a:pt x="3802" y="1212"/>
                    <a:pt x="3825" y="1164"/>
                    <a:pt x="3823" y="1109"/>
                  </a:cubicBezTo>
                  <a:cubicBezTo>
                    <a:pt x="3822" y="1038"/>
                    <a:pt x="3810" y="1017"/>
                    <a:pt x="3756" y="1017"/>
                  </a:cubicBezTo>
                  <a:cubicBezTo>
                    <a:pt x="3745" y="1017"/>
                    <a:pt x="3732" y="1018"/>
                    <a:pt x="3717" y="1019"/>
                  </a:cubicBezTo>
                  <a:cubicBezTo>
                    <a:pt x="3574" y="1034"/>
                    <a:pt x="3543" y="1071"/>
                    <a:pt x="3647" y="1107"/>
                  </a:cubicBezTo>
                  <a:cubicBezTo>
                    <a:pt x="3701" y="1125"/>
                    <a:pt x="3735" y="1144"/>
                    <a:pt x="3725" y="1152"/>
                  </a:cubicBezTo>
                  <a:cubicBezTo>
                    <a:pt x="3699" y="1173"/>
                    <a:pt x="3420" y="1200"/>
                    <a:pt x="3282" y="1200"/>
                  </a:cubicBezTo>
                  <a:cubicBezTo>
                    <a:pt x="3245" y="1200"/>
                    <a:pt x="3218" y="1198"/>
                    <a:pt x="3208" y="1194"/>
                  </a:cubicBezTo>
                  <a:cubicBezTo>
                    <a:pt x="3117" y="1152"/>
                    <a:pt x="3043" y="1131"/>
                    <a:pt x="2991" y="1131"/>
                  </a:cubicBezTo>
                  <a:cubicBezTo>
                    <a:pt x="2963" y="1131"/>
                    <a:pt x="2940" y="1137"/>
                    <a:pt x="2925" y="1149"/>
                  </a:cubicBezTo>
                  <a:cubicBezTo>
                    <a:pt x="2899" y="1169"/>
                    <a:pt x="2833" y="1178"/>
                    <a:pt x="2756" y="1178"/>
                  </a:cubicBezTo>
                  <a:cubicBezTo>
                    <a:pt x="2617" y="1178"/>
                    <a:pt x="2441" y="1149"/>
                    <a:pt x="2404" y="1106"/>
                  </a:cubicBezTo>
                  <a:cubicBezTo>
                    <a:pt x="2388" y="1086"/>
                    <a:pt x="2354" y="1075"/>
                    <a:pt x="2316" y="1075"/>
                  </a:cubicBezTo>
                  <a:cubicBezTo>
                    <a:pt x="2295" y="1075"/>
                    <a:pt x="2272" y="1079"/>
                    <a:pt x="2250" y="1086"/>
                  </a:cubicBezTo>
                  <a:cubicBezTo>
                    <a:pt x="2230" y="1094"/>
                    <a:pt x="2208" y="1097"/>
                    <a:pt x="2185" y="1097"/>
                  </a:cubicBezTo>
                  <a:cubicBezTo>
                    <a:pt x="2077" y="1097"/>
                    <a:pt x="1958" y="1023"/>
                    <a:pt x="1989" y="956"/>
                  </a:cubicBezTo>
                  <a:cubicBezTo>
                    <a:pt x="2001" y="930"/>
                    <a:pt x="1980" y="906"/>
                    <a:pt x="1941" y="903"/>
                  </a:cubicBezTo>
                  <a:cubicBezTo>
                    <a:pt x="1941" y="903"/>
                    <a:pt x="1940" y="903"/>
                    <a:pt x="1939" y="903"/>
                  </a:cubicBezTo>
                  <a:cubicBezTo>
                    <a:pt x="1903" y="903"/>
                    <a:pt x="1888" y="931"/>
                    <a:pt x="1909" y="967"/>
                  </a:cubicBezTo>
                  <a:cubicBezTo>
                    <a:pt x="1928" y="1004"/>
                    <a:pt x="1909" y="1039"/>
                    <a:pt x="1865" y="1045"/>
                  </a:cubicBezTo>
                  <a:cubicBezTo>
                    <a:pt x="1804" y="1052"/>
                    <a:pt x="1818" y="1061"/>
                    <a:pt x="1928" y="1088"/>
                  </a:cubicBezTo>
                  <a:cubicBezTo>
                    <a:pt x="2103" y="1131"/>
                    <a:pt x="2228" y="1213"/>
                    <a:pt x="2180" y="1252"/>
                  </a:cubicBezTo>
                  <a:cubicBezTo>
                    <a:pt x="2176" y="1256"/>
                    <a:pt x="2169" y="1257"/>
                    <a:pt x="2161" y="1257"/>
                  </a:cubicBezTo>
                  <a:cubicBezTo>
                    <a:pt x="2132" y="1257"/>
                    <a:pt x="2086" y="1236"/>
                    <a:pt x="2043" y="1203"/>
                  </a:cubicBezTo>
                  <a:cubicBezTo>
                    <a:pt x="2002" y="1169"/>
                    <a:pt x="1973" y="1153"/>
                    <a:pt x="1948" y="1153"/>
                  </a:cubicBezTo>
                  <a:cubicBezTo>
                    <a:pt x="1928" y="1153"/>
                    <a:pt x="1911" y="1165"/>
                    <a:pt x="1892" y="1188"/>
                  </a:cubicBezTo>
                  <a:cubicBezTo>
                    <a:pt x="1871" y="1214"/>
                    <a:pt x="1859" y="1229"/>
                    <a:pt x="1849" y="1229"/>
                  </a:cubicBezTo>
                  <a:cubicBezTo>
                    <a:pt x="1837" y="1229"/>
                    <a:pt x="1831" y="1205"/>
                    <a:pt x="1819" y="1152"/>
                  </a:cubicBezTo>
                  <a:cubicBezTo>
                    <a:pt x="1807" y="1098"/>
                    <a:pt x="1753" y="1022"/>
                    <a:pt x="1703" y="989"/>
                  </a:cubicBezTo>
                  <a:cubicBezTo>
                    <a:pt x="1650" y="955"/>
                    <a:pt x="1622" y="919"/>
                    <a:pt x="1640" y="910"/>
                  </a:cubicBezTo>
                  <a:cubicBezTo>
                    <a:pt x="1722" y="868"/>
                    <a:pt x="1704" y="843"/>
                    <a:pt x="1562" y="794"/>
                  </a:cubicBezTo>
                  <a:cubicBezTo>
                    <a:pt x="1431" y="751"/>
                    <a:pt x="1421" y="739"/>
                    <a:pt x="1495" y="716"/>
                  </a:cubicBezTo>
                  <a:cubicBezTo>
                    <a:pt x="1552" y="700"/>
                    <a:pt x="1553" y="685"/>
                    <a:pt x="1500" y="673"/>
                  </a:cubicBezTo>
                  <a:cubicBezTo>
                    <a:pt x="1494" y="672"/>
                    <a:pt x="1487" y="671"/>
                    <a:pt x="1479" y="671"/>
                  </a:cubicBezTo>
                  <a:cubicBezTo>
                    <a:pt x="1421" y="671"/>
                    <a:pt x="1306" y="702"/>
                    <a:pt x="1203" y="748"/>
                  </a:cubicBezTo>
                  <a:cubicBezTo>
                    <a:pt x="1112" y="787"/>
                    <a:pt x="1048" y="806"/>
                    <a:pt x="1004" y="806"/>
                  </a:cubicBezTo>
                  <a:cubicBezTo>
                    <a:pt x="976" y="806"/>
                    <a:pt x="956" y="798"/>
                    <a:pt x="943" y="782"/>
                  </a:cubicBezTo>
                  <a:cubicBezTo>
                    <a:pt x="927" y="762"/>
                    <a:pt x="905" y="754"/>
                    <a:pt x="884" y="754"/>
                  </a:cubicBezTo>
                  <a:cubicBezTo>
                    <a:pt x="836" y="754"/>
                    <a:pt x="791" y="798"/>
                    <a:pt x="818" y="848"/>
                  </a:cubicBezTo>
                  <a:cubicBezTo>
                    <a:pt x="833" y="874"/>
                    <a:pt x="777" y="943"/>
                    <a:pt x="697" y="1003"/>
                  </a:cubicBezTo>
                  <a:cubicBezTo>
                    <a:pt x="634" y="1049"/>
                    <a:pt x="581" y="1076"/>
                    <a:pt x="562" y="1076"/>
                  </a:cubicBezTo>
                  <a:cubicBezTo>
                    <a:pt x="556" y="1076"/>
                    <a:pt x="553" y="1074"/>
                    <a:pt x="554" y="1068"/>
                  </a:cubicBezTo>
                  <a:cubicBezTo>
                    <a:pt x="558" y="1028"/>
                    <a:pt x="464" y="1003"/>
                    <a:pt x="369" y="1003"/>
                  </a:cubicBezTo>
                  <a:cubicBezTo>
                    <a:pt x="315" y="1003"/>
                    <a:pt x="261" y="1011"/>
                    <a:pt x="224" y="1030"/>
                  </a:cubicBezTo>
                  <a:cubicBezTo>
                    <a:pt x="180" y="1051"/>
                    <a:pt x="133" y="1063"/>
                    <a:pt x="85" y="1063"/>
                  </a:cubicBezTo>
                  <a:cubicBezTo>
                    <a:pt x="77" y="1063"/>
                    <a:pt x="69" y="1063"/>
                    <a:pt x="61" y="1062"/>
                  </a:cubicBezTo>
                  <a:cubicBezTo>
                    <a:pt x="56" y="1062"/>
                    <a:pt x="52" y="1061"/>
                    <a:pt x="49" y="1061"/>
                  </a:cubicBezTo>
                  <a:cubicBezTo>
                    <a:pt x="22" y="1061"/>
                    <a:pt x="33" y="1081"/>
                    <a:pt x="78" y="1110"/>
                  </a:cubicBezTo>
                  <a:lnTo>
                    <a:pt x="76" y="1109"/>
                  </a:lnTo>
                  <a:lnTo>
                    <a:pt x="76" y="1109"/>
                  </a:lnTo>
                  <a:cubicBezTo>
                    <a:pt x="143" y="1153"/>
                    <a:pt x="142" y="1179"/>
                    <a:pt x="69" y="1210"/>
                  </a:cubicBezTo>
                  <a:cubicBezTo>
                    <a:pt x="9" y="1234"/>
                    <a:pt x="0" y="1256"/>
                    <a:pt x="48" y="1267"/>
                  </a:cubicBezTo>
                  <a:cubicBezTo>
                    <a:pt x="88" y="1274"/>
                    <a:pt x="124" y="1327"/>
                    <a:pt x="122" y="1374"/>
                  </a:cubicBezTo>
                  <a:cubicBezTo>
                    <a:pt x="121" y="1431"/>
                    <a:pt x="125" y="1452"/>
                    <a:pt x="154" y="1452"/>
                  </a:cubicBezTo>
                  <a:cubicBezTo>
                    <a:pt x="167" y="1452"/>
                    <a:pt x="185" y="1448"/>
                    <a:pt x="209" y="1441"/>
                  </a:cubicBezTo>
                  <a:cubicBezTo>
                    <a:pt x="221" y="1438"/>
                    <a:pt x="234" y="1436"/>
                    <a:pt x="247" y="1436"/>
                  </a:cubicBezTo>
                  <a:cubicBezTo>
                    <a:pt x="285" y="1436"/>
                    <a:pt x="326" y="1451"/>
                    <a:pt x="346" y="1476"/>
                  </a:cubicBezTo>
                  <a:cubicBezTo>
                    <a:pt x="360" y="1497"/>
                    <a:pt x="384" y="1508"/>
                    <a:pt x="407" y="1508"/>
                  </a:cubicBezTo>
                  <a:cubicBezTo>
                    <a:pt x="423" y="1508"/>
                    <a:pt x="439" y="1503"/>
                    <a:pt x="452" y="1492"/>
                  </a:cubicBezTo>
                  <a:cubicBezTo>
                    <a:pt x="472" y="1477"/>
                    <a:pt x="498" y="1469"/>
                    <a:pt x="522" y="1469"/>
                  </a:cubicBezTo>
                  <a:cubicBezTo>
                    <a:pt x="536" y="1469"/>
                    <a:pt x="549" y="1472"/>
                    <a:pt x="560" y="1479"/>
                  </a:cubicBezTo>
                  <a:cubicBezTo>
                    <a:pt x="568" y="1484"/>
                    <a:pt x="580" y="1487"/>
                    <a:pt x="593" y="1487"/>
                  </a:cubicBezTo>
                  <a:cubicBezTo>
                    <a:pt x="619" y="1487"/>
                    <a:pt x="651" y="1476"/>
                    <a:pt x="676" y="1456"/>
                  </a:cubicBezTo>
                  <a:cubicBezTo>
                    <a:pt x="707" y="1435"/>
                    <a:pt x="743" y="1424"/>
                    <a:pt x="779" y="1424"/>
                  </a:cubicBezTo>
                  <a:cubicBezTo>
                    <a:pt x="797" y="1424"/>
                    <a:pt x="815" y="1427"/>
                    <a:pt x="833" y="1433"/>
                  </a:cubicBezTo>
                  <a:cubicBezTo>
                    <a:pt x="928" y="1465"/>
                    <a:pt x="948" y="1539"/>
                    <a:pt x="876" y="1539"/>
                  </a:cubicBezTo>
                  <a:cubicBezTo>
                    <a:pt x="868" y="1539"/>
                    <a:pt x="858" y="1538"/>
                    <a:pt x="848" y="1535"/>
                  </a:cubicBezTo>
                  <a:cubicBezTo>
                    <a:pt x="844" y="1535"/>
                    <a:pt x="840" y="1534"/>
                    <a:pt x="836" y="1534"/>
                  </a:cubicBezTo>
                  <a:cubicBezTo>
                    <a:pt x="799" y="1534"/>
                    <a:pt x="783" y="1576"/>
                    <a:pt x="794" y="1641"/>
                  </a:cubicBezTo>
                  <a:cubicBezTo>
                    <a:pt x="806" y="1707"/>
                    <a:pt x="785" y="1767"/>
                    <a:pt x="749" y="1773"/>
                  </a:cubicBezTo>
                  <a:cubicBezTo>
                    <a:pt x="713" y="1777"/>
                    <a:pt x="719" y="1788"/>
                    <a:pt x="767" y="1798"/>
                  </a:cubicBezTo>
                  <a:cubicBezTo>
                    <a:pt x="779" y="1801"/>
                    <a:pt x="790" y="1802"/>
                    <a:pt x="800" y="1802"/>
                  </a:cubicBezTo>
                  <a:cubicBezTo>
                    <a:pt x="832" y="1802"/>
                    <a:pt x="854" y="1790"/>
                    <a:pt x="857" y="1771"/>
                  </a:cubicBezTo>
                  <a:cubicBezTo>
                    <a:pt x="860" y="1746"/>
                    <a:pt x="900" y="1721"/>
                    <a:pt x="945" y="1715"/>
                  </a:cubicBezTo>
                  <a:cubicBezTo>
                    <a:pt x="986" y="1710"/>
                    <a:pt x="1027" y="1697"/>
                    <a:pt x="1064" y="1676"/>
                  </a:cubicBezTo>
                  <a:cubicBezTo>
                    <a:pt x="1073" y="1669"/>
                    <a:pt x="1085" y="1666"/>
                    <a:pt x="1097" y="1666"/>
                  </a:cubicBezTo>
                  <a:cubicBezTo>
                    <a:pt x="1174" y="1666"/>
                    <a:pt x="1296" y="1788"/>
                    <a:pt x="1285" y="1874"/>
                  </a:cubicBezTo>
                  <a:cubicBezTo>
                    <a:pt x="1278" y="1921"/>
                    <a:pt x="1276" y="1945"/>
                    <a:pt x="1295" y="1945"/>
                  </a:cubicBezTo>
                  <a:cubicBezTo>
                    <a:pt x="1316" y="1945"/>
                    <a:pt x="1363" y="1917"/>
                    <a:pt x="1458" y="1859"/>
                  </a:cubicBezTo>
                  <a:cubicBezTo>
                    <a:pt x="1492" y="1838"/>
                    <a:pt x="1516" y="1777"/>
                    <a:pt x="1512" y="1725"/>
                  </a:cubicBezTo>
                  <a:cubicBezTo>
                    <a:pt x="1507" y="1677"/>
                    <a:pt x="1508" y="1655"/>
                    <a:pt x="1525" y="1655"/>
                  </a:cubicBezTo>
                  <a:cubicBezTo>
                    <a:pt x="1539" y="1655"/>
                    <a:pt x="1564" y="1669"/>
                    <a:pt x="1606" y="1697"/>
                  </a:cubicBezTo>
                  <a:cubicBezTo>
                    <a:pt x="1662" y="1732"/>
                    <a:pt x="1689" y="1782"/>
                    <a:pt x="1665" y="1801"/>
                  </a:cubicBezTo>
                  <a:cubicBezTo>
                    <a:pt x="1642" y="1820"/>
                    <a:pt x="1646" y="1829"/>
                    <a:pt x="1680" y="1829"/>
                  </a:cubicBezTo>
                  <a:cubicBezTo>
                    <a:pt x="1691" y="1829"/>
                    <a:pt x="1705" y="1828"/>
                    <a:pt x="1722" y="1826"/>
                  </a:cubicBezTo>
                  <a:cubicBezTo>
                    <a:pt x="1733" y="1825"/>
                    <a:pt x="1742" y="1825"/>
                    <a:pt x="1749" y="1825"/>
                  </a:cubicBezTo>
                  <a:cubicBezTo>
                    <a:pt x="1797" y="1825"/>
                    <a:pt x="1783" y="1850"/>
                    <a:pt x="1704" y="1912"/>
                  </a:cubicBezTo>
                  <a:cubicBezTo>
                    <a:pt x="1626" y="1974"/>
                    <a:pt x="1618" y="2012"/>
                    <a:pt x="1657" y="2012"/>
                  </a:cubicBezTo>
                  <a:cubicBezTo>
                    <a:pt x="1683" y="2012"/>
                    <a:pt x="1729" y="1996"/>
                    <a:pt x="1789" y="1959"/>
                  </a:cubicBezTo>
                  <a:cubicBezTo>
                    <a:pt x="1953" y="1859"/>
                    <a:pt x="1983" y="1688"/>
                    <a:pt x="1853" y="1604"/>
                  </a:cubicBezTo>
                  <a:cubicBezTo>
                    <a:pt x="1803" y="1571"/>
                    <a:pt x="1751" y="1552"/>
                    <a:pt x="1722" y="1552"/>
                  </a:cubicBezTo>
                  <a:cubicBezTo>
                    <a:pt x="1713" y="1552"/>
                    <a:pt x="1707" y="1553"/>
                    <a:pt x="1703" y="1556"/>
                  </a:cubicBezTo>
                  <a:cubicBezTo>
                    <a:pt x="1697" y="1561"/>
                    <a:pt x="1688" y="1563"/>
                    <a:pt x="1678" y="1563"/>
                  </a:cubicBezTo>
                  <a:cubicBezTo>
                    <a:pt x="1651" y="1563"/>
                    <a:pt x="1611" y="1548"/>
                    <a:pt x="1573" y="1524"/>
                  </a:cubicBezTo>
                  <a:cubicBezTo>
                    <a:pt x="1541" y="1503"/>
                    <a:pt x="1519" y="1492"/>
                    <a:pt x="1500" y="1492"/>
                  </a:cubicBezTo>
                  <a:cubicBezTo>
                    <a:pt x="1470" y="1492"/>
                    <a:pt x="1448" y="1519"/>
                    <a:pt x="1410" y="1585"/>
                  </a:cubicBezTo>
                  <a:cubicBezTo>
                    <a:pt x="1361" y="1668"/>
                    <a:pt x="1339" y="1707"/>
                    <a:pt x="1324" y="1707"/>
                  </a:cubicBezTo>
                  <a:cubicBezTo>
                    <a:pt x="1312" y="1707"/>
                    <a:pt x="1306" y="1679"/>
                    <a:pt x="1295" y="1627"/>
                  </a:cubicBezTo>
                  <a:cubicBezTo>
                    <a:pt x="1285" y="1570"/>
                    <a:pt x="1228" y="1506"/>
                    <a:pt x="1167" y="1482"/>
                  </a:cubicBezTo>
                  <a:cubicBezTo>
                    <a:pt x="1104" y="1456"/>
                    <a:pt x="1071" y="1425"/>
                    <a:pt x="1092" y="1410"/>
                  </a:cubicBezTo>
                  <a:cubicBezTo>
                    <a:pt x="1099" y="1405"/>
                    <a:pt x="1108" y="1403"/>
                    <a:pt x="1120" y="1403"/>
                  </a:cubicBezTo>
                  <a:cubicBezTo>
                    <a:pt x="1142" y="1403"/>
                    <a:pt x="1171" y="1412"/>
                    <a:pt x="1198" y="1431"/>
                  </a:cubicBezTo>
                  <a:cubicBezTo>
                    <a:pt x="1215" y="1442"/>
                    <a:pt x="1232" y="1447"/>
                    <a:pt x="1248" y="1447"/>
                  </a:cubicBezTo>
                  <a:cubicBezTo>
                    <a:pt x="1281" y="1447"/>
                    <a:pt x="1314" y="1427"/>
                    <a:pt x="1352" y="1385"/>
                  </a:cubicBezTo>
                  <a:cubicBezTo>
                    <a:pt x="1390" y="1342"/>
                    <a:pt x="1419" y="1322"/>
                    <a:pt x="1448" y="1322"/>
                  </a:cubicBezTo>
                  <a:cubicBezTo>
                    <a:pt x="1468" y="1322"/>
                    <a:pt x="1488" y="1331"/>
                    <a:pt x="1512" y="1349"/>
                  </a:cubicBezTo>
                  <a:cubicBezTo>
                    <a:pt x="1555" y="1382"/>
                    <a:pt x="1589" y="1428"/>
                    <a:pt x="1589" y="1458"/>
                  </a:cubicBezTo>
                  <a:cubicBezTo>
                    <a:pt x="1590" y="1468"/>
                    <a:pt x="1594" y="1474"/>
                    <a:pt x="1601" y="1474"/>
                  </a:cubicBezTo>
                  <a:cubicBezTo>
                    <a:pt x="1613" y="1474"/>
                    <a:pt x="1634" y="1457"/>
                    <a:pt x="1659" y="1425"/>
                  </a:cubicBezTo>
                  <a:cubicBezTo>
                    <a:pt x="1700" y="1377"/>
                    <a:pt x="1742" y="1328"/>
                    <a:pt x="1758" y="1312"/>
                  </a:cubicBezTo>
                  <a:cubicBezTo>
                    <a:pt x="1772" y="1297"/>
                    <a:pt x="1736" y="1287"/>
                    <a:pt x="1677" y="1287"/>
                  </a:cubicBezTo>
                  <a:cubicBezTo>
                    <a:pt x="1667" y="1287"/>
                    <a:pt x="1655" y="1287"/>
                    <a:pt x="1643" y="1288"/>
                  </a:cubicBezTo>
                  <a:cubicBezTo>
                    <a:pt x="1605" y="1289"/>
                    <a:pt x="1577" y="1290"/>
                    <a:pt x="1558" y="1290"/>
                  </a:cubicBezTo>
                  <a:cubicBezTo>
                    <a:pt x="1506" y="1290"/>
                    <a:pt x="1522" y="1281"/>
                    <a:pt x="1585" y="1247"/>
                  </a:cubicBezTo>
                  <a:cubicBezTo>
                    <a:pt x="1608" y="1234"/>
                    <a:pt x="1630" y="1228"/>
                    <a:pt x="1654" y="1228"/>
                  </a:cubicBezTo>
                  <a:cubicBezTo>
                    <a:pt x="1698" y="1228"/>
                    <a:pt x="1749" y="1251"/>
                    <a:pt x="1828" y="1303"/>
                  </a:cubicBezTo>
                  <a:cubicBezTo>
                    <a:pt x="1909" y="1356"/>
                    <a:pt x="1979" y="1383"/>
                    <a:pt x="2009" y="1383"/>
                  </a:cubicBezTo>
                  <a:cubicBezTo>
                    <a:pt x="2039" y="1383"/>
                    <a:pt x="2030" y="1357"/>
                    <a:pt x="1953" y="1304"/>
                  </a:cubicBezTo>
                  <a:cubicBezTo>
                    <a:pt x="1922" y="1282"/>
                    <a:pt x="1912" y="1271"/>
                    <a:pt x="1925" y="1271"/>
                  </a:cubicBezTo>
                  <a:cubicBezTo>
                    <a:pt x="1937" y="1271"/>
                    <a:pt x="1967" y="1280"/>
                    <a:pt x="2018" y="1297"/>
                  </a:cubicBezTo>
                  <a:cubicBezTo>
                    <a:pt x="2063" y="1312"/>
                    <a:pt x="2096" y="1321"/>
                    <a:pt x="2123" y="1321"/>
                  </a:cubicBezTo>
                  <a:cubicBezTo>
                    <a:pt x="2173" y="1321"/>
                    <a:pt x="2204" y="1291"/>
                    <a:pt x="2259" y="1219"/>
                  </a:cubicBezTo>
                  <a:cubicBezTo>
                    <a:pt x="2304" y="1159"/>
                    <a:pt x="2339" y="1129"/>
                    <a:pt x="2362" y="1129"/>
                  </a:cubicBezTo>
                  <a:cubicBezTo>
                    <a:pt x="2370" y="1129"/>
                    <a:pt x="2377" y="1133"/>
                    <a:pt x="2382" y="1142"/>
                  </a:cubicBezTo>
                  <a:cubicBezTo>
                    <a:pt x="2397" y="1170"/>
                    <a:pt x="2468" y="1200"/>
                    <a:pt x="2547" y="1212"/>
                  </a:cubicBezTo>
                  <a:cubicBezTo>
                    <a:pt x="2626" y="1222"/>
                    <a:pt x="2709" y="1258"/>
                    <a:pt x="2737" y="1294"/>
                  </a:cubicBezTo>
                  <a:cubicBezTo>
                    <a:pt x="2753" y="1314"/>
                    <a:pt x="2766" y="1324"/>
                    <a:pt x="2775" y="1324"/>
                  </a:cubicBezTo>
                  <a:cubicBezTo>
                    <a:pt x="2785" y="1324"/>
                    <a:pt x="2791" y="1313"/>
                    <a:pt x="2794" y="1291"/>
                  </a:cubicBezTo>
                  <a:cubicBezTo>
                    <a:pt x="2797" y="1269"/>
                    <a:pt x="2802" y="1258"/>
                    <a:pt x="2809" y="1258"/>
                  </a:cubicBezTo>
                  <a:cubicBezTo>
                    <a:pt x="2815" y="1258"/>
                    <a:pt x="2823" y="1267"/>
                    <a:pt x="2832" y="1285"/>
                  </a:cubicBezTo>
                  <a:cubicBezTo>
                    <a:pt x="2850" y="1318"/>
                    <a:pt x="2847" y="1353"/>
                    <a:pt x="2828" y="1370"/>
                  </a:cubicBezTo>
                  <a:cubicBezTo>
                    <a:pt x="2807" y="1386"/>
                    <a:pt x="2801" y="1437"/>
                    <a:pt x="2810" y="1483"/>
                  </a:cubicBezTo>
                  <a:cubicBezTo>
                    <a:pt x="2822" y="1537"/>
                    <a:pt x="2843" y="1557"/>
                    <a:pt x="2916" y="1557"/>
                  </a:cubicBezTo>
                  <a:cubicBezTo>
                    <a:pt x="2942" y="1557"/>
                    <a:pt x="2974" y="1555"/>
                    <a:pt x="3014" y="1550"/>
                  </a:cubicBezTo>
                  <a:cubicBezTo>
                    <a:pt x="3117" y="1540"/>
                    <a:pt x="3213" y="1513"/>
                    <a:pt x="3229" y="1489"/>
                  </a:cubicBezTo>
                  <a:cubicBezTo>
                    <a:pt x="3248" y="1470"/>
                    <a:pt x="3274" y="1459"/>
                    <a:pt x="3301" y="1459"/>
                  </a:cubicBezTo>
                  <a:cubicBezTo>
                    <a:pt x="3307" y="1459"/>
                    <a:pt x="3314" y="1459"/>
                    <a:pt x="3320" y="1461"/>
                  </a:cubicBezTo>
                  <a:cubicBezTo>
                    <a:pt x="3410" y="1480"/>
                    <a:pt x="3279" y="1555"/>
                    <a:pt x="3086" y="1595"/>
                  </a:cubicBezTo>
                  <a:cubicBezTo>
                    <a:pt x="2956" y="1622"/>
                    <a:pt x="2923" y="1646"/>
                    <a:pt x="2931" y="1712"/>
                  </a:cubicBezTo>
                  <a:cubicBezTo>
                    <a:pt x="2933" y="1741"/>
                    <a:pt x="2933" y="1757"/>
                    <a:pt x="2924" y="1757"/>
                  </a:cubicBezTo>
                  <a:cubicBezTo>
                    <a:pt x="2912" y="1757"/>
                    <a:pt x="2884" y="1728"/>
                    <a:pt x="2829" y="1662"/>
                  </a:cubicBezTo>
                  <a:cubicBezTo>
                    <a:pt x="2738" y="1553"/>
                    <a:pt x="2698" y="1532"/>
                    <a:pt x="2573" y="1522"/>
                  </a:cubicBezTo>
                  <a:cubicBezTo>
                    <a:pt x="2456" y="1512"/>
                    <a:pt x="2419" y="1492"/>
                    <a:pt x="2407" y="1438"/>
                  </a:cubicBezTo>
                  <a:cubicBezTo>
                    <a:pt x="2399" y="1403"/>
                    <a:pt x="2389" y="1387"/>
                    <a:pt x="2375" y="1387"/>
                  </a:cubicBezTo>
                  <a:cubicBezTo>
                    <a:pt x="2368" y="1387"/>
                    <a:pt x="2360" y="1391"/>
                    <a:pt x="2350" y="1398"/>
                  </a:cubicBezTo>
                  <a:cubicBezTo>
                    <a:pt x="2326" y="1418"/>
                    <a:pt x="2321" y="1452"/>
                    <a:pt x="2334" y="1479"/>
                  </a:cubicBezTo>
                  <a:cubicBezTo>
                    <a:pt x="2347" y="1504"/>
                    <a:pt x="2322" y="1537"/>
                    <a:pt x="2280" y="1549"/>
                  </a:cubicBezTo>
                  <a:cubicBezTo>
                    <a:pt x="2238" y="1561"/>
                    <a:pt x="2229" y="1589"/>
                    <a:pt x="2261" y="1610"/>
                  </a:cubicBezTo>
                  <a:cubicBezTo>
                    <a:pt x="2300" y="1635"/>
                    <a:pt x="2282" y="1670"/>
                    <a:pt x="2209" y="1706"/>
                  </a:cubicBezTo>
                  <a:cubicBezTo>
                    <a:pt x="2144" y="1737"/>
                    <a:pt x="2115" y="1774"/>
                    <a:pt x="2138" y="1789"/>
                  </a:cubicBezTo>
                  <a:cubicBezTo>
                    <a:pt x="2145" y="1794"/>
                    <a:pt x="2155" y="1796"/>
                    <a:pt x="2166" y="1796"/>
                  </a:cubicBezTo>
                  <a:cubicBezTo>
                    <a:pt x="2190" y="1796"/>
                    <a:pt x="2221" y="1786"/>
                    <a:pt x="2244" y="1768"/>
                  </a:cubicBezTo>
                  <a:cubicBezTo>
                    <a:pt x="2268" y="1751"/>
                    <a:pt x="2283" y="1741"/>
                    <a:pt x="2293" y="1741"/>
                  </a:cubicBezTo>
                  <a:cubicBezTo>
                    <a:pt x="2308" y="1741"/>
                    <a:pt x="2310" y="1764"/>
                    <a:pt x="2310" y="1820"/>
                  </a:cubicBezTo>
                  <a:cubicBezTo>
                    <a:pt x="2310" y="1866"/>
                    <a:pt x="2321" y="1899"/>
                    <a:pt x="2334" y="1899"/>
                  </a:cubicBezTo>
                  <a:cubicBezTo>
                    <a:pt x="2336" y="1899"/>
                    <a:pt x="2339" y="1897"/>
                    <a:pt x="2341" y="1895"/>
                  </a:cubicBezTo>
                  <a:cubicBezTo>
                    <a:pt x="2345" y="1893"/>
                    <a:pt x="2348" y="1891"/>
                    <a:pt x="2352" y="1891"/>
                  </a:cubicBezTo>
                  <a:cubicBezTo>
                    <a:pt x="2368" y="1891"/>
                    <a:pt x="2385" y="1913"/>
                    <a:pt x="2394" y="1946"/>
                  </a:cubicBezTo>
                  <a:cubicBezTo>
                    <a:pt x="2405" y="1991"/>
                    <a:pt x="2398" y="2009"/>
                    <a:pt x="2357" y="2009"/>
                  </a:cubicBezTo>
                  <a:cubicBezTo>
                    <a:pt x="2342" y="2009"/>
                    <a:pt x="2323" y="2006"/>
                    <a:pt x="2300" y="2003"/>
                  </a:cubicBezTo>
                  <a:cubicBezTo>
                    <a:pt x="2276" y="1999"/>
                    <a:pt x="2258" y="1997"/>
                    <a:pt x="2245" y="1997"/>
                  </a:cubicBezTo>
                  <a:cubicBezTo>
                    <a:pt x="2211" y="1997"/>
                    <a:pt x="2209" y="2010"/>
                    <a:pt x="2232" y="2040"/>
                  </a:cubicBezTo>
                  <a:cubicBezTo>
                    <a:pt x="2262" y="2077"/>
                    <a:pt x="2247" y="2097"/>
                    <a:pt x="2188" y="2100"/>
                  </a:cubicBezTo>
                  <a:cubicBezTo>
                    <a:pt x="2121" y="2101"/>
                    <a:pt x="2144" y="2126"/>
                    <a:pt x="2280" y="2201"/>
                  </a:cubicBezTo>
                  <a:cubicBezTo>
                    <a:pt x="2377" y="2254"/>
                    <a:pt x="2477" y="2294"/>
                    <a:pt x="2511" y="2294"/>
                  </a:cubicBezTo>
                  <a:cubicBezTo>
                    <a:pt x="2512" y="2294"/>
                    <a:pt x="2513" y="2294"/>
                    <a:pt x="2515" y="2294"/>
                  </a:cubicBezTo>
                  <a:cubicBezTo>
                    <a:pt x="2544" y="2289"/>
                    <a:pt x="2519" y="2265"/>
                    <a:pt x="2459" y="2240"/>
                  </a:cubicBezTo>
                  <a:cubicBezTo>
                    <a:pt x="2365" y="2200"/>
                    <a:pt x="2370" y="2177"/>
                    <a:pt x="2482" y="2094"/>
                  </a:cubicBezTo>
                  <a:lnTo>
                    <a:pt x="2616" y="1994"/>
                  </a:lnTo>
                  <a:lnTo>
                    <a:pt x="2616" y="1994"/>
                  </a:lnTo>
                  <a:lnTo>
                    <a:pt x="2591" y="2109"/>
                  </a:lnTo>
                  <a:cubicBezTo>
                    <a:pt x="2577" y="2173"/>
                    <a:pt x="2603" y="2246"/>
                    <a:pt x="2650" y="2276"/>
                  </a:cubicBezTo>
                  <a:cubicBezTo>
                    <a:pt x="2676" y="2292"/>
                    <a:pt x="2695" y="2301"/>
                    <a:pt x="2705" y="2301"/>
                  </a:cubicBezTo>
                  <a:cubicBezTo>
                    <a:pt x="2715" y="2301"/>
                    <a:pt x="2717" y="2293"/>
                    <a:pt x="2709" y="2276"/>
                  </a:cubicBezTo>
                  <a:cubicBezTo>
                    <a:pt x="2677" y="2208"/>
                    <a:pt x="2739" y="2163"/>
                    <a:pt x="2852" y="2163"/>
                  </a:cubicBezTo>
                  <a:cubicBezTo>
                    <a:pt x="2862" y="2163"/>
                    <a:pt x="2872" y="2163"/>
                    <a:pt x="2883" y="2164"/>
                  </a:cubicBezTo>
                  <a:cubicBezTo>
                    <a:pt x="2985" y="2171"/>
                    <a:pt x="2982" y="2180"/>
                    <a:pt x="2862" y="2235"/>
                  </a:cubicBezTo>
                  <a:lnTo>
                    <a:pt x="2722" y="2298"/>
                  </a:lnTo>
                  <a:lnTo>
                    <a:pt x="2955" y="2295"/>
                  </a:lnTo>
                  <a:lnTo>
                    <a:pt x="3186" y="2294"/>
                  </a:lnTo>
                  <a:lnTo>
                    <a:pt x="2916" y="2326"/>
                  </a:lnTo>
                  <a:cubicBezTo>
                    <a:pt x="2695" y="2353"/>
                    <a:pt x="2635" y="2380"/>
                    <a:pt x="2601" y="2464"/>
                  </a:cubicBezTo>
                  <a:cubicBezTo>
                    <a:pt x="2574" y="2526"/>
                    <a:pt x="2546" y="2557"/>
                    <a:pt x="2502" y="2557"/>
                  </a:cubicBezTo>
                  <a:cubicBezTo>
                    <a:pt x="2464" y="2557"/>
                    <a:pt x="2414" y="2533"/>
                    <a:pt x="2341" y="2486"/>
                  </a:cubicBezTo>
                  <a:cubicBezTo>
                    <a:pt x="2288" y="2452"/>
                    <a:pt x="2246" y="2437"/>
                    <a:pt x="2219" y="2437"/>
                  </a:cubicBezTo>
                  <a:cubicBezTo>
                    <a:pt x="2174" y="2437"/>
                    <a:pt x="2177" y="2480"/>
                    <a:pt x="2258" y="2547"/>
                  </a:cubicBezTo>
                  <a:cubicBezTo>
                    <a:pt x="2316" y="2595"/>
                    <a:pt x="2332" y="2662"/>
                    <a:pt x="2301" y="2720"/>
                  </a:cubicBezTo>
                  <a:cubicBezTo>
                    <a:pt x="2287" y="2746"/>
                    <a:pt x="2283" y="2760"/>
                    <a:pt x="2288" y="2760"/>
                  </a:cubicBezTo>
                  <a:cubicBezTo>
                    <a:pt x="2295" y="2760"/>
                    <a:pt x="2320" y="2736"/>
                    <a:pt x="2362" y="2689"/>
                  </a:cubicBezTo>
                  <a:cubicBezTo>
                    <a:pt x="2420" y="2624"/>
                    <a:pt x="2449" y="2594"/>
                    <a:pt x="2478" y="2594"/>
                  </a:cubicBezTo>
                  <a:cubicBezTo>
                    <a:pt x="2503" y="2594"/>
                    <a:pt x="2528" y="2616"/>
                    <a:pt x="2573" y="2659"/>
                  </a:cubicBezTo>
                  <a:cubicBezTo>
                    <a:pt x="2665" y="2748"/>
                    <a:pt x="2771" y="2800"/>
                    <a:pt x="2849" y="2800"/>
                  </a:cubicBezTo>
                  <a:cubicBezTo>
                    <a:pt x="2879" y="2800"/>
                    <a:pt x="2904" y="2793"/>
                    <a:pt x="2923" y="2777"/>
                  </a:cubicBezTo>
                  <a:cubicBezTo>
                    <a:pt x="2970" y="2740"/>
                    <a:pt x="2959" y="2732"/>
                    <a:pt x="2853" y="2722"/>
                  </a:cubicBezTo>
                  <a:cubicBezTo>
                    <a:pt x="2786" y="2714"/>
                    <a:pt x="2749" y="2699"/>
                    <a:pt x="2771" y="2688"/>
                  </a:cubicBezTo>
                  <a:cubicBezTo>
                    <a:pt x="2861" y="2644"/>
                    <a:pt x="2892" y="2585"/>
                    <a:pt x="2832" y="2574"/>
                  </a:cubicBezTo>
                  <a:cubicBezTo>
                    <a:pt x="2829" y="2573"/>
                    <a:pt x="2824" y="2573"/>
                    <a:pt x="2820" y="2573"/>
                  </a:cubicBezTo>
                  <a:cubicBezTo>
                    <a:pt x="2784" y="2573"/>
                    <a:pt x="2739" y="2601"/>
                    <a:pt x="2716" y="2640"/>
                  </a:cubicBezTo>
                  <a:cubicBezTo>
                    <a:pt x="2697" y="2670"/>
                    <a:pt x="2681" y="2685"/>
                    <a:pt x="2666" y="2685"/>
                  </a:cubicBezTo>
                  <a:cubicBezTo>
                    <a:pt x="2655" y="2685"/>
                    <a:pt x="2646" y="2677"/>
                    <a:pt x="2637" y="2661"/>
                  </a:cubicBezTo>
                  <a:cubicBezTo>
                    <a:pt x="2603" y="2595"/>
                    <a:pt x="2722" y="2492"/>
                    <a:pt x="2817" y="2492"/>
                  </a:cubicBezTo>
                  <a:cubicBezTo>
                    <a:pt x="2829" y="2492"/>
                    <a:pt x="2841" y="2494"/>
                    <a:pt x="2852" y="2498"/>
                  </a:cubicBezTo>
                  <a:cubicBezTo>
                    <a:pt x="2976" y="2540"/>
                    <a:pt x="3092" y="2710"/>
                    <a:pt x="3031" y="2759"/>
                  </a:cubicBezTo>
                  <a:cubicBezTo>
                    <a:pt x="3000" y="2783"/>
                    <a:pt x="3000" y="2831"/>
                    <a:pt x="3031" y="2867"/>
                  </a:cubicBezTo>
                  <a:cubicBezTo>
                    <a:pt x="3061" y="2904"/>
                    <a:pt x="3064" y="2949"/>
                    <a:pt x="3035" y="2971"/>
                  </a:cubicBezTo>
                  <a:cubicBezTo>
                    <a:pt x="3008" y="2992"/>
                    <a:pt x="3016" y="3067"/>
                    <a:pt x="3050" y="3134"/>
                  </a:cubicBezTo>
                  <a:cubicBezTo>
                    <a:pt x="3083" y="3201"/>
                    <a:pt x="3088" y="3262"/>
                    <a:pt x="3055" y="3268"/>
                  </a:cubicBezTo>
                  <a:cubicBezTo>
                    <a:pt x="3023" y="3272"/>
                    <a:pt x="3044" y="3292"/>
                    <a:pt x="3098" y="3310"/>
                  </a:cubicBezTo>
                  <a:cubicBezTo>
                    <a:pt x="3125" y="3319"/>
                    <a:pt x="3145" y="3324"/>
                    <a:pt x="3158" y="3324"/>
                  </a:cubicBezTo>
                  <a:cubicBezTo>
                    <a:pt x="3179" y="3324"/>
                    <a:pt x="3182" y="3311"/>
                    <a:pt x="3168" y="3284"/>
                  </a:cubicBezTo>
                  <a:cubicBezTo>
                    <a:pt x="3152" y="3252"/>
                    <a:pt x="3156" y="3238"/>
                    <a:pt x="3186" y="3238"/>
                  </a:cubicBezTo>
                  <a:cubicBezTo>
                    <a:pt x="3195" y="3238"/>
                    <a:pt x="3206" y="3239"/>
                    <a:pt x="3219" y="3241"/>
                  </a:cubicBezTo>
                  <a:cubicBezTo>
                    <a:pt x="3226" y="3242"/>
                    <a:pt x="3233" y="3243"/>
                    <a:pt x="3240" y="3243"/>
                  </a:cubicBezTo>
                  <a:cubicBezTo>
                    <a:pt x="3280" y="3243"/>
                    <a:pt x="3317" y="3222"/>
                    <a:pt x="3338" y="3186"/>
                  </a:cubicBezTo>
                  <a:cubicBezTo>
                    <a:pt x="3357" y="3150"/>
                    <a:pt x="3371" y="3130"/>
                    <a:pt x="3385" y="3130"/>
                  </a:cubicBezTo>
                  <a:cubicBezTo>
                    <a:pt x="3407" y="3130"/>
                    <a:pt x="3429" y="3182"/>
                    <a:pt x="3468" y="3301"/>
                  </a:cubicBezTo>
                  <a:cubicBezTo>
                    <a:pt x="3496" y="3392"/>
                    <a:pt x="3538" y="3462"/>
                    <a:pt x="3564" y="3464"/>
                  </a:cubicBezTo>
                  <a:cubicBezTo>
                    <a:pt x="3589" y="3464"/>
                    <a:pt x="3592" y="3434"/>
                    <a:pt x="3570" y="3392"/>
                  </a:cubicBezTo>
                  <a:cubicBezTo>
                    <a:pt x="3552" y="3357"/>
                    <a:pt x="3547" y="3336"/>
                    <a:pt x="3557" y="3336"/>
                  </a:cubicBezTo>
                  <a:cubicBezTo>
                    <a:pt x="3559" y="3336"/>
                    <a:pt x="3562" y="3337"/>
                    <a:pt x="3567" y="3340"/>
                  </a:cubicBezTo>
                  <a:cubicBezTo>
                    <a:pt x="3569" y="3341"/>
                    <a:pt x="3572" y="3342"/>
                    <a:pt x="3575" y="3342"/>
                  </a:cubicBezTo>
                  <a:cubicBezTo>
                    <a:pt x="3597" y="3342"/>
                    <a:pt x="3633" y="3302"/>
                    <a:pt x="3664" y="3249"/>
                  </a:cubicBezTo>
                  <a:cubicBezTo>
                    <a:pt x="3697" y="3190"/>
                    <a:pt x="3719" y="3164"/>
                    <a:pt x="3749" y="3164"/>
                  </a:cubicBezTo>
                  <a:cubicBezTo>
                    <a:pt x="3766" y="3164"/>
                    <a:pt x="3786" y="3173"/>
                    <a:pt x="3811" y="3189"/>
                  </a:cubicBezTo>
                  <a:cubicBezTo>
                    <a:pt x="3840" y="3207"/>
                    <a:pt x="3858" y="3216"/>
                    <a:pt x="3864" y="3216"/>
                  </a:cubicBezTo>
                  <a:cubicBezTo>
                    <a:pt x="3874" y="3216"/>
                    <a:pt x="3861" y="3197"/>
                    <a:pt x="3828" y="3156"/>
                  </a:cubicBezTo>
                  <a:cubicBezTo>
                    <a:pt x="3793" y="3111"/>
                    <a:pt x="3764" y="3092"/>
                    <a:pt x="3722" y="3092"/>
                  </a:cubicBezTo>
                  <a:cubicBezTo>
                    <a:pt x="3697" y="3092"/>
                    <a:pt x="3668" y="3098"/>
                    <a:pt x="3631" y="3110"/>
                  </a:cubicBezTo>
                  <a:cubicBezTo>
                    <a:pt x="3599" y="3120"/>
                    <a:pt x="3569" y="3126"/>
                    <a:pt x="3543" y="3126"/>
                  </a:cubicBezTo>
                  <a:cubicBezTo>
                    <a:pt x="3503" y="3126"/>
                    <a:pt x="3472" y="3113"/>
                    <a:pt x="3452" y="3089"/>
                  </a:cubicBezTo>
                  <a:cubicBezTo>
                    <a:pt x="3434" y="3066"/>
                    <a:pt x="3417" y="3055"/>
                    <a:pt x="3406" y="3055"/>
                  </a:cubicBezTo>
                  <a:cubicBezTo>
                    <a:pt x="3399" y="3055"/>
                    <a:pt x="3395" y="3060"/>
                    <a:pt x="3393" y="3070"/>
                  </a:cubicBezTo>
                  <a:cubicBezTo>
                    <a:pt x="3391" y="3090"/>
                    <a:pt x="3369" y="3103"/>
                    <a:pt x="3339" y="3103"/>
                  </a:cubicBezTo>
                  <a:cubicBezTo>
                    <a:pt x="3332" y="3103"/>
                    <a:pt x="3325" y="3102"/>
                    <a:pt x="3317" y="3101"/>
                  </a:cubicBezTo>
                  <a:cubicBezTo>
                    <a:pt x="3309" y="3099"/>
                    <a:pt x="3301" y="3098"/>
                    <a:pt x="3293" y="3098"/>
                  </a:cubicBezTo>
                  <a:cubicBezTo>
                    <a:pt x="3265" y="3098"/>
                    <a:pt x="3244" y="3111"/>
                    <a:pt x="3243" y="3131"/>
                  </a:cubicBezTo>
                  <a:cubicBezTo>
                    <a:pt x="3241" y="3142"/>
                    <a:pt x="3233" y="3147"/>
                    <a:pt x="3221" y="3147"/>
                  </a:cubicBezTo>
                  <a:cubicBezTo>
                    <a:pt x="3206" y="3147"/>
                    <a:pt x="3186" y="3140"/>
                    <a:pt x="3164" y="3125"/>
                  </a:cubicBezTo>
                  <a:cubicBezTo>
                    <a:pt x="3074" y="3067"/>
                    <a:pt x="3131" y="3010"/>
                    <a:pt x="3340" y="2947"/>
                  </a:cubicBezTo>
                  <a:lnTo>
                    <a:pt x="3487" y="2901"/>
                  </a:lnTo>
                  <a:lnTo>
                    <a:pt x="3304" y="2898"/>
                  </a:lnTo>
                  <a:cubicBezTo>
                    <a:pt x="3119" y="2895"/>
                    <a:pt x="3017" y="2870"/>
                    <a:pt x="3131" y="2855"/>
                  </a:cubicBezTo>
                  <a:cubicBezTo>
                    <a:pt x="3165" y="2850"/>
                    <a:pt x="3171" y="2796"/>
                    <a:pt x="3144" y="2737"/>
                  </a:cubicBezTo>
                  <a:cubicBezTo>
                    <a:pt x="3113" y="2670"/>
                    <a:pt x="3114" y="2644"/>
                    <a:pt x="3152" y="2644"/>
                  </a:cubicBezTo>
                  <a:cubicBezTo>
                    <a:pt x="3161" y="2644"/>
                    <a:pt x="3173" y="2646"/>
                    <a:pt x="3188" y="2649"/>
                  </a:cubicBezTo>
                  <a:cubicBezTo>
                    <a:pt x="3258" y="2668"/>
                    <a:pt x="3323" y="2702"/>
                    <a:pt x="3382" y="2747"/>
                  </a:cubicBezTo>
                  <a:cubicBezTo>
                    <a:pt x="3422" y="2780"/>
                    <a:pt x="3449" y="2796"/>
                    <a:pt x="3469" y="2796"/>
                  </a:cubicBezTo>
                  <a:cubicBezTo>
                    <a:pt x="3486" y="2796"/>
                    <a:pt x="3497" y="2785"/>
                    <a:pt x="3507" y="2762"/>
                  </a:cubicBezTo>
                  <a:cubicBezTo>
                    <a:pt x="3520" y="2731"/>
                    <a:pt x="3533" y="2716"/>
                    <a:pt x="3546" y="2716"/>
                  </a:cubicBezTo>
                  <a:cubicBezTo>
                    <a:pt x="3570" y="2716"/>
                    <a:pt x="3593" y="2765"/>
                    <a:pt x="3608" y="2856"/>
                  </a:cubicBezTo>
                  <a:cubicBezTo>
                    <a:pt x="3623" y="2947"/>
                    <a:pt x="3683" y="3002"/>
                    <a:pt x="3748" y="3002"/>
                  </a:cubicBezTo>
                  <a:cubicBezTo>
                    <a:pt x="3777" y="3002"/>
                    <a:pt x="3806" y="2992"/>
                    <a:pt x="3834" y="2970"/>
                  </a:cubicBezTo>
                  <a:cubicBezTo>
                    <a:pt x="3862" y="2946"/>
                    <a:pt x="3872" y="2877"/>
                    <a:pt x="3858" y="2808"/>
                  </a:cubicBezTo>
                  <a:cubicBezTo>
                    <a:pt x="3831" y="2690"/>
                    <a:pt x="3975" y="2561"/>
                    <a:pt x="4089" y="2561"/>
                  </a:cubicBezTo>
                  <a:cubicBezTo>
                    <a:pt x="4118" y="2561"/>
                    <a:pt x="4146" y="2570"/>
                    <a:pt x="4168" y="2589"/>
                  </a:cubicBezTo>
                  <a:cubicBezTo>
                    <a:pt x="4194" y="2613"/>
                    <a:pt x="4228" y="2626"/>
                    <a:pt x="4252" y="2626"/>
                  </a:cubicBezTo>
                  <a:cubicBezTo>
                    <a:pt x="4261" y="2626"/>
                    <a:pt x="4269" y="2624"/>
                    <a:pt x="4274" y="2620"/>
                  </a:cubicBezTo>
                  <a:cubicBezTo>
                    <a:pt x="4293" y="2604"/>
                    <a:pt x="4281" y="2571"/>
                    <a:pt x="4240" y="2543"/>
                  </a:cubicBezTo>
                  <a:cubicBezTo>
                    <a:pt x="4198" y="2516"/>
                    <a:pt x="4202" y="2468"/>
                    <a:pt x="4257" y="2425"/>
                  </a:cubicBezTo>
                  <a:cubicBezTo>
                    <a:pt x="4292" y="2398"/>
                    <a:pt x="4330" y="2383"/>
                    <a:pt x="4363" y="2383"/>
                  </a:cubicBezTo>
                  <a:cubicBezTo>
                    <a:pt x="4382" y="2383"/>
                    <a:pt x="4399" y="2388"/>
                    <a:pt x="4414" y="2398"/>
                  </a:cubicBezTo>
                  <a:cubicBezTo>
                    <a:pt x="4446" y="2414"/>
                    <a:pt x="4481" y="2423"/>
                    <a:pt x="4515" y="2423"/>
                  </a:cubicBezTo>
                  <a:cubicBezTo>
                    <a:pt x="4533" y="2423"/>
                    <a:pt x="4550" y="2420"/>
                    <a:pt x="4568" y="2416"/>
                  </a:cubicBezTo>
                  <a:cubicBezTo>
                    <a:pt x="4585" y="2411"/>
                    <a:pt x="4600" y="2408"/>
                    <a:pt x="4613" y="2408"/>
                  </a:cubicBezTo>
                  <a:cubicBezTo>
                    <a:pt x="4647" y="2408"/>
                    <a:pt x="4667" y="2426"/>
                    <a:pt x="4680" y="2465"/>
                  </a:cubicBezTo>
                  <a:cubicBezTo>
                    <a:pt x="4695" y="2507"/>
                    <a:pt x="4732" y="2540"/>
                    <a:pt x="4766" y="2541"/>
                  </a:cubicBezTo>
                  <a:cubicBezTo>
                    <a:pt x="4801" y="2541"/>
                    <a:pt x="4784" y="2555"/>
                    <a:pt x="4734" y="2571"/>
                  </a:cubicBezTo>
                  <a:cubicBezTo>
                    <a:pt x="4714" y="2577"/>
                    <a:pt x="4693" y="2579"/>
                    <a:pt x="4673" y="2579"/>
                  </a:cubicBezTo>
                  <a:cubicBezTo>
                    <a:pt x="4639" y="2579"/>
                    <a:pt x="4607" y="2572"/>
                    <a:pt x="4589" y="2558"/>
                  </a:cubicBezTo>
                  <a:cubicBezTo>
                    <a:pt x="4518" y="2502"/>
                    <a:pt x="4474" y="2474"/>
                    <a:pt x="4443" y="2474"/>
                  </a:cubicBezTo>
                  <a:cubicBezTo>
                    <a:pt x="4412" y="2474"/>
                    <a:pt x="4395" y="2501"/>
                    <a:pt x="4378" y="2555"/>
                  </a:cubicBezTo>
                  <a:cubicBezTo>
                    <a:pt x="4353" y="2635"/>
                    <a:pt x="4368" y="2665"/>
                    <a:pt x="4435" y="2667"/>
                  </a:cubicBezTo>
                  <a:cubicBezTo>
                    <a:pt x="4499" y="2667"/>
                    <a:pt x="4514" y="2650"/>
                    <a:pt x="4484" y="2614"/>
                  </a:cubicBezTo>
                  <a:cubicBezTo>
                    <a:pt x="4460" y="2586"/>
                    <a:pt x="4456" y="2549"/>
                    <a:pt x="4474" y="2534"/>
                  </a:cubicBezTo>
                  <a:cubicBezTo>
                    <a:pt x="4479" y="2530"/>
                    <a:pt x="4486" y="2528"/>
                    <a:pt x="4493" y="2528"/>
                  </a:cubicBezTo>
                  <a:cubicBezTo>
                    <a:pt x="4508" y="2528"/>
                    <a:pt x="4525" y="2538"/>
                    <a:pt x="4535" y="2558"/>
                  </a:cubicBezTo>
                  <a:cubicBezTo>
                    <a:pt x="4550" y="2586"/>
                    <a:pt x="4653" y="2632"/>
                    <a:pt x="4760" y="2661"/>
                  </a:cubicBezTo>
                  <a:cubicBezTo>
                    <a:pt x="4868" y="2689"/>
                    <a:pt x="4945" y="2725"/>
                    <a:pt x="4929" y="2738"/>
                  </a:cubicBezTo>
                  <a:cubicBezTo>
                    <a:pt x="4871" y="2785"/>
                    <a:pt x="5019" y="2961"/>
                    <a:pt x="5117" y="2965"/>
                  </a:cubicBezTo>
                  <a:cubicBezTo>
                    <a:pt x="5229" y="2970"/>
                    <a:pt x="5296" y="3010"/>
                    <a:pt x="5251" y="3047"/>
                  </a:cubicBezTo>
                  <a:cubicBezTo>
                    <a:pt x="5245" y="3052"/>
                    <a:pt x="5233" y="3055"/>
                    <a:pt x="5217" y="3055"/>
                  </a:cubicBezTo>
                  <a:cubicBezTo>
                    <a:pt x="5187" y="3055"/>
                    <a:pt x="5143" y="3045"/>
                    <a:pt x="5098" y="3028"/>
                  </a:cubicBezTo>
                  <a:cubicBezTo>
                    <a:pt x="5064" y="3015"/>
                    <a:pt x="5037" y="3009"/>
                    <a:pt x="5016" y="3009"/>
                  </a:cubicBezTo>
                  <a:cubicBezTo>
                    <a:pt x="4954" y="3009"/>
                    <a:pt x="4952" y="3059"/>
                    <a:pt x="5039" y="3116"/>
                  </a:cubicBezTo>
                  <a:cubicBezTo>
                    <a:pt x="5060" y="3129"/>
                    <a:pt x="5077" y="3135"/>
                    <a:pt x="5090" y="3135"/>
                  </a:cubicBezTo>
                  <a:cubicBezTo>
                    <a:pt x="5107" y="3135"/>
                    <a:pt x="5118" y="3125"/>
                    <a:pt x="5120" y="3104"/>
                  </a:cubicBezTo>
                  <a:cubicBezTo>
                    <a:pt x="5122" y="3089"/>
                    <a:pt x="5125" y="3082"/>
                    <a:pt x="5130" y="3082"/>
                  </a:cubicBezTo>
                  <a:cubicBezTo>
                    <a:pt x="5137" y="3082"/>
                    <a:pt x="5148" y="3101"/>
                    <a:pt x="5162" y="3138"/>
                  </a:cubicBezTo>
                  <a:cubicBezTo>
                    <a:pt x="5189" y="3211"/>
                    <a:pt x="5172" y="3234"/>
                    <a:pt x="5090" y="3237"/>
                  </a:cubicBezTo>
                  <a:cubicBezTo>
                    <a:pt x="5011" y="3240"/>
                    <a:pt x="4987" y="3259"/>
                    <a:pt x="4998" y="3308"/>
                  </a:cubicBezTo>
                  <a:cubicBezTo>
                    <a:pt x="5004" y="3339"/>
                    <a:pt x="5013" y="3354"/>
                    <a:pt x="5028" y="3354"/>
                  </a:cubicBezTo>
                  <a:cubicBezTo>
                    <a:pt x="5039" y="3354"/>
                    <a:pt x="5054" y="3345"/>
                    <a:pt x="5074" y="3329"/>
                  </a:cubicBezTo>
                  <a:cubicBezTo>
                    <a:pt x="5094" y="3315"/>
                    <a:pt x="5118" y="3308"/>
                    <a:pt x="5142" y="3308"/>
                  </a:cubicBezTo>
                  <a:cubicBezTo>
                    <a:pt x="5165" y="3308"/>
                    <a:pt x="5187" y="3315"/>
                    <a:pt x="5207" y="3328"/>
                  </a:cubicBezTo>
                  <a:cubicBezTo>
                    <a:pt x="5225" y="3340"/>
                    <a:pt x="5245" y="3346"/>
                    <a:pt x="5264" y="3346"/>
                  </a:cubicBezTo>
                  <a:cubicBezTo>
                    <a:pt x="5291" y="3346"/>
                    <a:pt x="5318" y="3333"/>
                    <a:pt x="5342" y="3308"/>
                  </a:cubicBezTo>
                  <a:cubicBezTo>
                    <a:pt x="5371" y="3280"/>
                    <a:pt x="5408" y="3265"/>
                    <a:pt x="5447" y="3265"/>
                  </a:cubicBezTo>
                  <a:cubicBezTo>
                    <a:pt x="5459" y="3265"/>
                    <a:pt x="5472" y="3266"/>
                    <a:pt x="5484" y="3270"/>
                  </a:cubicBezTo>
                  <a:cubicBezTo>
                    <a:pt x="5544" y="3289"/>
                    <a:pt x="5529" y="3314"/>
                    <a:pt x="5429" y="3367"/>
                  </a:cubicBezTo>
                  <a:cubicBezTo>
                    <a:pt x="5317" y="3426"/>
                    <a:pt x="5310" y="3449"/>
                    <a:pt x="5392" y="3501"/>
                  </a:cubicBezTo>
                  <a:cubicBezTo>
                    <a:pt x="5432" y="3528"/>
                    <a:pt x="5471" y="3544"/>
                    <a:pt x="5493" y="3544"/>
                  </a:cubicBezTo>
                  <a:cubicBezTo>
                    <a:pt x="5501" y="3544"/>
                    <a:pt x="5506" y="3542"/>
                    <a:pt x="5510" y="3538"/>
                  </a:cubicBezTo>
                  <a:cubicBezTo>
                    <a:pt x="5548" y="3492"/>
                    <a:pt x="5580" y="3469"/>
                    <a:pt x="5605" y="3469"/>
                  </a:cubicBezTo>
                  <a:cubicBezTo>
                    <a:pt x="5634" y="3469"/>
                    <a:pt x="5654" y="3498"/>
                    <a:pt x="5666" y="3558"/>
                  </a:cubicBezTo>
                  <a:cubicBezTo>
                    <a:pt x="5677" y="3619"/>
                    <a:pt x="5657" y="3678"/>
                    <a:pt x="5620" y="3689"/>
                  </a:cubicBezTo>
                  <a:cubicBezTo>
                    <a:pt x="5583" y="3701"/>
                    <a:pt x="5577" y="3725"/>
                    <a:pt x="5607" y="3744"/>
                  </a:cubicBezTo>
                  <a:cubicBezTo>
                    <a:pt x="5621" y="3753"/>
                    <a:pt x="5637" y="3757"/>
                    <a:pt x="5654" y="3757"/>
                  </a:cubicBezTo>
                  <a:cubicBezTo>
                    <a:pt x="5675" y="3757"/>
                    <a:pt x="5696" y="3750"/>
                    <a:pt x="5714" y="3737"/>
                  </a:cubicBezTo>
                  <a:cubicBezTo>
                    <a:pt x="5725" y="3728"/>
                    <a:pt x="5740" y="3723"/>
                    <a:pt x="5757" y="3723"/>
                  </a:cubicBezTo>
                  <a:cubicBezTo>
                    <a:pt x="5795" y="3723"/>
                    <a:pt x="5846" y="3744"/>
                    <a:pt x="5909" y="3786"/>
                  </a:cubicBezTo>
                  <a:cubicBezTo>
                    <a:pt x="5987" y="3836"/>
                    <a:pt x="6096" y="3875"/>
                    <a:pt x="6161" y="3875"/>
                  </a:cubicBezTo>
                  <a:cubicBezTo>
                    <a:pt x="6162" y="3875"/>
                    <a:pt x="6163" y="3875"/>
                    <a:pt x="6165" y="3875"/>
                  </a:cubicBezTo>
                  <a:cubicBezTo>
                    <a:pt x="6235" y="3878"/>
                    <a:pt x="6303" y="3896"/>
                    <a:pt x="6365" y="3932"/>
                  </a:cubicBezTo>
                  <a:cubicBezTo>
                    <a:pt x="6407" y="3959"/>
                    <a:pt x="6472" y="3982"/>
                    <a:pt x="6510" y="3982"/>
                  </a:cubicBezTo>
                  <a:cubicBezTo>
                    <a:pt x="6514" y="3982"/>
                    <a:pt x="6517" y="3982"/>
                    <a:pt x="6520" y="3981"/>
                  </a:cubicBezTo>
                  <a:cubicBezTo>
                    <a:pt x="6526" y="3980"/>
                    <a:pt x="6532" y="3979"/>
                    <a:pt x="6538" y="3979"/>
                  </a:cubicBezTo>
                  <a:cubicBezTo>
                    <a:pt x="6566" y="3979"/>
                    <a:pt x="6594" y="3994"/>
                    <a:pt x="6611" y="4019"/>
                  </a:cubicBezTo>
                  <a:cubicBezTo>
                    <a:pt x="6617" y="4029"/>
                    <a:pt x="6628" y="4034"/>
                    <a:pt x="6641" y="4034"/>
                  </a:cubicBezTo>
                  <a:cubicBezTo>
                    <a:pt x="6662" y="4034"/>
                    <a:pt x="6688" y="4023"/>
                    <a:pt x="6715" y="4002"/>
                  </a:cubicBezTo>
                  <a:cubicBezTo>
                    <a:pt x="6744" y="3979"/>
                    <a:pt x="6764" y="3967"/>
                    <a:pt x="6779" y="3967"/>
                  </a:cubicBezTo>
                  <a:cubicBezTo>
                    <a:pt x="6797" y="3967"/>
                    <a:pt x="6808" y="3985"/>
                    <a:pt x="6821" y="4023"/>
                  </a:cubicBezTo>
                  <a:cubicBezTo>
                    <a:pt x="6844" y="4090"/>
                    <a:pt x="6903" y="4105"/>
                    <a:pt x="7158" y="4111"/>
                  </a:cubicBezTo>
                  <a:cubicBezTo>
                    <a:pt x="7172" y="4111"/>
                    <a:pt x="7185" y="4111"/>
                    <a:pt x="7198" y="4111"/>
                  </a:cubicBezTo>
                  <a:cubicBezTo>
                    <a:pt x="7375" y="4111"/>
                    <a:pt x="7477" y="4092"/>
                    <a:pt x="7491" y="4053"/>
                  </a:cubicBezTo>
                  <a:cubicBezTo>
                    <a:pt x="7543" y="3908"/>
                    <a:pt x="7590" y="3869"/>
                    <a:pt x="7725" y="3869"/>
                  </a:cubicBezTo>
                  <a:cubicBezTo>
                    <a:pt x="7733" y="3869"/>
                    <a:pt x="7741" y="3869"/>
                    <a:pt x="7749" y="3869"/>
                  </a:cubicBezTo>
                  <a:cubicBezTo>
                    <a:pt x="7756" y="3870"/>
                    <a:pt x="7763" y="3870"/>
                    <a:pt x="7770" y="3870"/>
                  </a:cubicBezTo>
                  <a:cubicBezTo>
                    <a:pt x="7850" y="3870"/>
                    <a:pt x="7919" y="3854"/>
                    <a:pt x="7929" y="3832"/>
                  </a:cubicBezTo>
                  <a:cubicBezTo>
                    <a:pt x="7937" y="3814"/>
                    <a:pt x="7979" y="3804"/>
                    <a:pt x="8030" y="3804"/>
                  </a:cubicBezTo>
                  <a:cubicBezTo>
                    <a:pt x="8048" y="3804"/>
                    <a:pt x="8066" y="3805"/>
                    <a:pt x="8085" y="3808"/>
                  </a:cubicBezTo>
                  <a:cubicBezTo>
                    <a:pt x="8098" y="3810"/>
                    <a:pt x="8111" y="3811"/>
                    <a:pt x="8124" y="3811"/>
                  </a:cubicBezTo>
                  <a:cubicBezTo>
                    <a:pt x="8271" y="3811"/>
                    <a:pt x="8430" y="3693"/>
                    <a:pt x="8384" y="3605"/>
                  </a:cubicBezTo>
                  <a:cubicBezTo>
                    <a:pt x="8364" y="3569"/>
                    <a:pt x="8412" y="3477"/>
                    <a:pt x="8490" y="3401"/>
                  </a:cubicBezTo>
                  <a:cubicBezTo>
                    <a:pt x="8571" y="3321"/>
                    <a:pt x="8612" y="3288"/>
                    <a:pt x="8662" y="3288"/>
                  </a:cubicBezTo>
                  <a:cubicBezTo>
                    <a:pt x="8691" y="3288"/>
                    <a:pt x="8724" y="3299"/>
                    <a:pt x="8770" y="3319"/>
                  </a:cubicBezTo>
                  <a:cubicBezTo>
                    <a:pt x="8818" y="3339"/>
                    <a:pt x="8857" y="3350"/>
                    <a:pt x="8889" y="3350"/>
                  </a:cubicBezTo>
                  <a:cubicBezTo>
                    <a:pt x="8944" y="3350"/>
                    <a:pt x="8976" y="3317"/>
                    <a:pt x="8987" y="3252"/>
                  </a:cubicBezTo>
                  <a:cubicBezTo>
                    <a:pt x="8990" y="3225"/>
                    <a:pt x="9028" y="3183"/>
                    <a:pt x="9070" y="3162"/>
                  </a:cubicBezTo>
                  <a:cubicBezTo>
                    <a:pt x="9112" y="3140"/>
                    <a:pt x="9128" y="3108"/>
                    <a:pt x="9104" y="3093"/>
                  </a:cubicBezTo>
                  <a:cubicBezTo>
                    <a:pt x="9082" y="3078"/>
                    <a:pt x="9104" y="3049"/>
                    <a:pt x="9161" y="3026"/>
                  </a:cubicBezTo>
                  <a:cubicBezTo>
                    <a:pt x="9286" y="2977"/>
                    <a:pt x="9276" y="2831"/>
                    <a:pt x="9142" y="2774"/>
                  </a:cubicBezTo>
                  <a:cubicBezTo>
                    <a:pt x="9024" y="2724"/>
                    <a:pt x="8991" y="2615"/>
                    <a:pt x="9071" y="2615"/>
                  </a:cubicBezTo>
                  <a:cubicBezTo>
                    <a:pt x="9084" y="2615"/>
                    <a:pt x="9100" y="2618"/>
                    <a:pt x="9119" y="2625"/>
                  </a:cubicBezTo>
                  <a:cubicBezTo>
                    <a:pt x="9191" y="2650"/>
                    <a:pt x="9197" y="2662"/>
                    <a:pt x="9142" y="2673"/>
                  </a:cubicBezTo>
                  <a:cubicBezTo>
                    <a:pt x="9098" y="2679"/>
                    <a:pt x="9163" y="2692"/>
                    <a:pt x="9279" y="2701"/>
                  </a:cubicBezTo>
                  <a:cubicBezTo>
                    <a:pt x="9315" y="2704"/>
                    <a:pt x="9346" y="2705"/>
                    <a:pt x="9373" y="2705"/>
                  </a:cubicBezTo>
                  <a:cubicBezTo>
                    <a:pt x="9483" y="2705"/>
                    <a:pt x="9525" y="2679"/>
                    <a:pt x="9589" y="2595"/>
                  </a:cubicBezTo>
                  <a:cubicBezTo>
                    <a:pt x="9643" y="2526"/>
                    <a:pt x="9683" y="2461"/>
                    <a:pt x="9680" y="2446"/>
                  </a:cubicBezTo>
                  <a:cubicBezTo>
                    <a:pt x="9678" y="2431"/>
                    <a:pt x="9658" y="2424"/>
                    <a:pt x="9632" y="2424"/>
                  </a:cubicBezTo>
                  <a:cubicBezTo>
                    <a:pt x="9575" y="2424"/>
                    <a:pt x="9488" y="2454"/>
                    <a:pt x="9485" y="2489"/>
                  </a:cubicBezTo>
                  <a:cubicBezTo>
                    <a:pt x="9484" y="2501"/>
                    <a:pt x="9480" y="2507"/>
                    <a:pt x="9475" y="2507"/>
                  </a:cubicBezTo>
                  <a:cubicBezTo>
                    <a:pt x="9468" y="2507"/>
                    <a:pt x="9459" y="2497"/>
                    <a:pt x="9449" y="2479"/>
                  </a:cubicBezTo>
                  <a:cubicBezTo>
                    <a:pt x="9428" y="2438"/>
                    <a:pt x="9454" y="2414"/>
                    <a:pt x="9536" y="2400"/>
                  </a:cubicBezTo>
                  <a:cubicBezTo>
                    <a:pt x="9652" y="2379"/>
                    <a:pt x="9651" y="2350"/>
                    <a:pt x="9534" y="2297"/>
                  </a:cubicBezTo>
                  <a:cubicBezTo>
                    <a:pt x="9506" y="2283"/>
                    <a:pt x="9557" y="2271"/>
                    <a:pt x="9646" y="2271"/>
                  </a:cubicBezTo>
                  <a:cubicBezTo>
                    <a:pt x="9812" y="2271"/>
                    <a:pt x="9812" y="2271"/>
                    <a:pt x="9718" y="2210"/>
                  </a:cubicBezTo>
                  <a:cubicBezTo>
                    <a:pt x="9664" y="2175"/>
                    <a:pt x="9648" y="2162"/>
                    <a:pt x="9673" y="2162"/>
                  </a:cubicBezTo>
                  <a:cubicBezTo>
                    <a:pt x="9685" y="2162"/>
                    <a:pt x="9706" y="2164"/>
                    <a:pt x="9736" y="2170"/>
                  </a:cubicBezTo>
                  <a:cubicBezTo>
                    <a:pt x="9760" y="2174"/>
                    <a:pt x="9777" y="2177"/>
                    <a:pt x="9788" y="2177"/>
                  </a:cubicBezTo>
                  <a:cubicBezTo>
                    <a:pt x="9816" y="2177"/>
                    <a:pt x="9798" y="2160"/>
                    <a:pt x="9734" y="2117"/>
                  </a:cubicBezTo>
                  <a:cubicBezTo>
                    <a:pt x="9669" y="2076"/>
                    <a:pt x="9645" y="2026"/>
                    <a:pt x="9676" y="2001"/>
                  </a:cubicBezTo>
                  <a:cubicBezTo>
                    <a:pt x="9755" y="1939"/>
                    <a:pt x="9541" y="1818"/>
                    <a:pt x="9366" y="1818"/>
                  </a:cubicBezTo>
                  <a:cubicBezTo>
                    <a:pt x="9356" y="1818"/>
                    <a:pt x="9347" y="1818"/>
                    <a:pt x="9337" y="1819"/>
                  </a:cubicBezTo>
                  <a:cubicBezTo>
                    <a:pt x="9314" y="1821"/>
                    <a:pt x="9294" y="1822"/>
                    <a:pt x="9277" y="1822"/>
                  </a:cubicBezTo>
                  <a:cubicBezTo>
                    <a:pt x="9209" y="1822"/>
                    <a:pt x="9180" y="1805"/>
                    <a:pt x="9170" y="1764"/>
                  </a:cubicBezTo>
                  <a:cubicBezTo>
                    <a:pt x="9160" y="1716"/>
                    <a:pt x="9107" y="1679"/>
                    <a:pt x="9001" y="1643"/>
                  </a:cubicBezTo>
                  <a:cubicBezTo>
                    <a:pt x="8818" y="1580"/>
                    <a:pt x="8776" y="1519"/>
                    <a:pt x="8870" y="1444"/>
                  </a:cubicBezTo>
                  <a:cubicBezTo>
                    <a:pt x="8927" y="1400"/>
                    <a:pt x="8919" y="1386"/>
                    <a:pt x="8828" y="1380"/>
                  </a:cubicBezTo>
                  <a:cubicBezTo>
                    <a:pt x="8821" y="1380"/>
                    <a:pt x="8814" y="1379"/>
                    <a:pt x="8807" y="1379"/>
                  </a:cubicBezTo>
                  <a:cubicBezTo>
                    <a:pt x="8758" y="1379"/>
                    <a:pt x="8731" y="1393"/>
                    <a:pt x="8746" y="1412"/>
                  </a:cubicBezTo>
                  <a:cubicBezTo>
                    <a:pt x="8764" y="1433"/>
                    <a:pt x="8746" y="1453"/>
                    <a:pt x="8709" y="1458"/>
                  </a:cubicBezTo>
                  <a:cubicBezTo>
                    <a:pt x="8708" y="1458"/>
                    <a:pt x="8706" y="1458"/>
                    <a:pt x="8705" y="1458"/>
                  </a:cubicBezTo>
                  <a:cubicBezTo>
                    <a:pt x="8669" y="1458"/>
                    <a:pt x="8634" y="1397"/>
                    <a:pt x="8627" y="1312"/>
                  </a:cubicBezTo>
                  <a:cubicBezTo>
                    <a:pt x="8620" y="1236"/>
                    <a:pt x="8602" y="1185"/>
                    <a:pt x="8580" y="1185"/>
                  </a:cubicBezTo>
                  <a:cubicBezTo>
                    <a:pt x="8576" y="1185"/>
                    <a:pt x="8572" y="1187"/>
                    <a:pt x="8569" y="1189"/>
                  </a:cubicBezTo>
                  <a:cubicBezTo>
                    <a:pt x="8553" y="1198"/>
                    <a:pt x="8537" y="1203"/>
                    <a:pt x="8520" y="1203"/>
                  </a:cubicBezTo>
                  <a:cubicBezTo>
                    <a:pt x="8502" y="1203"/>
                    <a:pt x="8485" y="1198"/>
                    <a:pt x="8469" y="1188"/>
                  </a:cubicBezTo>
                  <a:cubicBezTo>
                    <a:pt x="8440" y="1170"/>
                    <a:pt x="8445" y="1143"/>
                    <a:pt x="8479" y="1131"/>
                  </a:cubicBezTo>
                  <a:cubicBezTo>
                    <a:pt x="8512" y="1118"/>
                    <a:pt x="8516" y="1006"/>
                    <a:pt x="8488" y="888"/>
                  </a:cubicBezTo>
                  <a:cubicBezTo>
                    <a:pt x="8454" y="744"/>
                    <a:pt x="8413" y="666"/>
                    <a:pt x="8381" y="666"/>
                  </a:cubicBezTo>
                  <a:cubicBezTo>
                    <a:pt x="8363" y="666"/>
                    <a:pt x="8347" y="691"/>
                    <a:pt x="8336" y="743"/>
                  </a:cubicBezTo>
                  <a:cubicBezTo>
                    <a:pt x="8328" y="778"/>
                    <a:pt x="8314" y="795"/>
                    <a:pt x="8286" y="795"/>
                  </a:cubicBezTo>
                  <a:cubicBezTo>
                    <a:pt x="8266" y="795"/>
                    <a:pt x="8239" y="787"/>
                    <a:pt x="8203" y="771"/>
                  </a:cubicBezTo>
                  <a:cubicBezTo>
                    <a:pt x="8136" y="745"/>
                    <a:pt x="8100" y="712"/>
                    <a:pt x="8118" y="697"/>
                  </a:cubicBezTo>
                  <a:cubicBezTo>
                    <a:pt x="8137" y="682"/>
                    <a:pt x="8130" y="658"/>
                    <a:pt x="8102" y="640"/>
                  </a:cubicBezTo>
                  <a:cubicBezTo>
                    <a:pt x="8088" y="632"/>
                    <a:pt x="8072" y="629"/>
                    <a:pt x="8057" y="629"/>
                  </a:cubicBezTo>
                  <a:cubicBezTo>
                    <a:pt x="8036" y="629"/>
                    <a:pt x="8016" y="635"/>
                    <a:pt x="8000" y="649"/>
                  </a:cubicBezTo>
                  <a:cubicBezTo>
                    <a:pt x="7982" y="664"/>
                    <a:pt x="7960" y="672"/>
                    <a:pt x="7940" y="672"/>
                  </a:cubicBezTo>
                  <a:cubicBezTo>
                    <a:pt x="7927" y="672"/>
                    <a:pt x="7915" y="669"/>
                    <a:pt x="7905" y="662"/>
                  </a:cubicBezTo>
                  <a:cubicBezTo>
                    <a:pt x="7878" y="646"/>
                    <a:pt x="7902" y="618"/>
                    <a:pt x="7952" y="597"/>
                  </a:cubicBezTo>
                  <a:cubicBezTo>
                    <a:pt x="8051" y="558"/>
                    <a:pt x="7979" y="431"/>
                    <a:pt x="7845" y="404"/>
                  </a:cubicBezTo>
                  <a:cubicBezTo>
                    <a:pt x="7802" y="395"/>
                    <a:pt x="7802" y="385"/>
                    <a:pt x="7845" y="379"/>
                  </a:cubicBezTo>
                  <a:cubicBezTo>
                    <a:pt x="7971" y="363"/>
                    <a:pt x="7958" y="266"/>
                    <a:pt x="7840" y="266"/>
                  </a:cubicBezTo>
                  <a:cubicBezTo>
                    <a:pt x="7835" y="266"/>
                    <a:pt x="7829" y="267"/>
                    <a:pt x="7824" y="267"/>
                  </a:cubicBezTo>
                  <a:cubicBezTo>
                    <a:pt x="7812" y="268"/>
                    <a:pt x="7800" y="268"/>
                    <a:pt x="7789" y="268"/>
                  </a:cubicBezTo>
                  <a:cubicBezTo>
                    <a:pt x="7714" y="268"/>
                    <a:pt x="7676" y="243"/>
                    <a:pt x="7608" y="163"/>
                  </a:cubicBezTo>
                  <a:cubicBezTo>
                    <a:pt x="7517" y="55"/>
                    <a:pt x="7444" y="0"/>
                    <a:pt x="7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2604650" y="2190000"/>
              <a:ext cx="3275" cy="4300"/>
            </a:xfrm>
            <a:custGeom>
              <a:avLst/>
              <a:gdLst/>
              <a:ahLst/>
              <a:cxnLst/>
              <a:rect l="l" t="t" r="r" b="b"/>
              <a:pathLst>
                <a:path w="131" h="172" extrusionOk="0">
                  <a:moveTo>
                    <a:pt x="35" y="1"/>
                  </a:moveTo>
                  <a:cubicBezTo>
                    <a:pt x="29" y="1"/>
                    <a:pt x="24" y="2"/>
                    <a:pt x="20" y="5"/>
                  </a:cubicBezTo>
                  <a:cubicBezTo>
                    <a:pt x="2" y="19"/>
                    <a:pt x="1" y="63"/>
                    <a:pt x="17" y="111"/>
                  </a:cubicBezTo>
                  <a:cubicBezTo>
                    <a:pt x="31" y="152"/>
                    <a:pt x="42" y="171"/>
                    <a:pt x="58" y="171"/>
                  </a:cubicBezTo>
                  <a:cubicBezTo>
                    <a:pt x="69" y="171"/>
                    <a:pt x="82" y="164"/>
                    <a:pt x="99" y="150"/>
                  </a:cubicBezTo>
                  <a:cubicBezTo>
                    <a:pt x="130" y="126"/>
                    <a:pt x="130" y="80"/>
                    <a:pt x="102" y="44"/>
                  </a:cubicBezTo>
                  <a:cubicBezTo>
                    <a:pt x="79" y="17"/>
                    <a:pt x="54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2645700" y="2158050"/>
              <a:ext cx="4425" cy="2200"/>
            </a:xfrm>
            <a:custGeom>
              <a:avLst/>
              <a:gdLst/>
              <a:ahLst/>
              <a:cxnLst/>
              <a:rect l="l" t="t" r="r" b="b"/>
              <a:pathLst>
                <a:path w="177" h="88" extrusionOk="0">
                  <a:moveTo>
                    <a:pt x="59" y="0"/>
                  </a:moveTo>
                  <a:cubicBezTo>
                    <a:pt x="52" y="0"/>
                    <a:pt x="44" y="1"/>
                    <a:pt x="37" y="1"/>
                  </a:cubicBezTo>
                  <a:cubicBezTo>
                    <a:pt x="0" y="7"/>
                    <a:pt x="5" y="31"/>
                    <a:pt x="46" y="60"/>
                  </a:cubicBezTo>
                  <a:cubicBezTo>
                    <a:pt x="74" y="77"/>
                    <a:pt x="104" y="87"/>
                    <a:pt x="127" y="87"/>
                  </a:cubicBezTo>
                  <a:cubicBezTo>
                    <a:pt x="139" y="87"/>
                    <a:pt x="149" y="85"/>
                    <a:pt x="155" y="79"/>
                  </a:cubicBezTo>
                  <a:cubicBezTo>
                    <a:pt x="176" y="63"/>
                    <a:pt x="172" y="39"/>
                    <a:pt x="148" y="22"/>
                  </a:cubicBezTo>
                  <a:cubicBezTo>
                    <a:pt x="120" y="8"/>
                    <a:pt x="89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2585175" y="221272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0"/>
                  </a:moveTo>
                  <a:cubicBezTo>
                    <a:pt x="24" y="0"/>
                    <a:pt x="14" y="2"/>
                    <a:pt x="10" y="5"/>
                  </a:cubicBezTo>
                  <a:cubicBezTo>
                    <a:pt x="1" y="13"/>
                    <a:pt x="15" y="30"/>
                    <a:pt x="44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6"/>
                    <a:pt x="96" y="7"/>
                  </a:cubicBezTo>
                  <a:cubicBezTo>
                    <a:pt x="75" y="2"/>
                    <a:pt x="53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2633425" y="21738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0"/>
                  </a:moveTo>
                  <a:cubicBezTo>
                    <a:pt x="51" y="0"/>
                    <a:pt x="35" y="7"/>
                    <a:pt x="21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1" y="91"/>
                    <a:pt x="91" y="82"/>
                    <a:pt x="93" y="66"/>
                  </a:cubicBezTo>
                  <a:cubicBezTo>
                    <a:pt x="94" y="39"/>
                    <a:pt x="88" y="13"/>
                    <a:pt x="76" y="4"/>
                  </a:cubicBezTo>
                  <a:cubicBezTo>
                    <a:pt x="73" y="1"/>
                    <a:pt x="68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2717200" y="2118725"/>
              <a:ext cx="6000" cy="450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" y="0"/>
                  </a:moveTo>
                  <a:cubicBezTo>
                    <a:pt x="1" y="15"/>
                    <a:pt x="2" y="28"/>
                    <a:pt x="7" y="42"/>
                  </a:cubicBezTo>
                  <a:lnTo>
                    <a:pt x="7" y="43"/>
                  </a:lnTo>
                  <a:cubicBezTo>
                    <a:pt x="17" y="95"/>
                    <a:pt x="145" y="179"/>
                    <a:pt x="203" y="179"/>
                  </a:cubicBezTo>
                  <a:cubicBezTo>
                    <a:pt x="211" y="179"/>
                    <a:pt x="218" y="177"/>
                    <a:pt x="223" y="173"/>
                  </a:cubicBezTo>
                  <a:cubicBezTo>
                    <a:pt x="240" y="160"/>
                    <a:pt x="195" y="115"/>
                    <a:pt x="128" y="75"/>
                  </a:cubicBezTo>
                  <a:cubicBezTo>
                    <a:pt x="60" y="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2602750" y="2210525"/>
              <a:ext cx="4250" cy="2150"/>
            </a:xfrm>
            <a:custGeom>
              <a:avLst/>
              <a:gdLst/>
              <a:ahLst/>
              <a:cxnLst/>
              <a:rect l="l" t="t" r="r" b="b"/>
              <a:pathLst>
                <a:path w="170" h="86" extrusionOk="0">
                  <a:moveTo>
                    <a:pt x="86" y="1"/>
                  </a:moveTo>
                  <a:cubicBezTo>
                    <a:pt x="59" y="1"/>
                    <a:pt x="33" y="7"/>
                    <a:pt x="20" y="17"/>
                  </a:cubicBezTo>
                  <a:cubicBezTo>
                    <a:pt x="0" y="33"/>
                    <a:pt x="8" y="57"/>
                    <a:pt x="35" y="75"/>
                  </a:cubicBezTo>
                  <a:cubicBezTo>
                    <a:pt x="45" y="82"/>
                    <a:pt x="59" y="86"/>
                    <a:pt x="74" y="86"/>
                  </a:cubicBezTo>
                  <a:cubicBezTo>
                    <a:pt x="97" y="86"/>
                    <a:pt x="121" y="78"/>
                    <a:pt x="139" y="63"/>
                  </a:cubicBezTo>
                  <a:cubicBezTo>
                    <a:pt x="169" y="39"/>
                    <a:pt x="163" y="13"/>
                    <a:pt x="124" y="5"/>
                  </a:cubicBezTo>
                  <a:cubicBezTo>
                    <a:pt x="112" y="2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576025" y="2233625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7" y="11"/>
                  </a:cubicBezTo>
                  <a:cubicBezTo>
                    <a:pt x="1" y="35"/>
                    <a:pt x="2" y="42"/>
                    <a:pt x="85" y="45"/>
                  </a:cubicBezTo>
                  <a:cubicBezTo>
                    <a:pt x="90" y="45"/>
                    <a:pt x="95" y="45"/>
                    <a:pt x="100" y="45"/>
                  </a:cubicBezTo>
                  <a:cubicBezTo>
                    <a:pt x="149" y="45"/>
                    <a:pt x="186" y="33"/>
                    <a:pt x="182" y="15"/>
                  </a:cubicBezTo>
                  <a:cubicBezTo>
                    <a:pt x="180" y="5"/>
                    <a:pt x="165" y="1"/>
                    <a:pt x="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2601250" y="2214175"/>
              <a:ext cx="3800" cy="2450"/>
            </a:xfrm>
            <a:custGeom>
              <a:avLst/>
              <a:gdLst/>
              <a:ahLst/>
              <a:cxnLst/>
              <a:rect l="l" t="t" r="r" b="b"/>
              <a:pathLst>
                <a:path w="152" h="98" extrusionOk="0">
                  <a:moveTo>
                    <a:pt x="21" y="1"/>
                  </a:moveTo>
                  <a:cubicBezTo>
                    <a:pt x="1" y="1"/>
                    <a:pt x="0" y="20"/>
                    <a:pt x="22" y="58"/>
                  </a:cubicBezTo>
                  <a:lnTo>
                    <a:pt x="22" y="59"/>
                  </a:lnTo>
                  <a:cubicBezTo>
                    <a:pt x="39" y="83"/>
                    <a:pt x="68" y="98"/>
                    <a:pt x="98" y="98"/>
                  </a:cubicBezTo>
                  <a:cubicBezTo>
                    <a:pt x="104" y="98"/>
                    <a:pt x="109" y="97"/>
                    <a:pt x="114" y="96"/>
                  </a:cubicBezTo>
                  <a:cubicBezTo>
                    <a:pt x="151" y="92"/>
                    <a:pt x="147" y="66"/>
                    <a:pt x="105" y="40"/>
                  </a:cubicBezTo>
                  <a:cubicBezTo>
                    <a:pt x="66" y="1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2687175" y="2147225"/>
              <a:ext cx="3675" cy="3575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44" y="0"/>
                  </a:moveTo>
                  <a:cubicBezTo>
                    <a:pt x="35" y="0"/>
                    <a:pt x="26" y="3"/>
                    <a:pt x="18" y="9"/>
                  </a:cubicBezTo>
                  <a:cubicBezTo>
                    <a:pt x="0" y="23"/>
                    <a:pt x="12" y="69"/>
                    <a:pt x="42" y="105"/>
                  </a:cubicBezTo>
                  <a:cubicBezTo>
                    <a:pt x="62" y="129"/>
                    <a:pt x="83" y="142"/>
                    <a:pt x="99" y="142"/>
                  </a:cubicBezTo>
                  <a:cubicBezTo>
                    <a:pt x="109" y="142"/>
                    <a:pt x="118" y="137"/>
                    <a:pt x="123" y="126"/>
                  </a:cubicBezTo>
                  <a:cubicBezTo>
                    <a:pt x="147" y="75"/>
                    <a:pt x="91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2583375" y="22395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8"/>
                    <a:pt x="0" y="74"/>
                    <a:pt x="18" y="74"/>
                  </a:cubicBezTo>
                  <a:cubicBezTo>
                    <a:pt x="24" y="74"/>
                    <a:pt x="31" y="72"/>
                    <a:pt x="41" y="69"/>
                  </a:cubicBezTo>
                  <a:cubicBezTo>
                    <a:pt x="83" y="57"/>
                    <a:pt x="111" y="32"/>
                    <a:pt x="107" y="11"/>
                  </a:cubicBezTo>
                  <a:cubicBezTo>
                    <a:pt x="105" y="4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2622225" y="2209425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42" y="0"/>
                  </a:moveTo>
                  <a:cubicBezTo>
                    <a:pt x="16" y="0"/>
                    <a:pt x="0" y="22"/>
                    <a:pt x="9" y="62"/>
                  </a:cubicBezTo>
                  <a:cubicBezTo>
                    <a:pt x="19" y="107"/>
                    <a:pt x="64" y="143"/>
                    <a:pt x="102" y="143"/>
                  </a:cubicBezTo>
                  <a:cubicBezTo>
                    <a:pt x="113" y="143"/>
                    <a:pt x="123" y="139"/>
                    <a:pt x="132" y="133"/>
                  </a:cubicBezTo>
                  <a:cubicBezTo>
                    <a:pt x="151" y="118"/>
                    <a:pt x="142" y="77"/>
                    <a:pt x="112" y="42"/>
                  </a:cubicBezTo>
                  <a:cubicBezTo>
                    <a:pt x="88" y="14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2577275" y="2247300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1"/>
                  </a:moveTo>
                  <a:cubicBezTo>
                    <a:pt x="13" y="1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0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2609200" y="22219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7" y="62"/>
                  </a:cubicBezTo>
                  <a:cubicBezTo>
                    <a:pt x="102" y="62"/>
                    <a:pt x="116" y="59"/>
                    <a:pt x="129" y="51"/>
                  </a:cubicBezTo>
                  <a:cubicBezTo>
                    <a:pt x="148" y="35"/>
                    <a:pt x="133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2731300" y="2119625"/>
              <a:ext cx="11625" cy="5750"/>
            </a:xfrm>
            <a:custGeom>
              <a:avLst/>
              <a:gdLst/>
              <a:ahLst/>
              <a:cxnLst/>
              <a:rect l="l" t="t" r="r" b="b"/>
              <a:pathLst>
                <a:path w="465" h="230" extrusionOk="0">
                  <a:moveTo>
                    <a:pt x="350" y="1"/>
                  </a:moveTo>
                  <a:cubicBezTo>
                    <a:pt x="311" y="1"/>
                    <a:pt x="223" y="48"/>
                    <a:pt x="149" y="109"/>
                  </a:cubicBezTo>
                  <a:lnTo>
                    <a:pt x="1" y="230"/>
                  </a:lnTo>
                  <a:lnTo>
                    <a:pt x="174" y="185"/>
                  </a:lnTo>
                  <a:cubicBezTo>
                    <a:pt x="352" y="139"/>
                    <a:pt x="465" y="2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2743550" y="2117700"/>
              <a:ext cx="2825" cy="1850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92" y="0"/>
                  </a:moveTo>
                  <a:cubicBezTo>
                    <a:pt x="78" y="0"/>
                    <a:pt x="57" y="12"/>
                    <a:pt x="35" y="32"/>
                  </a:cubicBezTo>
                  <a:cubicBezTo>
                    <a:pt x="6" y="59"/>
                    <a:pt x="0" y="73"/>
                    <a:pt x="19" y="73"/>
                  </a:cubicBezTo>
                  <a:cubicBezTo>
                    <a:pt x="24" y="73"/>
                    <a:pt x="32" y="72"/>
                    <a:pt x="42" y="69"/>
                  </a:cubicBezTo>
                  <a:cubicBezTo>
                    <a:pt x="84" y="57"/>
                    <a:pt x="112" y="32"/>
                    <a:pt x="106" y="11"/>
                  </a:cubicBezTo>
                  <a:cubicBezTo>
                    <a:pt x="105" y="4"/>
                    <a:pt x="100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2622300" y="2215925"/>
              <a:ext cx="5950" cy="5750"/>
            </a:xfrm>
            <a:custGeom>
              <a:avLst/>
              <a:gdLst/>
              <a:ahLst/>
              <a:cxnLst/>
              <a:rect l="l" t="t" r="r" b="b"/>
              <a:pathLst>
                <a:path w="238" h="230" extrusionOk="0">
                  <a:moveTo>
                    <a:pt x="169" y="1"/>
                  </a:moveTo>
                  <a:cubicBezTo>
                    <a:pt x="143" y="1"/>
                    <a:pt x="119" y="37"/>
                    <a:pt x="53" y="146"/>
                  </a:cubicBezTo>
                  <a:cubicBezTo>
                    <a:pt x="18" y="202"/>
                    <a:pt x="0" y="230"/>
                    <a:pt x="10" y="230"/>
                  </a:cubicBezTo>
                  <a:cubicBezTo>
                    <a:pt x="20" y="230"/>
                    <a:pt x="54" y="204"/>
                    <a:pt x="121" y="155"/>
                  </a:cubicBezTo>
                  <a:cubicBezTo>
                    <a:pt x="199" y="98"/>
                    <a:pt x="238" y="37"/>
                    <a:pt x="209" y="19"/>
                  </a:cubicBezTo>
                  <a:cubicBezTo>
                    <a:pt x="193" y="8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2747075" y="2117900"/>
              <a:ext cx="6825" cy="1950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159" y="0"/>
                  </a:moveTo>
                  <a:cubicBezTo>
                    <a:pt x="120" y="0"/>
                    <a:pt x="81" y="12"/>
                    <a:pt x="49" y="36"/>
                  </a:cubicBezTo>
                  <a:cubicBezTo>
                    <a:pt x="8" y="67"/>
                    <a:pt x="0" y="77"/>
                    <a:pt x="34" y="77"/>
                  </a:cubicBezTo>
                  <a:cubicBezTo>
                    <a:pt x="46" y="77"/>
                    <a:pt x="65" y="76"/>
                    <a:pt x="89" y="73"/>
                  </a:cubicBezTo>
                  <a:lnTo>
                    <a:pt x="91" y="72"/>
                  </a:lnTo>
                  <a:cubicBezTo>
                    <a:pt x="225" y="57"/>
                    <a:pt x="273" y="21"/>
                    <a:pt x="183" y="2"/>
                  </a:cubicBezTo>
                  <a:cubicBezTo>
                    <a:pt x="175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2724750" y="2138450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59" y="1"/>
                  </a:moveTo>
                  <a:cubicBezTo>
                    <a:pt x="46" y="1"/>
                    <a:pt x="33" y="4"/>
                    <a:pt x="21" y="11"/>
                  </a:cubicBezTo>
                  <a:cubicBezTo>
                    <a:pt x="0" y="27"/>
                    <a:pt x="6" y="54"/>
                    <a:pt x="35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5"/>
                  </a:cubicBezTo>
                  <a:cubicBezTo>
                    <a:pt x="139" y="59"/>
                    <a:pt x="133" y="33"/>
                    <a:pt x="105" y="15"/>
                  </a:cubicBezTo>
                  <a:cubicBezTo>
                    <a:pt x="92" y="6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2616900" y="2225075"/>
              <a:ext cx="6075" cy="3575"/>
            </a:xfrm>
            <a:custGeom>
              <a:avLst/>
              <a:gdLst/>
              <a:ahLst/>
              <a:cxnLst/>
              <a:rect l="l" t="t" r="r" b="b"/>
              <a:pathLst>
                <a:path w="243" h="143" extrusionOk="0">
                  <a:moveTo>
                    <a:pt x="185" y="0"/>
                  </a:moveTo>
                  <a:cubicBezTo>
                    <a:pt x="177" y="0"/>
                    <a:pt x="167" y="1"/>
                    <a:pt x="155" y="2"/>
                  </a:cubicBezTo>
                  <a:cubicBezTo>
                    <a:pt x="16" y="18"/>
                    <a:pt x="0" y="47"/>
                    <a:pt x="96" y="109"/>
                  </a:cubicBezTo>
                  <a:cubicBezTo>
                    <a:pt x="129" y="131"/>
                    <a:pt x="149" y="142"/>
                    <a:pt x="158" y="142"/>
                  </a:cubicBezTo>
                  <a:cubicBezTo>
                    <a:pt x="169" y="142"/>
                    <a:pt x="163" y="125"/>
                    <a:pt x="145" y="90"/>
                  </a:cubicBezTo>
                  <a:cubicBezTo>
                    <a:pt x="127" y="55"/>
                    <a:pt x="123" y="38"/>
                    <a:pt x="134" y="38"/>
                  </a:cubicBezTo>
                  <a:cubicBezTo>
                    <a:pt x="141" y="38"/>
                    <a:pt x="153" y="44"/>
                    <a:pt x="172" y="56"/>
                  </a:cubicBezTo>
                  <a:cubicBezTo>
                    <a:pt x="188" y="66"/>
                    <a:pt x="202" y="71"/>
                    <a:pt x="214" y="71"/>
                  </a:cubicBezTo>
                  <a:cubicBezTo>
                    <a:pt x="229" y="71"/>
                    <a:pt x="239" y="62"/>
                    <a:pt x="240" y="45"/>
                  </a:cubicBezTo>
                  <a:cubicBezTo>
                    <a:pt x="243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2742025" y="2126500"/>
              <a:ext cx="4225" cy="2150"/>
            </a:xfrm>
            <a:custGeom>
              <a:avLst/>
              <a:gdLst/>
              <a:ahLst/>
              <a:cxnLst/>
              <a:rect l="l" t="t" r="r" b="b"/>
              <a:pathLst>
                <a:path w="169" h="86" extrusionOk="0">
                  <a:moveTo>
                    <a:pt x="86" y="0"/>
                  </a:moveTo>
                  <a:cubicBezTo>
                    <a:pt x="59" y="0"/>
                    <a:pt x="33" y="6"/>
                    <a:pt x="20" y="17"/>
                  </a:cubicBezTo>
                  <a:cubicBezTo>
                    <a:pt x="0" y="32"/>
                    <a:pt x="6" y="58"/>
                    <a:pt x="34" y="76"/>
                  </a:cubicBezTo>
                  <a:cubicBezTo>
                    <a:pt x="45" y="83"/>
                    <a:pt x="59" y="86"/>
                    <a:pt x="74" y="86"/>
                  </a:cubicBezTo>
                  <a:cubicBezTo>
                    <a:pt x="96" y="86"/>
                    <a:pt x="121" y="78"/>
                    <a:pt x="139" y="64"/>
                  </a:cubicBezTo>
                  <a:cubicBezTo>
                    <a:pt x="169" y="38"/>
                    <a:pt x="163" y="13"/>
                    <a:pt x="124" y="4"/>
                  </a:cubicBezTo>
                  <a:cubicBezTo>
                    <a:pt x="112" y="2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2749025" y="2121775"/>
              <a:ext cx="10950" cy="8675"/>
            </a:xfrm>
            <a:custGeom>
              <a:avLst/>
              <a:gdLst/>
              <a:ahLst/>
              <a:cxnLst/>
              <a:rect l="l" t="t" r="r" b="b"/>
              <a:pathLst>
                <a:path w="438" h="347" extrusionOk="0">
                  <a:moveTo>
                    <a:pt x="11" y="1"/>
                  </a:moveTo>
                  <a:cubicBezTo>
                    <a:pt x="1" y="1"/>
                    <a:pt x="11" y="11"/>
                    <a:pt x="41" y="33"/>
                  </a:cubicBezTo>
                  <a:lnTo>
                    <a:pt x="39" y="33"/>
                  </a:lnTo>
                  <a:cubicBezTo>
                    <a:pt x="83" y="71"/>
                    <a:pt x="116" y="120"/>
                    <a:pt x="133" y="175"/>
                  </a:cubicBezTo>
                  <a:cubicBezTo>
                    <a:pt x="148" y="229"/>
                    <a:pt x="213" y="290"/>
                    <a:pt x="284" y="320"/>
                  </a:cubicBezTo>
                  <a:cubicBezTo>
                    <a:pt x="325" y="337"/>
                    <a:pt x="355" y="346"/>
                    <a:pt x="376" y="346"/>
                  </a:cubicBezTo>
                  <a:cubicBezTo>
                    <a:pt x="406" y="346"/>
                    <a:pt x="420" y="327"/>
                    <a:pt x="429" y="287"/>
                  </a:cubicBezTo>
                  <a:cubicBezTo>
                    <a:pt x="438" y="236"/>
                    <a:pt x="417" y="184"/>
                    <a:pt x="375" y="154"/>
                  </a:cubicBezTo>
                  <a:cubicBezTo>
                    <a:pt x="354" y="140"/>
                    <a:pt x="338" y="133"/>
                    <a:pt x="326" y="133"/>
                  </a:cubicBezTo>
                  <a:cubicBezTo>
                    <a:pt x="305" y="133"/>
                    <a:pt x="294" y="154"/>
                    <a:pt x="284" y="200"/>
                  </a:cubicBezTo>
                  <a:cubicBezTo>
                    <a:pt x="276" y="242"/>
                    <a:pt x="271" y="264"/>
                    <a:pt x="262" y="264"/>
                  </a:cubicBezTo>
                  <a:cubicBezTo>
                    <a:pt x="251" y="264"/>
                    <a:pt x="234" y="233"/>
                    <a:pt x="199" y="166"/>
                  </a:cubicBezTo>
                  <a:cubicBezTo>
                    <a:pt x="162" y="94"/>
                    <a:pt x="99" y="29"/>
                    <a:pt x="54" y="12"/>
                  </a:cubicBezTo>
                  <a:cubicBezTo>
                    <a:pt x="32" y="5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2624975" y="2221225"/>
              <a:ext cx="2575" cy="2875"/>
            </a:xfrm>
            <a:custGeom>
              <a:avLst/>
              <a:gdLst/>
              <a:ahLst/>
              <a:cxnLst/>
              <a:rect l="l" t="t" r="r" b="b"/>
              <a:pathLst>
                <a:path w="103" h="115" extrusionOk="0">
                  <a:moveTo>
                    <a:pt x="47" y="0"/>
                  </a:moveTo>
                  <a:cubicBezTo>
                    <a:pt x="39" y="0"/>
                    <a:pt x="32" y="3"/>
                    <a:pt x="25" y="8"/>
                  </a:cubicBezTo>
                  <a:cubicBezTo>
                    <a:pt x="4" y="29"/>
                    <a:pt x="1" y="62"/>
                    <a:pt x="16" y="86"/>
                  </a:cubicBezTo>
                  <a:cubicBezTo>
                    <a:pt x="27" y="105"/>
                    <a:pt x="41" y="115"/>
                    <a:pt x="56" y="115"/>
                  </a:cubicBezTo>
                  <a:cubicBezTo>
                    <a:pt x="64" y="115"/>
                    <a:pt x="71" y="112"/>
                    <a:pt x="78" y="107"/>
                  </a:cubicBezTo>
                  <a:cubicBezTo>
                    <a:pt x="99" y="86"/>
                    <a:pt x="102" y="55"/>
                    <a:pt x="87" y="29"/>
                  </a:cubicBezTo>
                  <a:cubicBezTo>
                    <a:pt x="77" y="10"/>
                    <a:pt x="62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2734850" y="2133975"/>
              <a:ext cx="9050" cy="4225"/>
            </a:xfrm>
            <a:custGeom>
              <a:avLst/>
              <a:gdLst/>
              <a:ahLst/>
              <a:cxnLst/>
              <a:rect l="l" t="t" r="r" b="b"/>
              <a:pathLst>
                <a:path w="362" h="169" extrusionOk="0">
                  <a:moveTo>
                    <a:pt x="94" y="1"/>
                  </a:moveTo>
                  <a:cubicBezTo>
                    <a:pt x="1" y="1"/>
                    <a:pt x="2" y="19"/>
                    <a:pt x="63" y="91"/>
                  </a:cubicBezTo>
                  <a:cubicBezTo>
                    <a:pt x="110" y="148"/>
                    <a:pt x="128" y="169"/>
                    <a:pt x="160" y="169"/>
                  </a:cubicBezTo>
                  <a:cubicBezTo>
                    <a:pt x="179" y="169"/>
                    <a:pt x="204" y="161"/>
                    <a:pt x="242" y="150"/>
                  </a:cubicBezTo>
                  <a:cubicBezTo>
                    <a:pt x="362" y="115"/>
                    <a:pt x="295" y="8"/>
                    <a:pt x="150" y="2"/>
                  </a:cubicBezTo>
                  <a:cubicBezTo>
                    <a:pt x="128" y="1"/>
                    <a:pt x="110" y="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2630625" y="221857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2" y="1"/>
                  </a:moveTo>
                  <a:cubicBezTo>
                    <a:pt x="48" y="1"/>
                    <a:pt x="34" y="4"/>
                    <a:pt x="21" y="11"/>
                  </a:cubicBezTo>
                  <a:cubicBezTo>
                    <a:pt x="0" y="28"/>
                    <a:pt x="17" y="49"/>
                    <a:pt x="55" y="56"/>
                  </a:cubicBezTo>
                  <a:cubicBezTo>
                    <a:pt x="78" y="60"/>
                    <a:pt x="98" y="63"/>
                    <a:pt x="114" y="63"/>
                  </a:cubicBezTo>
                  <a:cubicBezTo>
                    <a:pt x="127" y="63"/>
                    <a:pt x="136" y="61"/>
                    <a:pt x="140" y="58"/>
                  </a:cubicBezTo>
                  <a:cubicBezTo>
                    <a:pt x="149" y="52"/>
                    <a:pt x="134" y="32"/>
                    <a:pt x="108" y="14"/>
                  </a:cubicBezTo>
                  <a:cubicBezTo>
                    <a:pt x="94" y="5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2710050" y="2156275"/>
              <a:ext cx="3950" cy="4350"/>
            </a:xfrm>
            <a:custGeom>
              <a:avLst/>
              <a:gdLst/>
              <a:ahLst/>
              <a:cxnLst/>
              <a:rect l="l" t="t" r="r" b="b"/>
              <a:pathLst>
                <a:path w="158" h="174" extrusionOk="0">
                  <a:moveTo>
                    <a:pt x="53" y="0"/>
                  </a:moveTo>
                  <a:cubicBezTo>
                    <a:pt x="49" y="0"/>
                    <a:pt x="46" y="0"/>
                    <a:pt x="42" y="1"/>
                  </a:cubicBezTo>
                  <a:cubicBezTo>
                    <a:pt x="5" y="7"/>
                    <a:pt x="0" y="50"/>
                    <a:pt x="35" y="104"/>
                  </a:cubicBezTo>
                  <a:cubicBezTo>
                    <a:pt x="65" y="151"/>
                    <a:pt x="96" y="173"/>
                    <a:pt x="117" y="173"/>
                  </a:cubicBezTo>
                  <a:cubicBezTo>
                    <a:pt x="145" y="173"/>
                    <a:pt x="157" y="138"/>
                    <a:pt x="135" y="72"/>
                  </a:cubicBezTo>
                  <a:cubicBezTo>
                    <a:pt x="118" y="23"/>
                    <a:pt x="90" y="0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2634075" y="2221050"/>
              <a:ext cx="2600" cy="4175"/>
            </a:xfrm>
            <a:custGeom>
              <a:avLst/>
              <a:gdLst/>
              <a:ahLst/>
              <a:cxnLst/>
              <a:rect l="l" t="t" r="r" b="b"/>
              <a:pathLst>
                <a:path w="104" h="167" extrusionOk="0">
                  <a:moveTo>
                    <a:pt x="51" y="0"/>
                  </a:moveTo>
                  <a:cubicBezTo>
                    <a:pt x="32" y="0"/>
                    <a:pt x="13" y="33"/>
                    <a:pt x="7" y="96"/>
                  </a:cubicBezTo>
                  <a:lnTo>
                    <a:pt x="5" y="96"/>
                  </a:lnTo>
                  <a:cubicBezTo>
                    <a:pt x="1" y="133"/>
                    <a:pt x="25" y="165"/>
                    <a:pt x="56" y="166"/>
                  </a:cubicBezTo>
                  <a:cubicBezTo>
                    <a:pt x="88" y="166"/>
                    <a:pt x="104" y="121"/>
                    <a:pt x="93" y="69"/>
                  </a:cubicBezTo>
                  <a:cubicBezTo>
                    <a:pt x="83" y="22"/>
                    <a:pt x="67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2715600" y="2154725"/>
              <a:ext cx="7875" cy="3575"/>
            </a:xfrm>
            <a:custGeom>
              <a:avLst/>
              <a:gdLst/>
              <a:ahLst/>
              <a:cxnLst/>
              <a:rect l="l" t="t" r="r" b="b"/>
              <a:pathLst>
                <a:path w="315" h="143" extrusionOk="0">
                  <a:moveTo>
                    <a:pt x="229" y="0"/>
                  </a:moveTo>
                  <a:cubicBezTo>
                    <a:pt x="210" y="0"/>
                    <a:pt x="185" y="4"/>
                    <a:pt x="157" y="12"/>
                  </a:cubicBezTo>
                  <a:cubicBezTo>
                    <a:pt x="29" y="49"/>
                    <a:pt x="1" y="87"/>
                    <a:pt x="69" y="131"/>
                  </a:cubicBezTo>
                  <a:cubicBezTo>
                    <a:pt x="81" y="139"/>
                    <a:pt x="97" y="142"/>
                    <a:pt x="116" y="142"/>
                  </a:cubicBezTo>
                  <a:cubicBezTo>
                    <a:pt x="150" y="142"/>
                    <a:pt x="193" y="130"/>
                    <a:pt x="227" y="108"/>
                  </a:cubicBezTo>
                  <a:cubicBezTo>
                    <a:pt x="315" y="52"/>
                    <a:pt x="304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2622250" y="2232125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0"/>
                  </a:moveTo>
                  <a:cubicBezTo>
                    <a:pt x="52" y="0"/>
                    <a:pt x="35" y="7"/>
                    <a:pt x="20" y="19"/>
                  </a:cubicBezTo>
                  <a:cubicBezTo>
                    <a:pt x="1" y="35"/>
                    <a:pt x="8" y="62"/>
                    <a:pt x="37" y="80"/>
                  </a:cubicBezTo>
                  <a:cubicBezTo>
                    <a:pt x="48" y="87"/>
                    <a:pt x="58" y="91"/>
                    <a:pt x="67" y="91"/>
                  </a:cubicBezTo>
                  <a:cubicBezTo>
                    <a:pt x="81" y="91"/>
                    <a:pt x="91" y="81"/>
                    <a:pt x="92" y="65"/>
                  </a:cubicBezTo>
                  <a:cubicBezTo>
                    <a:pt x="95" y="39"/>
                    <a:pt x="89" y="11"/>
                    <a:pt x="77" y="4"/>
                  </a:cubicBezTo>
                  <a:cubicBezTo>
                    <a:pt x="74" y="1"/>
                    <a:pt x="69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2639525" y="2218850"/>
              <a:ext cx="7150" cy="850"/>
            </a:xfrm>
            <a:custGeom>
              <a:avLst/>
              <a:gdLst/>
              <a:ahLst/>
              <a:cxnLst/>
              <a:rect l="l" t="t" r="r" b="b"/>
              <a:pathLst>
                <a:path w="286" h="34" extrusionOk="0">
                  <a:moveTo>
                    <a:pt x="52" y="0"/>
                  </a:moveTo>
                  <a:cubicBezTo>
                    <a:pt x="11" y="0"/>
                    <a:pt x="0" y="9"/>
                    <a:pt x="25" y="24"/>
                  </a:cubicBezTo>
                  <a:cubicBezTo>
                    <a:pt x="33" y="30"/>
                    <a:pt x="80" y="34"/>
                    <a:pt x="136" y="34"/>
                  </a:cubicBezTo>
                  <a:cubicBezTo>
                    <a:pt x="148" y="34"/>
                    <a:pt x="159" y="33"/>
                    <a:pt x="171" y="33"/>
                  </a:cubicBezTo>
                  <a:cubicBezTo>
                    <a:pt x="286" y="29"/>
                    <a:pt x="286" y="26"/>
                    <a:pt x="169" y="11"/>
                  </a:cubicBezTo>
                  <a:cubicBezTo>
                    <a:pt x="118" y="4"/>
                    <a:pt x="79" y="0"/>
                    <a:pt x="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2761125" y="2123125"/>
              <a:ext cx="6625" cy="3700"/>
            </a:xfrm>
            <a:custGeom>
              <a:avLst/>
              <a:gdLst/>
              <a:ahLst/>
              <a:cxnLst/>
              <a:rect l="l" t="t" r="r" b="b"/>
              <a:pathLst>
                <a:path w="265" h="148" extrusionOk="0">
                  <a:moveTo>
                    <a:pt x="108" y="1"/>
                  </a:moveTo>
                  <a:cubicBezTo>
                    <a:pt x="80" y="1"/>
                    <a:pt x="54" y="7"/>
                    <a:pt x="35" y="23"/>
                  </a:cubicBezTo>
                  <a:cubicBezTo>
                    <a:pt x="0" y="51"/>
                    <a:pt x="17" y="78"/>
                    <a:pt x="82" y="100"/>
                  </a:cubicBezTo>
                  <a:cubicBezTo>
                    <a:pt x="123" y="112"/>
                    <a:pt x="163" y="128"/>
                    <a:pt x="202" y="146"/>
                  </a:cubicBezTo>
                  <a:cubicBezTo>
                    <a:pt x="203" y="147"/>
                    <a:pt x="204" y="147"/>
                    <a:pt x="205" y="147"/>
                  </a:cubicBezTo>
                  <a:cubicBezTo>
                    <a:pt x="215" y="147"/>
                    <a:pt x="233" y="128"/>
                    <a:pt x="243" y="100"/>
                  </a:cubicBezTo>
                  <a:cubicBezTo>
                    <a:pt x="264" y="48"/>
                    <a:pt x="18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2628275" y="2231575"/>
              <a:ext cx="11275" cy="6075"/>
            </a:xfrm>
            <a:custGeom>
              <a:avLst/>
              <a:gdLst/>
              <a:ahLst/>
              <a:cxnLst/>
              <a:rect l="l" t="t" r="r" b="b"/>
              <a:pathLst>
                <a:path w="451" h="243" extrusionOk="0">
                  <a:moveTo>
                    <a:pt x="70" y="44"/>
                  </a:moveTo>
                  <a:cubicBezTo>
                    <a:pt x="80" y="44"/>
                    <a:pt x="92" y="44"/>
                    <a:pt x="106" y="45"/>
                  </a:cubicBezTo>
                  <a:cubicBezTo>
                    <a:pt x="161" y="48"/>
                    <a:pt x="214" y="64"/>
                    <a:pt x="220" y="82"/>
                  </a:cubicBezTo>
                  <a:cubicBezTo>
                    <a:pt x="222" y="90"/>
                    <a:pt x="213" y="94"/>
                    <a:pt x="197" y="94"/>
                  </a:cubicBezTo>
                  <a:cubicBezTo>
                    <a:pt x="178" y="94"/>
                    <a:pt x="148" y="88"/>
                    <a:pt x="115" y="78"/>
                  </a:cubicBezTo>
                  <a:cubicBezTo>
                    <a:pt x="40" y="53"/>
                    <a:pt x="26" y="44"/>
                    <a:pt x="70" y="44"/>
                  </a:cubicBezTo>
                  <a:close/>
                  <a:moveTo>
                    <a:pt x="238" y="1"/>
                  </a:moveTo>
                  <a:cubicBezTo>
                    <a:pt x="127" y="1"/>
                    <a:pt x="0" y="26"/>
                    <a:pt x="0" y="63"/>
                  </a:cubicBezTo>
                  <a:lnTo>
                    <a:pt x="0" y="64"/>
                  </a:lnTo>
                  <a:cubicBezTo>
                    <a:pt x="0" y="135"/>
                    <a:pt x="154" y="242"/>
                    <a:pt x="244" y="242"/>
                  </a:cubicBezTo>
                  <a:cubicBezTo>
                    <a:pt x="252" y="242"/>
                    <a:pt x="260" y="241"/>
                    <a:pt x="267" y="239"/>
                  </a:cubicBezTo>
                  <a:cubicBezTo>
                    <a:pt x="376" y="206"/>
                    <a:pt x="451" y="69"/>
                    <a:pt x="382" y="26"/>
                  </a:cubicBezTo>
                  <a:cubicBezTo>
                    <a:pt x="354" y="8"/>
                    <a:pt x="29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2711200" y="2164250"/>
              <a:ext cx="3150" cy="2225"/>
            </a:xfrm>
            <a:custGeom>
              <a:avLst/>
              <a:gdLst/>
              <a:ahLst/>
              <a:cxnLst/>
              <a:rect l="l" t="t" r="r" b="b"/>
              <a:pathLst>
                <a:path w="126" h="89" extrusionOk="0">
                  <a:moveTo>
                    <a:pt x="116" y="1"/>
                  </a:moveTo>
                  <a:cubicBezTo>
                    <a:pt x="105" y="1"/>
                    <a:pt x="82" y="13"/>
                    <a:pt x="53" y="37"/>
                  </a:cubicBezTo>
                  <a:cubicBezTo>
                    <a:pt x="14" y="68"/>
                    <a:pt x="1" y="89"/>
                    <a:pt x="19" y="89"/>
                  </a:cubicBezTo>
                  <a:cubicBezTo>
                    <a:pt x="22" y="89"/>
                    <a:pt x="27" y="88"/>
                    <a:pt x="33" y="86"/>
                  </a:cubicBezTo>
                  <a:cubicBezTo>
                    <a:pt x="69" y="76"/>
                    <a:pt x="100" y="50"/>
                    <a:pt x="121" y="16"/>
                  </a:cubicBezTo>
                  <a:cubicBezTo>
                    <a:pt x="125" y="6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2717700" y="216060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4" y="0"/>
                  </a:moveTo>
                  <a:cubicBezTo>
                    <a:pt x="0" y="0"/>
                    <a:pt x="10" y="24"/>
                    <a:pt x="51" y="73"/>
                  </a:cubicBezTo>
                  <a:lnTo>
                    <a:pt x="51" y="74"/>
                  </a:lnTo>
                  <a:cubicBezTo>
                    <a:pt x="87" y="111"/>
                    <a:pt x="130" y="143"/>
                    <a:pt x="179" y="164"/>
                  </a:cubicBezTo>
                  <a:cubicBezTo>
                    <a:pt x="186" y="166"/>
                    <a:pt x="192" y="167"/>
                    <a:pt x="196" y="167"/>
                  </a:cubicBezTo>
                  <a:cubicBezTo>
                    <a:pt x="215" y="167"/>
                    <a:pt x="194" y="136"/>
                    <a:pt x="140" y="89"/>
                  </a:cubicBezTo>
                  <a:cubicBezTo>
                    <a:pt x="75" y="30"/>
                    <a:pt x="29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2656500" y="2213175"/>
              <a:ext cx="5325" cy="130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80" y="0"/>
                  </a:moveTo>
                  <a:cubicBezTo>
                    <a:pt x="25" y="0"/>
                    <a:pt x="1" y="12"/>
                    <a:pt x="25" y="29"/>
                  </a:cubicBezTo>
                  <a:cubicBezTo>
                    <a:pt x="49" y="44"/>
                    <a:pt x="93" y="52"/>
                    <a:pt x="132" y="52"/>
                  </a:cubicBezTo>
                  <a:cubicBezTo>
                    <a:pt x="176" y="52"/>
                    <a:pt x="213" y="43"/>
                    <a:pt x="208" y="24"/>
                  </a:cubicBezTo>
                  <a:cubicBezTo>
                    <a:pt x="204" y="12"/>
                    <a:pt x="152" y="1"/>
                    <a:pt x="90" y="1"/>
                  </a:cubicBezTo>
                  <a:cubicBezTo>
                    <a:pt x="87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2723675" y="215780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109" y="0"/>
                  </a:moveTo>
                  <a:cubicBezTo>
                    <a:pt x="47" y="0"/>
                    <a:pt x="1" y="78"/>
                    <a:pt x="49" y="137"/>
                  </a:cubicBezTo>
                  <a:cubicBezTo>
                    <a:pt x="79" y="174"/>
                    <a:pt x="125" y="202"/>
                    <a:pt x="155" y="204"/>
                  </a:cubicBezTo>
                  <a:cubicBezTo>
                    <a:pt x="157" y="204"/>
                    <a:pt x="158" y="204"/>
                    <a:pt x="159" y="204"/>
                  </a:cubicBezTo>
                  <a:cubicBezTo>
                    <a:pt x="185" y="204"/>
                    <a:pt x="182" y="190"/>
                    <a:pt x="152" y="170"/>
                  </a:cubicBezTo>
                  <a:cubicBezTo>
                    <a:pt x="119" y="149"/>
                    <a:pt x="119" y="114"/>
                    <a:pt x="151" y="91"/>
                  </a:cubicBezTo>
                  <a:cubicBezTo>
                    <a:pt x="180" y="67"/>
                    <a:pt x="182" y="32"/>
                    <a:pt x="154" y="14"/>
                  </a:cubicBezTo>
                  <a:cubicBezTo>
                    <a:pt x="138" y="4"/>
                    <a:pt x="123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2718850" y="216477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0"/>
                  </a:moveTo>
                  <a:cubicBezTo>
                    <a:pt x="15" y="0"/>
                    <a:pt x="11" y="2"/>
                    <a:pt x="9" y="4"/>
                  </a:cubicBezTo>
                  <a:cubicBezTo>
                    <a:pt x="0" y="11"/>
                    <a:pt x="5" y="37"/>
                    <a:pt x="21" y="65"/>
                  </a:cubicBezTo>
                  <a:lnTo>
                    <a:pt x="21" y="64"/>
                  </a:lnTo>
                  <a:cubicBezTo>
                    <a:pt x="30" y="81"/>
                    <a:pt x="46" y="91"/>
                    <a:pt x="62" y="91"/>
                  </a:cubicBezTo>
                  <a:cubicBezTo>
                    <a:pt x="70" y="91"/>
                    <a:pt x="78" y="89"/>
                    <a:pt x="85" y="83"/>
                  </a:cubicBezTo>
                  <a:cubicBezTo>
                    <a:pt x="105" y="68"/>
                    <a:pt x="100" y="40"/>
                    <a:pt x="74" y="22"/>
                  </a:cubicBezTo>
                  <a:cubicBezTo>
                    <a:pt x="54" y="9"/>
                    <a:pt x="33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2647550" y="2224450"/>
              <a:ext cx="3725" cy="1600"/>
            </a:xfrm>
            <a:custGeom>
              <a:avLst/>
              <a:gdLst/>
              <a:ahLst/>
              <a:cxnLst/>
              <a:rect l="l" t="t" r="r" b="b"/>
              <a:pathLst>
                <a:path w="149" h="64" extrusionOk="0">
                  <a:moveTo>
                    <a:pt x="61" y="1"/>
                  </a:moveTo>
                  <a:cubicBezTo>
                    <a:pt x="47" y="1"/>
                    <a:pt x="33" y="4"/>
                    <a:pt x="20" y="12"/>
                  </a:cubicBezTo>
                  <a:cubicBezTo>
                    <a:pt x="1" y="29"/>
                    <a:pt x="16" y="48"/>
                    <a:pt x="54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48" y="51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649300" y="2222100"/>
              <a:ext cx="12350" cy="2175"/>
            </a:xfrm>
            <a:custGeom>
              <a:avLst/>
              <a:gdLst/>
              <a:ahLst/>
              <a:cxnLst/>
              <a:rect l="l" t="t" r="r" b="b"/>
              <a:pathLst>
                <a:path w="494" h="87" extrusionOk="0">
                  <a:moveTo>
                    <a:pt x="184" y="0"/>
                  </a:moveTo>
                  <a:cubicBezTo>
                    <a:pt x="36" y="0"/>
                    <a:pt x="0" y="45"/>
                    <a:pt x="165" y="79"/>
                  </a:cubicBezTo>
                  <a:lnTo>
                    <a:pt x="165" y="78"/>
                  </a:lnTo>
                  <a:cubicBezTo>
                    <a:pt x="195" y="84"/>
                    <a:pt x="229" y="87"/>
                    <a:pt x="263" y="87"/>
                  </a:cubicBezTo>
                  <a:cubicBezTo>
                    <a:pt x="312" y="87"/>
                    <a:pt x="359" y="80"/>
                    <a:pt x="389" y="69"/>
                  </a:cubicBezTo>
                  <a:cubicBezTo>
                    <a:pt x="493" y="29"/>
                    <a:pt x="486" y="24"/>
                    <a:pt x="274" y="5"/>
                  </a:cubicBezTo>
                  <a:cubicBezTo>
                    <a:pt x="241" y="2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2714300" y="2171450"/>
              <a:ext cx="3500" cy="2150"/>
            </a:xfrm>
            <a:custGeom>
              <a:avLst/>
              <a:gdLst/>
              <a:ahLst/>
              <a:cxnLst/>
              <a:rect l="l" t="t" r="r" b="b"/>
              <a:pathLst>
                <a:path w="140" h="86" extrusionOk="0">
                  <a:moveTo>
                    <a:pt x="60" y="0"/>
                  </a:moveTo>
                  <a:cubicBezTo>
                    <a:pt x="46" y="0"/>
                    <a:pt x="33" y="4"/>
                    <a:pt x="21" y="12"/>
                  </a:cubicBezTo>
                  <a:cubicBezTo>
                    <a:pt x="0" y="28"/>
                    <a:pt x="6" y="53"/>
                    <a:pt x="35" y="71"/>
                  </a:cubicBezTo>
                  <a:cubicBezTo>
                    <a:pt x="48" y="81"/>
                    <a:pt x="64" y="86"/>
                    <a:pt x="80" y="86"/>
                  </a:cubicBezTo>
                  <a:cubicBezTo>
                    <a:pt x="93" y="86"/>
                    <a:pt x="107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2646075" y="2227150"/>
              <a:ext cx="3450" cy="4075"/>
            </a:xfrm>
            <a:custGeom>
              <a:avLst/>
              <a:gdLst/>
              <a:ahLst/>
              <a:cxnLst/>
              <a:rect l="l" t="t" r="r" b="b"/>
              <a:pathLst>
                <a:path w="138" h="163" extrusionOk="0">
                  <a:moveTo>
                    <a:pt x="59" y="1"/>
                  </a:moveTo>
                  <a:cubicBezTo>
                    <a:pt x="57" y="1"/>
                    <a:pt x="56" y="1"/>
                    <a:pt x="55" y="3"/>
                  </a:cubicBezTo>
                  <a:cubicBezTo>
                    <a:pt x="42" y="32"/>
                    <a:pt x="30" y="65"/>
                    <a:pt x="21" y="98"/>
                  </a:cubicBezTo>
                  <a:cubicBezTo>
                    <a:pt x="6" y="142"/>
                    <a:pt x="1" y="162"/>
                    <a:pt x="11" y="162"/>
                  </a:cubicBezTo>
                  <a:cubicBezTo>
                    <a:pt x="19" y="162"/>
                    <a:pt x="40" y="147"/>
                    <a:pt x="76" y="119"/>
                  </a:cubicBezTo>
                  <a:cubicBezTo>
                    <a:pt x="122" y="86"/>
                    <a:pt x="137" y="41"/>
                    <a:pt x="110" y="25"/>
                  </a:cubicBezTo>
                  <a:cubicBezTo>
                    <a:pt x="90" y="11"/>
                    <a:pt x="68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2657550" y="22188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3" y="0"/>
                  </a:moveTo>
                  <a:cubicBezTo>
                    <a:pt x="21" y="0"/>
                    <a:pt x="12" y="1"/>
                    <a:pt x="8" y="4"/>
                  </a:cubicBezTo>
                  <a:cubicBezTo>
                    <a:pt x="1" y="11"/>
                    <a:pt x="14" y="31"/>
                    <a:pt x="42" y="49"/>
                  </a:cubicBezTo>
                  <a:cubicBezTo>
                    <a:pt x="55" y="58"/>
                    <a:pt x="71" y="62"/>
                    <a:pt x="86" y="62"/>
                  </a:cubicBezTo>
                  <a:cubicBezTo>
                    <a:pt x="101" y="62"/>
                    <a:pt x="116" y="58"/>
                    <a:pt x="129" y="50"/>
                  </a:cubicBezTo>
                  <a:cubicBezTo>
                    <a:pt x="148" y="35"/>
                    <a:pt x="133" y="14"/>
                    <a:pt x="95" y="7"/>
                  </a:cubicBezTo>
                  <a:cubicBezTo>
                    <a:pt x="72" y="2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2676225" y="2202800"/>
              <a:ext cx="8575" cy="4350"/>
            </a:xfrm>
            <a:custGeom>
              <a:avLst/>
              <a:gdLst/>
              <a:ahLst/>
              <a:cxnLst/>
              <a:rect l="l" t="t" r="r" b="b"/>
              <a:pathLst>
                <a:path w="343" h="174" extrusionOk="0">
                  <a:moveTo>
                    <a:pt x="229" y="0"/>
                  </a:moveTo>
                  <a:cubicBezTo>
                    <a:pt x="134" y="0"/>
                    <a:pt x="13" y="62"/>
                    <a:pt x="4" y="123"/>
                  </a:cubicBezTo>
                  <a:cubicBezTo>
                    <a:pt x="0" y="158"/>
                    <a:pt x="15" y="174"/>
                    <a:pt x="53" y="174"/>
                  </a:cubicBezTo>
                  <a:cubicBezTo>
                    <a:pt x="59" y="174"/>
                    <a:pt x="66" y="173"/>
                    <a:pt x="73" y="172"/>
                  </a:cubicBezTo>
                  <a:cubicBezTo>
                    <a:pt x="116" y="166"/>
                    <a:pt x="121" y="144"/>
                    <a:pt x="83" y="120"/>
                  </a:cubicBezTo>
                  <a:cubicBezTo>
                    <a:pt x="50" y="98"/>
                    <a:pt x="46" y="87"/>
                    <a:pt x="72" y="87"/>
                  </a:cubicBezTo>
                  <a:cubicBezTo>
                    <a:pt x="79" y="87"/>
                    <a:pt x="87" y="87"/>
                    <a:pt x="97" y="89"/>
                  </a:cubicBezTo>
                  <a:cubicBezTo>
                    <a:pt x="104" y="90"/>
                    <a:pt x="111" y="90"/>
                    <a:pt x="119" y="90"/>
                  </a:cubicBezTo>
                  <a:cubicBezTo>
                    <a:pt x="212" y="90"/>
                    <a:pt x="342" y="20"/>
                    <a:pt x="264" y="4"/>
                  </a:cubicBezTo>
                  <a:cubicBezTo>
                    <a:pt x="253" y="1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640550" y="2234325"/>
              <a:ext cx="22250" cy="9875"/>
            </a:xfrm>
            <a:custGeom>
              <a:avLst/>
              <a:gdLst/>
              <a:ahLst/>
              <a:cxnLst/>
              <a:rect l="l" t="t" r="r" b="b"/>
              <a:pathLst>
                <a:path w="890" h="395" extrusionOk="0">
                  <a:moveTo>
                    <a:pt x="13" y="0"/>
                  </a:moveTo>
                  <a:cubicBezTo>
                    <a:pt x="1" y="0"/>
                    <a:pt x="4" y="29"/>
                    <a:pt x="23" y="87"/>
                  </a:cubicBezTo>
                  <a:cubicBezTo>
                    <a:pt x="37" y="133"/>
                    <a:pt x="64" y="172"/>
                    <a:pt x="102" y="204"/>
                  </a:cubicBezTo>
                  <a:cubicBezTo>
                    <a:pt x="131" y="222"/>
                    <a:pt x="120" y="242"/>
                    <a:pt x="78" y="248"/>
                  </a:cubicBezTo>
                  <a:cubicBezTo>
                    <a:pt x="34" y="254"/>
                    <a:pt x="34" y="268"/>
                    <a:pt x="78" y="275"/>
                  </a:cubicBezTo>
                  <a:cubicBezTo>
                    <a:pt x="83" y="276"/>
                    <a:pt x="89" y="277"/>
                    <a:pt x="95" y="277"/>
                  </a:cubicBezTo>
                  <a:cubicBezTo>
                    <a:pt x="136" y="277"/>
                    <a:pt x="183" y="252"/>
                    <a:pt x="208" y="213"/>
                  </a:cubicBezTo>
                  <a:lnTo>
                    <a:pt x="258" y="137"/>
                  </a:lnTo>
                  <a:lnTo>
                    <a:pt x="258" y="137"/>
                  </a:lnTo>
                  <a:cubicBezTo>
                    <a:pt x="259" y="137"/>
                    <a:pt x="261" y="137"/>
                    <a:pt x="262" y="137"/>
                  </a:cubicBezTo>
                  <a:lnTo>
                    <a:pt x="262" y="137"/>
                  </a:lnTo>
                  <a:lnTo>
                    <a:pt x="261" y="132"/>
                  </a:lnTo>
                  <a:lnTo>
                    <a:pt x="258" y="137"/>
                  </a:lnTo>
                  <a:lnTo>
                    <a:pt x="258" y="137"/>
                  </a:lnTo>
                  <a:cubicBezTo>
                    <a:pt x="194" y="135"/>
                    <a:pt x="117" y="106"/>
                    <a:pt x="76" y="57"/>
                  </a:cubicBezTo>
                  <a:cubicBezTo>
                    <a:pt x="45" y="19"/>
                    <a:pt x="24" y="0"/>
                    <a:pt x="13" y="0"/>
                  </a:cubicBezTo>
                  <a:close/>
                  <a:moveTo>
                    <a:pt x="465" y="56"/>
                  </a:moveTo>
                  <a:cubicBezTo>
                    <a:pt x="414" y="56"/>
                    <a:pt x="369" y="68"/>
                    <a:pt x="358" y="96"/>
                  </a:cubicBezTo>
                  <a:cubicBezTo>
                    <a:pt x="346" y="124"/>
                    <a:pt x="310" y="137"/>
                    <a:pt x="266" y="137"/>
                  </a:cubicBezTo>
                  <a:cubicBezTo>
                    <a:pt x="265" y="137"/>
                    <a:pt x="263" y="137"/>
                    <a:pt x="262" y="137"/>
                  </a:cubicBezTo>
                  <a:lnTo>
                    <a:pt x="262" y="137"/>
                  </a:lnTo>
                  <a:lnTo>
                    <a:pt x="281" y="259"/>
                  </a:lnTo>
                  <a:cubicBezTo>
                    <a:pt x="292" y="341"/>
                    <a:pt x="319" y="379"/>
                    <a:pt x="364" y="379"/>
                  </a:cubicBezTo>
                  <a:cubicBezTo>
                    <a:pt x="367" y="379"/>
                    <a:pt x="369" y="378"/>
                    <a:pt x="372" y="378"/>
                  </a:cubicBezTo>
                  <a:cubicBezTo>
                    <a:pt x="412" y="374"/>
                    <a:pt x="431" y="341"/>
                    <a:pt x="413" y="308"/>
                  </a:cubicBezTo>
                  <a:cubicBezTo>
                    <a:pt x="395" y="274"/>
                    <a:pt x="409" y="259"/>
                    <a:pt x="436" y="259"/>
                  </a:cubicBezTo>
                  <a:cubicBezTo>
                    <a:pt x="474" y="259"/>
                    <a:pt x="538" y="288"/>
                    <a:pt x="579" y="338"/>
                  </a:cubicBezTo>
                  <a:cubicBezTo>
                    <a:pt x="606" y="371"/>
                    <a:pt x="652" y="394"/>
                    <a:pt x="689" y="394"/>
                  </a:cubicBezTo>
                  <a:cubicBezTo>
                    <a:pt x="693" y="394"/>
                    <a:pt x="698" y="394"/>
                    <a:pt x="701" y="393"/>
                  </a:cubicBezTo>
                  <a:cubicBezTo>
                    <a:pt x="742" y="389"/>
                    <a:pt x="749" y="371"/>
                    <a:pt x="722" y="353"/>
                  </a:cubicBezTo>
                  <a:cubicBezTo>
                    <a:pt x="697" y="336"/>
                    <a:pt x="722" y="302"/>
                    <a:pt x="782" y="277"/>
                  </a:cubicBezTo>
                  <a:lnTo>
                    <a:pt x="890" y="232"/>
                  </a:lnTo>
                  <a:lnTo>
                    <a:pt x="704" y="214"/>
                  </a:lnTo>
                  <a:cubicBezTo>
                    <a:pt x="606" y="204"/>
                    <a:pt x="555" y="190"/>
                    <a:pt x="597" y="186"/>
                  </a:cubicBezTo>
                  <a:cubicBezTo>
                    <a:pt x="639" y="180"/>
                    <a:pt x="661" y="151"/>
                    <a:pt x="646" y="123"/>
                  </a:cubicBezTo>
                  <a:cubicBezTo>
                    <a:pt x="623" y="81"/>
                    <a:pt x="537" y="56"/>
                    <a:pt x="465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2669200" y="2213900"/>
              <a:ext cx="15325" cy="16875"/>
            </a:xfrm>
            <a:custGeom>
              <a:avLst/>
              <a:gdLst/>
              <a:ahLst/>
              <a:cxnLst/>
              <a:rect l="l" t="t" r="r" b="b"/>
              <a:pathLst>
                <a:path w="613" h="675" extrusionOk="0">
                  <a:moveTo>
                    <a:pt x="22" y="1"/>
                  </a:moveTo>
                  <a:cubicBezTo>
                    <a:pt x="0" y="1"/>
                    <a:pt x="0" y="18"/>
                    <a:pt x="12" y="52"/>
                  </a:cubicBezTo>
                  <a:lnTo>
                    <a:pt x="12" y="54"/>
                  </a:lnTo>
                  <a:cubicBezTo>
                    <a:pt x="27" y="101"/>
                    <a:pt x="60" y="136"/>
                    <a:pt x="88" y="137"/>
                  </a:cubicBezTo>
                  <a:cubicBezTo>
                    <a:pt x="115" y="139"/>
                    <a:pt x="127" y="203"/>
                    <a:pt x="115" y="283"/>
                  </a:cubicBezTo>
                  <a:cubicBezTo>
                    <a:pt x="98" y="404"/>
                    <a:pt x="110" y="455"/>
                    <a:pt x="165" y="455"/>
                  </a:cubicBezTo>
                  <a:cubicBezTo>
                    <a:pt x="187" y="455"/>
                    <a:pt x="218" y="446"/>
                    <a:pt x="257" y="430"/>
                  </a:cubicBezTo>
                  <a:cubicBezTo>
                    <a:pt x="326" y="400"/>
                    <a:pt x="331" y="377"/>
                    <a:pt x="275" y="358"/>
                  </a:cubicBezTo>
                  <a:cubicBezTo>
                    <a:pt x="155" y="318"/>
                    <a:pt x="160" y="261"/>
                    <a:pt x="282" y="260"/>
                  </a:cubicBezTo>
                  <a:cubicBezTo>
                    <a:pt x="364" y="258"/>
                    <a:pt x="364" y="251"/>
                    <a:pt x="282" y="222"/>
                  </a:cubicBezTo>
                  <a:cubicBezTo>
                    <a:pt x="223" y="201"/>
                    <a:pt x="194" y="174"/>
                    <a:pt x="214" y="158"/>
                  </a:cubicBezTo>
                  <a:cubicBezTo>
                    <a:pt x="222" y="151"/>
                    <a:pt x="239" y="148"/>
                    <a:pt x="259" y="148"/>
                  </a:cubicBezTo>
                  <a:cubicBezTo>
                    <a:pt x="286" y="148"/>
                    <a:pt x="320" y="154"/>
                    <a:pt x="351" y="164"/>
                  </a:cubicBezTo>
                  <a:cubicBezTo>
                    <a:pt x="487" y="210"/>
                    <a:pt x="494" y="218"/>
                    <a:pt x="445" y="257"/>
                  </a:cubicBezTo>
                  <a:cubicBezTo>
                    <a:pt x="421" y="276"/>
                    <a:pt x="427" y="342"/>
                    <a:pt x="458" y="398"/>
                  </a:cubicBezTo>
                  <a:cubicBezTo>
                    <a:pt x="494" y="466"/>
                    <a:pt x="489" y="500"/>
                    <a:pt x="441" y="500"/>
                  </a:cubicBezTo>
                  <a:cubicBezTo>
                    <a:pt x="439" y="500"/>
                    <a:pt x="437" y="500"/>
                    <a:pt x="434" y="500"/>
                  </a:cubicBezTo>
                  <a:cubicBezTo>
                    <a:pt x="433" y="500"/>
                    <a:pt x="432" y="500"/>
                    <a:pt x="431" y="500"/>
                  </a:cubicBezTo>
                  <a:cubicBezTo>
                    <a:pt x="332" y="500"/>
                    <a:pt x="240" y="623"/>
                    <a:pt x="309" y="668"/>
                  </a:cubicBezTo>
                  <a:cubicBezTo>
                    <a:pt x="315" y="672"/>
                    <a:pt x="321" y="674"/>
                    <a:pt x="329" y="674"/>
                  </a:cubicBezTo>
                  <a:cubicBezTo>
                    <a:pt x="354" y="674"/>
                    <a:pt x="387" y="650"/>
                    <a:pt x="414" y="609"/>
                  </a:cubicBezTo>
                  <a:cubicBezTo>
                    <a:pt x="439" y="569"/>
                    <a:pt x="467" y="548"/>
                    <a:pt x="495" y="548"/>
                  </a:cubicBezTo>
                  <a:cubicBezTo>
                    <a:pt x="508" y="548"/>
                    <a:pt x="520" y="553"/>
                    <a:pt x="533" y="561"/>
                  </a:cubicBezTo>
                  <a:cubicBezTo>
                    <a:pt x="550" y="571"/>
                    <a:pt x="562" y="577"/>
                    <a:pt x="569" y="577"/>
                  </a:cubicBezTo>
                  <a:cubicBezTo>
                    <a:pt x="579" y="577"/>
                    <a:pt x="579" y="566"/>
                    <a:pt x="567" y="543"/>
                  </a:cubicBezTo>
                  <a:cubicBezTo>
                    <a:pt x="552" y="512"/>
                    <a:pt x="560" y="448"/>
                    <a:pt x="587" y="401"/>
                  </a:cubicBezTo>
                  <a:cubicBezTo>
                    <a:pt x="612" y="355"/>
                    <a:pt x="600" y="297"/>
                    <a:pt x="557" y="267"/>
                  </a:cubicBezTo>
                  <a:cubicBezTo>
                    <a:pt x="515" y="239"/>
                    <a:pt x="512" y="207"/>
                    <a:pt x="551" y="197"/>
                  </a:cubicBezTo>
                  <a:cubicBezTo>
                    <a:pt x="599" y="185"/>
                    <a:pt x="584" y="152"/>
                    <a:pt x="505" y="100"/>
                  </a:cubicBezTo>
                  <a:cubicBezTo>
                    <a:pt x="449" y="64"/>
                    <a:pt x="393" y="41"/>
                    <a:pt x="368" y="41"/>
                  </a:cubicBezTo>
                  <a:cubicBezTo>
                    <a:pt x="364" y="41"/>
                    <a:pt x="361" y="42"/>
                    <a:pt x="358" y="43"/>
                  </a:cubicBezTo>
                  <a:cubicBezTo>
                    <a:pt x="343" y="55"/>
                    <a:pt x="355" y="80"/>
                    <a:pt x="387" y="101"/>
                  </a:cubicBezTo>
                  <a:cubicBezTo>
                    <a:pt x="425" y="126"/>
                    <a:pt x="429" y="138"/>
                    <a:pt x="409" y="138"/>
                  </a:cubicBezTo>
                  <a:cubicBezTo>
                    <a:pt x="376" y="138"/>
                    <a:pt x="276" y="105"/>
                    <a:pt x="161" y="52"/>
                  </a:cubicBezTo>
                  <a:cubicBezTo>
                    <a:pt x="87" y="18"/>
                    <a:pt x="43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735325" y="2161225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8"/>
                    <a:pt x="0" y="74"/>
                    <a:pt x="19" y="74"/>
                  </a:cubicBezTo>
                  <a:cubicBezTo>
                    <a:pt x="25" y="74"/>
                    <a:pt x="32" y="73"/>
                    <a:pt x="41" y="70"/>
                  </a:cubicBezTo>
                  <a:lnTo>
                    <a:pt x="41" y="68"/>
                  </a:lnTo>
                  <a:cubicBezTo>
                    <a:pt x="83" y="56"/>
                    <a:pt x="111" y="31"/>
                    <a:pt x="107" y="12"/>
                  </a:cubicBezTo>
                  <a:cubicBezTo>
                    <a:pt x="105" y="4"/>
                    <a:pt x="100" y="1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653000" y="2230800"/>
              <a:ext cx="5175" cy="4450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47" y="0"/>
                  </a:moveTo>
                  <a:cubicBezTo>
                    <a:pt x="23" y="0"/>
                    <a:pt x="10" y="29"/>
                    <a:pt x="4" y="86"/>
                  </a:cubicBezTo>
                  <a:cubicBezTo>
                    <a:pt x="1" y="124"/>
                    <a:pt x="35" y="163"/>
                    <a:pt x="78" y="171"/>
                  </a:cubicBezTo>
                  <a:cubicBezTo>
                    <a:pt x="98" y="176"/>
                    <a:pt x="116" y="178"/>
                    <a:pt x="130" y="178"/>
                  </a:cubicBezTo>
                  <a:cubicBezTo>
                    <a:pt x="201" y="178"/>
                    <a:pt x="207" y="131"/>
                    <a:pt x="135" y="60"/>
                  </a:cubicBezTo>
                  <a:cubicBezTo>
                    <a:pt x="95" y="20"/>
                    <a:pt x="67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2728250" y="2172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0" y="91"/>
                    <a:pt x="91" y="82"/>
                    <a:pt x="92" y="65"/>
                  </a:cubicBezTo>
                  <a:cubicBezTo>
                    <a:pt x="94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2662025" y="2233175"/>
              <a:ext cx="4700" cy="1650"/>
            </a:xfrm>
            <a:custGeom>
              <a:avLst/>
              <a:gdLst/>
              <a:ahLst/>
              <a:cxnLst/>
              <a:rect l="l" t="t" r="r" b="b"/>
              <a:pathLst>
                <a:path w="188" h="66" extrusionOk="0">
                  <a:moveTo>
                    <a:pt x="67" y="1"/>
                  </a:moveTo>
                  <a:cubicBezTo>
                    <a:pt x="60" y="1"/>
                    <a:pt x="53" y="1"/>
                    <a:pt x="45" y="2"/>
                  </a:cubicBezTo>
                  <a:cubicBezTo>
                    <a:pt x="8" y="6"/>
                    <a:pt x="1" y="24"/>
                    <a:pt x="28" y="42"/>
                  </a:cubicBezTo>
                  <a:cubicBezTo>
                    <a:pt x="57" y="58"/>
                    <a:pt x="88" y="66"/>
                    <a:pt x="120" y="66"/>
                  </a:cubicBezTo>
                  <a:cubicBezTo>
                    <a:pt x="127" y="66"/>
                    <a:pt x="135" y="65"/>
                    <a:pt x="142" y="65"/>
                  </a:cubicBezTo>
                  <a:cubicBezTo>
                    <a:pt x="180" y="60"/>
                    <a:pt x="187" y="42"/>
                    <a:pt x="159" y="24"/>
                  </a:cubicBezTo>
                  <a:cubicBezTo>
                    <a:pt x="131" y="8"/>
                    <a:pt x="99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2687900" y="2211375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91" y="1"/>
                  </a:moveTo>
                  <a:cubicBezTo>
                    <a:pt x="77" y="1"/>
                    <a:pt x="56" y="11"/>
                    <a:pt x="34" y="31"/>
                  </a:cubicBezTo>
                  <a:cubicBezTo>
                    <a:pt x="5" y="57"/>
                    <a:pt x="1" y="72"/>
                    <a:pt x="19" y="72"/>
                  </a:cubicBezTo>
                  <a:cubicBezTo>
                    <a:pt x="24" y="72"/>
                    <a:pt x="32" y="71"/>
                    <a:pt x="42" y="68"/>
                  </a:cubicBezTo>
                  <a:lnTo>
                    <a:pt x="42" y="67"/>
                  </a:lnTo>
                  <a:cubicBezTo>
                    <a:pt x="79" y="58"/>
                    <a:pt x="109" y="29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2735000" y="2176100"/>
              <a:ext cx="5525" cy="5075"/>
            </a:xfrm>
            <a:custGeom>
              <a:avLst/>
              <a:gdLst/>
              <a:ahLst/>
              <a:cxnLst/>
              <a:rect l="l" t="t" r="r" b="b"/>
              <a:pathLst>
                <a:path w="221" h="203" extrusionOk="0">
                  <a:moveTo>
                    <a:pt x="65" y="0"/>
                  </a:moveTo>
                  <a:cubicBezTo>
                    <a:pt x="21" y="0"/>
                    <a:pt x="1" y="51"/>
                    <a:pt x="44" y="105"/>
                  </a:cubicBezTo>
                  <a:cubicBezTo>
                    <a:pt x="80" y="143"/>
                    <a:pt x="124" y="175"/>
                    <a:pt x="174" y="194"/>
                  </a:cubicBezTo>
                  <a:cubicBezTo>
                    <a:pt x="190" y="200"/>
                    <a:pt x="201" y="202"/>
                    <a:pt x="207" y="202"/>
                  </a:cubicBezTo>
                  <a:cubicBezTo>
                    <a:pt x="220" y="202"/>
                    <a:pt x="208" y="189"/>
                    <a:pt x="171" y="163"/>
                  </a:cubicBezTo>
                  <a:cubicBezTo>
                    <a:pt x="126" y="130"/>
                    <a:pt x="105" y="90"/>
                    <a:pt x="124" y="75"/>
                  </a:cubicBezTo>
                  <a:cubicBezTo>
                    <a:pt x="142" y="60"/>
                    <a:pt x="139" y="35"/>
                    <a:pt x="113" y="17"/>
                  </a:cubicBezTo>
                  <a:cubicBezTo>
                    <a:pt x="95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696325" y="220922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8" y="1"/>
                  </a:moveTo>
                  <a:cubicBezTo>
                    <a:pt x="14" y="1"/>
                    <a:pt x="11" y="2"/>
                    <a:pt x="9" y="3"/>
                  </a:cubicBezTo>
                  <a:cubicBezTo>
                    <a:pt x="0" y="9"/>
                    <a:pt x="5" y="36"/>
                    <a:pt x="19" y="65"/>
                  </a:cubicBezTo>
                  <a:cubicBezTo>
                    <a:pt x="29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4"/>
                  </a:cubicBezTo>
                  <a:cubicBezTo>
                    <a:pt x="105" y="67"/>
                    <a:pt x="99" y="41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2741150" y="2174125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99" y="0"/>
                  </a:moveTo>
                  <a:cubicBezTo>
                    <a:pt x="98" y="0"/>
                    <a:pt x="96" y="0"/>
                    <a:pt x="95" y="0"/>
                  </a:cubicBezTo>
                  <a:cubicBezTo>
                    <a:pt x="32" y="2"/>
                    <a:pt x="1" y="31"/>
                    <a:pt x="1" y="91"/>
                  </a:cubicBezTo>
                  <a:cubicBezTo>
                    <a:pt x="1" y="170"/>
                    <a:pt x="14" y="203"/>
                    <a:pt x="55" y="203"/>
                  </a:cubicBezTo>
                  <a:cubicBezTo>
                    <a:pt x="76" y="203"/>
                    <a:pt x="103" y="195"/>
                    <a:pt x="138" y="181"/>
                  </a:cubicBezTo>
                  <a:cubicBezTo>
                    <a:pt x="252" y="133"/>
                    <a:pt x="221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2665100" y="2236000"/>
              <a:ext cx="6400" cy="2625"/>
            </a:xfrm>
            <a:custGeom>
              <a:avLst/>
              <a:gdLst/>
              <a:ahLst/>
              <a:cxnLst/>
              <a:rect l="l" t="t" r="r" b="b"/>
              <a:pathLst>
                <a:path w="256" h="105" extrusionOk="0">
                  <a:moveTo>
                    <a:pt x="141" y="0"/>
                  </a:moveTo>
                  <a:cubicBezTo>
                    <a:pt x="111" y="0"/>
                    <a:pt x="79" y="13"/>
                    <a:pt x="49" y="38"/>
                  </a:cubicBezTo>
                  <a:cubicBezTo>
                    <a:pt x="13" y="70"/>
                    <a:pt x="1" y="86"/>
                    <a:pt x="13" y="86"/>
                  </a:cubicBezTo>
                  <a:cubicBezTo>
                    <a:pt x="20" y="86"/>
                    <a:pt x="36" y="81"/>
                    <a:pt x="60" y="71"/>
                  </a:cubicBezTo>
                  <a:cubicBezTo>
                    <a:pt x="79" y="64"/>
                    <a:pt x="99" y="60"/>
                    <a:pt x="116" y="60"/>
                  </a:cubicBezTo>
                  <a:cubicBezTo>
                    <a:pt x="141" y="60"/>
                    <a:pt x="162" y="67"/>
                    <a:pt x="170" y="81"/>
                  </a:cubicBezTo>
                  <a:cubicBezTo>
                    <a:pt x="177" y="97"/>
                    <a:pt x="192" y="104"/>
                    <a:pt x="207" y="104"/>
                  </a:cubicBezTo>
                  <a:cubicBezTo>
                    <a:pt x="216" y="104"/>
                    <a:pt x="225" y="102"/>
                    <a:pt x="233" y="96"/>
                  </a:cubicBezTo>
                  <a:cubicBezTo>
                    <a:pt x="255" y="77"/>
                    <a:pt x="240" y="46"/>
                    <a:pt x="199" y="17"/>
                  </a:cubicBezTo>
                  <a:cubicBezTo>
                    <a:pt x="181" y="6"/>
                    <a:pt x="161" y="0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2671975" y="2231600"/>
              <a:ext cx="10675" cy="3550"/>
            </a:xfrm>
            <a:custGeom>
              <a:avLst/>
              <a:gdLst/>
              <a:ahLst/>
              <a:cxnLst/>
              <a:rect l="l" t="t" r="r" b="b"/>
              <a:pathLst>
                <a:path w="427" h="142" extrusionOk="0">
                  <a:moveTo>
                    <a:pt x="113" y="1"/>
                  </a:moveTo>
                  <a:cubicBezTo>
                    <a:pt x="71" y="1"/>
                    <a:pt x="37" y="6"/>
                    <a:pt x="24" y="19"/>
                  </a:cubicBezTo>
                  <a:cubicBezTo>
                    <a:pt x="5" y="36"/>
                    <a:pt x="1" y="44"/>
                    <a:pt x="12" y="44"/>
                  </a:cubicBezTo>
                  <a:cubicBezTo>
                    <a:pt x="19" y="44"/>
                    <a:pt x="32" y="41"/>
                    <a:pt x="52" y="35"/>
                  </a:cubicBezTo>
                  <a:cubicBezTo>
                    <a:pt x="59" y="33"/>
                    <a:pt x="67" y="32"/>
                    <a:pt x="76" y="32"/>
                  </a:cubicBezTo>
                  <a:cubicBezTo>
                    <a:pt x="119" y="32"/>
                    <a:pt x="184" y="54"/>
                    <a:pt x="237" y="90"/>
                  </a:cubicBezTo>
                  <a:cubicBezTo>
                    <a:pt x="290" y="125"/>
                    <a:pt x="339" y="141"/>
                    <a:pt x="372" y="141"/>
                  </a:cubicBezTo>
                  <a:cubicBezTo>
                    <a:pt x="410" y="141"/>
                    <a:pt x="426" y="118"/>
                    <a:pt x="401" y="74"/>
                  </a:cubicBezTo>
                  <a:cubicBezTo>
                    <a:pt x="381" y="34"/>
                    <a:pt x="220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2686225" y="2220750"/>
              <a:ext cx="3475" cy="2625"/>
            </a:xfrm>
            <a:custGeom>
              <a:avLst/>
              <a:gdLst/>
              <a:ahLst/>
              <a:cxnLst/>
              <a:rect l="l" t="t" r="r" b="b"/>
              <a:pathLst>
                <a:path w="139" h="105" extrusionOk="0">
                  <a:moveTo>
                    <a:pt x="37" y="0"/>
                  </a:moveTo>
                  <a:cubicBezTo>
                    <a:pt x="0" y="0"/>
                    <a:pt x="6" y="22"/>
                    <a:pt x="49" y="74"/>
                  </a:cubicBezTo>
                  <a:cubicBezTo>
                    <a:pt x="66" y="94"/>
                    <a:pt x="81" y="105"/>
                    <a:pt x="94" y="105"/>
                  </a:cubicBezTo>
                  <a:cubicBezTo>
                    <a:pt x="106" y="105"/>
                    <a:pt x="116" y="96"/>
                    <a:pt x="124" y="78"/>
                  </a:cubicBezTo>
                  <a:cubicBezTo>
                    <a:pt x="138" y="48"/>
                    <a:pt x="121" y="14"/>
                    <a:pt x="89" y="8"/>
                  </a:cubicBezTo>
                  <a:cubicBezTo>
                    <a:pt x="67" y="3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2694050" y="2213375"/>
              <a:ext cx="10425" cy="7100"/>
            </a:xfrm>
            <a:custGeom>
              <a:avLst/>
              <a:gdLst/>
              <a:ahLst/>
              <a:cxnLst/>
              <a:rect l="l" t="t" r="r" b="b"/>
              <a:pathLst>
                <a:path w="417" h="284" extrusionOk="0">
                  <a:moveTo>
                    <a:pt x="212" y="1"/>
                  </a:moveTo>
                  <a:cubicBezTo>
                    <a:pt x="160" y="1"/>
                    <a:pt x="103" y="84"/>
                    <a:pt x="125" y="146"/>
                  </a:cubicBezTo>
                  <a:cubicBezTo>
                    <a:pt x="139" y="185"/>
                    <a:pt x="112" y="227"/>
                    <a:pt x="64" y="245"/>
                  </a:cubicBezTo>
                  <a:cubicBezTo>
                    <a:pt x="17" y="262"/>
                    <a:pt x="0" y="269"/>
                    <a:pt x="21" y="269"/>
                  </a:cubicBezTo>
                  <a:cubicBezTo>
                    <a:pt x="33" y="269"/>
                    <a:pt x="57" y="266"/>
                    <a:pt x="94" y="263"/>
                  </a:cubicBezTo>
                  <a:cubicBezTo>
                    <a:pt x="122" y="260"/>
                    <a:pt x="150" y="259"/>
                    <a:pt x="178" y="259"/>
                  </a:cubicBezTo>
                  <a:cubicBezTo>
                    <a:pt x="229" y="259"/>
                    <a:pt x="280" y="263"/>
                    <a:pt x="330" y="272"/>
                  </a:cubicBezTo>
                  <a:cubicBezTo>
                    <a:pt x="370" y="280"/>
                    <a:pt x="394" y="284"/>
                    <a:pt x="404" y="284"/>
                  </a:cubicBezTo>
                  <a:cubicBezTo>
                    <a:pt x="417" y="284"/>
                    <a:pt x="401" y="276"/>
                    <a:pt x="360" y="260"/>
                  </a:cubicBezTo>
                  <a:cubicBezTo>
                    <a:pt x="306" y="236"/>
                    <a:pt x="269" y="184"/>
                    <a:pt x="266" y="124"/>
                  </a:cubicBezTo>
                  <a:cubicBezTo>
                    <a:pt x="266" y="70"/>
                    <a:pt x="254" y="18"/>
                    <a:pt x="239" y="9"/>
                  </a:cubicBezTo>
                  <a:cubicBezTo>
                    <a:pt x="230" y="3"/>
                    <a:pt x="222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2673100" y="2234325"/>
              <a:ext cx="3425" cy="4850"/>
            </a:xfrm>
            <a:custGeom>
              <a:avLst/>
              <a:gdLst/>
              <a:ahLst/>
              <a:cxnLst/>
              <a:rect l="l" t="t" r="r" b="b"/>
              <a:pathLst>
                <a:path w="137" h="194" extrusionOk="0">
                  <a:moveTo>
                    <a:pt x="46" y="0"/>
                  </a:moveTo>
                  <a:cubicBezTo>
                    <a:pt x="10" y="0"/>
                    <a:pt x="0" y="47"/>
                    <a:pt x="23" y="127"/>
                  </a:cubicBezTo>
                  <a:cubicBezTo>
                    <a:pt x="36" y="172"/>
                    <a:pt x="44" y="194"/>
                    <a:pt x="53" y="194"/>
                  </a:cubicBezTo>
                  <a:cubicBezTo>
                    <a:pt x="60" y="194"/>
                    <a:pt x="68" y="178"/>
                    <a:pt x="81" y="148"/>
                  </a:cubicBezTo>
                  <a:cubicBezTo>
                    <a:pt x="93" y="119"/>
                    <a:pt x="110" y="90"/>
                    <a:pt x="129" y="63"/>
                  </a:cubicBezTo>
                  <a:cubicBezTo>
                    <a:pt x="137" y="57"/>
                    <a:pt x="122" y="36"/>
                    <a:pt x="93" y="19"/>
                  </a:cubicBezTo>
                  <a:cubicBezTo>
                    <a:pt x="75" y="6"/>
                    <a:pt x="59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2680950" y="2225200"/>
              <a:ext cx="12625" cy="14075"/>
            </a:xfrm>
            <a:custGeom>
              <a:avLst/>
              <a:gdLst/>
              <a:ahLst/>
              <a:cxnLst/>
              <a:rect l="l" t="t" r="r" b="b"/>
              <a:pathLst>
                <a:path w="505" h="563" extrusionOk="0">
                  <a:moveTo>
                    <a:pt x="235" y="0"/>
                  </a:moveTo>
                  <a:cubicBezTo>
                    <a:pt x="230" y="0"/>
                    <a:pt x="224" y="1"/>
                    <a:pt x="218" y="2"/>
                  </a:cubicBezTo>
                  <a:cubicBezTo>
                    <a:pt x="184" y="6"/>
                    <a:pt x="181" y="25"/>
                    <a:pt x="208" y="45"/>
                  </a:cubicBezTo>
                  <a:cubicBezTo>
                    <a:pt x="235" y="63"/>
                    <a:pt x="229" y="102"/>
                    <a:pt x="187" y="134"/>
                  </a:cubicBezTo>
                  <a:cubicBezTo>
                    <a:pt x="136" y="175"/>
                    <a:pt x="147" y="201"/>
                    <a:pt x="223" y="230"/>
                  </a:cubicBezTo>
                  <a:cubicBezTo>
                    <a:pt x="280" y="251"/>
                    <a:pt x="299" y="261"/>
                    <a:pt x="281" y="261"/>
                  </a:cubicBezTo>
                  <a:cubicBezTo>
                    <a:pt x="272" y="261"/>
                    <a:pt x="253" y="258"/>
                    <a:pt x="224" y="254"/>
                  </a:cubicBezTo>
                  <a:cubicBezTo>
                    <a:pt x="167" y="243"/>
                    <a:pt x="96" y="210"/>
                    <a:pt x="70" y="179"/>
                  </a:cubicBezTo>
                  <a:cubicBezTo>
                    <a:pt x="45" y="148"/>
                    <a:pt x="28" y="133"/>
                    <a:pt x="17" y="133"/>
                  </a:cubicBezTo>
                  <a:cubicBezTo>
                    <a:pt x="5" y="133"/>
                    <a:pt x="0" y="153"/>
                    <a:pt x="0" y="193"/>
                  </a:cubicBezTo>
                  <a:lnTo>
                    <a:pt x="0" y="194"/>
                  </a:lnTo>
                  <a:cubicBezTo>
                    <a:pt x="0" y="224"/>
                    <a:pt x="38" y="275"/>
                    <a:pt x="81" y="306"/>
                  </a:cubicBezTo>
                  <a:cubicBezTo>
                    <a:pt x="238" y="418"/>
                    <a:pt x="248" y="434"/>
                    <a:pt x="197" y="476"/>
                  </a:cubicBezTo>
                  <a:cubicBezTo>
                    <a:pt x="140" y="520"/>
                    <a:pt x="181" y="563"/>
                    <a:pt x="255" y="563"/>
                  </a:cubicBezTo>
                  <a:cubicBezTo>
                    <a:pt x="274" y="563"/>
                    <a:pt x="296" y="560"/>
                    <a:pt x="318" y="554"/>
                  </a:cubicBezTo>
                  <a:cubicBezTo>
                    <a:pt x="438" y="519"/>
                    <a:pt x="438" y="519"/>
                    <a:pt x="360" y="440"/>
                  </a:cubicBezTo>
                  <a:cubicBezTo>
                    <a:pt x="323" y="404"/>
                    <a:pt x="307" y="387"/>
                    <a:pt x="313" y="387"/>
                  </a:cubicBezTo>
                  <a:cubicBezTo>
                    <a:pt x="318" y="387"/>
                    <a:pt x="339" y="398"/>
                    <a:pt x="376" y="421"/>
                  </a:cubicBezTo>
                  <a:cubicBezTo>
                    <a:pt x="401" y="435"/>
                    <a:pt x="424" y="442"/>
                    <a:pt x="442" y="442"/>
                  </a:cubicBezTo>
                  <a:cubicBezTo>
                    <a:pt x="464" y="442"/>
                    <a:pt x="480" y="433"/>
                    <a:pt x="488" y="413"/>
                  </a:cubicBezTo>
                  <a:cubicBezTo>
                    <a:pt x="505" y="382"/>
                    <a:pt x="485" y="343"/>
                    <a:pt x="451" y="339"/>
                  </a:cubicBezTo>
                  <a:cubicBezTo>
                    <a:pt x="417" y="331"/>
                    <a:pt x="376" y="287"/>
                    <a:pt x="364" y="242"/>
                  </a:cubicBezTo>
                  <a:cubicBezTo>
                    <a:pt x="306" y="45"/>
                    <a:pt x="285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2754650" y="217115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66" y="0"/>
                  </a:moveTo>
                  <a:cubicBezTo>
                    <a:pt x="24" y="0"/>
                    <a:pt x="1" y="30"/>
                    <a:pt x="26" y="76"/>
                  </a:cubicBezTo>
                  <a:cubicBezTo>
                    <a:pt x="35" y="92"/>
                    <a:pt x="57" y="101"/>
                    <a:pt x="84" y="101"/>
                  </a:cubicBezTo>
                  <a:cubicBezTo>
                    <a:pt x="98" y="101"/>
                    <a:pt x="113" y="99"/>
                    <a:pt x="129" y="94"/>
                  </a:cubicBezTo>
                  <a:cubicBezTo>
                    <a:pt x="177" y="80"/>
                    <a:pt x="180" y="52"/>
                    <a:pt x="140" y="25"/>
                  </a:cubicBezTo>
                  <a:cubicBezTo>
                    <a:pt x="113" y="8"/>
                    <a:pt x="87" y="0"/>
                    <a:pt x="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2743050" y="2182100"/>
              <a:ext cx="1475" cy="5125"/>
            </a:xfrm>
            <a:custGeom>
              <a:avLst/>
              <a:gdLst/>
              <a:ahLst/>
              <a:cxnLst/>
              <a:rect l="l" t="t" r="r" b="b"/>
              <a:pathLst>
                <a:path w="59" h="205" extrusionOk="0">
                  <a:moveTo>
                    <a:pt x="51" y="0"/>
                  </a:moveTo>
                  <a:cubicBezTo>
                    <a:pt x="44" y="0"/>
                    <a:pt x="34" y="6"/>
                    <a:pt x="22" y="15"/>
                  </a:cubicBezTo>
                  <a:cubicBezTo>
                    <a:pt x="1" y="32"/>
                    <a:pt x="1" y="90"/>
                    <a:pt x="22" y="141"/>
                  </a:cubicBezTo>
                  <a:cubicBezTo>
                    <a:pt x="38" y="183"/>
                    <a:pt x="47" y="204"/>
                    <a:pt x="52" y="204"/>
                  </a:cubicBezTo>
                  <a:cubicBezTo>
                    <a:pt x="58" y="204"/>
                    <a:pt x="58" y="180"/>
                    <a:pt x="58" y="132"/>
                  </a:cubicBezTo>
                  <a:lnTo>
                    <a:pt x="58" y="8"/>
                  </a:ln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2690225" y="2220450"/>
              <a:ext cx="32000" cy="19750"/>
            </a:xfrm>
            <a:custGeom>
              <a:avLst/>
              <a:gdLst/>
              <a:ahLst/>
              <a:cxnLst/>
              <a:rect l="l" t="t" r="r" b="b"/>
              <a:pathLst>
                <a:path w="1280" h="790" extrusionOk="0">
                  <a:moveTo>
                    <a:pt x="362" y="0"/>
                  </a:moveTo>
                  <a:cubicBezTo>
                    <a:pt x="272" y="0"/>
                    <a:pt x="204" y="77"/>
                    <a:pt x="283" y="93"/>
                  </a:cubicBezTo>
                  <a:lnTo>
                    <a:pt x="284" y="93"/>
                  </a:lnTo>
                  <a:cubicBezTo>
                    <a:pt x="396" y="117"/>
                    <a:pt x="317" y="236"/>
                    <a:pt x="187" y="239"/>
                  </a:cubicBezTo>
                  <a:cubicBezTo>
                    <a:pt x="49" y="242"/>
                    <a:pt x="1" y="351"/>
                    <a:pt x="120" y="391"/>
                  </a:cubicBezTo>
                  <a:cubicBezTo>
                    <a:pt x="169" y="408"/>
                    <a:pt x="238" y="466"/>
                    <a:pt x="272" y="520"/>
                  </a:cubicBezTo>
                  <a:cubicBezTo>
                    <a:pt x="302" y="567"/>
                    <a:pt x="333" y="596"/>
                    <a:pt x="355" y="596"/>
                  </a:cubicBezTo>
                  <a:cubicBezTo>
                    <a:pt x="360" y="596"/>
                    <a:pt x="364" y="594"/>
                    <a:pt x="368" y="591"/>
                  </a:cubicBezTo>
                  <a:cubicBezTo>
                    <a:pt x="373" y="588"/>
                    <a:pt x="379" y="586"/>
                    <a:pt x="387" y="586"/>
                  </a:cubicBezTo>
                  <a:cubicBezTo>
                    <a:pt x="454" y="586"/>
                    <a:pt x="616" y="708"/>
                    <a:pt x="614" y="768"/>
                  </a:cubicBezTo>
                  <a:cubicBezTo>
                    <a:pt x="614" y="781"/>
                    <a:pt x="621" y="787"/>
                    <a:pt x="632" y="787"/>
                  </a:cubicBezTo>
                  <a:cubicBezTo>
                    <a:pt x="646" y="787"/>
                    <a:pt x="668" y="777"/>
                    <a:pt x="692" y="757"/>
                  </a:cubicBezTo>
                  <a:cubicBezTo>
                    <a:pt x="720" y="735"/>
                    <a:pt x="752" y="724"/>
                    <a:pt x="783" y="724"/>
                  </a:cubicBezTo>
                  <a:cubicBezTo>
                    <a:pt x="805" y="724"/>
                    <a:pt x="826" y="730"/>
                    <a:pt x="844" y="741"/>
                  </a:cubicBezTo>
                  <a:cubicBezTo>
                    <a:pt x="871" y="759"/>
                    <a:pt x="899" y="768"/>
                    <a:pt x="921" y="768"/>
                  </a:cubicBezTo>
                  <a:cubicBezTo>
                    <a:pt x="934" y="768"/>
                    <a:pt x="945" y="765"/>
                    <a:pt x="953" y="759"/>
                  </a:cubicBezTo>
                  <a:cubicBezTo>
                    <a:pt x="960" y="752"/>
                    <a:pt x="969" y="749"/>
                    <a:pt x="978" y="749"/>
                  </a:cubicBezTo>
                  <a:cubicBezTo>
                    <a:pt x="993" y="749"/>
                    <a:pt x="1007" y="757"/>
                    <a:pt x="1014" y="771"/>
                  </a:cubicBezTo>
                  <a:cubicBezTo>
                    <a:pt x="1021" y="783"/>
                    <a:pt x="1035" y="789"/>
                    <a:pt x="1053" y="789"/>
                  </a:cubicBezTo>
                  <a:cubicBezTo>
                    <a:pt x="1124" y="789"/>
                    <a:pt x="1256" y="706"/>
                    <a:pt x="1268" y="636"/>
                  </a:cubicBezTo>
                  <a:cubicBezTo>
                    <a:pt x="1275" y="593"/>
                    <a:pt x="1241" y="553"/>
                    <a:pt x="1181" y="533"/>
                  </a:cubicBezTo>
                  <a:cubicBezTo>
                    <a:pt x="1104" y="508"/>
                    <a:pt x="1105" y="493"/>
                    <a:pt x="1192" y="462"/>
                  </a:cubicBezTo>
                  <a:cubicBezTo>
                    <a:pt x="1278" y="430"/>
                    <a:pt x="1280" y="409"/>
                    <a:pt x="1201" y="357"/>
                  </a:cubicBezTo>
                  <a:cubicBezTo>
                    <a:pt x="1160" y="330"/>
                    <a:pt x="1116" y="314"/>
                    <a:pt x="1088" y="314"/>
                  </a:cubicBezTo>
                  <a:cubicBezTo>
                    <a:pt x="1078" y="314"/>
                    <a:pt x="1070" y="316"/>
                    <a:pt x="1065" y="320"/>
                  </a:cubicBezTo>
                  <a:cubicBezTo>
                    <a:pt x="1045" y="335"/>
                    <a:pt x="1048" y="360"/>
                    <a:pt x="1074" y="375"/>
                  </a:cubicBezTo>
                  <a:cubicBezTo>
                    <a:pt x="1099" y="391"/>
                    <a:pt x="1089" y="444"/>
                    <a:pt x="1053" y="490"/>
                  </a:cubicBezTo>
                  <a:cubicBezTo>
                    <a:pt x="1026" y="525"/>
                    <a:pt x="987" y="549"/>
                    <a:pt x="960" y="549"/>
                  </a:cubicBezTo>
                  <a:cubicBezTo>
                    <a:pt x="953" y="549"/>
                    <a:pt x="946" y="547"/>
                    <a:pt x="941" y="544"/>
                  </a:cubicBezTo>
                  <a:cubicBezTo>
                    <a:pt x="933" y="538"/>
                    <a:pt x="925" y="536"/>
                    <a:pt x="917" y="536"/>
                  </a:cubicBezTo>
                  <a:cubicBezTo>
                    <a:pt x="902" y="536"/>
                    <a:pt x="891" y="547"/>
                    <a:pt x="889" y="569"/>
                  </a:cubicBezTo>
                  <a:cubicBezTo>
                    <a:pt x="887" y="585"/>
                    <a:pt x="881" y="593"/>
                    <a:pt x="871" y="593"/>
                  </a:cubicBezTo>
                  <a:cubicBezTo>
                    <a:pt x="861" y="593"/>
                    <a:pt x="848" y="584"/>
                    <a:pt x="832" y="566"/>
                  </a:cubicBezTo>
                  <a:cubicBezTo>
                    <a:pt x="804" y="535"/>
                    <a:pt x="817" y="483"/>
                    <a:pt x="863" y="450"/>
                  </a:cubicBezTo>
                  <a:cubicBezTo>
                    <a:pt x="926" y="403"/>
                    <a:pt x="939" y="380"/>
                    <a:pt x="903" y="380"/>
                  </a:cubicBezTo>
                  <a:cubicBezTo>
                    <a:pt x="880" y="380"/>
                    <a:pt x="836" y="390"/>
                    <a:pt x="771" y="409"/>
                  </a:cubicBezTo>
                  <a:cubicBezTo>
                    <a:pt x="735" y="420"/>
                    <a:pt x="694" y="425"/>
                    <a:pt x="659" y="425"/>
                  </a:cubicBezTo>
                  <a:cubicBezTo>
                    <a:pt x="623" y="425"/>
                    <a:pt x="592" y="420"/>
                    <a:pt x="575" y="409"/>
                  </a:cubicBezTo>
                  <a:cubicBezTo>
                    <a:pt x="544" y="388"/>
                    <a:pt x="539" y="378"/>
                    <a:pt x="560" y="378"/>
                  </a:cubicBezTo>
                  <a:cubicBezTo>
                    <a:pt x="567" y="378"/>
                    <a:pt x="576" y="379"/>
                    <a:pt x="589" y="381"/>
                  </a:cubicBezTo>
                  <a:cubicBezTo>
                    <a:pt x="594" y="382"/>
                    <a:pt x="599" y="382"/>
                    <a:pt x="603" y="382"/>
                  </a:cubicBezTo>
                  <a:cubicBezTo>
                    <a:pt x="643" y="382"/>
                    <a:pt x="654" y="347"/>
                    <a:pt x="641" y="286"/>
                  </a:cubicBezTo>
                  <a:cubicBezTo>
                    <a:pt x="629" y="230"/>
                    <a:pt x="619" y="202"/>
                    <a:pt x="597" y="202"/>
                  </a:cubicBezTo>
                  <a:cubicBezTo>
                    <a:pt x="575" y="202"/>
                    <a:pt x="541" y="230"/>
                    <a:pt x="483" y="286"/>
                  </a:cubicBezTo>
                  <a:cubicBezTo>
                    <a:pt x="455" y="313"/>
                    <a:pt x="416" y="329"/>
                    <a:pt x="386" y="329"/>
                  </a:cubicBezTo>
                  <a:cubicBezTo>
                    <a:pt x="375" y="329"/>
                    <a:pt x="364" y="326"/>
                    <a:pt x="356" y="321"/>
                  </a:cubicBezTo>
                  <a:cubicBezTo>
                    <a:pt x="328" y="302"/>
                    <a:pt x="341" y="256"/>
                    <a:pt x="387" y="218"/>
                  </a:cubicBezTo>
                  <a:cubicBezTo>
                    <a:pt x="475" y="148"/>
                    <a:pt x="462" y="3"/>
                    <a:pt x="369" y="1"/>
                  </a:cubicBezTo>
                  <a:cubicBezTo>
                    <a:pt x="367" y="0"/>
                    <a:pt x="364" y="0"/>
                    <a:pt x="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2727100" y="219680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7" y="0"/>
                  </a:moveTo>
                  <a:cubicBezTo>
                    <a:pt x="30" y="0"/>
                    <a:pt x="24" y="2"/>
                    <a:pt x="20" y="6"/>
                  </a:cubicBezTo>
                  <a:cubicBezTo>
                    <a:pt x="0" y="21"/>
                    <a:pt x="18" y="54"/>
                    <a:pt x="60" y="81"/>
                  </a:cubicBezTo>
                  <a:cubicBezTo>
                    <a:pt x="96" y="104"/>
                    <a:pt x="129" y="120"/>
                    <a:pt x="143" y="120"/>
                  </a:cubicBezTo>
                  <a:cubicBezTo>
                    <a:pt x="145" y="120"/>
                    <a:pt x="147" y="119"/>
                    <a:pt x="148" y="118"/>
                  </a:cubicBezTo>
                  <a:cubicBezTo>
                    <a:pt x="155" y="111"/>
                    <a:pt x="138" y="78"/>
                    <a:pt x="108" y="44"/>
                  </a:cubicBezTo>
                  <a:cubicBezTo>
                    <a:pt x="8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2704225" y="2216575"/>
              <a:ext cx="6500" cy="2375"/>
            </a:xfrm>
            <a:custGeom>
              <a:avLst/>
              <a:gdLst/>
              <a:ahLst/>
              <a:cxnLst/>
              <a:rect l="l" t="t" r="r" b="b"/>
              <a:pathLst>
                <a:path w="260" h="95" extrusionOk="0">
                  <a:moveTo>
                    <a:pt x="233" y="0"/>
                  </a:moveTo>
                  <a:cubicBezTo>
                    <a:pt x="221" y="0"/>
                    <a:pt x="204" y="8"/>
                    <a:pt x="187" y="23"/>
                  </a:cubicBezTo>
                  <a:cubicBezTo>
                    <a:pt x="161" y="39"/>
                    <a:pt x="131" y="47"/>
                    <a:pt x="101" y="47"/>
                  </a:cubicBezTo>
                  <a:cubicBezTo>
                    <a:pt x="87" y="47"/>
                    <a:pt x="72" y="45"/>
                    <a:pt x="57" y="41"/>
                  </a:cubicBezTo>
                  <a:cubicBezTo>
                    <a:pt x="40" y="35"/>
                    <a:pt x="27" y="31"/>
                    <a:pt x="18" y="31"/>
                  </a:cubicBezTo>
                  <a:cubicBezTo>
                    <a:pt x="1" y="31"/>
                    <a:pt x="1" y="44"/>
                    <a:pt x="15" y="70"/>
                  </a:cubicBezTo>
                  <a:cubicBezTo>
                    <a:pt x="24" y="87"/>
                    <a:pt x="49" y="94"/>
                    <a:pt x="80" y="94"/>
                  </a:cubicBezTo>
                  <a:cubicBezTo>
                    <a:pt x="154" y="94"/>
                    <a:pt x="259" y="54"/>
                    <a:pt x="250" y="12"/>
                  </a:cubicBezTo>
                  <a:cubicBezTo>
                    <a:pt x="248" y="4"/>
                    <a:pt x="242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2681025" y="2238550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3"/>
                    <a:pt x="118" y="75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2731750" y="220032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4" y="2"/>
                    <a:pt x="10" y="6"/>
                  </a:cubicBezTo>
                  <a:cubicBezTo>
                    <a:pt x="1" y="13"/>
                    <a:pt x="16" y="31"/>
                    <a:pt x="43" y="49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60"/>
                    <a:pt x="129" y="52"/>
                  </a:cubicBezTo>
                  <a:cubicBezTo>
                    <a:pt x="150" y="35"/>
                    <a:pt x="134" y="16"/>
                    <a:pt x="96" y="7"/>
                  </a:cubicBezTo>
                  <a:cubicBezTo>
                    <a:pt x="75" y="3"/>
                    <a:pt x="54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2749550" y="2186225"/>
              <a:ext cx="3725" cy="1550"/>
            </a:xfrm>
            <a:custGeom>
              <a:avLst/>
              <a:gdLst/>
              <a:ahLst/>
              <a:cxnLst/>
              <a:rect l="l" t="t" r="r" b="b"/>
              <a:pathLst>
                <a:path w="149" h="62" extrusionOk="0">
                  <a:moveTo>
                    <a:pt x="33" y="0"/>
                  </a:moveTo>
                  <a:cubicBezTo>
                    <a:pt x="21" y="0"/>
                    <a:pt x="13" y="2"/>
                    <a:pt x="10" y="4"/>
                  </a:cubicBezTo>
                  <a:cubicBezTo>
                    <a:pt x="1" y="12"/>
                    <a:pt x="14" y="31"/>
                    <a:pt x="42" y="49"/>
                  </a:cubicBezTo>
                  <a:cubicBezTo>
                    <a:pt x="56" y="57"/>
                    <a:pt x="71" y="62"/>
                    <a:pt x="87" y="62"/>
                  </a:cubicBezTo>
                  <a:cubicBezTo>
                    <a:pt x="102" y="62"/>
                    <a:pt x="116" y="58"/>
                    <a:pt x="129" y="50"/>
                  </a:cubicBezTo>
                  <a:cubicBezTo>
                    <a:pt x="148" y="35"/>
                    <a:pt x="133" y="15"/>
                    <a:pt x="95" y="7"/>
                  </a:cubicBezTo>
                  <a:cubicBezTo>
                    <a:pt x="72" y="3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2706525" y="2221800"/>
              <a:ext cx="3775" cy="1600"/>
            </a:xfrm>
            <a:custGeom>
              <a:avLst/>
              <a:gdLst/>
              <a:ahLst/>
              <a:cxnLst/>
              <a:rect l="l" t="t" r="r" b="b"/>
              <a:pathLst>
                <a:path w="151" h="64" extrusionOk="0">
                  <a:moveTo>
                    <a:pt x="61" y="1"/>
                  </a:moveTo>
                  <a:cubicBezTo>
                    <a:pt x="48" y="1"/>
                    <a:pt x="34" y="5"/>
                    <a:pt x="22" y="12"/>
                  </a:cubicBezTo>
                  <a:cubicBezTo>
                    <a:pt x="1" y="29"/>
                    <a:pt x="16" y="48"/>
                    <a:pt x="55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50" y="52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2685800" y="2240275"/>
              <a:ext cx="4275" cy="2000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141" y="1"/>
                  </a:moveTo>
                  <a:cubicBezTo>
                    <a:pt x="122" y="1"/>
                    <a:pt x="92" y="6"/>
                    <a:pt x="60" y="15"/>
                  </a:cubicBezTo>
                  <a:cubicBezTo>
                    <a:pt x="14" y="28"/>
                    <a:pt x="0" y="51"/>
                    <a:pt x="27" y="69"/>
                  </a:cubicBezTo>
                  <a:cubicBezTo>
                    <a:pt x="40" y="76"/>
                    <a:pt x="54" y="80"/>
                    <a:pt x="69" y="80"/>
                  </a:cubicBezTo>
                  <a:cubicBezTo>
                    <a:pt x="89" y="80"/>
                    <a:pt x="110" y="72"/>
                    <a:pt x="126" y="58"/>
                  </a:cubicBezTo>
                  <a:cubicBezTo>
                    <a:pt x="157" y="33"/>
                    <a:pt x="170" y="10"/>
                    <a:pt x="160" y="4"/>
                  </a:cubicBezTo>
                  <a:cubicBezTo>
                    <a:pt x="157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2716575" y="2214825"/>
              <a:ext cx="2675" cy="4425"/>
            </a:xfrm>
            <a:custGeom>
              <a:avLst/>
              <a:gdLst/>
              <a:ahLst/>
              <a:cxnLst/>
              <a:rect l="l" t="t" r="r" b="b"/>
              <a:pathLst>
                <a:path w="107" h="177" extrusionOk="0">
                  <a:moveTo>
                    <a:pt x="94" y="0"/>
                  </a:moveTo>
                  <a:cubicBezTo>
                    <a:pt x="88" y="0"/>
                    <a:pt x="78" y="5"/>
                    <a:pt x="66" y="14"/>
                  </a:cubicBezTo>
                  <a:cubicBezTo>
                    <a:pt x="30" y="43"/>
                    <a:pt x="8" y="85"/>
                    <a:pt x="3" y="130"/>
                  </a:cubicBezTo>
                  <a:cubicBezTo>
                    <a:pt x="1" y="162"/>
                    <a:pt x="6" y="177"/>
                    <a:pt x="17" y="177"/>
                  </a:cubicBezTo>
                  <a:cubicBezTo>
                    <a:pt x="35" y="177"/>
                    <a:pt x="67" y="131"/>
                    <a:pt x="93" y="57"/>
                  </a:cubicBezTo>
                  <a:cubicBezTo>
                    <a:pt x="106" y="19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712625" y="222057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5" y="0"/>
                    <a:pt x="32" y="4"/>
                    <a:pt x="20" y="10"/>
                  </a:cubicBezTo>
                  <a:cubicBezTo>
                    <a:pt x="0" y="27"/>
                    <a:pt x="5" y="52"/>
                    <a:pt x="33" y="72"/>
                  </a:cubicBezTo>
                  <a:cubicBezTo>
                    <a:pt x="47" y="81"/>
                    <a:pt x="62" y="86"/>
                    <a:pt x="78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8" y="58"/>
                    <a:pt x="132" y="33"/>
                    <a:pt x="105" y="15"/>
                  </a:cubicBezTo>
                  <a:cubicBezTo>
                    <a:pt x="91" y="5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2777450" y="2169775"/>
              <a:ext cx="7275" cy="3675"/>
            </a:xfrm>
            <a:custGeom>
              <a:avLst/>
              <a:gdLst/>
              <a:ahLst/>
              <a:cxnLst/>
              <a:rect l="l" t="t" r="r" b="b"/>
              <a:pathLst>
                <a:path w="291" h="147" extrusionOk="0">
                  <a:moveTo>
                    <a:pt x="38" y="1"/>
                  </a:moveTo>
                  <a:cubicBezTo>
                    <a:pt x="14" y="1"/>
                    <a:pt x="1" y="13"/>
                    <a:pt x="5" y="34"/>
                  </a:cubicBezTo>
                  <a:cubicBezTo>
                    <a:pt x="14" y="74"/>
                    <a:pt x="176" y="146"/>
                    <a:pt x="239" y="146"/>
                  </a:cubicBezTo>
                  <a:cubicBezTo>
                    <a:pt x="249" y="146"/>
                    <a:pt x="256" y="145"/>
                    <a:pt x="260" y="141"/>
                  </a:cubicBezTo>
                  <a:cubicBezTo>
                    <a:pt x="290" y="117"/>
                    <a:pt x="111" y="4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2757225" y="2187400"/>
              <a:ext cx="2875" cy="2975"/>
            </a:xfrm>
            <a:custGeom>
              <a:avLst/>
              <a:gdLst/>
              <a:ahLst/>
              <a:cxnLst/>
              <a:rect l="l" t="t" r="r" b="b"/>
              <a:pathLst>
                <a:path w="115" h="119" extrusionOk="0">
                  <a:moveTo>
                    <a:pt x="13" y="0"/>
                  </a:moveTo>
                  <a:cubicBezTo>
                    <a:pt x="0" y="0"/>
                    <a:pt x="1" y="22"/>
                    <a:pt x="25" y="65"/>
                  </a:cubicBezTo>
                  <a:cubicBezTo>
                    <a:pt x="40" y="93"/>
                    <a:pt x="71" y="117"/>
                    <a:pt x="94" y="118"/>
                  </a:cubicBezTo>
                  <a:cubicBezTo>
                    <a:pt x="114" y="118"/>
                    <a:pt x="110" y="91"/>
                    <a:pt x="79" y="54"/>
                  </a:cubicBezTo>
                  <a:cubicBezTo>
                    <a:pt x="49" y="18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2753050" y="2192325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2"/>
                    <a:pt x="16" y="30"/>
                    <a:pt x="44" y="48"/>
                  </a:cubicBezTo>
                  <a:cubicBezTo>
                    <a:pt x="58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2771900" y="2177300"/>
              <a:ext cx="7975" cy="4900"/>
            </a:xfrm>
            <a:custGeom>
              <a:avLst/>
              <a:gdLst/>
              <a:ahLst/>
              <a:cxnLst/>
              <a:rect l="l" t="t" r="r" b="b"/>
              <a:pathLst>
                <a:path w="319" h="196" extrusionOk="0">
                  <a:moveTo>
                    <a:pt x="213" y="1"/>
                  </a:moveTo>
                  <a:cubicBezTo>
                    <a:pt x="189" y="1"/>
                    <a:pt x="159" y="3"/>
                    <a:pt x="124" y="7"/>
                  </a:cubicBezTo>
                  <a:cubicBezTo>
                    <a:pt x="12" y="21"/>
                    <a:pt x="0" y="39"/>
                    <a:pt x="54" y="124"/>
                  </a:cubicBezTo>
                  <a:lnTo>
                    <a:pt x="53" y="124"/>
                  </a:lnTo>
                  <a:cubicBezTo>
                    <a:pt x="84" y="173"/>
                    <a:pt x="102" y="195"/>
                    <a:pt x="116" y="195"/>
                  </a:cubicBezTo>
                  <a:cubicBezTo>
                    <a:pt x="126" y="195"/>
                    <a:pt x="134" y="183"/>
                    <a:pt x="144" y="160"/>
                  </a:cubicBezTo>
                  <a:cubicBezTo>
                    <a:pt x="155" y="133"/>
                    <a:pt x="176" y="117"/>
                    <a:pt x="197" y="117"/>
                  </a:cubicBezTo>
                  <a:cubicBezTo>
                    <a:pt x="204" y="117"/>
                    <a:pt x="212" y="119"/>
                    <a:pt x="218" y="124"/>
                  </a:cubicBezTo>
                  <a:cubicBezTo>
                    <a:pt x="226" y="129"/>
                    <a:pt x="234" y="131"/>
                    <a:pt x="241" y="131"/>
                  </a:cubicBezTo>
                  <a:cubicBezTo>
                    <a:pt x="261" y="131"/>
                    <a:pt x="281" y="117"/>
                    <a:pt x="291" y="92"/>
                  </a:cubicBezTo>
                  <a:cubicBezTo>
                    <a:pt x="318" y="29"/>
                    <a:pt x="298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2716575" y="2220725"/>
              <a:ext cx="15400" cy="5300"/>
            </a:xfrm>
            <a:custGeom>
              <a:avLst/>
              <a:gdLst/>
              <a:ahLst/>
              <a:cxnLst/>
              <a:rect l="l" t="t" r="r" b="b"/>
              <a:pathLst>
                <a:path w="616" h="212" extrusionOk="0">
                  <a:moveTo>
                    <a:pt x="148" y="1"/>
                  </a:moveTo>
                  <a:cubicBezTo>
                    <a:pt x="132" y="1"/>
                    <a:pt x="99" y="41"/>
                    <a:pt x="51" y="121"/>
                  </a:cubicBezTo>
                  <a:lnTo>
                    <a:pt x="51" y="122"/>
                  </a:lnTo>
                  <a:cubicBezTo>
                    <a:pt x="0" y="210"/>
                    <a:pt x="0" y="210"/>
                    <a:pt x="159" y="212"/>
                  </a:cubicBezTo>
                  <a:cubicBezTo>
                    <a:pt x="244" y="212"/>
                    <a:pt x="363" y="189"/>
                    <a:pt x="414" y="164"/>
                  </a:cubicBezTo>
                  <a:cubicBezTo>
                    <a:pt x="464" y="139"/>
                    <a:pt x="520" y="119"/>
                    <a:pt x="576" y="109"/>
                  </a:cubicBezTo>
                  <a:cubicBezTo>
                    <a:pt x="615" y="104"/>
                    <a:pt x="612" y="87"/>
                    <a:pt x="569" y="67"/>
                  </a:cubicBezTo>
                  <a:cubicBezTo>
                    <a:pt x="550" y="58"/>
                    <a:pt x="517" y="54"/>
                    <a:pt x="479" y="54"/>
                  </a:cubicBezTo>
                  <a:cubicBezTo>
                    <a:pt x="432" y="54"/>
                    <a:pt x="375" y="61"/>
                    <a:pt x="324" y="73"/>
                  </a:cubicBezTo>
                  <a:cubicBezTo>
                    <a:pt x="268" y="86"/>
                    <a:pt x="230" y="94"/>
                    <a:pt x="205" y="94"/>
                  </a:cubicBezTo>
                  <a:cubicBezTo>
                    <a:pt x="167" y="94"/>
                    <a:pt x="157" y="78"/>
                    <a:pt x="160" y="45"/>
                  </a:cubicBezTo>
                  <a:cubicBezTo>
                    <a:pt x="162" y="15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775100" y="2183550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3"/>
                    <a:pt x="16" y="30"/>
                    <a:pt x="43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4" y="16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2783250" y="2176550"/>
              <a:ext cx="4625" cy="3150"/>
            </a:xfrm>
            <a:custGeom>
              <a:avLst/>
              <a:gdLst/>
              <a:ahLst/>
              <a:cxnLst/>
              <a:rect l="l" t="t" r="r" b="b"/>
              <a:pathLst>
                <a:path w="185" h="126" extrusionOk="0">
                  <a:moveTo>
                    <a:pt x="79" y="1"/>
                  </a:moveTo>
                  <a:cubicBezTo>
                    <a:pt x="57" y="1"/>
                    <a:pt x="36" y="6"/>
                    <a:pt x="21" y="18"/>
                  </a:cubicBezTo>
                  <a:cubicBezTo>
                    <a:pt x="2" y="31"/>
                    <a:pt x="0" y="60"/>
                    <a:pt x="17" y="88"/>
                  </a:cubicBezTo>
                  <a:cubicBezTo>
                    <a:pt x="31" y="114"/>
                    <a:pt x="62" y="126"/>
                    <a:pt x="94" y="126"/>
                  </a:cubicBezTo>
                  <a:cubicBezTo>
                    <a:pt x="135" y="126"/>
                    <a:pt x="177" y="105"/>
                    <a:pt x="181" y="69"/>
                  </a:cubicBezTo>
                  <a:cubicBezTo>
                    <a:pt x="185" y="30"/>
                    <a:pt x="129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2789075" y="2175200"/>
              <a:ext cx="9775" cy="1475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75" y="1"/>
                  </a:moveTo>
                  <a:cubicBezTo>
                    <a:pt x="29" y="1"/>
                    <a:pt x="0" y="7"/>
                    <a:pt x="3" y="18"/>
                  </a:cubicBezTo>
                  <a:cubicBezTo>
                    <a:pt x="7" y="38"/>
                    <a:pt x="82" y="53"/>
                    <a:pt x="177" y="57"/>
                  </a:cubicBezTo>
                  <a:cubicBezTo>
                    <a:pt x="204" y="58"/>
                    <a:pt x="227" y="59"/>
                    <a:pt x="247" y="59"/>
                  </a:cubicBezTo>
                  <a:cubicBezTo>
                    <a:pt x="390" y="59"/>
                    <a:pt x="359" y="29"/>
                    <a:pt x="166" y="6"/>
                  </a:cubicBezTo>
                  <a:cubicBezTo>
                    <a:pt x="132" y="3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2746625" y="2209850"/>
              <a:ext cx="4650" cy="3075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19" y="1"/>
                  </a:moveTo>
                  <a:cubicBezTo>
                    <a:pt x="7" y="1"/>
                    <a:pt x="1" y="20"/>
                    <a:pt x="9" y="54"/>
                  </a:cubicBezTo>
                  <a:cubicBezTo>
                    <a:pt x="19" y="99"/>
                    <a:pt x="49" y="123"/>
                    <a:pt x="85" y="123"/>
                  </a:cubicBezTo>
                  <a:cubicBezTo>
                    <a:pt x="108" y="123"/>
                    <a:pt x="133" y="113"/>
                    <a:pt x="156" y="92"/>
                  </a:cubicBezTo>
                  <a:cubicBezTo>
                    <a:pt x="182" y="69"/>
                    <a:pt x="186" y="55"/>
                    <a:pt x="170" y="55"/>
                  </a:cubicBezTo>
                  <a:cubicBezTo>
                    <a:pt x="164" y="55"/>
                    <a:pt x="155" y="57"/>
                    <a:pt x="144" y="60"/>
                  </a:cubicBezTo>
                  <a:cubicBezTo>
                    <a:pt x="136" y="63"/>
                    <a:pt x="127" y="64"/>
                    <a:pt x="119" y="64"/>
                  </a:cubicBezTo>
                  <a:cubicBezTo>
                    <a:pt x="90" y="64"/>
                    <a:pt x="62" y="52"/>
                    <a:pt x="52" y="32"/>
                  </a:cubicBezTo>
                  <a:cubicBezTo>
                    <a:pt x="40" y="11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2782600" y="218315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27"/>
                    <a:pt x="1" y="54"/>
                    <a:pt x="2" y="81"/>
                  </a:cubicBezTo>
                  <a:lnTo>
                    <a:pt x="2" y="82"/>
                  </a:lnTo>
                  <a:cubicBezTo>
                    <a:pt x="2" y="119"/>
                    <a:pt x="3" y="136"/>
                    <a:pt x="8" y="136"/>
                  </a:cubicBezTo>
                  <a:cubicBezTo>
                    <a:pt x="12" y="136"/>
                    <a:pt x="20" y="123"/>
                    <a:pt x="32" y="97"/>
                  </a:cubicBezTo>
                  <a:cubicBezTo>
                    <a:pt x="50" y="64"/>
                    <a:pt x="114" y="35"/>
                    <a:pt x="171" y="35"/>
                  </a:cubicBezTo>
                  <a:cubicBezTo>
                    <a:pt x="256" y="35"/>
                    <a:pt x="250" y="32"/>
                    <a:pt x="143" y="17"/>
                  </a:cubicBezTo>
                  <a:cubicBezTo>
                    <a:pt x="77" y="7"/>
                    <a:pt x="19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2738100" y="2223100"/>
              <a:ext cx="3800" cy="1625"/>
            </a:xfrm>
            <a:custGeom>
              <a:avLst/>
              <a:gdLst/>
              <a:ahLst/>
              <a:cxnLst/>
              <a:rect l="l" t="t" r="r" b="b"/>
              <a:pathLst>
                <a:path w="152" h="65" extrusionOk="0">
                  <a:moveTo>
                    <a:pt x="65" y="0"/>
                  </a:moveTo>
                  <a:cubicBezTo>
                    <a:pt x="50" y="0"/>
                    <a:pt x="35" y="4"/>
                    <a:pt x="21" y="12"/>
                  </a:cubicBezTo>
                  <a:cubicBezTo>
                    <a:pt x="0" y="29"/>
                    <a:pt x="15" y="50"/>
                    <a:pt x="53" y="59"/>
                  </a:cubicBezTo>
                  <a:cubicBezTo>
                    <a:pt x="74" y="63"/>
                    <a:pt x="94" y="65"/>
                    <a:pt x="110" y="65"/>
                  </a:cubicBezTo>
                  <a:cubicBezTo>
                    <a:pt x="125" y="65"/>
                    <a:pt x="136" y="63"/>
                    <a:pt x="141" y="59"/>
                  </a:cubicBezTo>
                  <a:cubicBezTo>
                    <a:pt x="151" y="50"/>
                    <a:pt x="136" y="32"/>
                    <a:pt x="109" y="12"/>
                  </a:cubicBezTo>
                  <a:cubicBezTo>
                    <a:pt x="96" y="4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2758650" y="2205550"/>
              <a:ext cx="5625" cy="3350"/>
            </a:xfrm>
            <a:custGeom>
              <a:avLst/>
              <a:gdLst/>
              <a:ahLst/>
              <a:cxnLst/>
              <a:rect l="l" t="t" r="r" b="b"/>
              <a:pathLst>
                <a:path w="225" h="134" extrusionOk="0">
                  <a:moveTo>
                    <a:pt x="140" y="1"/>
                  </a:moveTo>
                  <a:cubicBezTo>
                    <a:pt x="114" y="1"/>
                    <a:pt x="84" y="12"/>
                    <a:pt x="54" y="35"/>
                  </a:cubicBezTo>
                  <a:cubicBezTo>
                    <a:pt x="14" y="68"/>
                    <a:pt x="1" y="104"/>
                    <a:pt x="25" y="119"/>
                  </a:cubicBezTo>
                  <a:cubicBezTo>
                    <a:pt x="40" y="129"/>
                    <a:pt x="62" y="134"/>
                    <a:pt x="86" y="134"/>
                  </a:cubicBezTo>
                  <a:cubicBezTo>
                    <a:pt x="150" y="134"/>
                    <a:pt x="225" y="103"/>
                    <a:pt x="217" y="68"/>
                  </a:cubicBezTo>
                  <a:cubicBezTo>
                    <a:pt x="207" y="24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2780675" y="2189725"/>
              <a:ext cx="3700" cy="1600"/>
            </a:xfrm>
            <a:custGeom>
              <a:avLst/>
              <a:gdLst/>
              <a:ahLst/>
              <a:cxnLst/>
              <a:rect l="l" t="t" r="r" b="b"/>
              <a:pathLst>
                <a:path w="148" h="64" extrusionOk="0">
                  <a:moveTo>
                    <a:pt x="35" y="1"/>
                  </a:moveTo>
                  <a:cubicBezTo>
                    <a:pt x="22" y="1"/>
                    <a:pt x="12" y="2"/>
                    <a:pt x="8" y="6"/>
                  </a:cubicBezTo>
                  <a:cubicBezTo>
                    <a:pt x="0" y="13"/>
                    <a:pt x="14" y="31"/>
                    <a:pt x="42" y="49"/>
                  </a:cubicBezTo>
                  <a:cubicBezTo>
                    <a:pt x="55" y="59"/>
                    <a:pt x="71" y="64"/>
                    <a:pt x="88" y="64"/>
                  </a:cubicBezTo>
                  <a:cubicBezTo>
                    <a:pt x="102" y="64"/>
                    <a:pt x="116" y="60"/>
                    <a:pt x="128" y="52"/>
                  </a:cubicBezTo>
                  <a:cubicBezTo>
                    <a:pt x="148" y="36"/>
                    <a:pt x="133" y="16"/>
                    <a:pt x="94" y="7"/>
                  </a:cubicBezTo>
                  <a:cubicBezTo>
                    <a:pt x="73" y="3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2779725" y="2192175"/>
              <a:ext cx="4000" cy="4150"/>
            </a:xfrm>
            <a:custGeom>
              <a:avLst/>
              <a:gdLst/>
              <a:ahLst/>
              <a:cxnLst/>
              <a:rect l="l" t="t" r="r" b="b"/>
              <a:pathLst>
                <a:path w="160" h="166" extrusionOk="0">
                  <a:moveTo>
                    <a:pt x="38" y="0"/>
                  </a:moveTo>
                  <a:cubicBezTo>
                    <a:pt x="16" y="0"/>
                    <a:pt x="23" y="18"/>
                    <a:pt x="53" y="38"/>
                  </a:cubicBezTo>
                  <a:lnTo>
                    <a:pt x="53" y="36"/>
                  </a:lnTo>
                  <a:lnTo>
                    <a:pt x="53" y="36"/>
                  </a:lnTo>
                  <a:cubicBezTo>
                    <a:pt x="86" y="59"/>
                    <a:pt x="84" y="81"/>
                    <a:pt x="52" y="85"/>
                  </a:cubicBezTo>
                  <a:cubicBezTo>
                    <a:pt x="19" y="90"/>
                    <a:pt x="1" y="115"/>
                    <a:pt x="16" y="144"/>
                  </a:cubicBezTo>
                  <a:cubicBezTo>
                    <a:pt x="25" y="158"/>
                    <a:pt x="39" y="166"/>
                    <a:pt x="55" y="166"/>
                  </a:cubicBezTo>
                  <a:cubicBezTo>
                    <a:pt x="69" y="166"/>
                    <a:pt x="84" y="160"/>
                    <a:pt x="98" y="150"/>
                  </a:cubicBezTo>
                  <a:cubicBezTo>
                    <a:pt x="159" y="100"/>
                    <a:pt x="122" y="3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2740750" y="22268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4" y="1"/>
                  </a:moveTo>
                  <a:cubicBezTo>
                    <a:pt x="22" y="1"/>
                    <a:pt x="13" y="2"/>
                    <a:pt x="9" y="5"/>
                  </a:cubicBezTo>
                  <a:cubicBezTo>
                    <a:pt x="0" y="12"/>
                    <a:pt x="15" y="32"/>
                    <a:pt x="44" y="49"/>
                  </a:cubicBezTo>
                  <a:cubicBezTo>
                    <a:pt x="57" y="58"/>
                    <a:pt x="72" y="63"/>
                    <a:pt x="88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3" y="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2748725" y="2220650"/>
              <a:ext cx="5400" cy="8675"/>
            </a:xfrm>
            <a:custGeom>
              <a:avLst/>
              <a:gdLst/>
              <a:ahLst/>
              <a:cxnLst/>
              <a:rect l="l" t="t" r="r" b="b"/>
              <a:pathLst>
                <a:path w="216" h="347" extrusionOk="0">
                  <a:moveTo>
                    <a:pt x="121" y="0"/>
                  </a:moveTo>
                  <a:cubicBezTo>
                    <a:pt x="64" y="0"/>
                    <a:pt x="21" y="68"/>
                    <a:pt x="46" y="145"/>
                  </a:cubicBezTo>
                  <a:cubicBezTo>
                    <a:pt x="62" y="192"/>
                    <a:pt x="53" y="246"/>
                    <a:pt x="26" y="267"/>
                  </a:cubicBezTo>
                  <a:cubicBezTo>
                    <a:pt x="1" y="288"/>
                    <a:pt x="1" y="318"/>
                    <a:pt x="28" y="336"/>
                  </a:cubicBezTo>
                  <a:cubicBezTo>
                    <a:pt x="42" y="343"/>
                    <a:pt x="57" y="346"/>
                    <a:pt x="72" y="346"/>
                  </a:cubicBezTo>
                  <a:cubicBezTo>
                    <a:pt x="92" y="346"/>
                    <a:pt x="111" y="340"/>
                    <a:pt x="128" y="328"/>
                  </a:cubicBezTo>
                  <a:cubicBezTo>
                    <a:pt x="213" y="261"/>
                    <a:pt x="216" y="230"/>
                    <a:pt x="141" y="189"/>
                  </a:cubicBezTo>
                  <a:cubicBezTo>
                    <a:pt x="107" y="169"/>
                    <a:pt x="108" y="128"/>
                    <a:pt x="145" y="98"/>
                  </a:cubicBezTo>
                  <a:cubicBezTo>
                    <a:pt x="181" y="69"/>
                    <a:pt x="192" y="31"/>
                    <a:pt x="166" y="15"/>
                  </a:cubicBezTo>
                  <a:cubicBezTo>
                    <a:pt x="151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2776450" y="2206750"/>
              <a:ext cx="5000" cy="3750"/>
            </a:xfrm>
            <a:custGeom>
              <a:avLst/>
              <a:gdLst/>
              <a:ahLst/>
              <a:cxnLst/>
              <a:rect l="l" t="t" r="r" b="b"/>
              <a:pathLst>
                <a:path w="200" h="150" extrusionOk="0">
                  <a:moveTo>
                    <a:pt x="54" y="1"/>
                  </a:moveTo>
                  <a:cubicBezTo>
                    <a:pt x="49" y="1"/>
                    <a:pt x="43" y="3"/>
                    <a:pt x="36" y="7"/>
                  </a:cubicBezTo>
                  <a:cubicBezTo>
                    <a:pt x="14" y="22"/>
                    <a:pt x="1" y="49"/>
                    <a:pt x="2" y="75"/>
                  </a:cubicBezTo>
                  <a:cubicBezTo>
                    <a:pt x="12" y="123"/>
                    <a:pt x="46" y="149"/>
                    <a:pt x="85" y="149"/>
                  </a:cubicBezTo>
                  <a:cubicBezTo>
                    <a:pt x="108" y="149"/>
                    <a:pt x="132" y="140"/>
                    <a:pt x="156" y="122"/>
                  </a:cubicBezTo>
                  <a:cubicBezTo>
                    <a:pt x="194" y="92"/>
                    <a:pt x="200" y="79"/>
                    <a:pt x="170" y="79"/>
                  </a:cubicBezTo>
                  <a:cubicBezTo>
                    <a:pt x="161" y="79"/>
                    <a:pt x="147" y="80"/>
                    <a:pt x="129" y="83"/>
                  </a:cubicBezTo>
                  <a:cubicBezTo>
                    <a:pt x="111" y="85"/>
                    <a:pt x="97" y="86"/>
                    <a:pt x="86" y="86"/>
                  </a:cubicBezTo>
                  <a:cubicBezTo>
                    <a:pt x="50" y="86"/>
                    <a:pt x="46" y="73"/>
                    <a:pt x="59" y="37"/>
                  </a:cubicBezTo>
                  <a:cubicBezTo>
                    <a:pt x="67" y="1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2782800" y="22040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1"/>
                  </a:moveTo>
                  <a:cubicBezTo>
                    <a:pt x="23" y="1"/>
                    <a:pt x="13" y="2"/>
                    <a:pt x="9" y="5"/>
                  </a:cubicBezTo>
                  <a:cubicBezTo>
                    <a:pt x="0" y="12"/>
                    <a:pt x="15" y="30"/>
                    <a:pt x="43" y="50"/>
                  </a:cubicBezTo>
                  <a:cubicBezTo>
                    <a:pt x="57" y="58"/>
                    <a:pt x="72" y="63"/>
                    <a:pt x="87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49" y="35"/>
                    <a:pt x="135" y="15"/>
                    <a:pt x="96" y="8"/>
                  </a:cubicBezTo>
                  <a:cubicBezTo>
                    <a:pt x="74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2769175" y="222147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0" y="0"/>
                  </a:moveTo>
                  <a:cubicBezTo>
                    <a:pt x="47" y="0"/>
                    <a:pt x="33" y="4"/>
                    <a:pt x="21" y="12"/>
                  </a:cubicBezTo>
                  <a:cubicBezTo>
                    <a:pt x="1" y="28"/>
                    <a:pt x="6" y="54"/>
                    <a:pt x="35" y="71"/>
                  </a:cubicBezTo>
                  <a:cubicBezTo>
                    <a:pt x="48" y="82"/>
                    <a:pt x="63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2775325" y="2217075"/>
              <a:ext cx="2650" cy="2300"/>
            </a:xfrm>
            <a:custGeom>
              <a:avLst/>
              <a:gdLst/>
              <a:ahLst/>
              <a:cxnLst/>
              <a:rect l="l" t="t" r="r" b="b"/>
              <a:pathLst>
                <a:path w="106" h="92" extrusionOk="0">
                  <a:moveTo>
                    <a:pt x="18" y="0"/>
                  </a:moveTo>
                  <a:cubicBezTo>
                    <a:pt x="14" y="0"/>
                    <a:pt x="10" y="1"/>
                    <a:pt x="8" y="3"/>
                  </a:cubicBezTo>
                  <a:cubicBezTo>
                    <a:pt x="1" y="9"/>
                    <a:pt x="5" y="36"/>
                    <a:pt x="20" y="64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3"/>
                  </a:cubicBezTo>
                  <a:cubicBezTo>
                    <a:pt x="105" y="67"/>
                    <a:pt x="99" y="40"/>
                    <a:pt x="72" y="22"/>
                  </a:cubicBezTo>
                  <a:cubicBezTo>
                    <a:pt x="52" y="8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2778100" y="22142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0" y="1"/>
                    <a:pt x="33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lnTo>
                    <a:pt x="34" y="80"/>
                  </a:lnTo>
                  <a:cubicBezTo>
                    <a:pt x="45" y="87"/>
                    <a:pt x="56" y="91"/>
                    <a:pt x="65" y="91"/>
                  </a:cubicBezTo>
                  <a:cubicBezTo>
                    <a:pt x="79" y="91"/>
                    <a:pt x="89" y="82"/>
                    <a:pt x="91" y="65"/>
                  </a:cubicBezTo>
                  <a:cubicBezTo>
                    <a:pt x="94" y="40"/>
                    <a:pt x="88" y="11"/>
                    <a:pt x="76" y="4"/>
                  </a:cubicBezTo>
                  <a:cubicBezTo>
                    <a:pt x="73" y="2"/>
                    <a:pt x="68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2763525" y="2225725"/>
              <a:ext cx="8675" cy="5275"/>
            </a:xfrm>
            <a:custGeom>
              <a:avLst/>
              <a:gdLst/>
              <a:ahLst/>
              <a:cxnLst/>
              <a:rect l="l" t="t" r="r" b="b"/>
              <a:pathLst>
                <a:path w="347" h="211" extrusionOk="0">
                  <a:moveTo>
                    <a:pt x="197" y="0"/>
                  </a:moveTo>
                  <a:cubicBezTo>
                    <a:pt x="192" y="0"/>
                    <a:pt x="186" y="1"/>
                    <a:pt x="180" y="1"/>
                  </a:cubicBezTo>
                  <a:cubicBezTo>
                    <a:pt x="140" y="7"/>
                    <a:pt x="134" y="25"/>
                    <a:pt x="167" y="48"/>
                  </a:cubicBezTo>
                  <a:cubicBezTo>
                    <a:pt x="201" y="70"/>
                    <a:pt x="183" y="97"/>
                    <a:pt x="121" y="119"/>
                  </a:cubicBezTo>
                  <a:cubicBezTo>
                    <a:pt x="0" y="162"/>
                    <a:pt x="54" y="211"/>
                    <a:pt x="210" y="211"/>
                  </a:cubicBezTo>
                  <a:cubicBezTo>
                    <a:pt x="219" y="211"/>
                    <a:pt x="228" y="211"/>
                    <a:pt x="237" y="210"/>
                  </a:cubicBezTo>
                  <a:cubicBezTo>
                    <a:pt x="322" y="207"/>
                    <a:pt x="335" y="200"/>
                    <a:pt x="277" y="188"/>
                  </a:cubicBezTo>
                  <a:cubicBezTo>
                    <a:pt x="195" y="172"/>
                    <a:pt x="206" y="122"/>
                    <a:pt x="301" y="72"/>
                  </a:cubicBezTo>
                  <a:cubicBezTo>
                    <a:pt x="347" y="48"/>
                    <a:pt x="268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2811700" y="2199625"/>
              <a:ext cx="4550" cy="3375"/>
            </a:xfrm>
            <a:custGeom>
              <a:avLst/>
              <a:gdLst/>
              <a:ahLst/>
              <a:cxnLst/>
              <a:rect l="l" t="t" r="r" b="b"/>
              <a:pathLst>
                <a:path w="182" h="135" extrusionOk="0">
                  <a:moveTo>
                    <a:pt x="77" y="0"/>
                  </a:moveTo>
                  <a:cubicBezTo>
                    <a:pt x="61" y="0"/>
                    <a:pt x="44" y="6"/>
                    <a:pt x="31" y="17"/>
                  </a:cubicBezTo>
                  <a:cubicBezTo>
                    <a:pt x="1" y="41"/>
                    <a:pt x="11" y="86"/>
                    <a:pt x="53" y="114"/>
                  </a:cubicBezTo>
                  <a:lnTo>
                    <a:pt x="54" y="114"/>
                  </a:lnTo>
                  <a:cubicBezTo>
                    <a:pt x="76" y="128"/>
                    <a:pt x="96" y="135"/>
                    <a:pt x="113" y="135"/>
                  </a:cubicBezTo>
                  <a:cubicBezTo>
                    <a:pt x="162" y="135"/>
                    <a:pt x="182" y="80"/>
                    <a:pt x="129" y="20"/>
                  </a:cubicBezTo>
                  <a:cubicBezTo>
                    <a:pt x="114" y="7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2822725" y="2199450"/>
              <a:ext cx="4125" cy="4000"/>
            </a:xfrm>
            <a:custGeom>
              <a:avLst/>
              <a:gdLst/>
              <a:ahLst/>
              <a:cxnLst/>
              <a:rect l="l" t="t" r="r" b="b"/>
              <a:pathLst>
                <a:path w="165" h="160" extrusionOk="0">
                  <a:moveTo>
                    <a:pt x="39" y="0"/>
                  </a:moveTo>
                  <a:cubicBezTo>
                    <a:pt x="3" y="0"/>
                    <a:pt x="1" y="20"/>
                    <a:pt x="19" y="73"/>
                  </a:cubicBezTo>
                  <a:cubicBezTo>
                    <a:pt x="39" y="130"/>
                    <a:pt x="72" y="159"/>
                    <a:pt x="101" y="159"/>
                  </a:cubicBezTo>
                  <a:cubicBezTo>
                    <a:pt x="126" y="159"/>
                    <a:pt x="148" y="138"/>
                    <a:pt x="155" y="93"/>
                  </a:cubicBezTo>
                  <a:cubicBezTo>
                    <a:pt x="164" y="48"/>
                    <a:pt x="134" y="15"/>
                    <a:pt x="79" y="5"/>
                  </a:cubicBezTo>
                  <a:cubicBezTo>
                    <a:pt x="63" y="2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2781300" y="2232425"/>
              <a:ext cx="4875" cy="1425"/>
            </a:xfrm>
            <a:custGeom>
              <a:avLst/>
              <a:gdLst/>
              <a:ahLst/>
              <a:cxnLst/>
              <a:rect l="l" t="t" r="r" b="b"/>
              <a:pathLst>
                <a:path w="195" h="57" extrusionOk="0">
                  <a:moveTo>
                    <a:pt x="127" y="1"/>
                  </a:moveTo>
                  <a:cubicBezTo>
                    <a:pt x="65" y="1"/>
                    <a:pt x="0" y="32"/>
                    <a:pt x="33" y="54"/>
                  </a:cubicBezTo>
                  <a:lnTo>
                    <a:pt x="33" y="53"/>
                  </a:lnTo>
                  <a:cubicBezTo>
                    <a:pt x="36" y="55"/>
                    <a:pt x="43" y="56"/>
                    <a:pt x="52" y="56"/>
                  </a:cubicBezTo>
                  <a:cubicBezTo>
                    <a:pt x="72" y="56"/>
                    <a:pt x="105" y="50"/>
                    <a:pt x="138" y="41"/>
                  </a:cubicBezTo>
                  <a:cubicBezTo>
                    <a:pt x="186" y="27"/>
                    <a:pt x="195" y="9"/>
                    <a:pt x="157" y="4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2825650" y="2202425"/>
              <a:ext cx="8775" cy="6450"/>
            </a:xfrm>
            <a:custGeom>
              <a:avLst/>
              <a:gdLst/>
              <a:ahLst/>
              <a:cxnLst/>
              <a:rect l="l" t="t" r="r" b="b"/>
              <a:pathLst>
                <a:path w="351" h="258" extrusionOk="0">
                  <a:moveTo>
                    <a:pt x="143" y="1"/>
                  </a:moveTo>
                  <a:cubicBezTo>
                    <a:pt x="81" y="1"/>
                    <a:pt x="68" y="13"/>
                    <a:pt x="87" y="50"/>
                  </a:cubicBezTo>
                  <a:cubicBezTo>
                    <a:pt x="102" y="78"/>
                    <a:pt x="83" y="128"/>
                    <a:pt x="46" y="157"/>
                  </a:cubicBezTo>
                  <a:cubicBezTo>
                    <a:pt x="8" y="187"/>
                    <a:pt x="1" y="229"/>
                    <a:pt x="32" y="248"/>
                  </a:cubicBezTo>
                  <a:cubicBezTo>
                    <a:pt x="42" y="255"/>
                    <a:pt x="52" y="257"/>
                    <a:pt x="62" y="257"/>
                  </a:cubicBezTo>
                  <a:cubicBezTo>
                    <a:pt x="84" y="257"/>
                    <a:pt x="106" y="244"/>
                    <a:pt x="114" y="220"/>
                  </a:cubicBezTo>
                  <a:cubicBezTo>
                    <a:pt x="129" y="184"/>
                    <a:pt x="192" y="153"/>
                    <a:pt x="249" y="150"/>
                  </a:cubicBezTo>
                  <a:cubicBezTo>
                    <a:pt x="305" y="148"/>
                    <a:pt x="350" y="128"/>
                    <a:pt x="344" y="108"/>
                  </a:cubicBezTo>
                  <a:cubicBezTo>
                    <a:pt x="342" y="98"/>
                    <a:pt x="334" y="93"/>
                    <a:pt x="322" y="93"/>
                  </a:cubicBezTo>
                  <a:cubicBezTo>
                    <a:pt x="311" y="93"/>
                    <a:pt x="297" y="98"/>
                    <a:pt x="283" y="110"/>
                  </a:cubicBezTo>
                  <a:cubicBezTo>
                    <a:pt x="267" y="122"/>
                    <a:pt x="256" y="129"/>
                    <a:pt x="249" y="129"/>
                  </a:cubicBezTo>
                  <a:cubicBezTo>
                    <a:pt x="238" y="129"/>
                    <a:pt x="236" y="112"/>
                    <a:pt x="240" y="77"/>
                  </a:cubicBezTo>
                  <a:cubicBezTo>
                    <a:pt x="246" y="22"/>
                    <a:pt x="225" y="2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2813900" y="221587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0"/>
                  </a:moveTo>
                  <a:cubicBezTo>
                    <a:pt x="47" y="0"/>
                    <a:pt x="33" y="4"/>
                    <a:pt x="20" y="12"/>
                  </a:cubicBezTo>
                  <a:cubicBezTo>
                    <a:pt x="1" y="28"/>
                    <a:pt x="7" y="54"/>
                    <a:pt x="34" y="72"/>
                  </a:cubicBezTo>
                  <a:cubicBezTo>
                    <a:pt x="47" y="82"/>
                    <a:pt x="63" y="87"/>
                    <a:pt x="78" y="87"/>
                  </a:cubicBezTo>
                  <a:cubicBezTo>
                    <a:pt x="92" y="87"/>
                    <a:pt x="106" y="83"/>
                    <a:pt x="119" y="76"/>
                  </a:cubicBezTo>
                  <a:cubicBezTo>
                    <a:pt x="138" y="60"/>
                    <a:pt x="134" y="34"/>
                    <a:pt x="105" y="15"/>
                  </a:cubicBezTo>
                  <a:cubicBezTo>
                    <a:pt x="92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2836150" y="220402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1"/>
                  </a:moveTo>
                  <a:cubicBezTo>
                    <a:pt x="16" y="1"/>
                    <a:pt x="12" y="2"/>
                    <a:pt x="9" y="4"/>
                  </a:cubicBezTo>
                  <a:cubicBezTo>
                    <a:pt x="0" y="11"/>
                    <a:pt x="3" y="38"/>
                    <a:pt x="20" y="67"/>
                  </a:cubicBezTo>
                  <a:cubicBezTo>
                    <a:pt x="27" y="82"/>
                    <a:pt x="43" y="92"/>
                    <a:pt x="60" y="92"/>
                  </a:cubicBezTo>
                  <a:cubicBezTo>
                    <a:pt x="68" y="92"/>
                    <a:pt x="77" y="89"/>
                    <a:pt x="85" y="84"/>
                  </a:cubicBezTo>
                  <a:cubicBezTo>
                    <a:pt x="105" y="68"/>
                    <a:pt x="100" y="38"/>
                    <a:pt x="75" y="22"/>
                  </a:cubicBezTo>
                  <a:cubicBezTo>
                    <a:pt x="56" y="10"/>
                    <a:pt x="34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2829700" y="2210025"/>
              <a:ext cx="5375" cy="3550"/>
            </a:xfrm>
            <a:custGeom>
              <a:avLst/>
              <a:gdLst/>
              <a:ahLst/>
              <a:cxnLst/>
              <a:rect l="l" t="t" r="r" b="b"/>
              <a:pathLst>
                <a:path w="215" h="142" extrusionOk="0">
                  <a:moveTo>
                    <a:pt x="198" y="0"/>
                  </a:moveTo>
                  <a:cubicBezTo>
                    <a:pt x="179" y="0"/>
                    <a:pt x="146" y="16"/>
                    <a:pt x="106" y="46"/>
                  </a:cubicBezTo>
                  <a:cubicBezTo>
                    <a:pt x="43" y="92"/>
                    <a:pt x="0" y="132"/>
                    <a:pt x="7" y="137"/>
                  </a:cubicBezTo>
                  <a:cubicBezTo>
                    <a:pt x="12" y="140"/>
                    <a:pt x="18" y="141"/>
                    <a:pt x="25" y="141"/>
                  </a:cubicBezTo>
                  <a:cubicBezTo>
                    <a:pt x="82" y="141"/>
                    <a:pt x="209" y="62"/>
                    <a:pt x="213" y="18"/>
                  </a:cubicBezTo>
                  <a:cubicBezTo>
                    <a:pt x="215" y="6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25"/>
          <p:cNvSpPr/>
          <p:nvPr/>
        </p:nvSpPr>
        <p:spPr>
          <a:xfrm>
            <a:off x="475200" y="4194575"/>
            <a:ext cx="1030043" cy="1350001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25"/>
          <p:cNvGrpSpPr/>
          <p:nvPr/>
        </p:nvGrpSpPr>
        <p:grpSpPr>
          <a:xfrm>
            <a:off x="7609986" y="780885"/>
            <a:ext cx="1240468" cy="1029083"/>
            <a:chOff x="5410175" y="3441575"/>
            <a:chExt cx="873200" cy="724400"/>
          </a:xfrm>
        </p:grpSpPr>
        <p:sp>
          <p:nvSpPr>
            <p:cNvPr id="1096" name="Google Shape;1096;p25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25"/>
          <p:cNvGrpSpPr/>
          <p:nvPr/>
        </p:nvGrpSpPr>
        <p:grpSpPr>
          <a:xfrm>
            <a:off x="1041425" y="4600313"/>
            <a:ext cx="1372650" cy="538525"/>
            <a:chOff x="4099775" y="2340525"/>
            <a:chExt cx="1372650" cy="538525"/>
          </a:xfrm>
        </p:grpSpPr>
        <p:sp>
          <p:nvSpPr>
            <p:cNvPr id="1114" name="Google Shape;1114;p25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1_1_2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6"/>
          <p:cNvSpPr txBox="1">
            <a:spLocks noGrp="1"/>
          </p:cNvSpPr>
          <p:nvPr>
            <p:ph type="ctrTitle"/>
          </p:nvPr>
        </p:nvSpPr>
        <p:spPr>
          <a:xfrm>
            <a:off x="972175" y="17672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2" name="Google Shape;1132;p26"/>
          <p:cNvSpPr txBox="1">
            <a:spLocks noGrp="1"/>
          </p:cNvSpPr>
          <p:nvPr>
            <p:ph type="subTitle" idx="1"/>
          </p:nvPr>
        </p:nvSpPr>
        <p:spPr>
          <a:xfrm>
            <a:off x="972175" y="2348324"/>
            <a:ext cx="22665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3" name="Google Shape;1133;p26"/>
          <p:cNvSpPr txBox="1">
            <a:spLocks noGrp="1"/>
          </p:cNvSpPr>
          <p:nvPr>
            <p:ph type="ctrTitle" idx="2"/>
          </p:nvPr>
        </p:nvSpPr>
        <p:spPr>
          <a:xfrm>
            <a:off x="3438752" y="17672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4" name="Google Shape;1134;p26"/>
          <p:cNvSpPr txBox="1">
            <a:spLocks noGrp="1"/>
          </p:cNvSpPr>
          <p:nvPr>
            <p:ph type="subTitle" idx="3"/>
          </p:nvPr>
        </p:nvSpPr>
        <p:spPr>
          <a:xfrm>
            <a:off x="3438751" y="2348324"/>
            <a:ext cx="22665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5" name="Google Shape;1135;p26"/>
          <p:cNvSpPr txBox="1">
            <a:spLocks noGrp="1"/>
          </p:cNvSpPr>
          <p:nvPr>
            <p:ph type="ctrTitle" idx="4"/>
          </p:nvPr>
        </p:nvSpPr>
        <p:spPr>
          <a:xfrm>
            <a:off x="5905328" y="1767200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6" name="Google Shape;1136;p26"/>
          <p:cNvSpPr txBox="1">
            <a:spLocks noGrp="1"/>
          </p:cNvSpPr>
          <p:nvPr>
            <p:ph type="subTitle" idx="5"/>
          </p:nvPr>
        </p:nvSpPr>
        <p:spPr>
          <a:xfrm>
            <a:off x="5905326" y="2348324"/>
            <a:ext cx="22665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7" name="Google Shape;1137;p26"/>
          <p:cNvSpPr txBox="1">
            <a:spLocks noGrp="1"/>
          </p:cNvSpPr>
          <p:nvPr>
            <p:ph type="title" idx="6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8" name="Google Shape;1138;p26"/>
          <p:cNvSpPr txBox="1">
            <a:spLocks noGrp="1"/>
          </p:cNvSpPr>
          <p:nvPr>
            <p:ph type="ctrTitle" idx="7"/>
          </p:nvPr>
        </p:nvSpPr>
        <p:spPr>
          <a:xfrm>
            <a:off x="972175" y="3352525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26"/>
          <p:cNvSpPr txBox="1">
            <a:spLocks noGrp="1"/>
          </p:cNvSpPr>
          <p:nvPr>
            <p:ph type="subTitle" idx="8"/>
          </p:nvPr>
        </p:nvSpPr>
        <p:spPr>
          <a:xfrm>
            <a:off x="972175" y="3933649"/>
            <a:ext cx="22665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0" name="Google Shape;1140;p26"/>
          <p:cNvSpPr txBox="1">
            <a:spLocks noGrp="1"/>
          </p:cNvSpPr>
          <p:nvPr>
            <p:ph type="ctrTitle" idx="9"/>
          </p:nvPr>
        </p:nvSpPr>
        <p:spPr>
          <a:xfrm>
            <a:off x="3438752" y="3352525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41" name="Google Shape;1141;p26"/>
          <p:cNvSpPr txBox="1">
            <a:spLocks noGrp="1"/>
          </p:cNvSpPr>
          <p:nvPr>
            <p:ph type="subTitle" idx="13"/>
          </p:nvPr>
        </p:nvSpPr>
        <p:spPr>
          <a:xfrm>
            <a:off x="3438751" y="3933649"/>
            <a:ext cx="22665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2" name="Google Shape;1142;p26"/>
          <p:cNvSpPr txBox="1">
            <a:spLocks noGrp="1"/>
          </p:cNvSpPr>
          <p:nvPr>
            <p:ph type="ctrTitle" idx="14"/>
          </p:nvPr>
        </p:nvSpPr>
        <p:spPr>
          <a:xfrm>
            <a:off x="5905328" y="3352525"/>
            <a:ext cx="2266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43" name="Google Shape;1143;p26"/>
          <p:cNvSpPr txBox="1">
            <a:spLocks noGrp="1"/>
          </p:cNvSpPr>
          <p:nvPr>
            <p:ph type="subTitle" idx="15"/>
          </p:nvPr>
        </p:nvSpPr>
        <p:spPr>
          <a:xfrm>
            <a:off x="5905326" y="3933649"/>
            <a:ext cx="22665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2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7"/>
          <p:cNvSpPr txBox="1">
            <a:spLocks noGrp="1"/>
          </p:cNvSpPr>
          <p:nvPr>
            <p:ph type="title"/>
          </p:nvPr>
        </p:nvSpPr>
        <p:spPr>
          <a:xfrm>
            <a:off x="741200" y="515300"/>
            <a:ext cx="48888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6" name="Google Shape;1146;p27"/>
          <p:cNvSpPr txBox="1">
            <a:spLocks noGrp="1"/>
          </p:cNvSpPr>
          <p:nvPr>
            <p:ph type="body" idx="1"/>
          </p:nvPr>
        </p:nvSpPr>
        <p:spPr>
          <a:xfrm>
            <a:off x="741200" y="1572800"/>
            <a:ext cx="3568500" cy="16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7" name="Google Shape;1147;p27"/>
          <p:cNvSpPr txBox="1"/>
          <p:nvPr/>
        </p:nvSpPr>
        <p:spPr>
          <a:xfrm>
            <a:off x="741200" y="3406575"/>
            <a:ext cx="29709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0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8" name="Google Shape;1148;p27"/>
          <p:cNvSpPr/>
          <p:nvPr/>
        </p:nvSpPr>
        <p:spPr>
          <a:xfrm flipH="1">
            <a:off x="7218106" y="4262200"/>
            <a:ext cx="2140251" cy="1439926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7"/>
          <p:cNvSpPr/>
          <p:nvPr/>
        </p:nvSpPr>
        <p:spPr>
          <a:xfrm flipH="1">
            <a:off x="6553627" y="-558625"/>
            <a:ext cx="2856355" cy="2746549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" name="Google Shape;1150;p27"/>
          <p:cNvGrpSpPr/>
          <p:nvPr/>
        </p:nvGrpSpPr>
        <p:grpSpPr>
          <a:xfrm>
            <a:off x="6381161" y="219959"/>
            <a:ext cx="1956143" cy="1622801"/>
            <a:chOff x="5410175" y="3441575"/>
            <a:chExt cx="873200" cy="724400"/>
          </a:xfrm>
        </p:grpSpPr>
        <p:sp>
          <p:nvSpPr>
            <p:cNvPr id="1151" name="Google Shape;1151;p27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27"/>
          <p:cNvGrpSpPr/>
          <p:nvPr/>
        </p:nvGrpSpPr>
        <p:grpSpPr>
          <a:xfrm flipH="1">
            <a:off x="7837683" y="3810933"/>
            <a:ext cx="1037575" cy="1214368"/>
            <a:chOff x="2139725" y="3315475"/>
            <a:chExt cx="577425" cy="675775"/>
          </a:xfrm>
        </p:grpSpPr>
        <p:sp>
          <p:nvSpPr>
            <p:cNvPr id="1169" name="Google Shape;1169;p27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" name="Google Shape;1180;p27"/>
          <p:cNvSpPr/>
          <p:nvPr/>
        </p:nvSpPr>
        <p:spPr>
          <a:xfrm rot="-6773237" flipH="1">
            <a:off x="7474030" y="1489150"/>
            <a:ext cx="2762116" cy="1179428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APTION_ONLY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5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29"/>
          <p:cNvSpPr/>
          <p:nvPr/>
        </p:nvSpPr>
        <p:spPr>
          <a:xfrm>
            <a:off x="-1368150" y="2369413"/>
            <a:ext cx="2741885" cy="2948237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9"/>
          <p:cNvSpPr/>
          <p:nvPr/>
        </p:nvSpPr>
        <p:spPr>
          <a:xfrm rot="8617447">
            <a:off x="7391600" y="-312760"/>
            <a:ext cx="2477226" cy="2381995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9"/>
          <p:cNvSpPr/>
          <p:nvPr/>
        </p:nvSpPr>
        <p:spPr>
          <a:xfrm rot="5953159">
            <a:off x="7017762" y="1145596"/>
            <a:ext cx="2251056" cy="961205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6" name="Google Shape;1186;p29"/>
          <p:cNvGrpSpPr/>
          <p:nvPr/>
        </p:nvGrpSpPr>
        <p:grpSpPr>
          <a:xfrm rot="-5400000">
            <a:off x="7238269" y="1016271"/>
            <a:ext cx="1514114" cy="357989"/>
            <a:chOff x="2628950" y="2371000"/>
            <a:chExt cx="1014550" cy="239875"/>
          </a:xfrm>
        </p:grpSpPr>
        <p:sp>
          <p:nvSpPr>
            <p:cNvPr id="1187" name="Google Shape;1187;p29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29"/>
          <p:cNvSpPr/>
          <p:nvPr/>
        </p:nvSpPr>
        <p:spPr>
          <a:xfrm rot="-2298773">
            <a:off x="127303" y="3961393"/>
            <a:ext cx="1942689" cy="1085568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29"/>
          <p:cNvGrpSpPr/>
          <p:nvPr/>
        </p:nvGrpSpPr>
        <p:grpSpPr>
          <a:xfrm>
            <a:off x="313038" y="3719862"/>
            <a:ext cx="749078" cy="619610"/>
            <a:chOff x="3260400" y="2722725"/>
            <a:chExt cx="566925" cy="468975"/>
          </a:xfrm>
        </p:grpSpPr>
        <p:sp>
          <p:nvSpPr>
            <p:cNvPr id="1201" name="Google Shape;1201;p2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29"/>
          <p:cNvGrpSpPr/>
          <p:nvPr/>
        </p:nvGrpSpPr>
        <p:grpSpPr>
          <a:xfrm rot="1688864">
            <a:off x="312764" y="4430218"/>
            <a:ext cx="749055" cy="619638"/>
            <a:chOff x="3260400" y="2722725"/>
            <a:chExt cx="566925" cy="468975"/>
          </a:xfrm>
        </p:grpSpPr>
        <p:sp>
          <p:nvSpPr>
            <p:cNvPr id="1210" name="Google Shape;1210;p2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_2_1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0"/>
          <p:cNvSpPr/>
          <p:nvPr/>
        </p:nvSpPr>
        <p:spPr>
          <a:xfrm rot="-4252589" flipH="1">
            <a:off x="-952214" y="3158261"/>
            <a:ext cx="1778535" cy="2506808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0"/>
          <p:cNvSpPr/>
          <p:nvPr/>
        </p:nvSpPr>
        <p:spPr>
          <a:xfrm rot="-3140902">
            <a:off x="-258066" y="4518841"/>
            <a:ext cx="1874702" cy="1047577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" name="Google Shape;1221;p30"/>
          <p:cNvGrpSpPr/>
          <p:nvPr/>
        </p:nvGrpSpPr>
        <p:grpSpPr>
          <a:xfrm>
            <a:off x="1530591" y="4699669"/>
            <a:ext cx="631781" cy="522626"/>
            <a:chOff x="3260400" y="2722725"/>
            <a:chExt cx="566925" cy="468975"/>
          </a:xfrm>
        </p:grpSpPr>
        <p:sp>
          <p:nvSpPr>
            <p:cNvPr id="1222" name="Google Shape;1222;p30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30"/>
          <p:cNvSpPr/>
          <p:nvPr/>
        </p:nvSpPr>
        <p:spPr>
          <a:xfrm>
            <a:off x="1270166" y="4163830"/>
            <a:ext cx="791001" cy="611833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0"/>
          <p:cNvSpPr/>
          <p:nvPr/>
        </p:nvSpPr>
        <p:spPr>
          <a:xfrm rot="9451628">
            <a:off x="7446758" y="4239637"/>
            <a:ext cx="2018134" cy="112772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0"/>
          <p:cNvSpPr/>
          <p:nvPr/>
        </p:nvSpPr>
        <p:spPr>
          <a:xfrm>
            <a:off x="7307832" y="4183300"/>
            <a:ext cx="1092267" cy="1050277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" name="Google Shape;1233;p30"/>
          <p:cNvGrpSpPr/>
          <p:nvPr/>
        </p:nvGrpSpPr>
        <p:grpSpPr>
          <a:xfrm>
            <a:off x="6631946" y="4455914"/>
            <a:ext cx="1908543" cy="351542"/>
            <a:chOff x="3715600" y="4040125"/>
            <a:chExt cx="1590850" cy="293025"/>
          </a:xfrm>
        </p:grpSpPr>
        <p:sp>
          <p:nvSpPr>
            <p:cNvPr id="1234" name="Google Shape;1234;p30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0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0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0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0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0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0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6460404" y="4142238"/>
            <a:ext cx="680140" cy="562629"/>
            <a:chOff x="3260400" y="2722725"/>
            <a:chExt cx="566925" cy="468975"/>
          </a:xfrm>
        </p:grpSpPr>
        <p:sp>
          <p:nvSpPr>
            <p:cNvPr id="1375" name="Google Shape;1375;p30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2492100" y="2215875"/>
            <a:ext cx="4159800" cy="21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4"/>
          <p:cNvSpPr/>
          <p:nvPr/>
        </p:nvSpPr>
        <p:spPr>
          <a:xfrm rot="8396220">
            <a:off x="-1145351" y="2123984"/>
            <a:ext cx="2415160" cy="2816509"/>
          </a:xfrm>
          <a:custGeom>
            <a:avLst/>
            <a:gdLst/>
            <a:ahLst/>
            <a:cxnLst/>
            <a:rect l="l" t="t" r="r" b="b"/>
            <a:pathLst>
              <a:path w="32471" h="37867" extrusionOk="0">
                <a:moveTo>
                  <a:pt x="30064" y="1"/>
                </a:moveTo>
                <a:cubicBezTo>
                  <a:pt x="29602" y="1"/>
                  <a:pt x="28516" y="132"/>
                  <a:pt x="28025" y="251"/>
                </a:cubicBezTo>
                <a:cubicBezTo>
                  <a:pt x="27503" y="379"/>
                  <a:pt x="26558" y="666"/>
                  <a:pt x="26417" y="742"/>
                </a:cubicBezTo>
                <a:cubicBezTo>
                  <a:pt x="26335" y="785"/>
                  <a:pt x="26230" y="823"/>
                  <a:pt x="25081" y="1230"/>
                </a:cubicBezTo>
                <a:cubicBezTo>
                  <a:pt x="24372" y="1481"/>
                  <a:pt x="23878" y="1672"/>
                  <a:pt x="23817" y="1718"/>
                </a:cubicBezTo>
                <a:cubicBezTo>
                  <a:pt x="23793" y="1737"/>
                  <a:pt x="23463" y="1846"/>
                  <a:pt x="23089" y="1963"/>
                </a:cubicBezTo>
                <a:cubicBezTo>
                  <a:pt x="22714" y="2079"/>
                  <a:pt x="22147" y="2261"/>
                  <a:pt x="21832" y="2364"/>
                </a:cubicBezTo>
                <a:cubicBezTo>
                  <a:pt x="21107" y="2606"/>
                  <a:pt x="20883" y="2665"/>
                  <a:pt x="20258" y="2788"/>
                </a:cubicBezTo>
                <a:cubicBezTo>
                  <a:pt x="19633" y="2911"/>
                  <a:pt x="19020" y="2974"/>
                  <a:pt x="18501" y="2974"/>
                </a:cubicBezTo>
                <a:cubicBezTo>
                  <a:pt x="18220" y="2974"/>
                  <a:pt x="17967" y="2955"/>
                  <a:pt x="17755" y="2918"/>
                </a:cubicBezTo>
                <a:cubicBezTo>
                  <a:pt x="17536" y="2877"/>
                  <a:pt x="16957" y="2773"/>
                  <a:pt x="16477" y="2685"/>
                </a:cubicBezTo>
                <a:cubicBezTo>
                  <a:pt x="15987" y="2597"/>
                  <a:pt x="15371" y="2519"/>
                  <a:pt x="15089" y="2512"/>
                </a:cubicBezTo>
                <a:cubicBezTo>
                  <a:pt x="14805" y="2504"/>
                  <a:pt x="14316" y="2476"/>
                  <a:pt x="13990" y="2449"/>
                </a:cubicBezTo>
                <a:cubicBezTo>
                  <a:pt x="13801" y="2433"/>
                  <a:pt x="13594" y="2425"/>
                  <a:pt x="13428" y="2425"/>
                </a:cubicBezTo>
                <a:cubicBezTo>
                  <a:pt x="13308" y="2425"/>
                  <a:pt x="13209" y="2429"/>
                  <a:pt x="13152" y="2439"/>
                </a:cubicBezTo>
                <a:cubicBezTo>
                  <a:pt x="13035" y="2456"/>
                  <a:pt x="12801" y="2468"/>
                  <a:pt x="12585" y="2468"/>
                </a:cubicBezTo>
                <a:cubicBezTo>
                  <a:pt x="12544" y="2468"/>
                  <a:pt x="12503" y="2468"/>
                  <a:pt x="12464" y="2467"/>
                </a:cubicBezTo>
                <a:cubicBezTo>
                  <a:pt x="12402" y="2466"/>
                  <a:pt x="12341" y="2465"/>
                  <a:pt x="12284" y="2465"/>
                </a:cubicBezTo>
                <a:cubicBezTo>
                  <a:pt x="12117" y="2465"/>
                  <a:pt x="11981" y="2470"/>
                  <a:pt x="11947" y="2479"/>
                </a:cubicBezTo>
                <a:cubicBezTo>
                  <a:pt x="11904" y="2491"/>
                  <a:pt x="11555" y="2524"/>
                  <a:pt x="11170" y="2555"/>
                </a:cubicBezTo>
                <a:cubicBezTo>
                  <a:pt x="10786" y="2585"/>
                  <a:pt x="10407" y="2627"/>
                  <a:pt x="10328" y="2646"/>
                </a:cubicBezTo>
                <a:cubicBezTo>
                  <a:pt x="10262" y="2663"/>
                  <a:pt x="10025" y="2674"/>
                  <a:pt x="9761" y="2674"/>
                </a:cubicBezTo>
                <a:cubicBezTo>
                  <a:pt x="9705" y="2674"/>
                  <a:pt x="9648" y="2674"/>
                  <a:pt x="9591" y="2673"/>
                </a:cubicBezTo>
                <a:cubicBezTo>
                  <a:pt x="9558" y="2672"/>
                  <a:pt x="9520" y="2672"/>
                  <a:pt x="9479" y="2672"/>
                </a:cubicBezTo>
                <a:cubicBezTo>
                  <a:pt x="9125" y="2672"/>
                  <a:pt x="8521" y="2689"/>
                  <a:pt x="8062" y="2713"/>
                </a:cubicBezTo>
                <a:cubicBezTo>
                  <a:pt x="7600" y="2736"/>
                  <a:pt x="7140" y="2754"/>
                  <a:pt x="6982" y="2754"/>
                </a:cubicBezTo>
                <a:cubicBezTo>
                  <a:pt x="6965" y="2754"/>
                  <a:pt x="6952" y="2754"/>
                  <a:pt x="6942" y="2754"/>
                </a:cubicBezTo>
                <a:cubicBezTo>
                  <a:pt x="6932" y="2753"/>
                  <a:pt x="6921" y="2753"/>
                  <a:pt x="6908" y="2753"/>
                </a:cubicBezTo>
                <a:cubicBezTo>
                  <a:pt x="6623" y="2753"/>
                  <a:pt x="5661" y="2845"/>
                  <a:pt x="4782" y="2959"/>
                </a:cubicBezTo>
                <a:cubicBezTo>
                  <a:pt x="4173" y="3039"/>
                  <a:pt x="3934" y="3088"/>
                  <a:pt x="3285" y="3270"/>
                </a:cubicBezTo>
                <a:cubicBezTo>
                  <a:pt x="2565" y="3471"/>
                  <a:pt x="2473" y="3507"/>
                  <a:pt x="1928" y="3804"/>
                </a:cubicBezTo>
                <a:cubicBezTo>
                  <a:pt x="1391" y="4094"/>
                  <a:pt x="1306" y="4159"/>
                  <a:pt x="917" y="4571"/>
                </a:cubicBezTo>
                <a:cubicBezTo>
                  <a:pt x="685" y="4817"/>
                  <a:pt x="463" y="5070"/>
                  <a:pt x="427" y="5126"/>
                </a:cubicBezTo>
                <a:cubicBezTo>
                  <a:pt x="157" y="5561"/>
                  <a:pt x="0" y="6683"/>
                  <a:pt x="163" y="7014"/>
                </a:cubicBezTo>
                <a:cubicBezTo>
                  <a:pt x="208" y="7108"/>
                  <a:pt x="260" y="7317"/>
                  <a:pt x="281" y="7484"/>
                </a:cubicBezTo>
                <a:cubicBezTo>
                  <a:pt x="364" y="8175"/>
                  <a:pt x="1124" y="9279"/>
                  <a:pt x="1712" y="9566"/>
                </a:cubicBezTo>
                <a:cubicBezTo>
                  <a:pt x="1824" y="9621"/>
                  <a:pt x="2107" y="9758"/>
                  <a:pt x="2340" y="9873"/>
                </a:cubicBezTo>
                <a:cubicBezTo>
                  <a:pt x="3156" y="10272"/>
                  <a:pt x="4314" y="10480"/>
                  <a:pt x="5681" y="10480"/>
                </a:cubicBezTo>
                <a:cubicBezTo>
                  <a:pt x="6033" y="10480"/>
                  <a:pt x="6397" y="10467"/>
                  <a:pt x="6774" y="10439"/>
                </a:cubicBezTo>
                <a:cubicBezTo>
                  <a:pt x="7101" y="10415"/>
                  <a:pt x="7544" y="10394"/>
                  <a:pt x="7769" y="10394"/>
                </a:cubicBezTo>
                <a:cubicBezTo>
                  <a:pt x="7990" y="10394"/>
                  <a:pt x="8366" y="10376"/>
                  <a:pt x="8594" y="10357"/>
                </a:cubicBezTo>
                <a:cubicBezTo>
                  <a:pt x="8703" y="10347"/>
                  <a:pt x="8806" y="10342"/>
                  <a:pt x="8903" y="10342"/>
                </a:cubicBezTo>
                <a:cubicBezTo>
                  <a:pt x="9275" y="10342"/>
                  <a:pt x="9566" y="10412"/>
                  <a:pt x="9778" y="10549"/>
                </a:cubicBezTo>
                <a:cubicBezTo>
                  <a:pt x="9954" y="10666"/>
                  <a:pt x="10008" y="10742"/>
                  <a:pt x="10137" y="11067"/>
                </a:cubicBezTo>
                <a:cubicBezTo>
                  <a:pt x="10427" y="11794"/>
                  <a:pt x="10470" y="12133"/>
                  <a:pt x="10375" y="12938"/>
                </a:cubicBezTo>
                <a:cubicBezTo>
                  <a:pt x="10360" y="13065"/>
                  <a:pt x="10330" y="13392"/>
                  <a:pt x="10309" y="13664"/>
                </a:cubicBezTo>
                <a:cubicBezTo>
                  <a:pt x="10288" y="13934"/>
                  <a:pt x="10254" y="14210"/>
                  <a:pt x="10231" y="14272"/>
                </a:cubicBezTo>
                <a:cubicBezTo>
                  <a:pt x="10209" y="14335"/>
                  <a:pt x="10170" y="14571"/>
                  <a:pt x="10145" y="14796"/>
                </a:cubicBezTo>
                <a:cubicBezTo>
                  <a:pt x="10119" y="15022"/>
                  <a:pt x="10082" y="15231"/>
                  <a:pt x="10061" y="15260"/>
                </a:cubicBezTo>
                <a:cubicBezTo>
                  <a:pt x="10042" y="15289"/>
                  <a:pt x="9990" y="15477"/>
                  <a:pt x="9946" y="15675"/>
                </a:cubicBezTo>
                <a:cubicBezTo>
                  <a:pt x="9903" y="15875"/>
                  <a:pt x="9845" y="16121"/>
                  <a:pt x="9818" y="16223"/>
                </a:cubicBezTo>
                <a:cubicBezTo>
                  <a:pt x="9790" y="16323"/>
                  <a:pt x="9769" y="16556"/>
                  <a:pt x="9769" y="16741"/>
                </a:cubicBezTo>
                <a:cubicBezTo>
                  <a:pt x="9770" y="17114"/>
                  <a:pt x="9572" y="17921"/>
                  <a:pt x="9417" y="18169"/>
                </a:cubicBezTo>
                <a:cubicBezTo>
                  <a:pt x="9363" y="18257"/>
                  <a:pt x="9308" y="18431"/>
                  <a:pt x="9297" y="18554"/>
                </a:cubicBezTo>
                <a:cubicBezTo>
                  <a:pt x="9284" y="18688"/>
                  <a:pt x="9260" y="18821"/>
                  <a:pt x="9223" y="18951"/>
                </a:cubicBezTo>
                <a:cubicBezTo>
                  <a:pt x="9187" y="19082"/>
                  <a:pt x="9166" y="19216"/>
                  <a:pt x="9158" y="19351"/>
                </a:cubicBezTo>
                <a:cubicBezTo>
                  <a:pt x="9154" y="19473"/>
                  <a:pt x="9108" y="19706"/>
                  <a:pt x="9058" y="19861"/>
                </a:cubicBezTo>
                <a:cubicBezTo>
                  <a:pt x="8973" y="20127"/>
                  <a:pt x="8954" y="20461"/>
                  <a:pt x="9003" y="20825"/>
                </a:cubicBezTo>
                <a:cubicBezTo>
                  <a:pt x="9015" y="20912"/>
                  <a:pt x="9124" y="21165"/>
                  <a:pt x="9249" y="21391"/>
                </a:cubicBezTo>
                <a:cubicBezTo>
                  <a:pt x="9475" y="21804"/>
                  <a:pt x="9603" y="21929"/>
                  <a:pt x="10055" y="22188"/>
                </a:cubicBezTo>
                <a:cubicBezTo>
                  <a:pt x="10401" y="22385"/>
                  <a:pt x="10431" y="22501"/>
                  <a:pt x="10276" y="23017"/>
                </a:cubicBezTo>
                <a:cubicBezTo>
                  <a:pt x="10199" y="23275"/>
                  <a:pt x="10099" y="23551"/>
                  <a:pt x="10052" y="23629"/>
                </a:cubicBezTo>
                <a:cubicBezTo>
                  <a:pt x="10008" y="23708"/>
                  <a:pt x="9921" y="23957"/>
                  <a:pt x="9861" y="24184"/>
                </a:cubicBezTo>
                <a:cubicBezTo>
                  <a:pt x="9803" y="24411"/>
                  <a:pt x="9696" y="24702"/>
                  <a:pt x="9623" y="24832"/>
                </a:cubicBezTo>
                <a:cubicBezTo>
                  <a:pt x="9551" y="24962"/>
                  <a:pt x="9488" y="25103"/>
                  <a:pt x="9482" y="25150"/>
                </a:cubicBezTo>
                <a:cubicBezTo>
                  <a:pt x="9478" y="25196"/>
                  <a:pt x="9402" y="25423"/>
                  <a:pt x="9312" y="25657"/>
                </a:cubicBezTo>
                <a:cubicBezTo>
                  <a:pt x="9223" y="25891"/>
                  <a:pt x="9029" y="26403"/>
                  <a:pt x="8884" y="26796"/>
                </a:cubicBezTo>
                <a:cubicBezTo>
                  <a:pt x="8738" y="27187"/>
                  <a:pt x="8539" y="27613"/>
                  <a:pt x="8444" y="27740"/>
                </a:cubicBezTo>
                <a:cubicBezTo>
                  <a:pt x="8350" y="27866"/>
                  <a:pt x="8230" y="28106"/>
                  <a:pt x="8179" y="28273"/>
                </a:cubicBezTo>
                <a:cubicBezTo>
                  <a:pt x="8129" y="28439"/>
                  <a:pt x="8045" y="28640"/>
                  <a:pt x="7993" y="28722"/>
                </a:cubicBezTo>
                <a:cubicBezTo>
                  <a:pt x="7842" y="28955"/>
                  <a:pt x="7675" y="29310"/>
                  <a:pt x="7612" y="29534"/>
                </a:cubicBezTo>
                <a:cubicBezTo>
                  <a:pt x="7581" y="29649"/>
                  <a:pt x="7430" y="29977"/>
                  <a:pt x="7280" y="30265"/>
                </a:cubicBezTo>
                <a:cubicBezTo>
                  <a:pt x="7127" y="30555"/>
                  <a:pt x="6962" y="30904"/>
                  <a:pt x="6913" y="31043"/>
                </a:cubicBezTo>
                <a:cubicBezTo>
                  <a:pt x="6627" y="31843"/>
                  <a:pt x="6360" y="32483"/>
                  <a:pt x="6234" y="32666"/>
                </a:cubicBezTo>
                <a:cubicBezTo>
                  <a:pt x="6153" y="32781"/>
                  <a:pt x="6048" y="33005"/>
                  <a:pt x="5999" y="33165"/>
                </a:cubicBezTo>
                <a:cubicBezTo>
                  <a:pt x="5951" y="33323"/>
                  <a:pt x="5857" y="33545"/>
                  <a:pt x="5792" y="33659"/>
                </a:cubicBezTo>
                <a:cubicBezTo>
                  <a:pt x="5728" y="33774"/>
                  <a:pt x="5675" y="33936"/>
                  <a:pt x="5677" y="34020"/>
                </a:cubicBezTo>
                <a:cubicBezTo>
                  <a:pt x="5677" y="34103"/>
                  <a:pt x="5623" y="34300"/>
                  <a:pt x="5558" y="34456"/>
                </a:cubicBezTo>
                <a:cubicBezTo>
                  <a:pt x="5450" y="34706"/>
                  <a:pt x="5449" y="34772"/>
                  <a:pt x="5558" y="35035"/>
                </a:cubicBezTo>
                <a:cubicBezTo>
                  <a:pt x="5640" y="35236"/>
                  <a:pt x="5725" y="35361"/>
                  <a:pt x="5831" y="35430"/>
                </a:cubicBezTo>
                <a:lnTo>
                  <a:pt x="5983" y="35533"/>
                </a:lnTo>
                <a:lnTo>
                  <a:pt x="5464" y="36117"/>
                </a:lnTo>
                <a:cubicBezTo>
                  <a:pt x="5052" y="36579"/>
                  <a:pt x="4896" y="36721"/>
                  <a:pt x="4708" y="36801"/>
                </a:cubicBezTo>
                <a:cubicBezTo>
                  <a:pt x="4435" y="36919"/>
                  <a:pt x="4249" y="37122"/>
                  <a:pt x="4203" y="37349"/>
                </a:cubicBezTo>
                <a:cubicBezTo>
                  <a:pt x="4168" y="37525"/>
                  <a:pt x="4179" y="37552"/>
                  <a:pt x="4341" y="37695"/>
                </a:cubicBezTo>
                <a:lnTo>
                  <a:pt x="4338" y="37695"/>
                </a:lnTo>
                <a:cubicBezTo>
                  <a:pt x="4471" y="37813"/>
                  <a:pt x="4702" y="37866"/>
                  <a:pt x="4972" y="37866"/>
                </a:cubicBezTo>
                <a:cubicBezTo>
                  <a:pt x="5510" y="37866"/>
                  <a:pt x="6201" y="37652"/>
                  <a:pt x="6569" y="37307"/>
                </a:cubicBezTo>
                <a:cubicBezTo>
                  <a:pt x="7430" y="36500"/>
                  <a:pt x="7772" y="36155"/>
                  <a:pt x="7933" y="35927"/>
                </a:cubicBezTo>
                <a:cubicBezTo>
                  <a:pt x="7990" y="35846"/>
                  <a:pt x="8473" y="35287"/>
                  <a:pt x="9005" y="34687"/>
                </a:cubicBezTo>
                <a:cubicBezTo>
                  <a:pt x="9536" y="34087"/>
                  <a:pt x="10251" y="33260"/>
                  <a:pt x="10590" y="32854"/>
                </a:cubicBezTo>
                <a:cubicBezTo>
                  <a:pt x="10927" y="32448"/>
                  <a:pt x="11773" y="31452"/>
                  <a:pt x="12470" y="30637"/>
                </a:cubicBezTo>
                <a:cubicBezTo>
                  <a:pt x="13168" y="29821"/>
                  <a:pt x="14032" y="28803"/>
                  <a:pt x="14396" y="28367"/>
                </a:cubicBezTo>
                <a:cubicBezTo>
                  <a:pt x="14760" y="27930"/>
                  <a:pt x="15425" y="27136"/>
                  <a:pt x="15875" y="26599"/>
                </a:cubicBezTo>
                <a:cubicBezTo>
                  <a:pt x="16841" y="25445"/>
                  <a:pt x="17087" y="25139"/>
                  <a:pt x="17781" y="24229"/>
                </a:cubicBezTo>
                <a:cubicBezTo>
                  <a:pt x="18072" y="23848"/>
                  <a:pt x="18326" y="23534"/>
                  <a:pt x="18345" y="23529"/>
                </a:cubicBezTo>
                <a:cubicBezTo>
                  <a:pt x="18364" y="23523"/>
                  <a:pt x="18517" y="23322"/>
                  <a:pt x="18688" y="23074"/>
                </a:cubicBezTo>
                <a:cubicBezTo>
                  <a:pt x="18858" y="22828"/>
                  <a:pt x="19122" y="22474"/>
                  <a:pt x="19282" y="22283"/>
                </a:cubicBezTo>
                <a:cubicBezTo>
                  <a:pt x="19755" y="21713"/>
                  <a:pt x="20394" y="20898"/>
                  <a:pt x="20486" y="20746"/>
                </a:cubicBezTo>
                <a:cubicBezTo>
                  <a:pt x="20537" y="20665"/>
                  <a:pt x="20713" y="20427"/>
                  <a:pt x="20880" y="20215"/>
                </a:cubicBezTo>
                <a:cubicBezTo>
                  <a:pt x="21717" y="19157"/>
                  <a:pt x="21919" y="18891"/>
                  <a:pt x="21968" y="18781"/>
                </a:cubicBezTo>
                <a:cubicBezTo>
                  <a:pt x="21998" y="18715"/>
                  <a:pt x="22129" y="18540"/>
                  <a:pt x="22259" y="18397"/>
                </a:cubicBezTo>
                <a:cubicBezTo>
                  <a:pt x="22389" y="18255"/>
                  <a:pt x="22514" y="18085"/>
                  <a:pt x="22535" y="18024"/>
                </a:cubicBezTo>
                <a:cubicBezTo>
                  <a:pt x="22556" y="17964"/>
                  <a:pt x="22719" y="17748"/>
                  <a:pt x="22895" y="17548"/>
                </a:cubicBezTo>
                <a:cubicBezTo>
                  <a:pt x="23069" y="17350"/>
                  <a:pt x="23292" y="17054"/>
                  <a:pt x="23383" y="16896"/>
                </a:cubicBezTo>
                <a:cubicBezTo>
                  <a:pt x="23475" y="16738"/>
                  <a:pt x="23587" y="16587"/>
                  <a:pt x="23631" y="16563"/>
                </a:cubicBezTo>
                <a:cubicBezTo>
                  <a:pt x="23674" y="16541"/>
                  <a:pt x="23808" y="16360"/>
                  <a:pt x="23929" y="16169"/>
                </a:cubicBezTo>
                <a:cubicBezTo>
                  <a:pt x="24048" y="15977"/>
                  <a:pt x="24307" y="15596"/>
                  <a:pt x="24502" y="15323"/>
                </a:cubicBezTo>
                <a:cubicBezTo>
                  <a:pt x="24698" y="15050"/>
                  <a:pt x="24929" y="14720"/>
                  <a:pt x="25020" y="14586"/>
                </a:cubicBezTo>
                <a:cubicBezTo>
                  <a:pt x="25111" y="14452"/>
                  <a:pt x="25317" y="14171"/>
                  <a:pt x="25482" y="13961"/>
                </a:cubicBezTo>
                <a:cubicBezTo>
                  <a:pt x="25648" y="13749"/>
                  <a:pt x="25818" y="13514"/>
                  <a:pt x="25863" y="13435"/>
                </a:cubicBezTo>
                <a:cubicBezTo>
                  <a:pt x="25909" y="13355"/>
                  <a:pt x="26088" y="13095"/>
                  <a:pt x="26260" y="12859"/>
                </a:cubicBezTo>
                <a:cubicBezTo>
                  <a:pt x="26432" y="12623"/>
                  <a:pt x="26638" y="12307"/>
                  <a:pt x="26715" y="12162"/>
                </a:cubicBezTo>
                <a:cubicBezTo>
                  <a:pt x="26791" y="12018"/>
                  <a:pt x="27000" y="11721"/>
                  <a:pt x="27176" y="11507"/>
                </a:cubicBezTo>
                <a:cubicBezTo>
                  <a:pt x="27351" y="11294"/>
                  <a:pt x="27516" y="11051"/>
                  <a:pt x="27542" y="10970"/>
                </a:cubicBezTo>
                <a:cubicBezTo>
                  <a:pt x="27566" y="10891"/>
                  <a:pt x="27813" y="10509"/>
                  <a:pt x="28091" y="10122"/>
                </a:cubicBezTo>
                <a:cubicBezTo>
                  <a:pt x="28576" y="9449"/>
                  <a:pt x="28686" y="9275"/>
                  <a:pt x="28816" y="8985"/>
                </a:cubicBezTo>
                <a:cubicBezTo>
                  <a:pt x="28849" y="8911"/>
                  <a:pt x="28988" y="8693"/>
                  <a:pt x="29127" y="8500"/>
                </a:cubicBezTo>
                <a:cubicBezTo>
                  <a:pt x="29264" y="8306"/>
                  <a:pt x="29431" y="8045"/>
                  <a:pt x="29497" y="7917"/>
                </a:cubicBezTo>
                <a:cubicBezTo>
                  <a:pt x="29583" y="7756"/>
                  <a:pt x="29682" y="7600"/>
                  <a:pt x="29789" y="7453"/>
                </a:cubicBezTo>
                <a:cubicBezTo>
                  <a:pt x="30021" y="7144"/>
                  <a:pt x="30231" y="6792"/>
                  <a:pt x="30285" y="6623"/>
                </a:cubicBezTo>
                <a:cubicBezTo>
                  <a:pt x="30309" y="6548"/>
                  <a:pt x="30364" y="6454"/>
                  <a:pt x="30409" y="6410"/>
                </a:cubicBezTo>
                <a:cubicBezTo>
                  <a:pt x="30516" y="6307"/>
                  <a:pt x="30785" y="5860"/>
                  <a:pt x="30888" y="5616"/>
                </a:cubicBezTo>
                <a:cubicBezTo>
                  <a:pt x="30995" y="5361"/>
                  <a:pt x="31513" y="4376"/>
                  <a:pt x="31667" y="4132"/>
                </a:cubicBezTo>
                <a:cubicBezTo>
                  <a:pt x="31825" y="3885"/>
                  <a:pt x="32162" y="3152"/>
                  <a:pt x="32195" y="2986"/>
                </a:cubicBezTo>
                <a:cubicBezTo>
                  <a:pt x="32208" y="2918"/>
                  <a:pt x="32272" y="2662"/>
                  <a:pt x="32337" y="2419"/>
                </a:cubicBezTo>
                <a:cubicBezTo>
                  <a:pt x="32471" y="1916"/>
                  <a:pt x="32429" y="1285"/>
                  <a:pt x="32241" y="996"/>
                </a:cubicBezTo>
                <a:cubicBezTo>
                  <a:pt x="32069" y="731"/>
                  <a:pt x="31710" y="423"/>
                  <a:pt x="31417" y="288"/>
                </a:cubicBezTo>
                <a:cubicBezTo>
                  <a:pt x="31134" y="158"/>
                  <a:pt x="30497" y="17"/>
                  <a:pt x="30131" y="2"/>
                </a:cubicBezTo>
                <a:cubicBezTo>
                  <a:pt x="30110" y="1"/>
                  <a:pt x="30088" y="1"/>
                  <a:pt x="300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 rot="-772310">
            <a:off x="383188" y="3856475"/>
            <a:ext cx="1184933" cy="983098"/>
            <a:chOff x="5410175" y="3441575"/>
            <a:chExt cx="873200" cy="724400"/>
          </a:xfrm>
        </p:grpSpPr>
        <p:sp>
          <p:nvSpPr>
            <p:cNvPr id="90" name="Google Shape;90;p4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281750" y="238000"/>
            <a:ext cx="1091403" cy="734315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4"/>
          <p:cNvGrpSpPr/>
          <p:nvPr/>
        </p:nvGrpSpPr>
        <p:grpSpPr>
          <a:xfrm>
            <a:off x="8004880" y="745991"/>
            <a:ext cx="843471" cy="697788"/>
            <a:chOff x="3260400" y="2722725"/>
            <a:chExt cx="566925" cy="468975"/>
          </a:xfrm>
        </p:grpSpPr>
        <p:sp>
          <p:nvSpPr>
            <p:cNvPr id="109" name="Google Shape;109;p4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4"/>
          <p:cNvSpPr/>
          <p:nvPr/>
        </p:nvSpPr>
        <p:spPr>
          <a:xfrm>
            <a:off x="-195750" y="2176675"/>
            <a:ext cx="1163568" cy="1525003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_1_3"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31"/>
          <p:cNvSpPr/>
          <p:nvPr/>
        </p:nvSpPr>
        <p:spPr>
          <a:xfrm rot="9366838" flipH="1">
            <a:off x="7963381" y="-616681"/>
            <a:ext cx="1596002" cy="2249531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1"/>
          <p:cNvSpPr/>
          <p:nvPr/>
        </p:nvSpPr>
        <p:spPr>
          <a:xfrm rot="7659037">
            <a:off x="7731735" y="564570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31"/>
          <p:cNvGrpSpPr/>
          <p:nvPr/>
        </p:nvGrpSpPr>
        <p:grpSpPr>
          <a:xfrm rot="10800000">
            <a:off x="7576284" y="1318263"/>
            <a:ext cx="566925" cy="468975"/>
            <a:chOff x="3260400" y="2722725"/>
            <a:chExt cx="566925" cy="468975"/>
          </a:xfrm>
        </p:grpSpPr>
        <p:sp>
          <p:nvSpPr>
            <p:cNvPr id="1387" name="Google Shape;1387;p31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31"/>
          <p:cNvSpPr/>
          <p:nvPr/>
        </p:nvSpPr>
        <p:spPr>
          <a:xfrm rot="10800000">
            <a:off x="8143209" y="150213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1"/>
          <p:cNvSpPr/>
          <p:nvPr/>
        </p:nvSpPr>
        <p:spPr>
          <a:xfrm>
            <a:off x="-371900" y="3062600"/>
            <a:ext cx="1486765" cy="142961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1"/>
          <p:cNvSpPr/>
          <p:nvPr/>
        </p:nvSpPr>
        <p:spPr>
          <a:xfrm rot="8994888">
            <a:off x="-803978" y="3830509"/>
            <a:ext cx="1486761" cy="142960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8" name="Google Shape;1398;p31"/>
          <p:cNvGrpSpPr/>
          <p:nvPr/>
        </p:nvGrpSpPr>
        <p:grpSpPr>
          <a:xfrm>
            <a:off x="87953" y="3741049"/>
            <a:ext cx="962865" cy="796507"/>
            <a:chOff x="3260400" y="2722725"/>
            <a:chExt cx="566925" cy="468975"/>
          </a:xfrm>
        </p:grpSpPr>
        <p:sp>
          <p:nvSpPr>
            <p:cNvPr id="1399" name="Google Shape;1399;p31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655550" y="1450925"/>
            <a:ext cx="3677100" cy="29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2"/>
          </p:nvPr>
        </p:nvSpPr>
        <p:spPr>
          <a:xfrm>
            <a:off x="4811351" y="1450925"/>
            <a:ext cx="3677100" cy="29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ctrTitle"/>
          </p:nvPr>
        </p:nvSpPr>
        <p:spPr>
          <a:xfrm>
            <a:off x="5268550" y="1858750"/>
            <a:ext cx="26643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5268550" y="2539302"/>
            <a:ext cx="26643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 idx="2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">
  <p:cSld name="TITLE_AND_BODY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4271900" y="2157850"/>
            <a:ext cx="3510300" cy="21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>
            <a:off x="7217875" y="1008725"/>
            <a:ext cx="2112475" cy="631575"/>
            <a:chOff x="1567025" y="1381825"/>
            <a:chExt cx="2112475" cy="631575"/>
          </a:xfrm>
        </p:grpSpPr>
        <p:sp>
          <p:nvSpPr>
            <p:cNvPr id="132" name="Google Shape;132;p8"/>
            <p:cNvSpPr/>
            <p:nvPr/>
          </p:nvSpPr>
          <p:spPr>
            <a:xfrm>
              <a:off x="1567025" y="1382150"/>
              <a:ext cx="2112475" cy="631250"/>
            </a:xfrm>
            <a:custGeom>
              <a:avLst/>
              <a:gdLst/>
              <a:ahLst/>
              <a:cxnLst/>
              <a:rect l="l" t="t" r="r" b="b"/>
              <a:pathLst>
                <a:path w="84499" h="25250" extrusionOk="0">
                  <a:moveTo>
                    <a:pt x="42265" y="186"/>
                  </a:moveTo>
                  <a:cubicBezTo>
                    <a:pt x="42299" y="186"/>
                    <a:pt x="42325" y="207"/>
                    <a:pt x="42325" y="235"/>
                  </a:cubicBezTo>
                  <a:cubicBezTo>
                    <a:pt x="42325" y="264"/>
                    <a:pt x="42282" y="286"/>
                    <a:pt x="42225" y="286"/>
                  </a:cubicBezTo>
                  <a:cubicBezTo>
                    <a:pt x="42168" y="286"/>
                    <a:pt x="42141" y="264"/>
                    <a:pt x="42165" y="235"/>
                  </a:cubicBezTo>
                  <a:cubicBezTo>
                    <a:pt x="42191" y="207"/>
                    <a:pt x="42226" y="189"/>
                    <a:pt x="42265" y="186"/>
                  </a:cubicBezTo>
                  <a:close/>
                  <a:moveTo>
                    <a:pt x="41351" y="391"/>
                  </a:moveTo>
                  <a:cubicBezTo>
                    <a:pt x="41373" y="391"/>
                    <a:pt x="41398" y="394"/>
                    <a:pt x="41419" y="401"/>
                  </a:cubicBezTo>
                  <a:cubicBezTo>
                    <a:pt x="41470" y="417"/>
                    <a:pt x="41453" y="428"/>
                    <a:pt x="41377" y="429"/>
                  </a:cubicBezTo>
                  <a:cubicBezTo>
                    <a:pt x="41373" y="429"/>
                    <a:pt x="41370" y="429"/>
                    <a:pt x="41366" y="429"/>
                  </a:cubicBezTo>
                  <a:cubicBezTo>
                    <a:pt x="41305" y="429"/>
                    <a:pt x="41273" y="418"/>
                    <a:pt x="41294" y="404"/>
                  </a:cubicBezTo>
                  <a:cubicBezTo>
                    <a:pt x="41305" y="395"/>
                    <a:pt x="41327" y="391"/>
                    <a:pt x="41351" y="391"/>
                  </a:cubicBezTo>
                  <a:close/>
                  <a:moveTo>
                    <a:pt x="43547" y="399"/>
                  </a:moveTo>
                  <a:cubicBezTo>
                    <a:pt x="43598" y="399"/>
                    <a:pt x="43641" y="419"/>
                    <a:pt x="43641" y="441"/>
                  </a:cubicBezTo>
                  <a:cubicBezTo>
                    <a:pt x="43641" y="469"/>
                    <a:pt x="43615" y="484"/>
                    <a:pt x="43582" y="484"/>
                  </a:cubicBezTo>
                  <a:cubicBezTo>
                    <a:pt x="43554" y="484"/>
                    <a:pt x="43521" y="473"/>
                    <a:pt x="43493" y="452"/>
                  </a:cubicBezTo>
                  <a:cubicBezTo>
                    <a:pt x="43432" y="404"/>
                    <a:pt x="43434" y="399"/>
                    <a:pt x="43547" y="399"/>
                  </a:cubicBezTo>
                  <a:close/>
                  <a:moveTo>
                    <a:pt x="42493" y="484"/>
                  </a:moveTo>
                  <a:cubicBezTo>
                    <a:pt x="42544" y="484"/>
                    <a:pt x="42587" y="502"/>
                    <a:pt x="42587" y="522"/>
                  </a:cubicBezTo>
                  <a:cubicBezTo>
                    <a:pt x="42587" y="541"/>
                    <a:pt x="42531" y="559"/>
                    <a:pt x="42462" y="559"/>
                  </a:cubicBezTo>
                  <a:cubicBezTo>
                    <a:pt x="42392" y="559"/>
                    <a:pt x="42350" y="543"/>
                    <a:pt x="42368" y="522"/>
                  </a:cubicBezTo>
                  <a:cubicBezTo>
                    <a:pt x="42387" y="501"/>
                    <a:pt x="42443" y="484"/>
                    <a:pt x="42493" y="484"/>
                  </a:cubicBezTo>
                  <a:close/>
                  <a:moveTo>
                    <a:pt x="42692" y="640"/>
                  </a:moveTo>
                  <a:cubicBezTo>
                    <a:pt x="42784" y="640"/>
                    <a:pt x="42932" y="656"/>
                    <a:pt x="43065" y="689"/>
                  </a:cubicBezTo>
                  <a:cubicBezTo>
                    <a:pt x="43310" y="750"/>
                    <a:pt x="43338" y="793"/>
                    <a:pt x="43146" y="814"/>
                  </a:cubicBezTo>
                  <a:cubicBezTo>
                    <a:pt x="43139" y="815"/>
                    <a:pt x="43132" y="815"/>
                    <a:pt x="43126" y="815"/>
                  </a:cubicBezTo>
                  <a:cubicBezTo>
                    <a:pt x="43085" y="815"/>
                    <a:pt x="43053" y="800"/>
                    <a:pt x="43053" y="777"/>
                  </a:cubicBezTo>
                  <a:cubicBezTo>
                    <a:pt x="43053" y="752"/>
                    <a:pt x="42996" y="731"/>
                    <a:pt x="42928" y="731"/>
                  </a:cubicBezTo>
                  <a:cubicBezTo>
                    <a:pt x="42844" y="728"/>
                    <a:pt x="42762" y="716"/>
                    <a:pt x="42683" y="695"/>
                  </a:cubicBezTo>
                  <a:cubicBezTo>
                    <a:pt x="42561" y="658"/>
                    <a:pt x="42594" y="640"/>
                    <a:pt x="42692" y="640"/>
                  </a:cubicBezTo>
                  <a:close/>
                  <a:moveTo>
                    <a:pt x="44077" y="829"/>
                  </a:moveTo>
                  <a:cubicBezTo>
                    <a:pt x="44133" y="829"/>
                    <a:pt x="44162" y="853"/>
                    <a:pt x="44139" y="880"/>
                  </a:cubicBezTo>
                  <a:cubicBezTo>
                    <a:pt x="44114" y="910"/>
                    <a:pt x="44077" y="928"/>
                    <a:pt x="44036" y="929"/>
                  </a:cubicBezTo>
                  <a:cubicBezTo>
                    <a:pt x="44001" y="929"/>
                    <a:pt x="43974" y="908"/>
                    <a:pt x="43974" y="880"/>
                  </a:cubicBezTo>
                  <a:cubicBezTo>
                    <a:pt x="43974" y="852"/>
                    <a:pt x="44022" y="829"/>
                    <a:pt x="44077" y="829"/>
                  </a:cubicBezTo>
                  <a:close/>
                  <a:moveTo>
                    <a:pt x="44783" y="950"/>
                  </a:moveTo>
                  <a:cubicBezTo>
                    <a:pt x="44800" y="950"/>
                    <a:pt x="44828" y="955"/>
                    <a:pt x="44865" y="966"/>
                  </a:cubicBezTo>
                  <a:cubicBezTo>
                    <a:pt x="44920" y="983"/>
                    <a:pt x="44951" y="1005"/>
                    <a:pt x="44933" y="1019"/>
                  </a:cubicBezTo>
                  <a:cubicBezTo>
                    <a:pt x="44926" y="1024"/>
                    <a:pt x="44915" y="1026"/>
                    <a:pt x="44902" y="1026"/>
                  </a:cubicBezTo>
                  <a:cubicBezTo>
                    <a:pt x="44881" y="1026"/>
                    <a:pt x="44856" y="1021"/>
                    <a:pt x="44833" y="1010"/>
                  </a:cubicBezTo>
                  <a:cubicBezTo>
                    <a:pt x="44758" y="975"/>
                    <a:pt x="44745" y="950"/>
                    <a:pt x="44783" y="950"/>
                  </a:cubicBezTo>
                  <a:close/>
                  <a:moveTo>
                    <a:pt x="45184" y="929"/>
                  </a:moveTo>
                  <a:cubicBezTo>
                    <a:pt x="45235" y="929"/>
                    <a:pt x="45294" y="962"/>
                    <a:pt x="45312" y="999"/>
                  </a:cubicBezTo>
                  <a:cubicBezTo>
                    <a:pt x="45330" y="1035"/>
                    <a:pt x="45320" y="1053"/>
                    <a:pt x="45280" y="1053"/>
                  </a:cubicBezTo>
                  <a:cubicBezTo>
                    <a:pt x="45265" y="1053"/>
                    <a:pt x="45245" y="1050"/>
                    <a:pt x="45221" y="1045"/>
                  </a:cubicBezTo>
                  <a:cubicBezTo>
                    <a:pt x="45078" y="1016"/>
                    <a:pt x="45050" y="929"/>
                    <a:pt x="45184" y="929"/>
                  </a:cubicBezTo>
                  <a:close/>
                  <a:moveTo>
                    <a:pt x="45579" y="1128"/>
                  </a:moveTo>
                  <a:cubicBezTo>
                    <a:pt x="45593" y="1128"/>
                    <a:pt x="45647" y="1168"/>
                    <a:pt x="45696" y="1214"/>
                  </a:cubicBezTo>
                  <a:cubicBezTo>
                    <a:pt x="45740" y="1258"/>
                    <a:pt x="45760" y="1278"/>
                    <a:pt x="45753" y="1278"/>
                  </a:cubicBezTo>
                  <a:cubicBezTo>
                    <a:pt x="45747" y="1278"/>
                    <a:pt x="45721" y="1263"/>
                    <a:pt x="45673" y="1235"/>
                  </a:cubicBezTo>
                  <a:cubicBezTo>
                    <a:pt x="45560" y="1168"/>
                    <a:pt x="45524" y="1128"/>
                    <a:pt x="45579" y="1128"/>
                  </a:cubicBezTo>
                  <a:close/>
                  <a:moveTo>
                    <a:pt x="37535" y="1395"/>
                  </a:moveTo>
                  <a:cubicBezTo>
                    <a:pt x="37551" y="1395"/>
                    <a:pt x="37582" y="1400"/>
                    <a:pt x="37618" y="1411"/>
                  </a:cubicBezTo>
                  <a:cubicBezTo>
                    <a:pt x="37675" y="1428"/>
                    <a:pt x="37717" y="1460"/>
                    <a:pt x="37717" y="1490"/>
                  </a:cubicBezTo>
                  <a:cubicBezTo>
                    <a:pt x="37717" y="1503"/>
                    <a:pt x="37709" y="1509"/>
                    <a:pt x="37695" y="1509"/>
                  </a:cubicBezTo>
                  <a:cubicBezTo>
                    <a:pt x="37677" y="1509"/>
                    <a:pt x="37650" y="1498"/>
                    <a:pt x="37618" y="1478"/>
                  </a:cubicBezTo>
                  <a:cubicBezTo>
                    <a:pt x="37563" y="1442"/>
                    <a:pt x="37521" y="1410"/>
                    <a:pt x="37521" y="1399"/>
                  </a:cubicBezTo>
                  <a:cubicBezTo>
                    <a:pt x="37521" y="1396"/>
                    <a:pt x="37526" y="1395"/>
                    <a:pt x="37535" y="1395"/>
                  </a:cubicBezTo>
                  <a:close/>
                  <a:moveTo>
                    <a:pt x="46075" y="1380"/>
                  </a:moveTo>
                  <a:cubicBezTo>
                    <a:pt x="46083" y="1380"/>
                    <a:pt x="46073" y="1395"/>
                    <a:pt x="46047" y="1428"/>
                  </a:cubicBezTo>
                  <a:cubicBezTo>
                    <a:pt x="46020" y="1459"/>
                    <a:pt x="46010" y="1475"/>
                    <a:pt x="46019" y="1475"/>
                  </a:cubicBezTo>
                  <a:cubicBezTo>
                    <a:pt x="46027" y="1475"/>
                    <a:pt x="46049" y="1463"/>
                    <a:pt x="46087" y="1439"/>
                  </a:cubicBezTo>
                  <a:cubicBezTo>
                    <a:pt x="46126" y="1415"/>
                    <a:pt x="46162" y="1404"/>
                    <a:pt x="46191" y="1404"/>
                  </a:cubicBezTo>
                  <a:cubicBezTo>
                    <a:pt x="46243" y="1404"/>
                    <a:pt x="46275" y="1441"/>
                    <a:pt x="46275" y="1511"/>
                  </a:cubicBezTo>
                  <a:cubicBezTo>
                    <a:pt x="46275" y="1545"/>
                    <a:pt x="46232" y="1577"/>
                    <a:pt x="46182" y="1577"/>
                  </a:cubicBezTo>
                  <a:cubicBezTo>
                    <a:pt x="46057" y="1577"/>
                    <a:pt x="45750" y="1486"/>
                    <a:pt x="45750" y="1448"/>
                  </a:cubicBezTo>
                  <a:cubicBezTo>
                    <a:pt x="45750" y="1442"/>
                    <a:pt x="45756" y="1438"/>
                    <a:pt x="45767" y="1438"/>
                  </a:cubicBezTo>
                  <a:cubicBezTo>
                    <a:pt x="45779" y="1438"/>
                    <a:pt x="45798" y="1443"/>
                    <a:pt x="45818" y="1453"/>
                  </a:cubicBezTo>
                  <a:lnTo>
                    <a:pt x="45817" y="1453"/>
                  </a:lnTo>
                  <a:cubicBezTo>
                    <a:pt x="45829" y="1459"/>
                    <a:pt x="45845" y="1462"/>
                    <a:pt x="45862" y="1462"/>
                  </a:cubicBezTo>
                  <a:cubicBezTo>
                    <a:pt x="45902" y="1462"/>
                    <a:pt x="45952" y="1447"/>
                    <a:pt x="45996" y="1420"/>
                  </a:cubicBezTo>
                  <a:cubicBezTo>
                    <a:pt x="46041" y="1393"/>
                    <a:pt x="46067" y="1380"/>
                    <a:pt x="46075" y="1380"/>
                  </a:cubicBezTo>
                  <a:close/>
                  <a:moveTo>
                    <a:pt x="37461" y="1534"/>
                  </a:moveTo>
                  <a:cubicBezTo>
                    <a:pt x="37513" y="1534"/>
                    <a:pt x="37573" y="1549"/>
                    <a:pt x="37603" y="1572"/>
                  </a:cubicBezTo>
                  <a:cubicBezTo>
                    <a:pt x="37674" y="1625"/>
                    <a:pt x="37662" y="1657"/>
                    <a:pt x="37605" y="1657"/>
                  </a:cubicBezTo>
                  <a:cubicBezTo>
                    <a:pt x="37570" y="1657"/>
                    <a:pt x="37518" y="1645"/>
                    <a:pt x="37458" y="1617"/>
                  </a:cubicBezTo>
                  <a:cubicBezTo>
                    <a:pt x="37347" y="1565"/>
                    <a:pt x="37341" y="1550"/>
                    <a:pt x="37427" y="1536"/>
                  </a:cubicBezTo>
                  <a:cubicBezTo>
                    <a:pt x="37438" y="1535"/>
                    <a:pt x="37449" y="1534"/>
                    <a:pt x="37461" y="1534"/>
                  </a:cubicBezTo>
                  <a:close/>
                  <a:moveTo>
                    <a:pt x="36582" y="2207"/>
                  </a:moveTo>
                  <a:cubicBezTo>
                    <a:pt x="36612" y="2207"/>
                    <a:pt x="36602" y="2245"/>
                    <a:pt x="36542" y="2315"/>
                  </a:cubicBezTo>
                  <a:cubicBezTo>
                    <a:pt x="36511" y="2353"/>
                    <a:pt x="36356" y="2387"/>
                    <a:pt x="36186" y="2393"/>
                  </a:cubicBezTo>
                  <a:cubicBezTo>
                    <a:pt x="36153" y="2394"/>
                    <a:pt x="36123" y="2395"/>
                    <a:pt x="36096" y="2395"/>
                  </a:cubicBezTo>
                  <a:cubicBezTo>
                    <a:pt x="35865" y="2395"/>
                    <a:pt x="35848" y="2347"/>
                    <a:pt x="36105" y="2311"/>
                  </a:cubicBezTo>
                  <a:cubicBezTo>
                    <a:pt x="36131" y="2307"/>
                    <a:pt x="36157" y="2305"/>
                    <a:pt x="36181" y="2305"/>
                  </a:cubicBezTo>
                  <a:cubicBezTo>
                    <a:pt x="36236" y="2305"/>
                    <a:pt x="36279" y="2315"/>
                    <a:pt x="36286" y="2332"/>
                  </a:cubicBezTo>
                  <a:cubicBezTo>
                    <a:pt x="36288" y="2338"/>
                    <a:pt x="36295" y="2341"/>
                    <a:pt x="36305" y="2341"/>
                  </a:cubicBezTo>
                  <a:cubicBezTo>
                    <a:pt x="36335" y="2341"/>
                    <a:pt x="36394" y="2314"/>
                    <a:pt x="36456" y="2271"/>
                  </a:cubicBezTo>
                  <a:cubicBezTo>
                    <a:pt x="36517" y="2228"/>
                    <a:pt x="36560" y="2207"/>
                    <a:pt x="36582" y="2207"/>
                  </a:cubicBezTo>
                  <a:close/>
                  <a:moveTo>
                    <a:pt x="35300" y="2750"/>
                  </a:moveTo>
                  <a:cubicBezTo>
                    <a:pt x="35317" y="2750"/>
                    <a:pt x="35343" y="2760"/>
                    <a:pt x="35374" y="2781"/>
                  </a:cubicBezTo>
                  <a:cubicBezTo>
                    <a:pt x="35424" y="2817"/>
                    <a:pt x="35454" y="2854"/>
                    <a:pt x="35441" y="2865"/>
                  </a:cubicBezTo>
                  <a:cubicBezTo>
                    <a:pt x="35435" y="2869"/>
                    <a:pt x="35428" y="2871"/>
                    <a:pt x="35419" y="2871"/>
                  </a:cubicBezTo>
                  <a:cubicBezTo>
                    <a:pt x="35370" y="2871"/>
                    <a:pt x="35283" y="2809"/>
                    <a:pt x="35283" y="2765"/>
                  </a:cubicBezTo>
                  <a:cubicBezTo>
                    <a:pt x="35283" y="2754"/>
                    <a:pt x="35289" y="2750"/>
                    <a:pt x="35300" y="2750"/>
                  </a:cubicBezTo>
                  <a:close/>
                  <a:moveTo>
                    <a:pt x="34198" y="3867"/>
                  </a:moveTo>
                  <a:lnTo>
                    <a:pt x="34035" y="3933"/>
                  </a:lnTo>
                  <a:cubicBezTo>
                    <a:pt x="33959" y="3964"/>
                    <a:pt x="33895" y="3979"/>
                    <a:pt x="33849" y="3979"/>
                  </a:cubicBezTo>
                  <a:cubicBezTo>
                    <a:pt x="33797" y="3979"/>
                    <a:pt x="33768" y="3959"/>
                    <a:pt x="33770" y="3920"/>
                  </a:cubicBezTo>
                  <a:cubicBezTo>
                    <a:pt x="33770" y="3900"/>
                    <a:pt x="33865" y="3882"/>
                    <a:pt x="33984" y="3876"/>
                  </a:cubicBezTo>
                  <a:lnTo>
                    <a:pt x="34198" y="3867"/>
                  </a:lnTo>
                  <a:close/>
                  <a:moveTo>
                    <a:pt x="80210" y="3931"/>
                  </a:moveTo>
                  <a:cubicBezTo>
                    <a:pt x="80227" y="3931"/>
                    <a:pt x="80253" y="3935"/>
                    <a:pt x="80287" y="3945"/>
                  </a:cubicBezTo>
                  <a:lnTo>
                    <a:pt x="80289" y="3944"/>
                  </a:lnTo>
                  <a:cubicBezTo>
                    <a:pt x="80406" y="3979"/>
                    <a:pt x="80415" y="4042"/>
                    <a:pt x="80306" y="4093"/>
                  </a:cubicBezTo>
                  <a:cubicBezTo>
                    <a:pt x="80290" y="4100"/>
                    <a:pt x="80279" y="4103"/>
                    <a:pt x="80271" y="4103"/>
                  </a:cubicBezTo>
                  <a:cubicBezTo>
                    <a:pt x="80259" y="4103"/>
                    <a:pt x="80259" y="4093"/>
                    <a:pt x="80275" y="4073"/>
                  </a:cubicBezTo>
                  <a:cubicBezTo>
                    <a:pt x="80299" y="4043"/>
                    <a:pt x="80286" y="4000"/>
                    <a:pt x="80250" y="3987"/>
                  </a:cubicBezTo>
                  <a:cubicBezTo>
                    <a:pt x="80180" y="3954"/>
                    <a:pt x="80171" y="3931"/>
                    <a:pt x="80210" y="3931"/>
                  </a:cubicBezTo>
                  <a:close/>
                  <a:moveTo>
                    <a:pt x="80122" y="4062"/>
                  </a:moveTo>
                  <a:cubicBezTo>
                    <a:pt x="80129" y="4062"/>
                    <a:pt x="80110" y="4082"/>
                    <a:pt x="80066" y="4123"/>
                  </a:cubicBezTo>
                  <a:cubicBezTo>
                    <a:pt x="80015" y="4170"/>
                    <a:pt x="79963" y="4208"/>
                    <a:pt x="79950" y="4208"/>
                  </a:cubicBezTo>
                  <a:cubicBezTo>
                    <a:pt x="79895" y="4208"/>
                    <a:pt x="79930" y="4167"/>
                    <a:pt x="80042" y="4103"/>
                  </a:cubicBezTo>
                  <a:lnTo>
                    <a:pt x="80044" y="4103"/>
                  </a:lnTo>
                  <a:cubicBezTo>
                    <a:pt x="80090" y="4076"/>
                    <a:pt x="80115" y="4062"/>
                    <a:pt x="80122" y="4062"/>
                  </a:cubicBezTo>
                  <a:close/>
                  <a:moveTo>
                    <a:pt x="33647" y="3897"/>
                  </a:moveTo>
                  <a:cubicBezTo>
                    <a:pt x="33671" y="3897"/>
                    <a:pt x="33681" y="3921"/>
                    <a:pt x="33686" y="3972"/>
                  </a:cubicBezTo>
                  <a:cubicBezTo>
                    <a:pt x="33695" y="4079"/>
                    <a:pt x="33496" y="4229"/>
                    <a:pt x="33364" y="4229"/>
                  </a:cubicBezTo>
                  <a:cubicBezTo>
                    <a:pt x="33350" y="4229"/>
                    <a:pt x="33337" y="4228"/>
                    <a:pt x="33325" y="4224"/>
                  </a:cubicBezTo>
                  <a:cubicBezTo>
                    <a:pt x="33213" y="4191"/>
                    <a:pt x="33219" y="4136"/>
                    <a:pt x="33337" y="4063"/>
                  </a:cubicBezTo>
                  <a:lnTo>
                    <a:pt x="33338" y="4063"/>
                  </a:lnTo>
                  <a:cubicBezTo>
                    <a:pt x="33372" y="4042"/>
                    <a:pt x="33418" y="4031"/>
                    <a:pt x="33458" y="4031"/>
                  </a:cubicBezTo>
                  <a:cubicBezTo>
                    <a:pt x="33478" y="4031"/>
                    <a:pt x="33497" y="4034"/>
                    <a:pt x="33511" y="4041"/>
                  </a:cubicBezTo>
                  <a:cubicBezTo>
                    <a:pt x="33527" y="4047"/>
                    <a:pt x="33539" y="4051"/>
                    <a:pt x="33547" y="4051"/>
                  </a:cubicBezTo>
                  <a:cubicBezTo>
                    <a:pt x="33561" y="4051"/>
                    <a:pt x="33563" y="4041"/>
                    <a:pt x="33549" y="4023"/>
                  </a:cubicBezTo>
                  <a:cubicBezTo>
                    <a:pt x="33525" y="3994"/>
                    <a:pt x="33549" y="3946"/>
                    <a:pt x="33592" y="3920"/>
                  </a:cubicBezTo>
                  <a:cubicBezTo>
                    <a:pt x="33616" y="3905"/>
                    <a:pt x="33634" y="3897"/>
                    <a:pt x="33647" y="3897"/>
                  </a:cubicBezTo>
                  <a:close/>
                  <a:moveTo>
                    <a:pt x="33680" y="4180"/>
                  </a:moveTo>
                  <a:cubicBezTo>
                    <a:pt x="33694" y="4180"/>
                    <a:pt x="33702" y="4186"/>
                    <a:pt x="33702" y="4199"/>
                  </a:cubicBezTo>
                  <a:cubicBezTo>
                    <a:pt x="33702" y="4227"/>
                    <a:pt x="33659" y="4263"/>
                    <a:pt x="33602" y="4279"/>
                  </a:cubicBezTo>
                  <a:cubicBezTo>
                    <a:pt x="33564" y="4289"/>
                    <a:pt x="33532" y="4295"/>
                    <a:pt x="33515" y="4295"/>
                  </a:cubicBezTo>
                  <a:cubicBezTo>
                    <a:pt x="33507" y="4295"/>
                    <a:pt x="33502" y="4294"/>
                    <a:pt x="33502" y="4291"/>
                  </a:cubicBezTo>
                  <a:cubicBezTo>
                    <a:pt x="33502" y="4281"/>
                    <a:pt x="33546" y="4246"/>
                    <a:pt x="33602" y="4211"/>
                  </a:cubicBezTo>
                  <a:cubicBezTo>
                    <a:pt x="33634" y="4190"/>
                    <a:pt x="33662" y="4180"/>
                    <a:pt x="33680" y="4180"/>
                  </a:cubicBezTo>
                  <a:close/>
                  <a:moveTo>
                    <a:pt x="32810" y="4558"/>
                  </a:moveTo>
                  <a:cubicBezTo>
                    <a:pt x="32825" y="4558"/>
                    <a:pt x="32855" y="4579"/>
                    <a:pt x="32879" y="4608"/>
                  </a:cubicBezTo>
                  <a:cubicBezTo>
                    <a:pt x="32901" y="4636"/>
                    <a:pt x="32888" y="4657"/>
                    <a:pt x="32850" y="4657"/>
                  </a:cubicBezTo>
                  <a:cubicBezTo>
                    <a:pt x="32813" y="4657"/>
                    <a:pt x="32782" y="4634"/>
                    <a:pt x="32782" y="4608"/>
                  </a:cubicBezTo>
                  <a:cubicBezTo>
                    <a:pt x="32782" y="4581"/>
                    <a:pt x="32794" y="4558"/>
                    <a:pt x="32810" y="4558"/>
                  </a:cubicBezTo>
                  <a:close/>
                  <a:moveTo>
                    <a:pt x="32583" y="4705"/>
                  </a:moveTo>
                  <a:cubicBezTo>
                    <a:pt x="32620" y="4705"/>
                    <a:pt x="32650" y="4715"/>
                    <a:pt x="32650" y="4728"/>
                  </a:cubicBezTo>
                  <a:cubicBezTo>
                    <a:pt x="32650" y="4742"/>
                    <a:pt x="32622" y="4766"/>
                    <a:pt x="32583" y="4782"/>
                  </a:cubicBezTo>
                  <a:cubicBezTo>
                    <a:pt x="32572" y="4787"/>
                    <a:pt x="32561" y="4790"/>
                    <a:pt x="32552" y="4790"/>
                  </a:cubicBezTo>
                  <a:cubicBezTo>
                    <a:pt x="32532" y="4790"/>
                    <a:pt x="32518" y="4779"/>
                    <a:pt x="32518" y="4760"/>
                  </a:cubicBezTo>
                  <a:cubicBezTo>
                    <a:pt x="32518" y="4731"/>
                    <a:pt x="32549" y="4705"/>
                    <a:pt x="32583" y="4705"/>
                  </a:cubicBezTo>
                  <a:close/>
                  <a:moveTo>
                    <a:pt x="32910" y="4705"/>
                  </a:moveTo>
                  <a:cubicBezTo>
                    <a:pt x="32947" y="4705"/>
                    <a:pt x="32976" y="4715"/>
                    <a:pt x="32976" y="4728"/>
                  </a:cubicBezTo>
                  <a:cubicBezTo>
                    <a:pt x="32976" y="4742"/>
                    <a:pt x="32947" y="4766"/>
                    <a:pt x="32910" y="4782"/>
                  </a:cubicBezTo>
                  <a:cubicBezTo>
                    <a:pt x="32899" y="4787"/>
                    <a:pt x="32888" y="4790"/>
                    <a:pt x="32879" y="4790"/>
                  </a:cubicBezTo>
                  <a:cubicBezTo>
                    <a:pt x="32859" y="4790"/>
                    <a:pt x="32844" y="4779"/>
                    <a:pt x="32844" y="4760"/>
                  </a:cubicBezTo>
                  <a:cubicBezTo>
                    <a:pt x="32844" y="4731"/>
                    <a:pt x="32876" y="4705"/>
                    <a:pt x="32910" y="4705"/>
                  </a:cubicBezTo>
                  <a:close/>
                  <a:moveTo>
                    <a:pt x="81788" y="4777"/>
                  </a:moveTo>
                  <a:cubicBezTo>
                    <a:pt x="81812" y="4777"/>
                    <a:pt x="81818" y="4788"/>
                    <a:pt x="81802" y="4806"/>
                  </a:cubicBezTo>
                  <a:cubicBezTo>
                    <a:pt x="81776" y="4836"/>
                    <a:pt x="81739" y="4854"/>
                    <a:pt x="81699" y="4855"/>
                  </a:cubicBezTo>
                  <a:cubicBezTo>
                    <a:pt x="81603" y="4855"/>
                    <a:pt x="81624" y="4819"/>
                    <a:pt x="81736" y="4787"/>
                  </a:cubicBezTo>
                  <a:cubicBezTo>
                    <a:pt x="81758" y="4780"/>
                    <a:pt x="81776" y="4777"/>
                    <a:pt x="81788" y="4777"/>
                  </a:cubicBezTo>
                  <a:close/>
                  <a:moveTo>
                    <a:pt x="32248" y="4909"/>
                  </a:moveTo>
                  <a:cubicBezTo>
                    <a:pt x="32369" y="4909"/>
                    <a:pt x="32381" y="4996"/>
                    <a:pt x="32267" y="5064"/>
                  </a:cubicBezTo>
                  <a:cubicBezTo>
                    <a:pt x="32220" y="5092"/>
                    <a:pt x="32195" y="5106"/>
                    <a:pt x="32188" y="5106"/>
                  </a:cubicBezTo>
                  <a:cubicBezTo>
                    <a:pt x="32181" y="5106"/>
                    <a:pt x="32198" y="5087"/>
                    <a:pt x="32238" y="5048"/>
                  </a:cubicBezTo>
                  <a:cubicBezTo>
                    <a:pt x="32307" y="4982"/>
                    <a:pt x="32307" y="4960"/>
                    <a:pt x="32238" y="4939"/>
                  </a:cubicBezTo>
                  <a:cubicBezTo>
                    <a:pt x="32183" y="4922"/>
                    <a:pt x="32182" y="4912"/>
                    <a:pt x="32235" y="4909"/>
                  </a:cubicBezTo>
                  <a:cubicBezTo>
                    <a:pt x="32240" y="4909"/>
                    <a:pt x="32244" y="4909"/>
                    <a:pt x="32248" y="4909"/>
                  </a:cubicBezTo>
                  <a:close/>
                  <a:moveTo>
                    <a:pt x="50688" y="5202"/>
                  </a:moveTo>
                  <a:cubicBezTo>
                    <a:pt x="50722" y="5202"/>
                    <a:pt x="50753" y="5228"/>
                    <a:pt x="50753" y="5257"/>
                  </a:cubicBezTo>
                  <a:cubicBezTo>
                    <a:pt x="50753" y="5276"/>
                    <a:pt x="50738" y="5287"/>
                    <a:pt x="50718" y="5287"/>
                  </a:cubicBezTo>
                  <a:cubicBezTo>
                    <a:pt x="50708" y="5287"/>
                    <a:pt x="50698" y="5285"/>
                    <a:pt x="50688" y="5281"/>
                  </a:cubicBezTo>
                  <a:cubicBezTo>
                    <a:pt x="50650" y="5263"/>
                    <a:pt x="50620" y="5239"/>
                    <a:pt x="50620" y="5225"/>
                  </a:cubicBezTo>
                  <a:cubicBezTo>
                    <a:pt x="50620" y="5212"/>
                    <a:pt x="50649" y="5202"/>
                    <a:pt x="50688" y="5202"/>
                  </a:cubicBezTo>
                  <a:close/>
                  <a:moveTo>
                    <a:pt x="77257" y="5219"/>
                  </a:moveTo>
                  <a:cubicBezTo>
                    <a:pt x="77277" y="5219"/>
                    <a:pt x="77291" y="5230"/>
                    <a:pt x="77291" y="5249"/>
                  </a:cubicBezTo>
                  <a:cubicBezTo>
                    <a:pt x="77291" y="5278"/>
                    <a:pt x="77261" y="5300"/>
                    <a:pt x="77225" y="5300"/>
                  </a:cubicBezTo>
                  <a:cubicBezTo>
                    <a:pt x="77189" y="5300"/>
                    <a:pt x="77159" y="5291"/>
                    <a:pt x="77159" y="5279"/>
                  </a:cubicBezTo>
                  <a:cubicBezTo>
                    <a:pt x="77159" y="5267"/>
                    <a:pt x="77188" y="5245"/>
                    <a:pt x="77225" y="5227"/>
                  </a:cubicBezTo>
                  <a:cubicBezTo>
                    <a:pt x="77236" y="5222"/>
                    <a:pt x="77247" y="5219"/>
                    <a:pt x="77257" y="5219"/>
                  </a:cubicBezTo>
                  <a:close/>
                  <a:moveTo>
                    <a:pt x="77040" y="5359"/>
                  </a:moveTo>
                  <a:cubicBezTo>
                    <a:pt x="77062" y="5359"/>
                    <a:pt x="77086" y="5362"/>
                    <a:pt x="77105" y="5369"/>
                  </a:cubicBezTo>
                  <a:cubicBezTo>
                    <a:pt x="77156" y="5385"/>
                    <a:pt x="77140" y="5397"/>
                    <a:pt x="77065" y="5397"/>
                  </a:cubicBezTo>
                  <a:cubicBezTo>
                    <a:pt x="77061" y="5397"/>
                    <a:pt x="77057" y="5397"/>
                    <a:pt x="77052" y="5397"/>
                  </a:cubicBezTo>
                  <a:cubicBezTo>
                    <a:pt x="76992" y="5397"/>
                    <a:pt x="76959" y="5387"/>
                    <a:pt x="76980" y="5372"/>
                  </a:cubicBezTo>
                  <a:cubicBezTo>
                    <a:pt x="76992" y="5364"/>
                    <a:pt x="77015" y="5359"/>
                    <a:pt x="77040" y="5359"/>
                  </a:cubicBezTo>
                  <a:close/>
                  <a:moveTo>
                    <a:pt x="31757" y="5269"/>
                  </a:moveTo>
                  <a:cubicBezTo>
                    <a:pt x="31770" y="5269"/>
                    <a:pt x="31775" y="5289"/>
                    <a:pt x="31768" y="5322"/>
                  </a:cubicBezTo>
                  <a:cubicBezTo>
                    <a:pt x="31761" y="5366"/>
                    <a:pt x="31734" y="5415"/>
                    <a:pt x="31713" y="5431"/>
                  </a:cubicBezTo>
                  <a:cubicBezTo>
                    <a:pt x="31708" y="5435"/>
                    <a:pt x="31703" y="5437"/>
                    <a:pt x="31699" y="5437"/>
                  </a:cubicBezTo>
                  <a:cubicBezTo>
                    <a:pt x="31686" y="5437"/>
                    <a:pt x="31681" y="5417"/>
                    <a:pt x="31688" y="5384"/>
                  </a:cubicBezTo>
                  <a:cubicBezTo>
                    <a:pt x="31695" y="5342"/>
                    <a:pt x="31722" y="5291"/>
                    <a:pt x="31743" y="5275"/>
                  </a:cubicBezTo>
                  <a:cubicBezTo>
                    <a:pt x="31748" y="5271"/>
                    <a:pt x="31753" y="5269"/>
                    <a:pt x="31757" y="5269"/>
                  </a:cubicBezTo>
                  <a:close/>
                  <a:moveTo>
                    <a:pt x="51810" y="5797"/>
                  </a:moveTo>
                  <a:cubicBezTo>
                    <a:pt x="51847" y="5797"/>
                    <a:pt x="51875" y="5819"/>
                    <a:pt x="51875" y="5848"/>
                  </a:cubicBezTo>
                  <a:cubicBezTo>
                    <a:pt x="51875" y="5876"/>
                    <a:pt x="51847" y="5897"/>
                    <a:pt x="51810" y="5897"/>
                  </a:cubicBezTo>
                  <a:cubicBezTo>
                    <a:pt x="51771" y="5897"/>
                    <a:pt x="51744" y="5876"/>
                    <a:pt x="51744" y="5848"/>
                  </a:cubicBezTo>
                  <a:cubicBezTo>
                    <a:pt x="51744" y="5819"/>
                    <a:pt x="51771" y="5797"/>
                    <a:pt x="51810" y="5797"/>
                  </a:cubicBezTo>
                  <a:close/>
                  <a:moveTo>
                    <a:pt x="82937" y="6049"/>
                  </a:moveTo>
                  <a:cubicBezTo>
                    <a:pt x="82973" y="6049"/>
                    <a:pt x="83022" y="6083"/>
                    <a:pt x="83043" y="6127"/>
                  </a:cubicBezTo>
                  <a:cubicBezTo>
                    <a:pt x="83059" y="6159"/>
                    <a:pt x="83091" y="6179"/>
                    <a:pt x="83125" y="6179"/>
                  </a:cubicBezTo>
                  <a:cubicBezTo>
                    <a:pt x="83139" y="6179"/>
                    <a:pt x="83153" y="6175"/>
                    <a:pt x="83166" y="6169"/>
                  </a:cubicBezTo>
                  <a:cubicBezTo>
                    <a:pt x="83188" y="6160"/>
                    <a:pt x="83203" y="6155"/>
                    <a:pt x="83210" y="6155"/>
                  </a:cubicBezTo>
                  <a:cubicBezTo>
                    <a:pt x="83217" y="6155"/>
                    <a:pt x="83215" y="6160"/>
                    <a:pt x="83203" y="6169"/>
                  </a:cubicBezTo>
                  <a:cubicBezTo>
                    <a:pt x="83186" y="6183"/>
                    <a:pt x="83164" y="6192"/>
                    <a:pt x="83148" y="6192"/>
                  </a:cubicBezTo>
                  <a:cubicBezTo>
                    <a:pt x="83141" y="6192"/>
                    <a:pt x="83136" y="6191"/>
                    <a:pt x="83131" y="6188"/>
                  </a:cubicBezTo>
                  <a:cubicBezTo>
                    <a:pt x="83129" y="6186"/>
                    <a:pt x="83125" y="6185"/>
                    <a:pt x="83120" y="6185"/>
                  </a:cubicBezTo>
                  <a:cubicBezTo>
                    <a:pt x="83096" y="6185"/>
                    <a:pt x="83046" y="6207"/>
                    <a:pt x="82994" y="6240"/>
                  </a:cubicBezTo>
                  <a:cubicBezTo>
                    <a:pt x="82954" y="6265"/>
                    <a:pt x="82925" y="6277"/>
                    <a:pt x="82907" y="6277"/>
                  </a:cubicBezTo>
                  <a:cubicBezTo>
                    <a:pt x="82891" y="6277"/>
                    <a:pt x="82884" y="6268"/>
                    <a:pt x="82884" y="6249"/>
                  </a:cubicBezTo>
                  <a:cubicBezTo>
                    <a:pt x="82884" y="6227"/>
                    <a:pt x="82869" y="6215"/>
                    <a:pt x="82848" y="6215"/>
                  </a:cubicBezTo>
                  <a:cubicBezTo>
                    <a:pt x="82836" y="6215"/>
                    <a:pt x="82823" y="6219"/>
                    <a:pt x="82809" y="6225"/>
                  </a:cubicBezTo>
                  <a:cubicBezTo>
                    <a:pt x="82794" y="6233"/>
                    <a:pt x="82782" y="6236"/>
                    <a:pt x="82775" y="6236"/>
                  </a:cubicBezTo>
                  <a:cubicBezTo>
                    <a:pt x="82763" y="6236"/>
                    <a:pt x="82764" y="6225"/>
                    <a:pt x="82781" y="6204"/>
                  </a:cubicBezTo>
                  <a:cubicBezTo>
                    <a:pt x="82799" y="6181"/>
                    <a:pt x="82827" y="6169"/>
                    <a:pt x="82855" y="6169"/>
                  </a:cubicBezTo>
                  <a:cubicBezTo>
                    <a:pt x="82867" y="6169"/>
                    <a:pt x="82879" y="6171"/>
                    <a:pt x="82891" y="6176"/>
                  </a:cubicBezTo>
                  <a:cubicBezTo>
                    <a:pt x="82898" y="6179"/>
                    <a:pt x="82904" y="6181"/>
                    <a:pt x="82909" y="6181"/>
                  </a:cubicBezTo>
                  <a:cubicBezTo>
                    <a:pt x="82927" y="6181"/>
                    <a:pt x="82930" y="6160"/>
                    <a:pt x="82912" y="6127"/>
                  </a:cubicBezTo>
                  <a:cubicBezTo>
                    <a:pt x="82890" y="6083"/>
                    <a:pt x="82902" y="6049"/>
                    <a:pt x="82937" y="6049"/>
                  </a:cubicBezTo>
                  <a:close/>
                  <a:moveTo>
                    <a:pt x="83465" y="6258"/>
                  </a:moveTo>
                  <a:cubicBezTo>
                    <a:pt x="83485" y="6258"/>
                    <a:pt x="83519" y="6264"/>
                    <a:pt x="83567" y="6277"/>
                  </a:cubicBezTo>
                  <a:cubicBezTo>
                    <a:pt x="83624" y="6294"/>
                    <a:pt x="83675" y="6330"/>
                    <a:pt x="83675" y="6354"/>
                  </a:cubicBezTo>
                  <a:cubicBezTo>
                    <a:pt x="83675" y="6363"/>
                    <a:pt x="83665" y="6369"/>
                    <a:pt x="83648" y="6369"/>
                  </a:cubicBezTo>
                  <a:cubicBezTo>
                    <a:pt x="83625" y="6369"/>
                    <a:pt x="83589" y="6359"/>
                    <a:pt x="83549" y="6339"/>
                  </a:cubicBezTo>
                  <a:cubicBezTo>
                    <a:pt x="83445" y="6290"/>
                    <a:pt x="83419" y="6258"/>
                    <a:pt x="83465" y="6258"/>
                  </a:cubicBezTo>
                  <a:close/>
                  <a:moveTo>
                    <a:pt x="51626" y="6401"/>
                  </a:moveTo>
                  <a:cubicBezTo>
                    <a:pt x="51636" y="6401"/>
                    <a:pt x="51654" y="6408"/>
                    <a:pt x="51681" y="6421"/>
                  </a:cubicBezTo>
                  <a:cubicBezTo>
                    <a:pt x="51716" y="6437"/>
                    <a:pt x="51740" y="6471"/>
                    <a:pt x="51744" y="6510"/>
                  </a:cubicBezTo>
                  <a:cubicBezTo>
                    <a:pt x="51744" y="6526"/>
                    <a:pt x="51739" y="6534"/>
                    <a:pt x="51731" y="6534"/>
                  </a:cubicBezTo>
                  <a:cubicBezTo>
                    <a:pt x="51720" y="6534"/>
                    <a:pt x="51701" y="6520"/>
                    <a:pt x="51678" y="6494"/>
                  </a:cubicBezTo>
                  <a:cubicBezTo>
                    <a:pt x="51624" y="6430"/>
                    <a:pt x="51607" y="6401"/>
                    <a:pt x="51626" y="6401"/>
                  </a:cubicBezTo>
                  <a:close/>
                  <a:moveTo>
                    <a:pt x="30666" y="6054"/>
                  </a:moveTo>
                  <a:cubicBezTo>
                    <a:pt x="30681" y="6054"/>
                    <a:pt x="30652" y="6080"/>
                    <a:pt x="30579" y="6140"/>
                  </a:cubicBezTo>
                  <a:cubicBezTo>
                    <a:pt x="30513" y="6198"/>
                    <a:pt x="30484" y="6248"/>
                    <a:pt x="30516" y="6248"/>
                  </a:cubicBezTo>
                  <a:cubicBezTo>
                    <a:pt x="30609" y="6248"/>
                    <a:pt x="30587" y="6433"/>
                    <a:pt x="30485" y="6507"/>
                  </a:cubicBezTo>
                  <a:cubicBezTo>
                    <a:pt x="30461" y="6526"/>
                    <a:pt x="30444" y="6536"/>
                    <a:pt x="30432" y="6536"/>
                  </a:cubicBezTo>
                  <a:cubicBezTo>
                    <a:pt x="30416" y="6536"/>
                    <a:pt x="30410" y="6517"/>
                    <a:pt x="30410" y="6479"/>
                  </a:cubicBezTo>
                  <a:cubicBezTo>
                    <a:pt x="30410" y="6433"/>
                    <a:pt x="30367" y="6394"/>
                    <a:pt x="30310" y="6394"/>
                  </a:cubicBezTo>
                  <a:cubicBezTo>
                    <a:pt x="30255" y="6394"/>
                    <a:pt x="30210" y="6382"/>
                    <a:pt x="30210" y="6365"/>
                  </a:cubicBezTo>
                  <a:cubicBezTo>
                    <a:pt x="30210" y="6357"/>
                    <a:pt x="30228" y="6353"/>
                    <a:pt x="30256" y="6353"/>
                  </a:cubicBezTo>
                  <a:cubicBezTo>
                    <a:pt x="30282" y="6353"/>
                    <a:pt x="30316" y="6356"/>
                    <a:pt x="30355" y="6363"/>
                  </a:cubicBezTo>
                  <a:cubicBezTo>
                    <a:pt x="30390" y="6369"/>
                    <a:pt x="30415" y="6373"/>
                    <a:pt x="30431" y="6373"/>
                  </a:cubicBezTo>
                  <a:cubicBezTo>
                    <a:pt x="30462" y="6373"/>
                    <a:pt x="30461" y="6361"/>
                    <a:pt x="30430" y="6337"/>
                  </a:cubicBezTo>
                  <a:cubicBezTo>
                    <a:pt x="30336" y="6267"/>
                    <a:pt x="30398" y="6155"/>
                    <a:pt x="30567" y="6089"/>
                  </a:cubicBezTo>
                  <a:cubicBezTo>
                    <a:pt x="30623" y="6067"/>
                    <a:pt x="30656" y="6054"/>
                    <a:pt x="30666" y="6054"/>
                  </a:cubicBezTo>
                  <a:close/>
                  <a:moveTo>
                    <a:pt x="82663" y="6305"/>
                  </a:moveTo>
                  <a:cubicBezTo>
                    <a:pt x="82670" y="6305"/>
                    <a:pt x="82668" y="6318"/>
                    <a:pt x="82658" y="6346"/>
                  </a:cubicBezTo>
                  <a:cubicBezTo>
                    <a:pt x="82634" y="6413"/>
                    <a:pt x="82606" y="6503"/>
                    <a:pt x="82596" y="6543"/>
                  </a:cubicBezTo>
                  <a:cubicBezTo>
                    <a:pt x="82582" y="6588"/>
                    <a:pt x="82548" y="6622"/>
                    <a:pt x="82503" y="6634"/>
                  </a:cubicBezTo>
                  <a:cubicBezTo>
                    <a:pt x="82481" y="6639"/>
                    <a:pt x="82465" y="6643"/>
                    <a:pt x="82453" y="6643"/>
                  </a:cubicBezTo>
                  <a:cubicBezTo>
                    <a:pt x="82411" y="6643"/>
                    <a:pt x="82440" y="6596"/>
                    <a:pt x="82566" y="6418"/>
                  </a:cubicBezTo>
                  <a:cubicBezTo>
                    <a:pt x="82618" y="6344"/>
                    <a:pt x="82652" y="6305"/>
                    <a:pt x="82663" y="6305"/>
                  </a:cubicBezTo>
                  <a:close/>
                  <a:moveTo>
                    <a:pt x="30135" y="6547"/>
                  </a:moveTo>
                  <a:cubicBezTo>
                    <a:pt x="30151" y="6547"/>
                    <a:pt x="30177" y="6554"/>
                    <a:pt x="30212" y="6570"/>
                  </a:cubicBezTo>
                  <a:lnTo>
                    <a:pt x="30210" y="6570"/>
                  </a:lnTo>
                  <a:cubicBezTo>
                    <a:pt x="30248" y="6588"/>
                    <a:pt x="30279" y="6624"/>
                    <a:pt x="30279" y="6649"/>
                  </a:cubicBezTo>
                  <a:cubicBezTo>
                    <a:pt x="30279" y="6660"/>
                    <a:pt x="30272" y="6665"/>
                    <a:pt x="30261" y="6665"/>
                  </a:cubicBezTo>
                  <a:cubicBezTo>
                    <a:pt x="30244" y="6665"/>
                    <a:pt x="30216" y="6653"/>
                    <a:pt x="30187" y="6633"/>
                  </a:cubicBezTo>
                  <a:cubicBezTo>
                    <a:pt x="30113" y="6582"/>
                    <a:pt x="30099" y="6547"/>
                    <a:pt x="30135" y="6547"/>
                  </a:cubicBezTo>
                  <a:close/>
                  <a:moveTo>
                    <a:pt x="29959" y="6616"/>
                  </a:moveTo>
                  <a:cubicBezTo>
                    <a:pt x="29980" y="6616"/>
                    <a:pt x="29985" y="6646"/>
                    <a:pt x="29969" y="6692"/>
                  </a:cubicBezTo>
                  <a:cubicBezTo>
                    <a:pt x="29947" y="6757"/>
                    <a:pt x="29923" y="6791"/>
                    <a:pt x="29906" y="6791"/>
                  </a:cubicBezTo>
                  <a:cubicBezTo>
                    <a:pt x="29893" y="6791"/>
                    <a:pt x="29884" y="6768"/>
                    <a:pt x="29884" y="6721"/>
                  </a:cubicBezTo>
                  <a:cubicBezTo>
                    <a:pt x="29885" y="6680"/>
                    <a:pt x="29908" y="6642"/>
                    <a:pt x="29943" y="6621"/>
                  </a:cubicBezTo>
                  <a:cubicBezTo>
                    <a:pt x="29949" y="6618"/>
                    <a:pt x="29955" y="6616"/>
                    <a:pt x="29959" y="6616"/>
                  </a:cubicBezTo>
                  <a:close/>
                  <a:moveTo>
                    <a:pt x="29676" y="6843"/>
                  </a:moveTo>
                  <a:cubicBezTo>
                    <a:pt x="29711" y="6843"/>
                    <a:pt x="29758" y="6880"/>
                    <a:pt x="29781" y="6924"/>
                  </a:cubicBezTo>
                  <a:cubicBezTo>
                    <a:pt x="29799" y="6960"/>
                    <a:pt x="29804" y="6978"/>
                    <a:pt x="29791" y="6978"/>
                  </a:cubicBezTo>
                  <a:cubicBezTo>
                    <a:pt x="29781" y="6978"/>
                    <a:pt x="29758" y="6966"/>
                    <a:pt x="29721" y="6943"/>
                  </a:cubicBezTo>
                  <a:cubicBezTo>
                    <a:pt x="29602" y="6870"/>
                    <a:pt x="29590" y="6843"/>
                    <a:pt x="29676" y="6843"/>
                  </a:cubicBezTo>
                  <a:close/>
                  <a:moveTo>
                    <a:pt x="83275" y="6298"/>
                  </a:moveTo>
                  <a:cubicBezTo>
                    <a:pt x="83289" y="6298"/>
                    <a:pt x="83282" y="6320"/>
                    <a:pt x="83261" y="6365"/>
                  </a:cubicBezTo>
                  <a:cubicBezTo>
                    <a:pt x="83240" y="6410"/>
                    <a:pt x="83235" y="6431"/>
                    <a:pt x="83249" y="6431"/>
                  </a:cubicBezTo>
                  <a:cubicBezTo>
                    <a:pt x="83260" y="6431"/>
                    <a:pt x="83280" y="6420"/>
                    <a:pt x="83310" y="6401"/>
                  </a:cubicBezTo>
                  <a:cubicBezTo>
                    <a:pt x="83348" y="6377"/>
                    <a:pt x="83375" y="6365"/>
                    <a:pt x="83396" y="6365"/>
                  </a:cubicBezTo>
                  <a:cubicBezTo>
                    <a:pt x="83417" y="6365"/>
                    <a:pt x="83434" y="6377"/>
                    <a:pt x="83452" y="6401"/>
                  </a:cubicBezTo>
                  <a:cubicBezTo>
                    <a:pt x="83471" y="6425"/>
                    <a:pt x="83474" y="6437"/>
                    <a:pt x="83461" y="6437"/>
                  </a:cubicBezTo>
                  <a:cubicBezTo>
                    <a:pt x="83454" y="6437"/>
                    <a:pt x="83441" y="6433"/>
                    <a:pt x="83424" y="6425"/>
                  </a:cubicBezTo>
                  <a:cubicBezTo>
                    <a:pt x="83412" y="6419"/>
                    <a:pt x="83401" y="6417"/>
                    <a:pt x="83392" y="6417"/>
                  </a:cubicBezTo>
                  <a:cubicBezTo>
                    <a:pt x="83365" y="6417"/>
                    <a:pt x="83349" y="6439"/>
                    <a:pt x="83349" y="6476"/>
                  </a:cubicBezTo>
                  <a:cubicBezTo>
                    <a:pt x="83349" y="6522"/>
                    <a:pt x="83298" y="6607"/>
                    <a:pt x="83243" y="6653"/>
                  </a:cubicBezTo>
                  <a:cubicBezTo>
                    <a:pt x="83158" y="6725"/>
                    <a:pt x="83154" y="6759"/>
                    <a:pt x="83218" y="6818"/>
                  </a:cubicBezTo>
                  <a:cubicBezTo>
                    <a:pt x="83264" y="6859"/>
                    <a:pt x="83288" y="6892"/>
                    <a:pt x="83273" y="6895"/>
                  </a:cubicBezTo>
                  <a:cubicBezTo>
                    <a:pt x="83258" y="6898"/>
                    <a:pt x="83193" y="6909"/>
                    <a:pt x="83122" y="6919"/>
                  </a:cubicBezTo>
                  <a:cubicBezTo>
                    <a:pt x="83054" y="6930"/>
                    <a:pt x="82975" y="6965"/>
                    <a:pt x="82946" y="7000"/>
                  </a:cubicBezTo>
                  <a:cubicBezTo>
                    <a:pt x="82913" y="7040"/>
                    <a:pt x="82731" y="7077"/>
                    <a:pt x="82628" y="7077"/>
                  </a:cubicBezTo>
                  <a:cubicBezTo>
                    <a:pt x="82587" y="7077"/>
                    <a:pt x="82558" y="7071"/>
                    <a:pt x="82558" y="7056"/>
                  </a:cubicBezTo>
                  <a:cubicBezTo>
                    <a:pt x="82558" y="7043"/>
                    <a:pt x="82599" y="7001"/>
                    <a:pt x="82649" y="6962"/>
                  </a:cubicBezTo>
                  <a:lnTo>
                    <a:pt x="82649" y="6964"/>
                  </a:lnTo>
                  <a:cubicBezTo>
                    <a:pt x="82685" y="6937"/>
                    <a:pt x="82727" y="6921"/>
                    <a:pt x="82756" y="6921"/>
                  </a:cubicBezTo>
                  <a:cubicBezTo>
                    <a:pt x="82768" y="6921"/>
                    <a:pt x="82777" y="6923"/>
                    <a:pt x="82784" y="6928"/>
                  </a:cubicBezTo>
                  <a:cubicBezTo>
                    <a:pt x="82798" y="6939"/>
                    <a:pt x="82809" y="6944"/>
                    <a:pt x="82816" y="6944"/>
                  </a:cubicBezTo>
                  <a:cubicBezTo>
                    <a:pt x="82846" y="6944"/>
                    <a:pt x="82806" y="6850"/>
                    <a:pt x="82740" y="6797"/>
                  </a:cubicBezTo>
                  <a:cubicBezTo>
                    <a:pt x="82706" y="6770"/>
                    <a:pt x="82695" y="6754"/>
                    <a:pt x="82708" y="6754"/>
                  </a:cubicBezTo>
                  <a:cubicBezTo>
                    <a:pt x="82713" y="6754"/>
                    <a:pt x="82721" y="6756"/>
                    <a:pt x="82733" y="6761"/>
                  </a:cubicBezTo>
                  <a:cubicBezTo>
                    <a:pt x="82741" y="6764"/>
                    <a:pt x="82749" y="6766"/>
                    <a:pt x="82757" y="6766"/>
                  </a:cubicBezTo>
                  <a:cubicBezTo>
                    <a:pt x="82793" y="6766"/>
                    <a:pt x="82829" y="6734"/>
                    <a:pt x="82845" y="6688"/>
                  </a:cubicBezTo>
                  <a:cubicBezTo>
                    <a:pt x="82864" y="6632"/>
                    <a:pt x="82892" y="6608"/>
                    <a:pt x="82917" y="6608"/>
                  </a:cubicBezTo>
                  <a:cubicBezTo>
                    <a:pt x="82961" y="6608"/>
                    <a:pt x="82998" y="6678"/>
                    <a:pt x="82979" y="6782"/>
                  </a:cubicBezTo>
                  <a:cubicBezTo>
                    <a:pt x="82967" y="6848"/>
                    <a:pt x="82962" y="6880"/>
                    <a:pt x="82970" y="6880"/>
                  </a:cubicBezTo>
                  <a:cubicBezTo>
                    <a:pt x="82976" y="6880"/>
                    <a:pt x="82990" y="6857"/>
                    <a:pt x="83016" y="6813"/>
                  </a:cubicBezTo>
                  <a:cubicBezTo>
                    <a:pt x="83049" y="6756"/>
                    <a:pt x="83110" y="6691"/>
                    <a:pt x="83148" y="6673"/>
                  </a:cubicBezTo>
                  <a:cubicBezTo>
                    <a:pt x="83182" y="6659"/>
                    <a:pt x="83195" y="6616"/>
                    <a:pt x="83173" y="6585"/>
                  </a:cubicBezTo>
                  <a:cubicBezTo>
                    <a:pt x="83156" y="6564"/>
                    <a:pt x="83154" y="6554"/>
                    <a:pt x="83167" y="6554"/>
                  </a:cubicBezTo>
                  <a:cubicBezTo>
                    <a:pt x="83177" y="6554"/>
                    <a:pt x="83195" y="6560"/>
                    <a:pt x="83222" y="6571"/>
                  </a:cubicBezTo>
                  <a:cubicBezTo>
                    <a:pt x="83252" y="6584"/>
                    <a:pt x="83270" y="6590"/>
                    <a:pt x="83277" y="6590"/>
                  </a:cubicBezTo>
                  <a:cubicBezTo>
                    <a:pt x="83289" y="6590"/>
                    <a:pt x="83274" y="6575"/>
                    <a:pt x="83233" y="6540"/>
                  </a:cubicBezTo>
                  <a:cubicBezTo>
                    <a:pt x="83196" y="6509"/>
                    <a:pt x="83173" y="6494"/>
                    <a:pt x="83153" y="6494"/>
                  </a:cubicBezTo>
                  <a:cubicBezTo>
                    <a:pt x="83133" y="6494"/>
                    <a:pt x="83115" y="6509"/>
                    <a:pt x="83091" y="6539"/>
                  </a:cubicBezTo>
                  <a:cubicBezTo>
                    <a:pt x="83071" y="6563"/>
                    <a:pt x="83047" y="6576"/>
                    <a:pt x="83027" y="6576"/>
                  </a:cubicBezTo>
                  <a:cubicBezTo>
                    <a:pt x="83017" y="6576"/>
                    <a:pt x="83008" y="6572"/>
                    <a:pt x="83001" y="6564"/>
                  </a:cubicBezTo>
                  <a:cubicBezTo>
                    <a:pt x="82957" y="6509"/>
                    <a:pt x="83003" y="6451"/>
                    <a:pt x="83179" y="6346"/>
                  </a:cubicBezTo>
                  <a:cubicBezTo>
                    <a:pt x="83232" y="6315"/>
                    <a:pt x="83262" y="6298"/>
                    <a:pt x="83275" y="6298"/>
                  </a:cubicBezTo>
                  <a:close/>
                  <a:moveTo>
                    <a:pt x="73417" y="7157"/>
                  </a:moveTo>
                  <a:cubicBezTo>
                    <a:pt x="73422" y="7157"/>
                    <a:pt x="73428" y="7158"/>
                    <a:pt x="73434" y="7159"/>
                  </a:cubicBezTo>
                  <a:cubicBezTo>
                    <a:pt x="73476" y="7174"/>
                    <a:pt x="73502" y="7218"/>
                    <a:pt x="73494" y="7262"/>
                  </a:cubicBezTo>
                  <a:cubicBezTo>
                    <a:pt x="73489" y="7301"/>
                    <a:pt x="73492" y="7320"/>
                    <a:pt x="73510" y="7320"/>
                  </a:cubicBezTo>
                  <a:cubicBezTo>
                    <a:pt x="73526" y="7320"/>
                    <a:pt x="73552" y="7307"/>
                    <a:pt x="73594" y="7283"/>
                  </a:cubicBezTo>
                  <a:cubicBezTo>
                    <a:pt x="73629" y="7264"/>
                    <a:pt x="73650" y="7253"/>
                    <a:pt x="73655" y="7253"/>
                  </a:cubicBezTo>
                  <a:cubicBezTo>
                    <a:pt x="73663" y="7253"/>
                    <a:pt x="73640" y="7274"/>
                    <a:pt x="73585" y="7319"/>
                  </a:cubicBezTo>
                  <a:cubicBezTo>
                    <a:pt x="73532" y="7362"/>
                    <a:pt x="73497" y="7383"/>
                    <a:pt x="73468" y="7383"/>
                  </a:cubicBezTo>
                  <a:cubicBezTo>
                    <a:pt x="73447" y="7383"/>
                    <a:pt x="73430" y="7371"/>
                    <a:pt x="73412" y="7349"/>
                  </a:cubicBezTo>
                  <a:cubicBezTo>
                    <a:pt x="73345" y="7266"/>
                    <a:pt x="73352" y="7157"/>
                    <a:pt x="73417" y="7157"/>
                  </a:cubicBezTo>
                  <a:close/>
                  <a:moveTo>
                    <a:pt x="73337" y="7440"/>
                  </a:moveTo>
                  <a:cubicBezTo>
                    <a:pt x="73375" y="7440"/>
                    <a:pt x="73403" y="7449"/>
                    <a:pt x="73403" y="7461"/>
                  </a:cubicBezTo>
                  <a:cubicBezTo>
                    <a:pt x="73403" y="7473"/>
                    <a:pt x="73375" y="7495"/>
                    <a:pt x="73337" y="7513"/>
                  </a:cubicBezTo>
                  <a:cubicBezTo>
                    <a:pt x="73325" y="7519"/>
                    <a:pt x="73313" y="7522"/>
                    <a:pt x="73304" y="7522"/>
                  </a:cubicBezTo>
                  <a:cubicBezTo>
                    <a:pt x="73284" y="7522"/>
                    <a:pt x="73272" y="7511"/>
                    <a:pt x="73272" y="7492"/>
                  </a:cubicBezTo>
                  <a:cubicBezTo>
                    <a:pt x="73272" y="7464"/>
                    <a:pt x="73302" y="7440"/>
                    <a:pt x="73337" y="7440"/>
                  </a:cubicBezTo>
                  <a:close/>
                  <a:moveTo>
                    <a:pt x="82364" y="7440"/>
                  </a:moveTo>
                  <a:cubicBezTo>
                    <a:pt x="82397" y="7440"/>
                    <a:pt x="82405" y="7470"/>
                    <a:pt x="82382" y="7513"/>
                  </a:cubicBezTo>
                  <a:cubicBezTo>
                    <a:pt x="82360" y="7555"/>
                    <a:pt x="82321" y="7586"/>
                    <a:pt x="82290" y="7586"/>
                  </a:cubicBezTo>
                  <a:cubicBezTo>
                    <a:pt x="82257" y="7586"/>
                    <a:pt x="82248" y="7555"/>
                    <a:pt x="82270" y="7513"/>
                  </a:cubicBezTo>
                  <a:cubicBezTo>
                    <a:pt x="82293" y="7470"/>
                    <a:pt x="82331" y="7440"/>
                    <a:pt x="82364" y="7440"/>
                  </a:cubicBezTo>
                  <a:close/>
                  <a:moveTo>
                    <a:pt x="81637" y="7594"/>
                  </a:moveTo>
                  <a:cubicBezTo>
                    <a:pt x="81693" y="7594"/>
                    <a:pt x="81715" y="7642"/>
                    <a:pt x="81678" y="7715"/>
                  </a:cubicBezTo>
                  <a:cubicBezTo>
                    <a:pt x="81661" y="7746"/>
                    <a:pt x="81626" y="7767"/>
                    <a:pt x="81595" y="7767"/>
                  </a:cubicBezTo>
                  <a:cubicBezTo>
                    <a:pt x="81585" y="7767"/>
                    <a:pt x="81576" y="7765"/>
                    <a:pt x="81567" y="7761"/>
                  </a:cubicBezTo>
                  <a:cubicBezTo>
                    <a:pt x="81482" y="7720"/>
                    <a:pt x="81485" y="7650"/>
                    <a:pt x="81573" y="7610"/>
                  </a:cubicBezTo>
                  <a:cubicBezTo>
                    <a:pt x="81597" y="7599"/>
                    <a:pt x="81619" y="7594"/>
                    <a:pt x="81637" y="7594"/>
                  </a:cubicBezTo>
                  <a:close/>
                  <a:moveTo>
                    <a:pt x="72668" y="7568"/>
                  </a:moveTo>
                  <a:cubicBezTo>
                    <a:pt x="72710" y="7568"/>
                    <a:pt x="72735" y="7582"/>
                    <a:pt x="72729" y="7606"/>
                  </a:cubicBezTo>
                  <a:cubicBezTo>
                    <a:pt x="72721" y="7634"/>
                    <a:pt x="72744" y="7651"/>
                    <a:pt x="72778" y="7651"/>
                  </a:cubicBezTo>
                  <a:cubicBezTo>
                    <a:pt x="72783" y="7651"/>
                    <a:pt x="72789" y="7651"/>
                    <a:pt x="72794" y="7650"/>
                  </a:cubicBezTo>
                  <a:cubicBezTo>
                    <a:pt x="72809" y="7648"/>
                    <a:pt x="72822" y="7647"/>
                    <a:pt x="72832" y="7647"/>
                  </a:cubicBezTo>
                  <a:cubicBezTo>
                    <a:pt x="72916" y="7647"/>
                    <a:pt x="72871" y="7715"/>
                    <a:pt x="72732" y="7780"/>
                  </a:cubicBezTo>
                  <a:cubicBezTo>
                    <a:pt x="72666" y="7811"/>
                    <a:pt x="72631" y="7827"/>
                    <a:pt x="72621" y="7827"/>
                  </a:cubicBezTo>
                  <a:cubicBezTo>
                    <a:pt x="72610" y="7827"/>
                    <a:pt x="72629" y="7808"/>
                    <a:pt x="72672" y="7768"/>
                  </a:cubicBezTo>
                  <a:cubicBezTo>
                    <a:pt x="72724" y="7720"/>
                    <a:pt x="72747" y="7683"/>
                    <a:pt x="72723" y="7682"/>
                  </a:cubicBezTo>
                  <a:cubicBezTo>
                    <a:pt x="72700" y="7679"/>
                    <a:pt x="72654" y="7671"/>
                    <a:pt x="72617" y="7664"/>
                  </a:cubicBezTo>
                  <a:cubicBezTo>
                    <a:pt x="72578" y="7658"/>
                    <a:pt x="72536" y="7650"/>
                    <a:pt x="72518" y="7646"/>
                  </a:cubicBezTo>
                  <a:cubicBezTo>
                    <a:pt x="72450" y="7631"/>
                    <a:pt x="72494" y="7598"/>
                    <a:pt x="72612" y="7574"/>
                  </a:cubicBezTo>
                  <a:cubicBezTo>
                    <a:pt x="72633" y="7570"/>
                    <a:pt x="72651" y="7568"/>
                    <a:pt x="72668" y="7568"/>
                  </a:cubicBezTo>
                  <a:close/>
                  <a:moveTo>
                    <a:pt x="82260" y="7752"/>
                  </a:moveTo>
                  <a:cubicBezTo>
                    <a:pt x="82317" y="7752"/>
                    <a:pt x="82343" y="7771"/>
                    <a:pt x="82323" y="7795"/>
                  </a:cubicBezTo>
                  <a:cubicBezTo>
                    <a:pt x="82299" y="7822"/>
                    <a:pt x="82263" y="7837"/>
                    <a:pt x="82226" y="7837"/>
                  </a:cubicBezTo>
                  <a:cubicBezTo>
                    <a:pt x="82188" y="7837"/>
                    <a:pt x="82163" y="7820"/>
                    <a:pt x="82163" y="7795"/>
                  </a:cubicBezTo>
                  <a:cubicBezTo>
                    <a:pt x="82163" y="7768"/>
                    <a:pt x="82203" y="7752"/>
                    <a:pt x="82260" y="7752"/>
                  </a:cubicBezTo>
                  <a:close/>
                  <a:moveTo>
                    <a:pt x="28038" y="7937"/>
                  </a:moveTo>
                  <a:cubicBezTo>
                    <a:pt x="28075" y="7937"/>
                    <a:pt x="28103" y="7958"/>
                    <a:pt x="28103" y="7986"/>
                  </a:cubicBezTo>
                  <a:cubicBezTo>
                    <a:pt x="28103" y="8014"/>
                    <a:pt x="28075" y="8035"/>
                    <a:pt x="28038" y="8035"/>
                  </a:cubicBezTo>
                  <a:cubicBezTo>
                    <a:pt x="27999" y="8035"/>
                    <a:pt x="27971" y="8014"/>
                    <a:pt x="27971" y="7986"/>
                  </a:cubicBezTo>
                  <a:cubicBezTo>
                    <a:pt x="27971" y="7958"/>
                    <a:pt x="27999" y="7937"/>
                    <a:pt x="28038" y="7937"/>
                  </a:cubicBezTo>
                  <a:close/>
                  <a:moveTo>
                    <a:pt x="45170" y="7842"/>
                  </a:moveTo>
                  <a:cubicBezTo>
                    <a:pt x="45177" y="7842"/>
                    <a:pt x="45193" y="7848"/>
                    <a:pt x="45217" y="7858"/>
                  </a:cubicBezTo>
                  <a:lnTo>
                    <a:pt x="45215" y="7858"/>
                  </a:lnTo>
                  <a:cubicBezTo>
                    <a:pt x="45247" y="7873"/>
                    <a:pt x="45287" y="7941"/>
                    <a:pt x="45305" y="8011"/>
                  </a:cubicBezTo>
                  <a:cubicBezTo>
                    <a:pt x="45321" y="8073"/>
                    <a:pt x="45314" y="8100"/>
                    <a:pt x="45297" y="8100"/>
                  </a:cubicBezTo>
                  <a:cubicBezTo>
                    <a:pt x="45274" y="8100"/>
                    <a:pt x="45232" y="8048"/>
                    <a:pt x="45203" y="7961"/>
                  </a:cubicBezTo>
                  <a:cubicBezTo>
                    <a:pt x="45184" y="7904"/>
                    <a:pt x="45169" y="7855"/>
                    <a:pt x="45166" y="7846"/>
                  </a:cubicBezTo>
                  <a:cubicBezTo>
                    <a:pt x="45165" y="7843"/>
                    <a:pt x="45166" y="7842"/>
                    <a:pt x="45170" y="7842"/>
                  </a:cubicBezTo>
                  <a:close/>
                  <a:moveTo>
                    <a:pt x="71854" y="8083"/>
                  </a:moveTo>
                  <a:cubicBezTo>
                    <a:pt x="71974" y="8083"/>
                    <a:pt x="72045" y="8167"/>
                    <a:pt x="71962" y="8207"/>
                  </a:cubicBezTo>
                  <a:cubicBezTo>
                    <a:pt x="71952" y="8212"/>
                    <a:pt x="71942" y="8214"/>
                    <a:pt x="71933" y="8214"/>
                  </a:cubicBezTo>
                  <a:cubicBezTo>
                    <a:pt x="71909" y="8214"/>
                    <a:pt x="71891" y="8199"/>
                    <a:pt x="71891" y="8176"/>
                  </a:cubicBezTo>
                  <a:cubicBezTo>
                    <a:pt x="71891" y="8155"/>
                    <a:pt x="71888" y="8144"/>
                    <a:pt x="71878" y="8144"/>
                  </a:cubicBezTo>
                  <a:cubicBezTo>
                    <a:pt x="71868" y="8144"/>
                    <a:pt x="71851" y="8158"/>
                    <a:pt x="71826" y="8185"/>
                  </a:cubicBezTo>
                  <a:cubicBezTo>
                    <a:pt x="71799" y="8215"/>
                    <a:pt x="71783" y="8231"/>
                    <a:pt x="71773" y="8231"/>
                  </a:cubicBezTo>
                  <a:cubicBezTo>
                    <a:pt x="71763" y="8231"/>
                    <a:pt x="71760" y="8211"/>
                    <a:pt x="71760" y="8171"/>
                  </a:cubicBezTo>
                  <a:cubicBezTo>
                    <a:pt x="71763" y="8122"/>
                    <a:pt x="71803" y="8083"/>
                    <a:pt x="71854" y="8083"/>
                  </a:cubicBezTo>
                  <a:close/>
                  <a:moveTo>
                    <a:pt x="71611" y="8098"/>
                  </a:moveTo>
                  <a:cubicBezTo>
                    <a:pt x="71632" y="8098"/>
                    <a:pt x="71645" y="8116"/>
                    <a:pt x="71663" y="8150"/>
                  </a:cubicBezTo>
                  <a:cubicBezTo>
                    <a:pt x="71721" y="8264"/>
                    <a:pt x="71678" y="8398"/>
                    <a:pt x="71577" y="8411"/>
                  </a:cubicBezTo>
                  <a:cubicBezTo>
                    <a:pt x="71561" y="8414"/>
                    <a:pt x="71549" y="8415"/>
                    <a:pt x="71542" y="8415"/>
                  </a:cubicBezTo>
                  <a:cubicBezTo>
                    <a:pt x="71527" y="8415"/>
                    <a:pt x="71531" y="8410"/>
                    <a:pt x="71559" y="8401"/>
                  </a:cubicBezTo>
                  <a:cubicBezTo>
                    <a:pt x="71597" y="8388"/>
                    <a:pt x="71627" y="8356"/>
                    <a:pt x="71627" y="8329"/>
                  </a:cubicBezTo>
                  <a:cubicBezTo>
                    <a:pt x="71627" y="8320"/>
                    <a:pt x="71617" y="8316"/>
                    <a:pt x="71598" y="8316"/>
                  </a:cubicBezTo>
                  <a:cubicBezTo>
                    <a:pt x="71565" y="8316"/>
                    <a:pt x="71507" y="8330"/>
                    <a:pt x="71439" y="8356"/>
                  </a:cubicBezTo>
                  <a:cubicBezTo>
                    <a:pt x="71361" y="8387"/>
                    <a:pt x="71286" y="8404"/>
                    <a:pt x="71240" y="8404"/>
                  </a:cubicBezTo>
                  <a:cubicBezTo>
                    <a:pt x="71223" y="8404"/>
                    <a:pt x="71211" y="8401"/>
                    <a:pt x="71203" y="8396"/>
                  </a:cubicBezTo>
                  <a:cubicBezTo>
                    <a:pt x="71198" y="8393"/>
                    <a:pt x="71194" y="8391"/>
                    <a:pt x="71191" y="8391"/>
                  </a:cubicBezTo>
                  <a:cubicBezTo>
                    <a:pt x="71179" y="8391"/>
                    <a:pt x="71185" y="8419"/>
                    <a:pt x="71206" y="8459"/>
                  </a:cubicBezTo>
                  <a:cubicBezTo>
                    <a:pt x="71232" y="8508"/>
                    <a:pt x="71242" y="8531"/>
                    <a:pt x="71228" y="8531"/>
                  </a:cubicBezTo>
                  <a:cubicBezTo>
                    <a:pt x="71216" y="8531"/>
                    <a:pt x="71185" y="8515"/>
                    <a:pt x="71132" y="8483"/>
                  </a:cubicBezTo>
                  <a:cubicBezTo>
                    <a:pt x="71093" y="8460"/>
                    <a:pt x="71065" y="8448"/>
                    <a:pt x="71053" y="8448"/>
                  </a:cubicBezTo>
                  <a:cubicBezTo>
                    <a:pt x="71043" y="8448"/>
                    <a:pt x="71043" y="8455"/>
                    <a:pt x="71054" y="8470"/>
                  </a:cubicBezTo>
                  <a:cubicBezTo>
                    <a:pt x="71080" y="8502"/>
                    <a:pt x="71072" y="8541"/>
                    <a:pt x="71038" y="8556"/>
                  </a:cubicBezTo>
                  <a:cubicBezTo>
                    <a:pt x="71031" y="8560"/>
                    <a:pt x="71023" y="8561"/>
                    <a:pt x="71014" y="8561"/>
                  </a:cubicBezTo>
                  <a:cubicBezTo>
                    <a:pt x="70982" y="8561"/>
                    <a:pt x="70941" y="8538"/>
                    <a:pt x="70914" y="8501"/>
                  </a:cubicBezTo>
                  <a:cubicBezTo>
                    <a:pt x="70848" y="8410"/>
                    <a:pt x="70932" y="8338"/>
                    <a:pt x="71183" y="8271"/>
                  </a:cubicBezTo>
                  <a:lnTo>
                    <a:pt x="71183" y="8270"/>
                  </a:lnTo>
                  <a:cubicBezTo>
                    <a:pt x="71205" y="8264"/>
                    <a:pt x="71225" y="8261"/>
                    <a:pt x="71243" y="8261"/>
                  </a:cubicBezTo>
                  <a:cubicBezTo>
                    <a:pt x="71274" y="8261"/>
                    <a:pt x="71295" y="8270"/>
                    <a:pt x="71295" y="8288"/>
                  </a:cubicBezTo>
                  <a:cubicBezTo>
                    <a:pt x="71295" y="8313"/>
                    <a:pt x="71329" y="8334"/>
                    <a:pt x="71366" y="8334"/>
                  </a:cubicBezTo>
                  <a:cubicBezTo>
                    <a:pt x="71405" y="8334"/>
                    <a:pt x="71426" y="8316"/>
                    <a:pt x="71411" y="8297"/>
                  </a:cubicBezTo>
                  <a:cubicBezTo>
                    <a:pt x="71396" y="8279"/>
                    <a:pt x="71436" y="8217"/>
                    <a:pt x="71502" y="8165"/>
                  </a:cubicBezTo>
                  <a:cubicBezTo>
                    <a:pt x="71558" y="8120"/>
                    <a:pt x="71589" y="8098"/>
                    <a:pt x="71611" y="8098"/>
                  </a:cubicBezTo>
                  <a:close/>
                  <a:moveTo>
                    <a:pt x="26532" y="9475"/>
                  </a:moveTo>
                  <a:cubicBezTo>
                    <a:pt x="26569" y="9475"/>
                    <a:pt x="26580" y="9496"/>
                    <a:pt x="26557" y="9525"/>
                  </a:cubicBezTo>
                  <a:cubicBezTo>
                    <a:pt x="26530" y="9554"/>
                    <a:pt x="26492" y="9572"/>
                    <a:pt x="26450" y="9574"/>
                  </a:cubicBezTo>
                  <a:cubicBezTo>
                    <a:pt x="26413" y="9574"/>
                    <a:pt x="26402" y="9553"/>
                    <a:pt x="26426" y="9525"/>
                  </a:cubicBezTo>
                  <a:cubicBezTo>
                    <a:pt x="26453" y="9495"/>
                    <a:pt x="26492" y="9477"/>
                    <a:pt x="26532" y="9475"/>
                  </a:cubicBezTo>
                  <a:close/>
                  <a:moveTo>
                    <a:pt x="24771" y="10641"/>
                  </a:moveTo>
                  <a:cubicBezTo>
                    <a:pt x="24794" y="10641"/>
                    <a:pt x="24800" y="10651"/>
                    <a:pt x="24785" y="10669"/>
                  </a:cubicBezTo>
                  <a:cubicBezTo>
                    <a:pt x="24758" y="10699"/>
                    <a:pt x="24720" y="10717"/>
                    <a:pt x="24682" y="10718"/>
                  </a:cubicBezTo>
                  <a:cubicBezTo>
                    <a:pt x="24586" y="10718"/>
                    <a:pt x="24607" y="10683"/>
                    <a:pt x="24719" y="10650"/>
                  </a:cubicBezTo>
                  <a:cubicBezTo>
                    <a:pt x="24741" y="10644"/>
                    <a:pt x="24758" y="10641"/>
                    <a:pt x="24771" y="10641"/>
                  </a:cubicBezTo>
                  <a:close/>
                  <a:moveTo>
                    <a:pt x="53748" y="10620"/>
                  </a:moveTo>
                  <a:cubicBezTo>
                    <a:pt x="53763" y="10620"/>
                    <a:pt x="53793" y="10641"/>
                    <a:pt x="53817" y="10669"/>
                  </a:cubicBezTo>
                  <a:cubicBezTo>
                    <a:pt x="53839" y="10698"/>
                    <a:pt x="53826" y="10720"/>
                    <a:pt x="53789" y="10720"/>
                  </a:cubicBezTo>
                  <a:cubicBezTo>
                    <a:pt x="53750" y="10720"/>
                    <a:pt x="53720" y="10696"/>
                    <a:pt x="53720" y="10669"/>
                  </a:cubicBezTo>
                  <a:cubicBezTo>
                    <a:pt x="53720" y="10642"/>
                    <a:pt x="53732" y="10620"/>
                    <a:pt x="53748" y="10620"/>
                  </a:cubicBezTo>
                  <a:close/>
                  <a:moveTo>
                    <a:pt x="23718" y="11436"/>
                  </a:moveTo>
                  <a:cubicBezTo>
                    <a:pt x="23741" y="11436"/>
                    <a:pt x="23746" y="11446"/>
                    <a:pt x="23731" y="11465"/>
                  </a:cubicBezTo>
                  <a:cubicBezTo>
                    <a:pt x="23704" y="11494"/>
                    <a:pt x="23667" y="11512"/>
                    <a:pt x="23628" y="11514"/>
                  </a:cubicBezTo>
                  <a:cubicBezTo>
                    <a:pt x="23532" y="11514"/>
                    <a:pt x="23553" y="11478"/>
                    <a:pt x="23665" y="11445"/>
                  </a:cubicBezTo>
                  <a:cubicBezTo>
                    <a:pt x="23688" y="11439"/>
                    <a:pt x="23706" y="11436"/>
                    <a:pt x="23718" y="11436"/>
                  </a:cubicBezTo>
                  <a:close/>
                  <a:moveTo>
                    <a:pt x="54802" y="11521"/>
                  </a:moveTo>
                  <a:cubicBezTo>
                    <a:pt x="54806" y="11521"/>
                    <a:pt x="54810" y="11523"/>
                    <a:pt x="54814" y="11526"/>
                  </a:cubicBezTo>
                  <a:cubicBezTo>
                    <a:pt x="54838" y="11544"/>
                    <a:pt x="54839" y="11585"/>
                    <a:pt x="54820" y="11623"/>
                  </a:cubicBezTo>
                  <a:cubicBezTo>
                    <a:pt x="54812" y="11637"/>
                    <a:pt x="54805" y="11645"/>
                    <a:pt x="54798" y="11645"/>
                  </a:cubicBezTo>
                  <a:cubicBezTo>
                    <a:pt x="54789" y="11645"/>
                    <a:pt x="54781" y="11627"/>
                    <a:pt x="54779" y="11593"/>
                  </a:cubicBezTo>
                  <a:cubicBezTo>
                    <a:pt x="54776" y="11550"/>
                    <a:pt x="54786" y="11521"/>
                    <a:pt x="54802" y="11521"/>
                  </a:cubicBezTo>
                  <a:close/>
                  <a:moveTo>
                    <a:pt x="54979" y="11620"/>
                  </a:moveTo>
                  <a:cubicBezTo>
                    <a:pt x="55001" y="11620"/>
                    <a:pt x="55025" y="11623"/>
                    <a:pt x="55048" y="11630"/>
                  </a:cubicBezTo>
                  <a:cubicBezTo>
                    <a:pt x="55100" y="11645"/>
                    <a:pt x="55084" y="11657"/>
                    <a:pt x="55008" y="11659"/>
                  </a:cubicBezTo>
                  <a:cubicBezTo>
                    <a:pt x="55004" y="11659"/>
                    <a:pt x="55000" y="11659"/>
                    <a:pt x="54996" y="11659"/>
                  </a:cubicBezTo>
                  <a:cubicBezTo>
                    <a:pt x="54935" y="11659"/>
                    <a:pt x="54900" y="11647"/>
                    <a:pt x="54920" y="11633"/>
                  </a:cubicBezTo>
                  <a:cubicBezTo>
                    <a:pt x="54932" y="11624"/>
                    <a:pt x="54954" y="11620"/>
                    <a:pt x="54979" y="11620"/>
                  </a:cubicBezTo>
                  <a:close/>
                  <a:moveTo>
                    <a:pt x="54144" y="11621"/>
                  </a:moveTo>
                  <a:cubicBezTo>
                    <a:pt x="54148" y="11621"/>
                    <a:pt x="54151" y="11623"/>
                    <a:pt x="54156" y="11626"/>
                  </a:cubicBezTo>
                  <a:cubicBezTo>
                    <a:pt x="54178" y="11644"/>
                    <a:pt x="54181" y="11684"/>
                    <a:pt x="54162" y="11723"/>
                  </a:cubicBezTo>
                  <a:cubicBezTo>
                    <a:pt x="54154" y="11737"/>
                    <a:pt x="54147" y="11744"/>
                    <a:pt x="54141" y="11744"/>
                  </a:cubicBezTo>
                  <a:cubicBezTo>
                    <a:pt x="54131" y="11744"/>
                    <a:pt x="54123" y="11726"/>
                    <a:pt x="54121" y="11691"/>
                  </a:cubicBezTo>
                  <a:cubicBezTo>
                    <a:pt x="54118" y="11649"/>
                    <a:pt x="54128" y="11621"/>
                    <a:pt x="54144" y="11621"/>
                  </a:cubicBezTo>
                  <a:close/>
                  <a:moveTo>
                    <a:pt x="64010" y="11620"/>
                  </a:moveTo>
                  <a:cubicBezTo>
                    <a:pt x="64010" y="11620"/>
                    <a:pt x="64011" y="11620"/>
                    <a:pt x="64012" y="11621"/>
                  </a:cubicBezTo>
                  <a:cubicBezTo>
                    <a:pt x="64021" y="11630"/>
                    <a:pt x="64064" y="11674"/>
                    <a:pt x="64106" y="11715"/>
                  </a:cubicBezTo>
                  <a:cubicBezTo>
                    <a:pt x="64167" y="11777"/>
                    <a:pt x="64166" y="11793"/>
                    <a:pt x="64099" y="11793"/>
                  </a:cubicBezTo>
                  <a:cubicBezTo>
                    <a:pt x="64052" y="11793"/>
                    <a:pt x="64011" y="11751"/>
                    <a:pt x="64006" y="11699"/>
                  </a:cubicBezTo>
                  <a:cubicBezTo>
                    <a:pt x="64002" y="11652"/>
                    <a:pt x="64003" y="11620"/>
                    <a:pt x="64010" y="11620"/>
                  </a:cubicBezTo>
                  <a:close/>
                  <a:moveTo>
                    <a:pt x="46438" y="11783"/>
                  </a:moveTo>
                  <a:cubicBezTo>
                    <a:pt x="46443" y="11783"/>
                    <a:pt x="46448" y="11788"/>
                    <a:pt x="46454" y="11799"/>
                  </a:cubicBezTo>
                  <a:cubicBezTo>
                    <a:pt x="46472" y="11838"/>
                    <a:pt x="46472" y="11884"/>
                    <a:pt x="46454" y="11924"/>
                  </a:cubicBezTo>
                  <a:cubicBezTo>
                    <a:pt x="46448" y="11935"/>
                    <a:pt x="46443" y="11940"/>
                    <a:pt x="46438" y="11940"/>
                  </a:cubicBezTo>
                  <a:cubicBezTo>
                    <a:pt x="46427" y="11940"/>
                    <a:pt x="46420" y="11912"/>
                    <a:pt x="46420" y="11862"/>
                  </a:cubicBezTo>
                  <a:cubicBezTo>
                    <a:pt x="46420" y="11812"/>
                    <a:pt x="46427" y="11783"/>
                    <a:pt x="46438" y="11783"/>
                  </a:cubicBezTo>
                  <a:close/>
                  <a:moveTo>
                    <a:pt x="63593" y="12011"/>
                  </a:moveTo>
                  <a:cubicBezTo>
                    <a:pt x="63630" y="12011"/>
                    <a:pt x="63659" y="12020"/>
                    <a:pt x="63659" y="12032"/>
                  </a:cubicBezTo>
                  <a:cubicBezTo>
                    <a:pt x="63659" y="12044"/>
                    <a:pt x="63630" y="12068"/>
                    <a:pt x="63593" y="12084"/>
                  </a:cubicBezTo>
                  <a:cubicBezTo>
                    <a:pt x="63580" y="12090"/>
                    <a:pt x="63569" y="12093"/>
                    <a:pt x="63559" y="12093"/>
                  </a:cubicBezTo>
                  <a:cubicBezTo>
                    <a:pt x="63539" y="12093"/>
                    <a:pt x="63526" y="12082"/>
                    <a:pt x="63526" y="12063"/>
                  </a:cubicBezTo>
                  <a:cubicBezTo>
                    <a:pt x="63526" y="12035"/>
                    <a:pt x="63557" y="12011"/>
                    <a:pt x="63593" y="12011"/>
                  </a:cubicBezTo>
                  <a:close/>
                  <a:moveTo>
                    <a:pt x="22857" y="12311"/>
                  </a:moveTo>
                  <a:cubicBezTo>
                    <a:pt x="22926" y="12311"/>
                    <a:pt x="22901" y="12346"/>
                    <a:pt x="22779" y="12429"/>
                  </a:cubicBezTo>
                  <a:cubicBezTo>
                    <a:pt x="22720" y="12470"/>
                    <a:pt x="22689" y="12491"/>
                    <a:pt x="22675" y="12491"/>
                  </a:cubicBezTo>
                  <a:cubicBezTo>
                    <a:pt x="22660" y="12491"/>
                    <a:pt x="22662" y="12469"/>
                    <a:pt x="22670" y="12424"/>
                  </a:cubicBezTo>
                  <a:cubicBezTo>
                    <a:pt x="22679" y="12372"/>
                    <a:pt x="22731" y="12326"/>
                    <a:pt x="22792" y="12317"/>
                  </a:cubicBezTo>
                  <a:cubicBezTo>
                    <a:pt x="22819" y="12313"/>
                    <a:pt x="22841" y="12311"/>
                    <a:pt x="22857" y="12311"/>
                  </a:cubicBezTo>
                  <a:close/>
                  <a:moveTo>
                    <a:pt x="22052" y="12449"/>
                  </a:moveTo>
                  <a:cubicBezTo>
                    <a:pt x="22079" y="12449"/>
                    <a:pt x="22016" y="12569"/>
                    <a:pt x="21945" y="12636"/>
                  </a:cubicBezTo>
                  <a:cubicBezTo>
                    <a:pt x="21900" y="12678"/>
                    <a:pt x="21876" y="12701"/>
                    <a:pt x="21871" y="12701"/>
                  </a:cubicBezTo>
                  <a:cubicBezTo>
                    <a:pt x="21865" y="12701"/>
                    <a:pt x="21883" y="12671"/>
                    <a:pt x="21924" y="12608"/>
                  </a:cubicBezTo>
                  <a:cubicBezTo>
                    <a:pt x="21954" y="12557"/>
                    <a:pt x="21986" y="12511"/>
                    <a:pt x="22024" y="12466"/>
                  </a:cubicBezTo>
                  <a:cubicBezTo>
                    <a:pt x="22038" y="12454"/>
                    <a:pt x="22047" y="12449"/>
                    <a:pt x="22052" y="12449"/>
                  </a:cubicBezTo>
                  <a:close/>
                  <a:moveTo>
                    <a:pt x="46558" y="12444"/>
                  </a:moveTo>
                  <a:cubicBezTo>
                    <a:pt x="46572" y="12444"/>
                    <a:pt x="46603" y="12486"/>
                    <a:pt x="46639" y="12557"/>
                  </a:cubicBezTo>
                  <a:cubicBezTo>
                    <a:pt x="46687" y="12652"/>
                    <a:pt x="46727" y="12764"/>
                    <a:pt x="46727" y="12806"/>
                  </a:cubicBezTo>
                  <a:cubicBezTo>
                    <a:pt x="46727" y="12817"/>
                    <a:pt x="46725" y="12822"/>
                    <a:pt x="46720" y="12822"/>
                  </a:cubicBezTo>
                  <a:cubicBezTo>
                    <a:pt x="46706" y="12822"/>
                    <a:pt x="46675" y="12778"/>
                    <a:pt x="46639" y="12706"/>
                  </a:cubicBezTo>
                  <a:cubicBezTo>
                    <a:pt x="46591" y="12612"/>
                    <a:pt x="46551" y="12497"/>
                    <a:pt x="46551" y="12458"/>
                  </a:cubicBezTo>
                  <a:cubicBezTo>
                    <a:pt x="46551" y="12448"/>
                    <a:pt x="46553" y="12444"/>
                    <a:pt x="46558" y="12444"/>
                  </a:cubicBezTo>
                  <a:close/>
                  <a:moveTo>
                    <a:pt x="61153" y="13203"/>
                  </a:moveTo>
                  <a:cubicBezTo>
                    <a:pt x="61225" y="13203"/>
                    <a:pt x="61216" y="13224"/>
                    <a:pt x="61122" y="13276"/>
                  </a:cubicBezTo>
                  <a:cubicBezTo>
                    <a:pt x="61053" y="13317"/>
                    <a:pt x="60949" y="13351"/>
                    <a:pt x="60896" y="13351"/>
                  </a:cubicBezTo>
                  <a:cubicBezTo>
                    <a:pt x="60825" y="13351"/>
                    <a:pt x="60834" y="13330"/>
                    <a:pt x="60928" y="13276"/>
                  </a:cubicBezTo>
                  <a:cubicBezTo>
                    <a:pt x="60996" y="13237"/>
                    <a:pt x="61101" y="13203"/>
                    <a:pt x="61153" y="13203"/>
                  </a:cubicBezTo>
                  <a:close/>
                  <a:moveTo>
                    <a:pt x="60261" y="13371"/>
                  </a:moveTo>
                  <a:cubicBezTo>
                    <a:pt x="60278" y="13371"/>
                    <a:pt x="60305" y="13376"/>
                    <a:pt x="60341" y="13387"/>
                  </a:cubicBezTo>
                  <a:cubicBezTo>
                    <a:pt x="60398" y="13403"/>
                    <a:pt x="60428" y="13427"/>
                    <a:pt x="60411" y="13440"/>
                  </a:cubicBezTo>
                  <a:cubicBezTo>
                    <a:pt x="60404" y="13446"/>
                    <a:pt x="60393" y="13448"/>
                    <a:pt x="60380" y="13448"/>
                  </a:cubicBezTo>
                  <a:cubicBezTo>
                    <a:pt x="60359" y="13448"/>
                    <a:pt x="60333" y="13442"/>
                    <a:pt x="60310" y="13431"/>
                  </a:cubicBezTo>
                  <a:cubicBezTo>
                    <a:pt x="60235" y="13396"/>
                    <a:pt x="60222" y="13371"/>
                    <a:pt x="60261" y="13371"/>
                  </a:cubicBezTo>
                  <a:close/>
                  <a:moveTo>
                    <a:pt x="55629" y="13449"/>
                  </a:moveTo>
                  <a:cubicBezTo>
                    <a:pt x="55666" y="13449"/>
                    <a:pt x="55694" y="13470"/>
                    <a:pt x="55694" y="13499"/>
                  </a:cubicBezTo>
                  <a:cubicBezTo>
                    <a:pt x="55694" y="13528"/>
                    <a:pt x="55666" y="13549"/>
                    <a:pt x="55629" y="13549"/>
                  </a:cubicBezTo>
                  <a:cubicBezTo>
                    <a:pt x="55591" y="13549"/>
                    <a:pt x="55563" y="13527"/>
                    <a:pt x="55563" y="13499"/>
                  </a:cubicBezTo>
                  <a:cubicBezTo>
                    <a:pt x="55563" y="13470"/>
                    <a:pt x="55591" y="13449"/>
                    <a:pt x="55629" y="13449"/>
                  </a:cubicBezTo>
                  <a:close/>
                  <a:moveTo>
                    <a:pt x="60598" y="13521"/>
                  </a:moveTo>
                  <a:cubicBezTo>
                    <a:pt x="60622" y="13521"/>
                    <a:pt x="60646" y="13531"/>
                    <a:pt x="60663" y="13551"/>
                  </a:cubicBezTo>
                  <a:cubicBezTo>
                    <a:pt x="60686" y="13579"/>
                    <a:pt x="60661" y="13600"/>
                    <a:pt x="60604" y="13600"/>
                  </a:cubicBezTo>
                  <a:cubicBezTo>
                    <a:pt x="60490" y="13600"/>
                    <a:pt x="60474" y="13570"/>
                    <a:pt x="60561" y="13530"/>
                  </a:cubicBezTo>
                  <a:cubicBezTo>
                    <a:pt x="60572" y="13524"/>
                    <a:pt x="60585" y="13521"/>
                    <a:pt x="60598" y="13521"/>
                  </a:cubicBezTo>
                  <a:close/>
                  <a:moveTo>
                    <a:pt x="20548" y="13605"/>
                  </a:moveTo>
                  <a:cubicBezTo>
                    <a:pt x="20557" y="13605"/>
                    <a:pt x="20564" y="13607"/>
                    <a:pt x="20569" y="13611"/>
                  </a:cubicBezTo>
                  <a:cubicBezTo>
                    <a:pt x="20588" y="13625"/>
                    <a:pt x="20551" y="13654"/>
                    <a:pt x="20488" y="13672"/>
                  </a:cubicBezTo>
                  <a:cubicBezTo>
                    <a:pt x="20452" y="13682"/>
                    <a:pt x="20429" y="13688"/>
                    <a:pt x="20417" y="13688"/>
                  </a:cubicBezTo>
                  <a:cubicBezTo>
                    <a:pt x="20399" y="13688"/>
                    <a:pt x="20412" y="13674"/>
                    <a:pt x="20452" y="13643"/>
                  </a:cubicBezTo>
                  <a:cubicBezTo>
                    <a:pt x="20485" y="13619"/>
                    <a:pt x="20523" y="13605"/>
                    <a:pt x="20548" y="13605"/>
                  </a:cubicBezTo>
                  <a:close/>
                  <a:moveTo>
                    <a:pt x="56298" y="13970"/>
                  </a:moveTo>
                  <a:cubicBezTo>
                    <a:pt x="56318" y="13970"/>
                    <a:pt x="56323" y="14000"/>
                    <a:pt x="56308" y="14046"/>
                  </a:cubicBezTo>
                  <a:cubicBezTo>
                    <a:pt x="56285" y="14111"/>
                    <a:pt x="56261" y="14145"/>
                    <a:pt x="56245" y="14145"/>
                  </a:cubicBezTo>
                  <a:cubicBezTo>
                    <a:pt x="56231" y="14145"/>
                    <a:pt x="56222" y="14122"/>
                    <a:pt x="56222" y="14075"/>
                  </a:cubicBezTo>
                  <a:cubicBezTo>
                    <a:pt x="56224" y="14033"/>
                    <a:pt x="56246" y="13996"/>
                    <a:pt x="56282" y="13975"/>
                  </a:cubicBezTo>
                  <a:cubicBezTo>
                    <a:pt x="56288" y="13972"/>
                    <a:pt x="56293" y="13970"/>
                    <a:pt x="56298" y="13970"/>
                  </a:cubicBezTo>
                  <a:close/>
                  <a:moveTo>
                    <a:pt x="28434" y="14542"/>
                  </a:moveTo>
                  <a:cubicBezTo>
                    <a:pt x="28441" y="14542"/>
                    <a:pt x="28422" y="14562"/>
                    <a:pt x="28378" y="14604"/>
                  </a:cubicBezTo>
                  <a:cubicBezTo>
                    <a:pt x="28316" y="14663"/>
                    <a:pt x="28272" y="14694"/>
                    <a:pt x="28250" y="14694"/>
                  </a:cubicBezTo>
                  <a:cubicBezTo>
                    <a:pt x="28240" y="14694"/>
                    <a:pt x="28235" y="14688"/>
                    <a:pt x="28235" y="14675"/>
                  </a:cubicBezTo>
                  <a:cubicBezTo>
                    <a:pt x="28235" y="14664"/>
                    <a:pt x="28288" y="14624"/>
                    <a:pt x="28351" y="14588"/>
                  </a:cubicBezTo>
                  <a:cubicBezTo>
                    <a:pt x="28401" y="14558"/>
                    <a:pt x="28428" y="14542"/>
                    <a:pt x="28434" y="14542"/>
                  </a:cubicBezTo>
                  <a:close/>
                  <a:moveTo>
                    <a:pt x="28170" y="14794"/>
                  </a:moveTo>
                  <a:cubicBezTo>
                    <a:pt x="28177" y="14794"/>
                    <a:pt x="28157" y="14814"/>
                    <a:pt x="28114" y="14855"/>
                  </a:cubicBezTo>
                  <a:cubicBezTo>
                    <a:pt x="28053" y="14914"/>
                    <a:pt x="28008" y="14945"/>
                    <a:pt x="27986" y="14945"/>
                  </a:cubicBezTo>
                  <a:cubicBezTo>
                    <a:pt x="27976" y="14945"/>
                    <a:pt x="27971" y="14938"/>
                    <a:pt x="27971" y="14925"/>
                  </a:cubicBezTo>
                  <a:cubicBezTo>
                    <a:pt x="27971" y="14916"/>
                    <a:pt x="28024" y="14876"/>
                    <a:pt x="28087" y="14839"/>
                  </a:cubicBezTo>
                  <a:cubicBezTo>
                    <a:pt x="28137" y="14809"/>
                    <a:pt x="28164" y="14794"/>
                    <a:pt x="28170" y="14794"/>
                  </a:cubicBezTo>
                  <a:close/>
                  <a:moveTo>
                    <a:pt x="26239" y="15857"/>
                  </a:moveTo>
                  <a:cubicBezTo>
                    <a:pt x="26244" y="15857"/>
                    <a:pt x="26248" y="15858"/>
                    <a:pt x="26251" y="15861"/>
                  </a:cubicBezTo>
                  <a:cubicBezTo>
                    <a:pt x="26271" y="15874"/>
                    <a:pt x="26248" y="15915"/>
                    <a:pt x="26204" y="15947"/>
                  </a:cubicBezTo>
                  <a:cubicBezTo>
                    <a:pt x="26175" y="15970"/>
                    <a:pt x="26158" y="15981"/>
                    <a:pt x="26151" y="15981"/>
                  </a:cubicBezTo>
                  <a:cubicBezTo>
                    <a:pt x="26141" y="15981"/>
                    <a:pt x="26148" y="15962"/>
                    <a:pt x="26169" y="15922"/>
                  </a:cubicBezTo>
                  <a:cubicBezTo>
                    <a:pt x="26190" y="15883"/>
                    <a:pt x="26219" y="15857"/>
                    <a:pt x="26239" y="15857"/>
                  </a:cubicBezTo>
                  <a:close/>
                  <a:moveTo>
                    <a:pt x="15795" y="16500"/>
                  </a:moveTo>
                  <a:cubicBezTo>
                    <a:pt x="15833" y="16500"/>
                    <a:pt x="15848" y="16509"/>
                    <a:pt x="15828" y="16523"/>
                  </a:cubicBezTo>
                  <a:cubicBezTo>
                    <a:pt x="15805" y="16540"/>
                    <a:pt x="15744" y="16558"/>
                    <a:pt x="15688" y="16564"/>
                  </a:cubicBezTo>
                  <a:cubicBezTo>
                    <a:pt x="15678" y="16565"/>
                    <a:pt x="15669" y="16565"/>
                    <a:pt x="15661" y="16565"/>
                  </a:cubicBezTo>
                  <a:cubicBezTo>
                    <a:pt x="15624" y="16565"/>
                    <a:pt x="15609" y="16556"/>
                    <a:pt x="15628" y="16541"/>
                  </a:cubicBezTo>
                  <a:cubicBezTo>
                    <a:pt x="15650" y="16525"/>
                    <a:pt x="15713" y="16507"/>
                    <a:pt x="15770" y="16501"/>
                  </a:cubicBezTo>
                  <a:cubicBezTo>
                    <a:pt x="15779" y="16500"/>
                    <a:pt x="15788" y="16500"/>
                    <a:pt x="15795" y="16500"/>
                  </a:cubicBezTo>
                  <a:close/>
                  <a:moveTo>
                    <a:pt x="23061" y="17398"/>
                  </a:moveTo>
                  <a:cubicBezTo>
                    <a:pt x="23083" y="17398"/>
                    <a:pt x="23088" y="17408"/>
                    <a:pt x="23073" y="17426"/>
                  </a:cubicBezTo>
                  <a:cubicBezTo>
                    <a:pt x="23046" y="17456"/>
                    <a:pt x="23009" y="17474"/>
                    <a:pt x="22968" y="17476"/>
                  </a:cubicBezTo>
                  <a:cubicBezTo>
                    <a:pt x="22874" y="17476"/>
                    <a:pt x="22894" y="17440"/>
                    <a:pt x="23006" y="17407"/>
                  </a:cubicBezTo>
                  <a:lnTo>
                    <a:pt x="23007" y="17408"/>
                  </a:lnTo>
                  <a:cubicBezTo>
                    <a:pt x="23030" y="17401"/>
                    <a:pt x="23048" y="17398"/>
                    <a:pt x="23061" y="17398"/>
                  </a:cubicBezTo>
                  <a:close/>
                  <a:moveTo>
                    <a:pt x="20700" y="18617"/>
                  </a:moveTo>
                  <a:cubicBezTo>
                    <a:pt x="20727" y="18617"/>
                    <a:pt x="20712" y="18650"/>
                    <a:pt x="20666" y="18692"/>
                  </a:cubicBezTo>
                  <a:cubicBezTo>
                    <a:pt x="20621" y="18735"/>
                    <a:pt x="20557" y="18768"/>
                    <a:pt x="20523" y="18768"/>
                  </a:cubicBezTo>
                  <a:cubicBezTo>
                    <a:pt x="20487" y="18768"/>
                    <a:pt x="20502" y="18735"/>
                    <a:pt x="20557" y="18692"/>
                  </a:cubicBezTo>
                  <a:cubicBezTo>
                    <a:pt x="20611" y="18650"/>
                    <a:pt x="20675" y="18617"/>
                    <a:pt x="20700" y="18617"/>
                  </a:cubicBezTo>
                  <a:close/>
                  <a:moveTo>
                    <a:pt x="60598" y="20505"/>
                  </a:moveTo>
                  <a:cubicBezTo>
                    <a:pt x="60653" y="20505"/>
                    <a:pt x="60698" y="20526"/>
                    <a:pt x="60698" y="20554"/>
                  </a:cubicBezTo>
                  <a:cubicBezTo>
                    <a:pt x="60698" y="20582"/>
                    <a:pt x="60655" y="20603"/>
                    <a:pt x="60598" y="20603"/>
                  </a:cubicBezTo>
                  <a:cubicBezTo>
                    <a:pt x="60541" y="20603"/>
                    <a:pt x="60496" y="20582"/>
                    <a:pt x="60496" y="20554"/>
                  </a:cubicBezTo>
                  <a:cubicBezTo>
                    <a:pt x="60496" y="20526"/>
                    <a:pt x="60541" y="20505"/>
                    <a:pt x="60598" y="20505"/>
                  </a:cubicBezTo>
                  <a:close/>
                  <a:moveTo>
                    <a:pt x="57438" y="20774"/>
                  </a:moveTo>
                  <a:cubicBezTo>
                    <a:pt x="57457" y="20774"/>
                    <a:pt x="57470" y="20785"/>
                    <a:pt x="57470" y="20803"/>
                  </a:cubicBezTo>
                  <a:cubicBezTo>
                    <a:pt x="57470" y="20832"/>
                    <a:pt x="57440" y="20856"/>
                    <a:pt x="57404" y="20856"/>
                  </a:cubicBezTo>
                  <a:cubicBezTo>
                    <a:pt x="57369" y="20856"/>
                    <a:pt x="57339" y="20847"/>
                    <a:pt x="57339" y="20833"/>
                  </a:cubicBezTo>
                  <a:cubicBezTo>
                    <a:pt x="57339" y="20821"/>
                    <a:pt x="57367" y="20799"/>
                    <a:pt x="57404" y="20782"/>
                  </a:cubicBezTo>
                  <a:cubicBezTo>
                    <a:pt x="57416" y="20776"/>
                    <a:pt x="57428" y="20774"/>
                    <a:pt x="57438" y="20774"/>
                  </a:cubicBezTo>
                  <a:close/>
                  <a:moveTo>
                    <a:pt x="6382" y="21797"/>
                  </a:moveTo>
                  <a:cubicBezTo>
                    <a:pt x="6389" y="21797"/>
                    <a:pt x="6369" y="21817"/>
                    <a:pt x="6325" y="21858"/>
                  </a:cubicBezTo>
                  <a:cubicBezTo>
                    <a:pt x="6264" y="21917"/>
                    <a:pt x="6219" y="21948"/>
                    <a:pt x="6197" y="21948"/>
                  </a:cubicBezTo>
                  <a:cubicBezTo>
                    <a:pt x="6187" y="21948"/>
                    <a:pt x="6182" y="21942"/>
                    <a:pt x="6182" y="21930"/>
                  </a:cubicBezTo>
                  <a:cubicBezTo>
                    <a:pt x="6182" y="21920"/>
                    <a:pt x="6235" y="21879"/>
                    <a:pt x="6298" y="21842"/>
                  </a:cubicBezTo>
                  <a:cubicBezTo>
                    <a:pt x="6348" y="21813"/>
                    <a:pt x="6375" y="21797"/>
                    <a:pt x="6382" y="21797"/>
                  </a:cubicBezTo>
                  <a:close/>
                  <a:moveTo>
                    <a:pt x="4467" y="23685"/>
                  </a:moveTo>
                  <a:cubicBezTo>
                    <a:pt x="4504" y="23685"/>
                    <a:pt x="4533" y="23706"/>
                    <a:pt x="4533" y="23734"/>
                  </a:cubicBezTo>
                  <a:cubicBezTo>
                    <a:pt x="4533" y="23763"/>
                    <a:pt x="4506" y="23785"/>
                    <a:pt x="4467" y="23785"/>
                  </a:cubicBezTo>
                  <a:cubicBezTo>
                    <a:pt x="4430" y="23785"/>
                    <a:pt x="4401" y="23763"/>
                    <a:pt x="4401" y="23734"/>
                  </a:cubicBezTo>
                  <a:cubicBezTo>
                    <a:pt x="4401" y="23706"/>
                    <a:pt x="4430" y="23685"/>
                    <a:pt x="4467" y="23685"/>
                  </a:cubicBezTo>
                  <a:close/>
                  <a:moveTo>
                    <a:pt x="3469" y="23818"/>
                  </a:moveTo>
                  <a:cubicBezTo>
                    <a:pt x="3502" y="23818"/>
                    <a:pt x="3524" y="23834"/>
                    <a:pt x="3524" y="23863"/>
                  </a:cubicBezTo>
                  <a:cubicBezTo>
                    <a:pt x="3524" y="23889"/>
                    <a:pt x="3503" y="23905"/>
                    <a:pt x="3471" y="23905"/>
                  </a:cubicBezTo>
                  <a:cubicBezTo>
                    <a:pt x="3460" y="23905"/>
                    <a:pt x="3449" y="23904"/>
                    <a:pt x="3436" y="23900"/>
                  </a:cubicBezTo>
                  <a:cubicBezTo>
                    <a:pt x="3385" y="23883"/>
                    <a:pt x="3348" y="23867"/>
                    <a:pt x="3348" y="23860"/>
                  </a:cubicBezTo>
                  <a:cubicBezTo>
                    <a:pt x="3348" y="23851"/>
                    <a:pt x="3385" y="23836"/>
                    <a:pt x="3436" y="23822"/>
                  </a:cubicBezTo>
                  <a:cubicBezTo>
                    <a:pt x="3448" y="23819"/>
                    <a:pt x="3459" y="23818"/>
                    <a:pt x="3469" y="23818"/>
                  </a:cubicBezTo>
                  <a:close/>
                  <a:moveTo>
                    <a:pt x="2527" y="24182"/>
                  </a:moveTo>
                  <a:cubicBezTo>
                    <a:pt x="2582" y="24182"/>
                    <a:pt x="2627" y="24191"/>
                    <a:pt x="2627" y="24203"/>
                  </a:cubicBezTo>
                  <a:cubicBezTo>
                    <a:pt x="2627" y="24215"/>
                    <a:pt x="2584" y="24237"/>
                    <a:pt x="2527" y="24252"/>
                  </a:cubicBezTo>
                  <a:cubicBezTo>
                    <a:pt x="2508" y="24258"/>
                    <a:pt x="2490" y="24260"/>
                    <a:pt x="2475" y="24260"/>
                  </a:cubicBezTo>
                  <a:cubicBezTo>
                    <a:pt x="2446" y="24260"/>
                    <a:pt x="2427" y="24250"/>
                    <a:pt x="2427" y="24231"/>
                  </a:cubicBezTo>
                  <a:cubicBezTo>
                    <a:pt x="2427" y="24203"/>
                    <a:pt x="2470" y="24182"/>
                    <a:pt x="2527" y="24182"/>
                  </a:cubicBezTo>
                  <a:close/>
                  <a:moveTo>
                    <a:pt x="2393" y="24539"/>
                  </a:moveTo>
                  <a:cubicBezTo>
                    <a:pt x="2397" y="24539"/>
                    <a:pt x="2401" y="24540"/>
                    <a:pt x="2405" y="24543"/>
                  </a:cubicBezTo>
                  <a:cubicBezTo>
                    <a:pt x="2427" y="24562"/>
                    <a:pt x="2430" y="24603"/>
                    <a:pt x="2411" y="24640"/>
                  </a:cubicBezTo>
                  <a:cubicBezTo>
                    <a:pt x="2403" y="24655"/>
                    <a:pt x="2396" y="24663"/>
                    <a:pt x="2389" y="24663"/>
                  </a:cubicBezTo>
                  <a:cubicBezTo>
                    <a:pt x="2380" y="24663"/>
                    <a:pt x="2372" y="24645"/>
                    <a:pt x="2370" y="24610"/>
                  </a:cubicBezTo>
                  <a:cubicBezTo>
                    <a:pt x="2367" y="24567"/>
                    <a:pt x="2377" y="24539"/>
                    <a:pt x="2393" y="24539"/>
                  </a:cubicBezTo>
                  <a:close/>
                  <a:moveTo>
                    <a:pt x="403" y="25036"/>
                  </a:moveTo>
                  <a:cubicBezTo>
                    <a:pt x="412" y="25036"/>
                    <a:pt x="430" y="25043"/>
                    <a:pt x="457" y="25056"/>
                  </a:cubicBezTo>
                  <a:cubicBezTo>
                    <a:pt x="493" y="25073"/>
                    <a:pt x="517" y="25106"/>
                    <a:pt x="520" y="25144"/>
                  </a:cubicBezTo>
                  <a:cubicBezTo>
                    <a:pt x="520" y="25161"/>
                    <a:pt x="515" y="25169"/>
                    <a:pt x="507" y="25169"/>
                  </a:cubicBezTo>
                  <a:cubicBezTo>
                    <a:pt x="496" y="25169"/>
                    <a:pt x="479" y="25155"/>
                    <a:pt x="456" y="25128"/>
                  </a:cubicBezTo>
                  <a:cubicBezTo>
                    <a:pt x="402" y="25065"/>
                    <a:pt x="384" y="25036"/>
                    <a:pt x="403" y="25036"/>
                  </a:cubicBezTo>
                  <a:close/>
                  <a:moveTo>
                    <a:pt x="1471" y="25076"/>
                  </a:moveTo>
                  <a:cubicBezTo>
                    <a:pt x="1487" y="25076"/>
                    <a:pt x="1515" y="25098"/>
                    <a:pt x="1539" y="25126"/>
                  </a:cubicBezTo>
                  <a:cubicBezTo>
                    <a:pt x="1562" y="25155"/>
                    <a:pt x="1548" y="25176"/>
                    <a:pt x="1511" y="25176"/>
                  </a:cubicBezTo>
                  <a:cubicBezTo>
                    <a:pt x="1474" y="25176"/>
                    <a:pt x="1442" y="25153"/>
                    <a:pt x="1442" y="25126"/>
                  </a:cubicBezTo>
                  <a:cubicBezTo>
                    <a:pt x="1442" y="25098"/>
                    <a:pt x="1454" y="25076"/>
                    <a:pt x="1471" y="25076"/>
                  </a:cubicBezTo>
                  <a:close/>
                  <a:moveTo>
                    <a:pt x="43299" y="0"/>
                  </a:moveTo>
                  <a:cubicBezTo>
                    <a:pt x="43291" y="0"/>
                    <a:pt x="43280" y="8"/>
                    <a:pt x="43266" y="23"/>
                  </a:cubicBezTo>
                  <a:cubicBezTo>
                    <a:pt x="43236" y="56"/>
                    <a:pt x="43158" y="73"/>
                    <a:pt x="43091" y="73"/>
                  </a:cubicBezTo>
                  <a:cubicBezTo>
                    <a:pt x="43033" y="73"/>
                    <a:pt x="42984" y="60"/>
                    <a:pt x="42984" y="32"/>
                  </a:cubicBezTo>
                  <a:cubicBezTo>
                    <a:pt x="42984" y="26"/>
                    <a:pt x="42975" y="23"/>
                    <a:pt x="42958" y="23"/>
                  </a:cubicBezTo>
                  <a:cubicBezTo>
                    <a:pt x="42921" y="23"/>
                    <a:pt x="42847" y="38"/>
                    <a:pt x="42765" y="64"/>
                  </a:cubicBezTo>
                  <a:cubicBezTo>
                    <a:pt x="42676" y="91"/>
                    <a:pt x="42612" y="104"/>
                    <a:pt x="42563" y="104"/>
                  </a:cubicBezTo>
                  <a:cubicBezTo>
                    <a:pt x="42526" y="104"/>
                    <a:pt x="42498" y="96"/>
                    <a:pt x="42477" y="80"/>
                  </a:cubicBezTo>
                  <a:cubicBezTo>
                    <a:pt x="42450" y="59"/>
                    <a:pt x="42369" y="50"/>
                    <a:pt x="42271" y="50"/>
                  </a:cubicBezTo>
                  <a:cubicBezTo>
                    <a:pt x="42047" y="50"/>
                    <a:pt x="41735" y="96"/>
                    <a:pt x="41776" y="146"/>
                  </a:cubicBezTo>
                  <a:cubicBezTo>
                    <a:pt x="41787" y="159"/>
                    <a:pt x="41783" y="165"/>
                    <a:pt x="41768" y="165"/>
                  </a:cubicBezTo>
                  <a:cubicBezTo>
                    <a:pt x="41750" y="165"/>
                    <a:pt x="41716" y="156"/>
                    <a:pt x="41671" y="138"/>
                  </a:cubicBezTo>
                  <a:cubicBezTo>
                    <a:pt x="41619" y="117"/>
                    <a:pt x="41585" y="107"/>
                    <a:pt x="41569" y="107"/>
                  </a:cubicBezTo>
                  <a:cubicBezTo>
                    <a:pt x="41554" y="107"/>
                    <a:pt x="41554" y="116"/>
                    <a:pt x="41568" y="134"/>
                  </a:cubicBezTo>
                  <a:cubicBezTo>
                    <a:pt x="41595" y="167"/>
                    <a:pt x="41558" y="189"/>
                    <a:pt x="41477" y="189"/>
                  </a:cubicBezTo>
                  <a:cubicBezTo>
                    <a:pt x="41403" y="189"/>
                    <a:pt x="41341" y="207"/>
                    <a:pt x="41341" y="229"/>
                  </a:cubicBezTo>
                  <a:cubicBezTo>
                    <a:pt x="41341" y="250"/>
                    <a:pt x="41244" y="274"/>
                    <a:pt x="41132" y="280"/>
                  </a:cubicBezTo>
                  <a:cubicBezTo>
                    <a:pt x="41019" y="287"/>
                    <a:pt x="40897" y="320"/>
                    <a:pt x="40868" y="352"/>
                  </a:cubicBezTo>
                  <a:cubicBezTo>
                    <a:pt x="40850" y="372"/>
                    <a:pt x="40834" y="383"/>
                    <a:pt x="40824" y="383"/>
                  </a:cubicBezTo>
                  <a:cubicBezTo>
                    <a:pt x="40819" y="383"/>
                    <a:pt x="40816" y="380"/>
                    <a:pt x="40816" y="372"/>
                  </a:cubicBezTo>
                  <a:cubicBezTo>
                    <a:pt x="40816" y="365"/>
                    <a:pt x="40808" y="362"/>
                    <a:pt x="40794" y="362"/>
                  </a:cubicBezTo>
                  <a:cubicBezTo>
                    <a:pt x="40768" y="362"/>
                    <a:pt x="40721" y="374"/>
                    <a:pt x="40668" y="396"/>
                  </a:cubicBezTo>
                  <a:cubicBezTo>
                    <a:pt x="40597" y="426"/>
                    <a:pt x="40521" y="447"/>
                    <a:pt x="40484" y="447"/>
                  </a:cubicBezTo>
                  <a:cubicBezTo>
                    <a:pt x="40478" y="447"/>
                    <a:pt x="40474" y="447"/>
                    <a:pt x="40470" y="446"/>
                  </a:cubicBezTo>
                  <a:cubicBezTo>
                    <a:pt x="40468" y="445"/>
                    <a:pt x="40465" y="445"/>
                    <a:pt x="40463" y="445"/>
                  </a:cubicBezTo>
                  <a:cubicBezTo>
                    <a:pt x="40440" y="445"/>
                    <a:pt x="40419" y="464"/>
                    <a:pt x="40421" y="489"/>
                  </a:cubicBezTo>
                  <a:cubicBezTo>
                    <a:pt x="40421" y="514"/>
                    <a:pt x="40387" y="529"/>
                    <a:pt x="40338" y="529"/>
                  </a:cubicBezTo>
                  <a:cubicBezTo>
                    <a:pt x="40326" y="529"/>
                    <a:pt x="40312" y="528"/>
                    <a:pt x="40298" y="526"/>
                  </a:cubicBezTo>
                  <a:cubicBezTo>
                    <a:pt x="40287" y="525"/>
                    <a:pt x="40276" y="525"/>
                    <a:pt x="40264" y="525"/>
                  </a:cubicBezTo>
                  <a:cubicBezTo>
                    <a:pt x="40195" y="525"/>
                    <a:pt x="40127" y="544"/>
                    <a:pt x="40065" y="578"/>
                  </a:cubicBezTo>
                  <a:cubicBezTo>
                    <a:pt x="40007" y="616"/>
                    <a:pt x="39880" y="647"/>
                    <a:pt x="39794" y="647"/>
                  </a:cubicBezTo>
                  <a:cubicBezTo>
                    <a:pt x="39700" y="647"/>
                    <a:pt x="39649" y="669"/>
                    <a:pt x="39675" y="699"/>
                  </a:cubicBezTo>
                  <a:cubicBezTo>
                    <a:pt x="39691" y="719"/>
                    <a:pt x="39686" y="729"/>
                    <a:pt x="39663" y="729"/>
                  </a:cubicBezTo>
                  <a:cubicBezTo>
                    <a:pt x="39651" y="729"/>
                    <a:pt x="39634" y="726"/>
                    <a:pt x="39612" y="720"/>
                  </a:cubicBezTo>
                  <a:cubicBezTo>
                    <a:pt x="39595" y="715"/>
                    <a:pt x="39578" y="713"/>
                    <a:pt x="39561" y="713"/>
                  </a:cubicBezTo>
                  <a:cubicBezTo>
                    <a:pt x="39519" y="713"/>
                    <a:pt x="39481" y="726"/>
                    <a:pt x="39467" y="749"/>
                  </a:cubicBezTo>
                  <a:cubicBezTo>
                    <a:pt x="39461" y="758"/>
                    <a:pt x="39457" y="763"/>
                    <a:pt x="39454" y="763"/>
                  </a:cubicBezTo>
                  <a:cubicBezTo>
                    <a:pt x="39447" y="763"/>
                    <a:pt x="39448" y="740"/>
                    <a:pt x="39458" y="701"/>
                  </a:cubicBezTo>
                  <a:cubicBezTo>
                    <a:pt x="39474" y="644"/>
                    <a:pt x="39464" y="614"/>
                    <a:pt x="39429" y="614"/>
                  </a:cubicBezTo>
                  <a:cubicBezTo>
                    <a:pt x="39421" y="614"/>
                    <a:pt x="39412" y="616"/>
                    <a:pt x="39401" y="619"/>
                  </a:cubicBezTo>
                  <a:cubicBezTo>
                    <a:pt x="39391" y="622"/>
                    <a:pt x="39380" y="623"/>
                    <a:pt x="39368" y="623"/>
                  </a:cubicBezTo>
                  <a:cubicBezTo>
                    <a:pt x="39331" y="623"/>
                    <a:pt x="39290" y="609"/>
                    <a:pt x="39273" y="587"/>
                  </a:cubicBezTo>
                  <a:cubicBezTo>
                    <a:pt x="39252" y="561"/>
                    <a:pt x="39176" y="538"/>
                    <a:pt x="39099" y="538"/>
                  </a:cubicBezTo>
                  <a:cubicBezTo>
                    <a:pt x="39094" y="538"/>
                    <a:pt x="39090" y="538"/>
                    <a:pt x="39085" y="538"/>
                  </a:cubicBezTo>
                  <a:cubicBezTo>
                    <a:pt x="38948" y="543"/>
                    <a:pt x="38946" y="544"/>
                    <a:pt x="39073" y="586"/>
                  </a:cubicBezTo>
                  <a:cubicBezTo>
                    <a:pt x="39179" y="620"/>
                    <a:pt x="39184" y="628"/>
                    <a:pt x="39091" y="631"/>
                  </a:cubicBezTo>
                  <a:cubicBezTo>
                    <a:pt x="39089" y="631"/>
                    <a:pt x="39087" y="631"/>
                    <a:pt x="39085" y="631"/>
                  </a:cubicBezTo>
                  <a:cubicBezTo>
                    <a:pt x="39024" y="631"/>
                    <a:pt x="38960" y="610"/>
                    <a:pt x="38940" y="586"/>
                  </a:cubicBezTo>
                  <a:cubicBezTo>
                    <a:pt x="38927" y="568"/>
                    <a:pt x="38896" y="558"/>
                    <a:pt x="38860" y="558"/>
                  </a:cubicBezTo>
                  <a:cubicBezTo>
                    <a:pt x="38842" y="558"/>
                    <a:pt x="38822" y="561"/>
                    <a:pt x="38803" y="566"/>
                  </a:cubicBezTo>
                  <a:cubicBezTo>
                    <a:pt x="38728" y="587"/>
                    <a:pt x="38722" y="613"/>
                    <a:pt x="38781" y="666"/>
                  </a:cubicBezTo>
                  <a:cubicBezTo>
                    <a:pt x="38822" y="704"/>
                    <a:pt x="38843" y="749"/>
                    <a:pt x="38825" y="763"/>
                  </a:cubicBezTo>
                  <a:cubicBezTo>
                    <a:pt x="38821" y="766"/>
                    <a:pt x="38816" y="768"/>
                    <a:pt x="38809" y="768"/>
                  </a:cubicBezTo>
                  <a:cubicBezTo>
                    <a:pt x="38785" y="768"/>
                    <a:pt x="38747" y="749"/>
                    <a:pt x="38712" y="716"/>
                  </a:cubicBezTo>
                  <a:cubicBezTo>
                    <a:pt x="38682" y="688"/>
                    <a:pt x="38660" y="673"/>
                    <a:pt x="38634" y="673"/>
                  </a:cubicBezTo>
                  <a:cubicBezTo>
                    <a:pt x="38600" y="673"/>
                    <a:pt x="38560" y="698"/>
                    <a:pt x="38490" y="752"/>
                  </a:cubicBezTo>
                  <a:cubicBezTo>
                    <a:pt x="38339" y="865"/>
                    <a:pt x="38284" y="983"/>
                    <a:pt x="38382" y="983"/>
                  </a:cubicBezTo>
                  <a:cubicBezTo>
                    <a:pt x="38418" y="983"/>
                    <a:pt x="38445" y="962"/>
                    <a:pt x="38445" y="934"/>
                  </a:cubicBezTo>
                  <a:cubicBezTo>
                    <a:pt x="38445" y="905"/>
                    <a:pt x="38530" y="883"/>
                    <a:pt x="38630" y="883"/>
                  </a:cubicBezTo>
                  <a:cubicBezTo>
                    <a:pt x="38730" y="883"/>
                    <a:pt x="38876" y="841"/>
                    <a:pt x="38948" y="790"/>
                  </a:cubicBezTo>
                  <a:cubicBezTo>
                    <a:pt x="39013" y="744"/>
                    <a:pt x="39066" y="723"/>
                    <a:pt x="39127" y="723"/>
                  </a:cubicBezTo>
                  <a:cubicBezTo>
                    <a:pt x="39157" y="723"/>
                    <a:pt x="39188" y="728"/>
                    <a:pt x="39224" y="738"/>
                  </a:cubicBezTo>
                  <a:cubicBezTo>
                    <a:pt x="39304" y="760"/>
                    <a:pt x="39367" y="801"/>
                    <a:pt x="39367" y="831"/>
                  </a:cubicBezTo>
                  <a:cubicBezTo>
                    <a:pt x="39367" y="865"/>
                    <a:pt x="39342" y="882"/>
                    <a:pt x="39311" y="882"/>
                  </a:cubicBezTo>
                  <a:cubicBezTo>
                    <a:pt x="39276" y="882"/>
                    <a:pt x="39234" y="861"/>
                    <a:pt x="39210" y="822"/>
                  </a:cubicBezTo>
                  <a:cubicBezTo>
                    <a:pt x="39203" y="809"/>
                    <a:pt x="39197" y="803"/>
                    <a:pt x="39193" y="803"/>
                  </a:cubicBezTo>
                  <a:cubicBezTo>
                    <a:pt x="39185" y="803"/>
                    <a:pt x="39184" y="823"/>
                    <a:pt x="39190" y="859"/>
                  </a:cubicBezTo>
                  <a:cubicBezTo>
                    <a:pt x="39199" y="925"/>
                    <a:pt x="39183" y="948"/>
                    <a:pt x="39097" y="948"/>
                  </a:cubicBezTo>
                  <a:cubicBezTo>
                    <a:pt x="39076" y="948"/>
                    <a:pt x="39052" y="946"/>
                    <a:pt x="39022" y="944"/>
                  </a:cubicBezTo>
                  <a:cubicBezTo>
                    <a:pt x="39004" y="943"/>
                    <a:pt x="38986" y="942"/>
                    <a:pt x="38968" y="942"/>
                  </a:cubicBezTo>
                  <a:cubicBezTo>
                    <a:pt x="38895" y="942"/>
                    <a:pt x="38840" y="954"/>
                    <a:pt x="38840" y="974"/>
                  </a:cubicBezTo>
                  <a:cubicBezTo>
                    <a:pt x="38840" y="999"/>
                    <a:pt x="38706" y="1047"/>
                    <a:pt x="38542" y="1081"/>
                  </a:cubicBezTo>
                  <a:cubicBezTo>
                    <a:pt x="38379" y="1114"/>
                    <a:pt x="38226" y="1166"/>
                    <a:pt x="38205" y="1195"/>
                  </a:cubicBezTo>
                  <a:cubicBezTo>
                    <a:pt x="38189" y="1214"/>
                    <a:pt x="38192" y="1224"/>
                    <a:pt x="38213" y="1224"/>
                  </a:cubicBezTo>
                  <a:cubicBezTo>
                    <a:pt x="38228" y="1224"/>
                    <a:pt x="38253" y="1218"/>
                    <a:pt x="38288" y="1207"/>
                  </a:cubicBezTo>
                  <a:cubicBezTo>
                    <a:pt x="38424" y="1165"/>
                    <a:pt x="38517" y="1144"/>
                    <a:pt x="38551" y="1144"/>
                  </a:cubicBezTo>
                  <a:cubicBezTo>
                    <a:pt x="38585" y="1144"/>
                    <a:pt x="38556" y="1166"/>
                    <a:pt x="38445" y="1211"/>
                  </a:cubicBezTo>
                  <a:cubicBezTo>
                    <a:pt x="38335" y="1255"/>
                    <a:pt x="38258" y="1276"/>
                    <a:pt x="38188" y="1276"/>
                  </a:cubicBezTo>
                  <a:cubicBezTo>
                    <a:pt x="38147" y="1276"/>
                    <a:pt x="38108" y="1268"/>
                    <a:pt x="38066" y="1254"/>
                  </a:cubicBezTo>
                  <a:cubicBezTo>
                    <a:pt x="37929" y="1207"/>
                    <a:pt x="37926" y="1199"/>
                    <a:pt x="38037" y="1131"/>
                  </a:cubicBezTo>
                  <a:cubicBezTo>
                    <a:pt x="38100" y="1092"/>
                    <a:pt x="38176" y="1019"/>
                    <a:pt x="38197" y="974"/>
                  </a:cubicBezTo>
                  <a:cubicBezTo>
                    <a:pt x="38221" y="928"/>
                    <a:pt x="38217" y="909"/>
                    <a:pt x="38177" y="909"/>
                  </a:cubicBezTo>
                  <a:cubicBezTo>
                    <a:pt x="38161" y="909"/>
                    <a:pt x="38139" y="912"/>
                    <a:pt x="38111" y="917"/>
                  </a:cubicBezTo>
                  <a:cubicBezTo>
                    <a:pt x="38040" y="932"/>
                    <a:pt x="37981" y="980"/>
                    <a:pt x="37981" y="1022"/>
                  </a:cubicBezTo>
                  <a:cubicBezTo>
                    <a:pt x="37981" y="1053"/>
                    <a:pt x="37971" y="1073"/>
                    <a:pt x="37956" y="1073"/>
                  </a:cubicBezTo>
                  <a:cubicBezTo>
                    <a:pt x="37951" y="1073"/>
                    <a:pt x="37946" y="1071"/>
                    <a:pt x="37940" y="1066"/>
                  </a:cubicBezTo>
                  <a:cubicBezTo>
                    <a:pt x="37933" y="1060"/>
                    <a:pt x="37921" y="1057"/>
                    <a:pt x="37907" y="1057"/>
                  </a:cubicBezTo>
                  <a:cubicBezTo>
                    <a:pt x="37880" y="1057"/>
                    <a:pt x="37845" y="1068"/>
                    <a:pt x="37812" y="1087"/>
                  </a:cubicBezTo>
                  <a:cubicBezTo>
                    <a:pt x="37727" y="1140"/>
                    <a:pt x="37693" y="1220"/>
                    <a:pt x="37748" y="1220"/>
                  </a:cubicBezTo>
                  <a:cubicBezTo>
                    <a:pt x="37753" y="1220"/>
                    <a:pt x="37760" y="1219"/>
                    <a:pt x="37767" y="1217"/>
                  </a:cubicBezTo>
                  <a:cubicBezTo>
                    <a:pt x="37770" y="1216"/>
                    <a:pt x="37773" y="1216"/>
                    <a:pt x="37777" y="1216"/>
                  </a:cubicBezTo>
                  <a:cubicBezTo>
                    <a:pt x="37814" y="1216"/>
                    <a:pt x="37902" y="1248"/>
                    <a:pt x="37981" y="1290"/>
                  </a:cubicBezTo>
                  <a:cubicBezTo>
                    <a:pt x="38101" y="1352"/>
                    <a:pt x="38101" y="1390"/>
                    <a:pt x="37992" y="1390"/>
                  </a:cubicBezTo>
                  <a:cubicBezTo>
                    <a:pt x="37967" y="1390"/>
                    <a:pt x="37936" y="1388"/>
                    <a:pt x="37900" y="1384"/>
                  </a:cubicBezTo>
                  <a:cubicBezTo>
                    <a:pt x="37897" y="1384"/>
                    <a:pt x="37895" y="1384"/>
                    <a:pt x="37892" y="1384"/>
                  </a:cubicBezTo>
                  <a:cubicBezTo>
                    <a:pt x="37867" y="1384"/>
                    <a:pt x="37853" y="1397"/>
                    <a:pt x="37858" y="1417"/>
                  </a:cubicBezTo>
                  <a:cubicBezTo>
                    <a:pt x="37869" y="1465"/>
                    <a:pt x="37865" y="1489"/>
                    <a:pt x="37840" y="1489"/>
                  </a:cubicBezTo>
                  <a:cubicBezTo>
                    <a:pt x="37813" y="1489"/>
                    <a:pt x="37762" y="1461"/>
                    <a:pt x="37681" y="1404"/>
                  </a:cubicBezTo>
                  <a:cubicBezTo>
                    <a:pt x="37592" y="1342"/>
                    <a:pt x="37490" y="1294"/>
                    <a:pt x="37444" y="1294"/>
                  </a:cubicBezTo>
                  <a:cubicBezTo>
                    <a:pt x="37441" y="1294"/>
                    <a:pt x="37438" y="1294"/>
                    <a:pt x="37436" y="1295"/>
                  </a:cubicBezTo>
                  <a:cubicBezTo>
                    <a:pt x="37329" y="1308"/>
                    <a:pt x="37191" y="1407"/>
                    <a:pt x="37191" y="1469"/>
                  </a:cubicBezTo>
                  <a:cubicBezTo>
                    <a:pt x="37191" y="1499"/>
                    <a:pt x="37160" y="1536"/>
                    <a:pt x="37117" y="1556"/>
                  </a:cubicBezTo>
                  <a:cubicBezTo>
                    <a:pt x="37099" y="1564"/>
                    <a:pt x="37087" y="1569"/>
                    <a:pt x="37080" y="1569"/>
                  </a:cubicBezTo>
                  <a:cubicBezTo>
                    <a:pt x="37068" y="1569"/>
                    <a:pt x="37072" y="1555"/>
                    <a:pt x="37094" y="1528"/>
                  </a:cubicBezTo>
                  <a:cubicBezTo>
                    <a:pt x="37117" y="1501"/>
                    <a:pt x="37123" y="1487"/>
                    <a:pt x="37110" y="1487"/>
                  </a:cubicBezTo>
                  <a:cubicBezTo>
                    <a:pt x="37102" y="1487"/>
                    <a:pt x="37090" y="1491"/>
                    <a:pt x="37072" y="1499"/>
                  </a:cubicBezTo>
                  <a:cubicBezTo>
                    <a:pt x="37029" y="1520"/>
                    <a:pt x="37011" y="1551"/>
                    <a:pt x="37029" y="1575"/>
                  </a:cubicBezTo>
                  <a:cubicBezTo>
                    <a:pt x="37047" y="1599"/>
                    <a:pt x="36997" y="1629"/>
                    <a:pt x="36923" y="1644"/>
                  </a:cubicBezTo>
                  <a:cubicBezTo>
                    <a:pt x="36841" y="1660"/>
                    <a:pt x="36803" y="1695"/>
                    <a:pt x="36832" y="1727"/>
                  </a:cubicBezTo>
                  <a:cubicBezTo>
                    <a:pt x="36847" y="1745"/>
                    <a:pt x="36864" y="1753"/>
                    <a:pt x="36886" y="1753"/>
                  </a:cubicBezTo>
                  <a:cubicBezTo>
                    <a:pt x="36912" y="1753"/>
                    <a:pt x="36944" y="1741"/>
                    <a:pt x="36985" y="1717"/>
                  </a:cubicBezTo>
                  <a:cubicBezTo>
                    <a:pt x="37052" y="1676"/>
                    <a:pt x="37096" y="1659"/>
                    <a:pt x="37169" y="1659"/>
                  </a:cubicBezTo>
                  <a:cubicBezTo>
                    <a:pt x="37205" y="1659"/>
                    <a:pt x="37248" y="1663"/>
                    <a:pt x="37305" y="1671"/>
                  </a:cubicBezTo>
                  <a:cubicBezTo>
                    <a:pt x="37329" y="1675"/>
                    <a:pt x="37264" y="1733"/>
                    <a:pt x="37157" y="1802"/>
                  </a:cubicBezTo>
                  <a:cubicBezTo>
                    <a:pt x="37059" y="1866"/>
                    <a:pt x="37024" y="1899"/>
                    <a:pt x="37053" y="1899"/>
                  </a:cubicBezTo>
                  <a:cubicBezTo>
                    <a:pt x="37061" y="1899"/>
                    <a:pt x="37073" y="1897"/>
                    <a:pt x="37091" y="1892"/>
                  </a:cubicBezTo>
                  <a:cubicBezTo>
                    <a:pt x="37125" y="1882"/>
                    <a:pt x="37149" y="1877"/>
                    <a:pt x="37165" y="1877"/>
                  </a:cubicBezTo>
                  <a:cubicBezTo>
                    <a:pt x="37189" y="1877"/>
                    <a:pt x="37191" y="1890"/>
                    <a:pt x="37170" y="1915"/>
                  </a:cubicBezTo>
                  <a:cubicBezTo>
                    <a:pt x="37144" y="1950"/>
                    <a:pt x="37066" y="1975"/>
                    <a:pt x="36991" y="1975"/>
                  </a:cubicBezTo>
                  <a:cubicBezTo>
                    <a:pt x="36915" y="1975"/>
                    <a:pt x="36873" y="1992"/>
                    <a:pt x="36894" y="2015"/>
                  </a:cubicBezTo>
                  <a:cubicBezTo>
                    <a:pt x="36914" y="2038"/>
                    <a:pt x="36891" y="2056"/>
                    <a:pt x="36847" y="2057"/>
                  </a:cubicBezTo>
                  <a:cubicBezTo>
                    <a:pt x="36797" y="2059"/>
                    <a:pt x="36748" y="2065"/>
                    <a:pt x="36699" y="2072"/>
                  </a:cubicBezTo>
                  <a:cubicBezTo>
                    <a:pt x="36655" y="2077"/>
                    <a:pt x="36611" y="2080"/>
                    <a:pt x="36567" y="2080"/>
                  </a:cubicBezTo>
                  <a:cubicBezTo>
                    <a:pt x="36546" y="2080"/>
                    <a:pt x="36526" y="2079"/>
                    <a:pt x="36505" y="2078"/>
                  </a:cubicBezTo>
                  <a:cubicBezTo>
                    <a:pt x="36393" y="2075"/>
                    <a:pt x="36389" y="2065"/>
                    <a:pt x="36474" y="2001"/>
                  </a:cubicBezTo>
                  <a:cubicBezTo>
                    <a:pt x="36529" y="1959"/>
                    <a:pt x="36633" y="1920"/>
                    <a:pt x="36715" y="1911"/>
                  </a:cubicBezTo>
                  <a:cubicBezTo>
                    <a:pt x="36797" y="1902"/>
                    <a:pt x="36882" y="1875"/>
                    <a:pt x="36912" y="1851"/>
                  </a:cubicBezTo>
                  <a:cubicBezTo>
                    <a:pt x="36929" y="1838"/>
                    <a:pt x="36931" y="1832"/>
                    <a:pt x="36922" y="1832"/>
                  </a:cubicBezTo>
                  <a:cubicBezTo>
                    <a:pt x="36915" y="1832"/>
                    <a:pt x="36901" y="1836"/>
                    <a:pt x="36881" y="1844"/>
                  </a:cubicBezTo>
                  <a:cubicBezTo>
                    <a:pt x="36864" y="1851"/>
                    <a:pt x="36848" y="1855"/>
                    <a:pt x="36834" y="1855"/>
                  </a:cubicBezTo>
                  <a:cubicBezTo>
                    <a:pt x="36813" y="1855"/>
                    <a:pt x="36797" y="1846"/>
                    <a:pt x="36797" y="1830"/>
                  </a:cubicBezTo>
                  <a:cubicBezTo>
                    <a:pt x="36797" y="1810"/>
                    <a:pt x="36762" y="1796"/>
                    <a:pt x="36709" y="1796"/>
                  </a:cubicBezTo>
                  <a:cubicBezTo>
                    <a:pt x="36696" y="1796"/>
                    <a:pt x="36680" y="1797"/>
                    <a:pt x="36665" y="1799"/>
                  </a:cubicBezTo>
                  <a:cubicBezTo>
                    <a:pt x="36477" y="1826"/>
                    <a:pt x="36394" y="1872"/>
                    <a:pt x="36439" y="1927"/>
                  </a:cubicBezTo>
                  <a:cubicBezTo>
                    <a:pt x="36460" y="1954"/>
                    <a:pt x="36430" y="1975"/>
                    <a:pt x="36368" y="1975"/>
                  </a:cubicBezTo>
                  <a:cubicBezTo>
                    <a:pt x="36308" y="1975"/>
                    <a:pt x="36197" y="2030"/>
                    <a:pt x="36129" y="2098"/>
                  </a:cubicBezTo>
                  <a:cubicBezTo>
                    <a:pt x="36064" y="2161"/>
                    <a:pt x="35975" y="2210"/>
                    <a:pt x="35929" y="2210"/>
                  </a:cubicBezTo>
                  <a:cubicBezTo>
                    <a:pt x="35926" y="2210"/>
                    <a:pt x="35924" y="2210"/>
                    <a:pt x="35921" y="2209"/>
                  </a:cubicBezTo>
                  <a:cubicBezTo>
                    <a:pt x="35920" y="2209"/>
                    <a:pt x="35918" y="2209"/>
                    <a:pt x="35916" y="2209"/>
                  </a:cubicBezTo>
                  <a:cubicBezTo>
                    <a:pt x="35876" y="2209"/>
                    <a:pt x="35833" y="2268"/>
                    <a:pt x="35821" y="2344"/>
                  </a:cubicBezTo>
                  <a:cubicBezTo>
                    <a:pt x="35811" y="2415"/>
                    <a:pt x="35798" y="2448"/>
                    <a:pt x="35780" y="2448"/>
                  </a:cubicBezTo>
                  <a:cubicBezTo>
                    <a:pt x="35770" y="2448"/>
                    <a:pt x="35758" y="2438"/>
                    <a:pt x="35744" y="2420"/>
                  </a:cubicBezTo>
                  <a:cubicBezTo>
                    <a:pt x="35727" y="2400"/>
                    <a:pt x="35711" y="2389"/>
                    <a:pt x="35689" y="2389"/>
                  </a:cubicBezTo>
                  <a:cubicBezTo>
                    <a:pt x="35651" y="2389"/>
                    <a:pt x="35597" y="2424"/>
                    <a:pt x="35502" y="2503"/>
                  </a:cubicBezTo>
                  <a:cubicBezTo>
                    <a:pt x="35380" y="2600"/>
                    <a:pt x="35245" y="2683"/>
                    <a:pt x="35104" y="2748"/>
                  </a:cubicBezTo>
                  <a:cubicBezTo>
                    <a:pt x="34984" y="2800"/>
                    <a:pt x="34890" y="2868"/>
                    <a:pt x="34890" y="2900"/>
                  </a:cubicBezTo>
                  <a:cubicBezTo>
                    <a:pt x="34890" y="2933"/>
                    <a:pt x="34853" y="2972"/>
                    <a:pt x="34810" y="2985"/>
                  </a:cubicBezTo>
                  <a:cubicBezTo>
                    <a:pt x="34759" y="3002"/>
                    <a:pt x="34772" y="3012"/>
                    <a:pt x="34841" y="3015"/>
                  </a:cubicBezTo>
                  <a:cubicBezTo>
                    <a:pt x="34966" y="3018"/>
                    <a:pt x="35004" y="3187"/>
                    <a:pt x="34890" y="3239"/>
                  </a:cubicBezTo>
                  <a:cubicBezTo>
                    <a:pt x="34853" y="3257"/>
                    <a:pt x="34837" y="3288"/>
                    <a:pt x="34853" y="3309"/>
                  </a:cubicBezTo>
                  <a:cubicBezTo>
                    <a:pt x="34869" y="3328"/>
                    <a:pt x="34835" y="3341"/>
                    <a:pt x="34776" y="3341"/>
                  </a:cubicBezTo>
                  <a:cubicBezTo>
                    <a:pt x="34768" y="3341"/>
                    <a:pt x="34759" y="3341"/>
                    <a:pt x="34750" y="3341"/>
                  </a:cubicBezTo>
                  <a:cubicBezTo>
                    <a:pt x="34675" y="3336"/>
                    <a:pt x="34592" y="3305"/>
                    <a:pt x="34562" y="3268"/>
                  </a:cubicBezTo>
                  <a:cubicBezTo>
                    <a:pt x="34540" y="3240"/>
                    <a:pt x="34510" y="3227"/>
                    <a:pt x="34472" y="3227"/>
                  </a:cubicBezTo>
                  <a:cubicBezTo>
                    <a:pt x="34447" y="3227"/>
                    <a:pt x="34418" y="3232"/>
                    <a:pt x="34386" y="3244"/>
                  </a:cubicBezTo>
                  <a:cubicBezTo>
                    <a:pt x="34274" y="3282"/>
                    <a:pt x="34277" y="3288"/>
                    <a:pt x="34408" y="3305"/>
                  </a:cubicBezTo>
                  <a:cubicBezTo>
                    <a:pt x="34489" y="3315"/>
                    <a:pt x="34584" y="3353"/>
                    <a:pt x="34625" y="3390"/>
                  </a:cubicBezTo>
                  <a:cubicBezTo>
                    <a:pt x="34707" y="3464"/>
                    <a:pt x="34528" y="3603"/>
                    <a:pt x="34381" y="3603"/>
                  </a:cubicBezTo>
                  <a:cubicBezTo>
                    <a:pt x="34362" y="3603"/>
                    <a:pt x="34343" y="3601"/>
                    <a:pt x="34326" y="3596"/>
                  </a:cubicBezTo>
                  <a:cubicBezTo>
                    <a:pt x="34235" y="3569"/>
                    <a:pt x="34243" y="3551"/>
                    <a:pt x="34374" y="3467"/>
                  </a:cubicBezTo>
                  <a:cubicBezTo>
                    <a:pt x="34455" y="3417"/>
                    <a:pt x="34489" y="3370"/>
                    <a:pt x="34446" y="3369"/>
                  </a:cubicBezTo>
                  <a:cubicBezTo>
                    <a:pt x="34444" y="3369"/>
                    <a:pt x="34442" y="3369"/>
                    <a:pt x="34441" y="3369"/>
                  </a:cubicBezTo>
                  <a:cubicBezTo>
                    <a:pt x="34400" y="3369"/>
                    <a:pt x="34365" y="3388"/>
                    <a:pt x="34365" y="3414"/>
                  </a:cubicBezTo>
                  <a:cubicBezTo>
                    <a:pt x="34365" y="3432"/>
                    <a:pt x="34343" y="3443"/>
                    <a:pt x="34315" y="3443"/>
                  </a:cubicBezTo>
                  <a:cubicBezTo>
                    <a:pt x="34304" y="3443"/>
                    <a:pt x="34292" y="3441"/>
                    <a:pt x="34280" y="3438"/>
                  </a:cubicBezTo>
                  <a:cubicBezTo>
                    <a:pt x="34272" y="3435"/>
                    <a:pt x="34262" y="3434"/>
                    <a:pt x="34250" y="3434"/>
                  </a:cubicBezTo>
                  <a:cubicBezTo>
                    <a:pt x="34200" y="3434"/>
                    <a:pt x="34123" y="3455"/>
                    <a:pt x="34067" y="3487"/>
                  </a:cubicBezTo>
                  <a:cubicBezTo>
                    <a:pt x="33947" y="3556"/>
                    <a:pt x="33947" y="3560"/>
                    <a:pt x="34058" y="3563"/>
                  </a:cubicBezTo>
                  <a:cubicBezTo>
                    <a:pt x="34120" y="3564"/>
                    <a:pt x="34156" y="3590"/>
                    <a:pt x="34132" y="3617"/>
                  </a:cubicBezTo>
                  <a:cubicBezTo>
                    <a:pt x="34110" y="3642"/>
                    <a:pt x="34112" y="3662"/>
                    <a:pt x="34136" y="3662"/>
                  </a:cubicBezTo>
                  <a:cubicBezTo>
                    <a:pt x="34139" y="3662"/>
                    <a:pt x="34141" y="3662"/>
                    <a:pt x="34144" y="3661"/>
                  </a:cubicBezTo>
                  <a:cubicBezTo>
                    <a:pt x="34174" y="3657"/>
                    <a:pt x="34198" y="3655"/>
                    <a:pt x="34217" y="3655"/>
                  </a:cubicBezTo>
                  <a:cubicBezTo>
                    <a:pt x="34286" y="3655"/>
                    <a:pt x="34283" y="3683"/>
                    <a:pt x="34207" y="3741"/>
                  </a:cubicBezTo>
                  <a:cubicBezTo>
                    <a:pt x="34159" y="3777"/>
                    <a:pt x="34090" y="3794"/>
                    <a:pt x="34032" y="3794"/>
                  </a:cubicBezTo>
                  <a:cubicBezTo>
                    <a:pt x="33960" y="3794"/>
                    <a:pt x="33903" y="3768"/>
                    <a:pt x="33920" y="3721"/>
                  </a:cubicBezTo>
                  <a:cubicBezTo>
                    <a:pt x="33929" y="3694"/>
                    <a:pt x="33910" y="3675"/>
                    <a:pt x="33871" y="3675"/>
                  </a:cubicBezTo>
                  <a:cubicBezTo>
                    <a:pt x="33834" y="3675"/>
                    <a:pt x="33814" y="3696"/>
                    <a:pt x="33825" y="3724"/>
                  </a:cubicBezTo>
                  <a:cubicBezTo>
                    <a:pt x="33831" y="3742"/>
                    <a:pt x="33826" y="3752"/>
                    <a:pt x="33811" y="3752"/>
                  </a:cubicBezTo>
                  <a:cubicBezTo>
                    <a:pt x="33803" y="3752"/>
                    <a:pt x="33791" y="3749"/>
                    <a:pt x="33777" y="3742"/>
                  </a:cubicBezTo>
                  <a:cubicBezTo>
                    <a:pt x="33772" y="3740"/>
                    <a:pt x="33766" y="3739"/>
                    <a:pt x="33759" y="3739"/>
                  </a:cubicBezTo>
                  <a:cubicBezTo>
                    <a:pt x="33712" y="3739"/>
                    <a:pt x="33617" y="3790"/>
                    <a:pt x="33532" y="3861"/>
                  </a:cubicBezTo>
                  <a:cubicBezTo>
                    <a:pt x="33437" y="3942"/>
                    <a:pt x="33329" y="4011"/>
                    <a:pt x="33301" y="4011"/>
                  </a:cubicBezTo>
                  <a:cubicBezTo>
                    <a:pt x="33273" y="4011"/>
                    <a:pt x="33122" y="4099"/>
                    <a:pt x="32965" y="4209"/>
                  </a:cubicBezTo>
                  <a:cubicBezTo>
                    <a:pt x="32809" y="4320"/>
                    <a:pt x="32717" y="4406"/>
                    <a:pt x="32762" y="4406"/>
                  </a:cubicBezTo>
                  <a:cubicBezTo>
                    <a:pt x="32807" y="4406"/>
                    <a:pt x="32844" y="4387"/>
                    <a:pt x="32844" y="4364"/>
                  </a:cubicBezTo>
                  <a:cubicBezTo>
                    <a:pt x="32844" y="4314"/>
                    <a:pt x="32919" y="4289"/>
                    <a:pt x="33011" y="4289"/>
                  </a:cubicBezTo>
                  <a:cubicBezTo>
                    <a:pt x="33102" y="4289"/>
                    <a:pt x="33211" y="4314"/>
                    <a:pt x="33277" y="4364"/>
                  </a:cubicBezTo>
                  <a:cubicBezTo>
                    <a:pt x="33353" y="4422"/>
                    <a:pt x="33379" y="4444"/>
                    <a:pt x="33357" y="4444"/>
                  </a:cubicBezTo>
                  <a:cubicBezTo>
                    <a:pt x="33346" y="4444"/>
                    <a:pt x="33325" y="4439"/>
                    <a:pt x="33292" y="4430"/>
                  </a:cubicBezTo>
                  <a:cubicBezTo>
                    <a:pt x="33229" y="4411"/>
                    <a:pt x="33176" y="4370"/>
                    <a:pt x="33176" y="4340"/>
                  </a:cubicBezTo>
                  <a:cubicBezTo>
                    <a:pt x="33176" y="4327"/>
                    <a:pt x="33171" y="4320"/>
                    <a:pt x="33163" y="4320"/>
                  </a:cubicBezTo>
                  <a:cubicBezTo>
                    <a:pt x="33152" y="4320"/>
                    <a:pt x="33134" y="4332"/>
                    <a:pt x="33113" y="4357"/>
                  </a:cubicBezTo>
                  <a:cubicBezTo>
                    <a:pt x="33077" y="4399"/>
                    <a:pt x="33068" y="4449"/>
                    <a:pt x="33092" y="4478"/>
                  </a:cubicBezTo>
                  <a:cubicBezTo>
                    <a:pt x="33104" y="4492"/>
                    <a:pt x="33104" y="4499"/>
                    <a:pt x="33094" y="4499"/>
                  </a:cubicBezTo>
                  <a:cubicBezTo>
                    <a:pt x="33084" y="4499"/>
                    <a:pt x="33065" y="4493"/>
                    <a:pt x="33038" y="4481"/>
                  </a:cubicBezTo>
                  <a:cubicBezTo>
                    <a:pt x="32979" y="4452"/>
                    <a:pt x="32844" y="4437"/>
                    <a:pt x="32735" y="4437"/>
                  </a:cubicBezTo>
                  <a:cubicBezTo>
                    <a:pt x="32649" y="4437"/>
                    <a:pt x="32580" y="4447"/>
                    <a:pt x="32580" y="4467"/>
                  </a:cubicBezTo>
                  <a:cubicBezTo>
                    <a:pt x="32580" y="4520"/>
                    <a:pt x="31665" y="5202"/>
                    <a:pt x="31595" y="5202"/>
                  </a:cubicBezTo>
                  <a:cubicBezTo>
                    <a:pt x="31521" y="5202"/>
                    <a:pt x="31160" y="5534"/>
                    <a:pt x="31182" y="5585"/>
                  </a:cubicBezTo>
                  <a:cubicBezTo>
                    <a:pt x="31194" y="5615"/>
                    <a:pt x="31239" y="5629"/>
                    <a:pt x="31291" y="5629"/>
                  </a:cubicBezTo>
                  <a:cubicBezTo>
                    <a:pt x="31353" y="5629"/>
                    <a:pt x="31426" y="5609"/>
                    <a:pt x="31468" y="5570"/>
                  </a:cubicBezTo>
                  <a:cubicBezTo>
                    <a:pt x="31510" y="5533"/>
                    <a:pt x="31571" y="5500"/>
                    <a:pt x="31600" y="5500"/>
                  </a:cubicBezTo>
                  <a:cubicBezTo>
                    <a:pt x="31628" y="5500"/>
                    <a:pt x="31580" y="5558"/>
                    <a:pt x="31489" y="5634"/>
                  </a:cubicBezTo>
                  <a:cubicBezTo>
                    <a:pt x="31400" y="5708"/>
                    <a:pt x="31349" y="5740"/>
                    <a:pt x="31298" y="5740"/>
                  </a:cubicBezTo>
                  <a:cubicBezTo>
                    <a:pt x="31270" y="5740"/>
                    <a:pt x="31242" y="5731"/>
                    <a:pt x="31207" y="5715"/>
                  </a:cubicBezTo>
                  <a:cubicBezTo>
                    <a:pt x="31163" y="5695"/>
                    <a:pt x="31129" y="5685"/>
                    <a:pt x="31098" y="5685"/>
                  </a:cubicBezTo>
                  <a:cubicBezTo>
                    <a:pt x="31067" y="5685"/>
                    <a:pt x="31041" y="5695"/>
                    <a:pt x="31013" y="5715"/>
                  </a:cubicBezTo>
                  <a:cubicBezTo>
                    <a:pt x="30907" y="5792"/>
                    <a:pt x="30919" y="5849"/>
                    <a:pt x="31037" y="5849"/>
                  </a:cubicBezTo>
                  <a:cubicBezTo>
                    <a:pt x="31116" y="5849"/>
                    <a:pt x="31097" y="5886"/>
                    <a:pt x="30963" y="5995"/>
                  </a:cubicBezTo>
                  <a:cubicBezTo>
                    <a:pt x="30874" y="6068"/>
                    <a:pt x="30786" y="6121"/>
                    <a:pt x="30758" y="6121"/>
                  </a:cubicBezTo>
                  <a:cubicBezTo>
                    <a:pt x="30755" y="6121"/>
                    <a:pt x="30752" y="6121"/>
                    <a:pt x="30751" y="6119"/>
                  </a:cubicBezTo>
                  <a:cubicBezTo>
                    <a:pt x="30733" y="6106"/>
                    <a:pt x="30751" y="6072"/>
                    <a:pt x="30794" y="6039"/>
                  </a:cubicBezTo>
                  <a:cubicBezTo>
                    <a:pt x="30886" y="5967"/>
                    <a:pt x="30895" y="5849"/>
                    <a:pt x="30806" y="5849"/>
                  </a:cubicBezTo>
                  <a:cubicBezTo>
                    <a:pt x="30716" y="5849"/>
                    <a:pt x="30342" y="6133"/>
                    <a:pt x="30342" y="6200"/>
                  </a:cubicBezTo>
                  <a:cubicBezTo>
                    <a:pt x="30342" y="6225"/>
                    <a:pt x="30287" y="6248"/>
                    <a:pt x="30216" y="6248"/>
                  </a:cubicBezTo>
                  <a:cubicBezTo>
                    <a:pt x="30091" y="6248"/>
                    <a:pt x="29988" y="6371"/>
                    <a:pt x="30049" y="6446"/>
                  </a:cubicBezTo>
                  <a:cubicBezTo>
                    <a:pt x="30070" y="6470"/>
                    <a:pt x="30051" y="6504"/>
                    <a:pt x="30007" y="6524"/>
                  </a:cubicBezTo>
                  <a:cubicBezTo>
                    <a:pt x="29988" y="6532"/>
                    <a:pt x="29975" y="6536"/>
                    <a:pt x="29967" y="6536"/>
                  </a:cubicBezTo>
                  <a:cubicBezTo>
                    <a:pt x="29954" y="6536"/>
                    <a:pt x="29957" y="6525"/>
                    <a:pt x="29976" y="6503"/>
                  </a:cubicBezTo>
                  <a:cubicBezTo>
                    <a:pt x="30008" y="6464"/>
                    <a:pt x="29996" y="6445"/>
                    <a:pt x="29965" y="6445"/>
                  </a:cubicBezTo>
                  <a:cubicBezTo>
                    <a:pt x="29932" y="6445"/>
                    <a:pt x="29877" y="6466"/>
                    <a:pt x="29831" y="6507"/>
                  </a:cubicBezTo>
                  <a:cubicBezTo>
                    <a:pt x="29767" y="6565"/>
                    <a:pt x="29752" y="6597"/>
                    <a:pt x="29752" y="6686"/>
                  </a:cubicBezTo>
                  <a:cubicBezTo>
                    <a:pt x="29752" y="6706"/>
                    <a:pt x="29727" y="6716"/>
                    <a:pt x="29687" y="6716"/>
                  </a:cubicBezTo>
                  <a:cubicBezTo>
                    <a:pt x="29668" y="6716"/>
                    <a:pt x="29646" y="6714"/>
                    <a:pt x="29621" y="6709"/>
                  </a:cubicBezTo>
                  <a:cubicBezTo>
                    <a:pt x="29605" y="6706"/>
                    <a:pt x="29591" y="6704"/>
                    <a:pt x="29577" y="6704"/>
                  </a:cubicBezTo>
                  <a:cubicBezTo>
                    <a:pt x="29437" y="6704"/>
                    <a:pt x="29373" y="6841"/>
                    <a:pt x="29502" y="6912"/>
                  </a:cubicBezTo>
                  <a:cubicBezTo>
                    <a:pt x="29624" y="6979"/>
                    <a:pt x="29527" y="7074"/>
                    <a:pt x="29339" y="7074"/>
                  </a:cubicBezTo>
                  <a:cubicBezTo>
                    <a:pt x="29232" y="7074"/>
                    <a:pt x="29232" y="7070"/>
                    <a:pt x="29334" y="6985"/>
                  </a:cubicBezTo>
                  <a:cubicBezTo>
                    <a:pt x="29406" y="6925"/>
                    <a:pt x="29419" y="6897"/>
                    <a:pt x="29390" y="6897"/>
                  </a:cubicBezTo>
                  <a:cubicBezTo>
                    <a:pt x="29355" y="6897"/>
                    <a:pt x="29259" y="6938"/>
                    <a:pt x="29132" y="7016"/>
                  </a:cubicBezTo>
                  <a:cubicBezTo>
                    <a:pt x="29026" y="7082"/>
                    <a:pt x="28957" y="7152"/>
                    <a:pt x="28982" y="7171"/>
                  </a:cubicBezTo>
                  <a:cubicBezTo>
                    <a:pt x="28990" y="7178"/>
                    <a:pt x="28997" y="7181"/>
                    <a:pt x="29004" y="7181"/>
                  </a:cubicBezTo>
                  <a:cubicBezTo>
                    <a:pt x="29017" y="7181"/>
                    <a:pt x="29026" y="7168"/>
                    <a:pt x="29026" y="7146"/>
                  </a:cubicBezTo>
                  <a:cubicBezTo>
                    <a:pt x="29026" y="7129"/>
                    <a:pt x="29032" y="7121"/>
                    <a:pt x="29045" y="7121"/>
                  </a:cubicBezTo>
                  <a:cubicBezTo>
                    <a:pt x="29064" y="7121"/>
                    <a:pt x="29095" y="7137"/>
                    <a:pt x="29139" y="7170"/>
                  </a:cubicBezTo>
                  <a:cubicBezTo>
                    <a:pt x="29246" y="7252"/>
                    <a:pt x="29245" y="7259"/>
                    <a:pt x="29102" y="7347"/>
                  </a:cubicBezTo>
                  <a:cubicBezTo>
                    <a:pt x="29020" y="7397"/>
                    <a:pt x="28972" y="7440"/>
                    <a:pt x="28997" y="7440"/>
                  </a:cubicBezTo>
                  <a:cubicBezTo>
                    <a:pt x="29023" y="7440"/>
                    <a:pt x="28976" y="7485"/>
                    <a:pt x="28888" y="7543"/>
                  </a:cubicBezTo>
                  <a:cubicBezTo>
                    <a:pt x="28820" y="7589"/>
                    <a:pt x="28790" y="7617"/>
                    <a:pt x="28806" y="7617"/>
                  </a:cubicBezTo>
                  <a:cubicBezTo>
                    <a:pt x="28811" y="7617"/>
                    <a:pt x="28819" y="7615"/>
                    <a:pt x="28832" y="7610"/>
                  </a:cubicBezTo>
                  <a:cubicBezTo>
                    <a:pt x="28857" y="7601"/>
                    <a:pt x="28875" y="7596"/>
                    <a:pt x="28884" y="7596"/>
                  </a:cubicBezTo>
                  <a:cubicBezTo>
                    <a:pt x="28895" y="7596"/>
                    <a:pt x="28893" y="7603"/>
                    <a:pt x="28876" y="7618"/>
                  </a:cubicBezTo>
                  <a:cubicBezTo>
                    <a:pt x="28844" y="7643"/>
                    <a:pt x="28772" y="7664"/>
                    <a:pt x="28709" y="7667"/>
                  </a:cubicBezTo>
                  <a:lnTo>
                    <a:pt x="28450" y="7679"/>
                  </a:lnTo>
                  <a:cubicBezTo>
                    <a:pt x="28367" y="7682"/>
                    <a:pt x="28318" y="7710"/>
                    <a:pt x="28339" y="7737"/>
                  </a:cubicBezTo>
                  <a:cubicBezTo>
                    <a:pt x="28353" y="7755"/>
                    <a:pt x="28375" y="7764"/>
                    <a:pt x="28404" y="7764"/>
                  </a:cubicBezTo>
                  <a:cubicBezTo>
                    <a:pt x="28430" y="7764"/>
                    <a:pt x="28461" y="7757"/>
                    <a:pt x="28496" y="7743"/>
                  </a:cubicBezTo>
                  <a:cubicBezTo>
                    <a:pt x="28533" y="7728"/>
                    <a:pt x="28560" y="7720"/>
                    <a:pt x="28578" y="7720"/>
                  </a:cubicBezTo>
                  <a:cubicBezTo>
                    <a:pt x="28603" y="7720"/>
                    <a:pt x="28612" y="7734"/>
                    <a:pt x="28612" y="7765"/>
                  </a:cubicBezTo>
                  <a:cubicBezTo>
                    <a:pt x="28612" y="7804"/>
                    <a:pt x="28558" y="7837"/>
                    <a:pt x="28496" y="7837"/>
                  </a:cubicBezTo>
                  <a:cubicBezTo>
                    <a:pt x="28432" y="7837"/>
                    <a:pt x="28336" y="7885"/>
                    <a:pt x="28278" y="7946"/>
                  </a:cubicBezTo>
                  <a:cubicBezTo>
                    <a:pt x="28240" y="7986"/>
                    <a:pt x="28210" y="8006"/>
                    <a:pt x="28190" y="8006"/>
                  </a:cubicBezTo>
                  <a:cubicBezTo>
                    <a:pt x="28156" y="8006"/>
                    <a:pt x="28150" y="7949"/>
                    <a:pt x="28172" y="7837"/>
                  </a:cubicBezTo>
                  <a:cubicBezTo>
                    <a:pt x="28175" y="7817"/>
                    <a:pt x="28170" y="7807"/>
                    <a:pt x="28156" y="7807"/>
                  </a:cubicBezTo>
                  <a:cubicBezTo>
                    <a:pt x="28133" y="7807"/>
                    <a:pt x="28087" y="7832"/>
                    <a:pt x="28014" y="7885"/>
                  </a:cubicBezTo>
                  <a:cubicBezTo>
                    <a:pt x="27863" y="7992"/>
                    <a:pt x="27856" y="8013"/>
                    <a:pt x="27951" y="8052"/>
                  </a:cubicBezTo>
                  <a:cubicBezTo>
                    <a:pt x="28039" y="8088"/>
                    <a:pt x="28042" y="8105"/>
                    <a:pt x="27969" y="8140"/>
                  </a:cubicBezTo>
                  <a:cubicBezTo>
                    <a:pt x="27893" y="8176"/>
                    <a:pt x="27894" y="8191"/>
                    <a:pt x="27976" y="8237"/>
                  </a:cubicBezTo>
                  <a:cubicBezTo>
                    <a:pt x="28025" y="8264"/>
                    <a:pt x="28041" y="8276"/>
                    <a:pt x="28021" y="8276"/>
                  </a:cubicBezTo>
                  <a:cubicBezTo>
                    <a:pt x="28008" y="8276"/>
                    <a:pt x="27980" y="8271"/>
                    <a:pt x="27935" y="8261"/>
                  </a:cubicBezTo>
                  <a:cubicBezTo>
                    <a:pt x="27909" y="8255"/>
                    <a:pt x="27886" y="8251"/>
                    <a:pt x="27867" y="8251"/>
                  </a:cubicBezTo>
                  <a:cubicBezTo>
                    <a:pt x="27809" y="8251"/>
                    <a:pt x="27776" y="8279"/>
                    <a:pt x="27747" y="8343"/>
                  </a:cubicBezTo>
                  <a:cubicBezTo>
                    <a:pt x="27720" y="8404"/>
                    <a:pt x="27702" y="8474"/>
                    <a:pt x="27706" y="8495"/>
                  </a:cubicBezTo>
                  <a:cubicBezTo>
                    <a:pt x="27712" y="8514"/>
                    <a:pt x="27606" y="8571"/>
                    <a:pt x="27468" y="8620"/>
                  </a:cubicBezTo>
                  <a:cubicBezTo>
                    <a:pt x="27330" y="8668"/>
                    <a:pt x="27211" y="8723"/>
                    <a:pt x="27199" y="8743"/>
                  </a:cubicBezTo>
                  <a:cubicBezTo>
                    <a:pt x="27187" y="8762"/>
                    <a:pt x="27133" y="8779"/>
                    <a:pt x="27083" y="8779"/>
                  </a:cubicBezTo>
                  <a:cubicBezTo>
                    <a:pt x="27032" y="8779"/>
                    <a:pt x="26992" y="8796"/>
                    <a:pt x="26996" y="8816"/>
                  </a:cubicBezTo>
                  <a:cubicBezTo>
                    <a:pt x="27016" y="8903"/>
                    <a:pt x="26996" y="8956"/>
                    <a:pt x="26947" y="8956"/>
                  </a:cubicBezTo>
                  <a:cubicBezTo>
                    <a:pt x="26935" y="8956"/>
                    <a:pt x="26922" y="8952"/>
                    <a:pt x="26907" y="8946"/>
                  </a:cubicBezTo>
                  <a:cubicBezTo>
                    <a:pt x="26890" y="8938"/>
                    <a:pt x="26878" y="8935"/>
                    <a:pt x="26872" y="8935"/>
                  </a:cubicBezTo>
                  <a:cubicBezTo>
                    <a:pt x="26858" y="8935"/>
                    <a:pt x="26871" y="8954"/>
                    <a:pt x="26913" y="8993"/>
                  </a:cubicBezTo>
                  <a:cubicBezTo>
                    <a:pt x="26963" y="9040"/>
                    <a:pt x="26978" y="9104"/>
                    <a:pt x="26948" y="9140"/>
                  </a:cubicBezTo>
                  <a:cubicBezTo>
                    <a:pt x="26940" y="9149"/>
                    <a:pt x="26940" y="9153"/>
                    <a:pt x="26945" y="9153"/>
                  </a:cubicBezTo>
                  <a:cubicBezTo>
                    <a:pt x="26961" y="9153"/>
                    <a:pt x="27032" y="9115"/>
                    <a:pt x="27126" y="9055"/>
                  </a:cubicBezTo>
                  <a:cubicBezTo>
                    <a:pt x="27251" y="8974"/>
                    <a:pt x="27332" y="8892"/>
                    <a:pt x="27302" y="8874"/>
                  </a:cubicBezTo>
                  <a:cubicBezTo>
                    <a:pt x="27272" y="8858"/>
                    <a:pt x="27299" y="8813"/>
                    <a:pt x="27362" y="8776"/>
                  </a:cubicBezTo>
                  <a:cubicBezTo>
                    <a:pt x="27397" y="8754"/>
                    <a:pt x="27422" y="8743"/>
                    <a:pt x="27433" y="8743"/>
                  </a:cubicBezTo>
                  <a:cubicBezTo>
                    <a:pt x="27442" y="8743"/>
                    <a:pt x="27441" y="8750"/>
                    <a:pt x="27430" y="8764"/>
                  </a:cubicBezTo>
                  <a:cubicBezTo>
                    <a:pt x="27405" y="8795"/>
                    <a:pt x="27412" y="8828"/>
                    <a:pt x="27453" y="8838"/>
                  </a:cubicBezTo>
                  <a:cubicBezTo>
                    <a:pt x="27541" y="8861"/>
                    <a:pt x="26951" y="9228"/>
                    <a:pt x="26787" y="9252"/>
                  </a:cubicBezTo>
                  <a:cubicBezTo>
                    <a:pt x="26720" y="9262"/>
                    <a:pt x="26572" y="9346"/>
                    <a:pt x="26465" y="9437"/>
                  </a:cubicBezTo>
                  <a:cubicBezTo>
                    <a:pt x="26360" y="9523"/>
                    <a:pt x="26304" y="9561"/>
                    <a:pt x="26263" y="9561"/>
                  </a:cubicBezTo>
                  <a:cubicBezTo>
                    <a:pt x="26240" y="9561"/>
                    <a:pt x="26222" y="9549"/>
                    <a:pt x="26202" y="9526"/>
                  </a:cubicBezTo>
                  <a:cubicBezTo>
                    <a:pt x="26177" y="9498"/>
                    <a:pt x="26160" y="9482"/>
                    <a:pt x="26149" y="9482"/>
                  </a:cubicBezTo>
                  <a:cubicBezTo>
                    <a:pt x="26135" y="9482"/>
                    <a:pt x="26129" y="9504"/>
                    <a:pt x="26123" y="9550"/>
                  </a:cubicBezTo>
                  <a:cubicBezTo>
                    <a:pt x="26116" y="9611"/>
                    <a:pt x="26114" y="9674"/>
                    <a:pt x="26120" y="9737"/>
                  </a:cubicBezTo>
                  <a:cubicBezTo>
                    <a:pt x="26125" y="9783"/>
                    <a:pt x="26096" y="9823"/>
                    <a:pt x="26057" y="9823"/>
                  </a:cubicBezTo>
                  <a:cubicBezTo>
                    <a:pt x="26014" y="9823"/>
                    <a:pt x="25998" y="9874"/>
                    <a:pt x="26017" y="9944"/>
                  </a:cubicBezTo>
                  <a:cubicBezTo>
                    <a:pt x="26041" y="10039"/>
                    <a:pt x="26023" y="10062"/>
                    <a:pt x="25901" y="10062"/>
                  </a:cubicBezTo>
                  <a:cubicBezTo>
                    <a:pt x="25893" y="10062"/>
                    <a:pt x="25884" y="10062"/>
                    <a:pt x="25875" y="10062"/>
                  </a:cubicBezTo>
                  <a:cubicBezTo>
                    <a:pt x="25743" y="10065"/>
                    <a:pt x="25608" y="10077"/>
                    <a:pt x="25477" y="10098"/>
                  </a:cubicBezTo>
                  <a:cubicBezTo>
                    <a:pt x="25269" y="10132"/>
                    <a:pt x="25264" y="10139"/>
                    <a:pt x="25402" y="10178"/>
                  </a:cubicBezTo>
                  <a:cubicBezTo>
                    <a:pt x="25553" y="10220"/>
                    <a:pt x="25533" y="10313"/>
                    <a:pt x="25398" y="10313"/>
                  </a:cubicBezTo>
                  <a:cubicBezTo>
                    <a:pt x="25384" y="10313"/>
                    <a:pt x="25369" y="10312"/>
                    <a:pt x="25353" y="10310"/>
                  </a:cubicBezTo>
                  <a:cubicBezTo>
                    <a:pt x="25347" y="10309"/>
                    <a:pt x="25341" y="10309"/>
                    <a:pt x="25335" y="10309"/>
                  </a:cubicBezTo>
                  <a:cubicBezTo>
                    <a:pt x="25285" y="10309"/>
                    <a:pt x="25241" y="10330"/>
                    <a:pt x="25237" y="10359"/>
                  </a:cubicBezTo>
                  <a:cubicBezTo>
                    <a:pt x="25232" y="10392"/>
                    <a:pt x="25223" y="10445"/>
                    <a:pt x="25217" y="10474"/>
                  </a:cubicBezTo>
                  <a:cubicBezTo>
                    <a:pt x="25214" y="10495"/>
                    <a:pt x="25180" y="10508"/>
                    <a:pt x="25135" y="10508"/>
                  </a:cubicBezTo>
                  <a:cubicBezTo>
                    <a:pt x="25118" y="10508"/>
                    <a:pt x="25099" y="10506"/>
                    <a:pt x="25080" y="10502"/>
                  </a:cubicBezTo>
                  <a:cubicBezTo>
                    <a:pt x="25058" y="10498"/>
                    <a:pt x="25036" y="10496"/>
                    <a:pt x="25014" y="10496"/>
                  </a:cubicBezTo>
                  <a:cubicBezTo>
                    <a:pt x="24968" y="10496"/>
                    <a:pt x="24928" y="10505"/>
                    <a:pt x="24914" y="10522"/>
                  </a:cubicBezTo>
                  <a:cubicBezTo>
                    <a:pt x="24893" y="10545"/>
                    <a:pt x="24820" y="10566"/>
                    <a:pt x="24750" y="10566"/>
                  </a:cubicBezTo>
                  <a:cubicBezTo>
                    <a:pt x="24682" y="10566"/>
                    <a:pt x="24608" y="10608"/>
                    <a:pt x="24585" y="10665"/>
                  </a:cubicBezTo>
                  <a:cubicBezTo>
                    <a:pt x="24561" y="10721"/>
                    <a:pt x="24517" y="10765"/>
                    <a:pt x="24485" y="10765"/>
                  </a:cubicBezTo>
                  <a:cubicBezTo>
                    <a:pt x="24450" y="10765"/>
                    <a:pt x="24444" y="10802"/>
                    <a:pt x="24465" y="10845"/>
                  </a:cubicBezTo>
                  <a:cubicBezTo>
                    <a:pt x="24488" y="10889"/>
                    <a:pt x="24479" y="10941"/>
                    <a:pt x="24447" y="10959"/>
                  </a:cubicBezTo>
                  <a:cubicBezTo>
                    <a:pt x="24416" y="10977"/>
                    <a:pt x="24323" y="11053"/>
                    <a:pt x="24246" y="11129"/>
                  </a:cubicBezTo>
                  <a:cubicBezTo>
                    <a:pt x="24172" y="11201"/>
                    <a:pt x="24137" y="11234"/>
                    <a:pt x="24113" y="11234"/>
                  </a:cubicBezTo>
                  <a:cubicBezTo>
                    <a:pt x="24093" y="11234"/>
                    <a:pt x="24081" y="11211"/>
                    <a:pt x="24062" y="11166"/>
                  </a:cubicBezTo>
                  <a:cubicBezTo>
                    <a:pt x="24033" y="11099"/>
                    <a:pt x="23981" y="11065"/>
                    <a:pt x="23935" y="11065"/>
                  </a:cubicBezTo>
                  <a:cubicBezTo>
                    <a:pt x="23891" y="11065"/>
                    <a:pt x="23852" y="11097"/>
                    <a:pt x="23846" y="11162"/>
                  </a:cubicBezTo>
                  <a:cubicBezTo>
                    <a:pt x="23840" y="11223"/>
                    <a:pt x="23874" y="11262"/>
                    <a:pt x="23938" y="11262"/>
                  </a:cubicBezTo>
                  <a:cubicBezTo>
                    <a:pt x="24020" y="11262"/>
                    <a:pt x="24026" y="11275"/>
                    <a:pt x="23967" y="11330"/>
                  </a:cubicBezTo>
                  <a:cubicBezTo>
                    <a:pt x="23925" y="11368"/>
                    <a:pt x="23822" y="11399"/>
                    <a:pt x="23735" y="11399"/>
                  </a:cubicBezTo>
                  <a:cubicBezTo>
                    <a:pt x="23579" y="11399"/>
                    <a:pt x="23271" y="11585"/>
                    <a:pt x="23322" y="11650"/>
                  </a:cubicBezTo>
                  <a:cubicBezTo>
                    <a:pt x="23338" y="11671"/>
                    <a:pt x="23312" y="11715"/>
                    <a:pt x="23261" y="11751"/>
                  </a:cubicBezTo>
                  <a:cubicBezTo>
                    <a:pt x="23228" y="11774"/>
                    <a:pt x="23205" y="11785"/>
                    <a:pt x="23190" y="11785"/>
                  </a:cubicBezTo>
                  <a:cubicBezTo>
                    <a:pt x="23176" y="11785"/>
                    <a:pt x="23170" y="11775"/>
                    <a:pt x="23170" y="11756"/>
                  </a:cubicBezTo>
                  <a:cubicBezTo>
                    <a:pt x="23170" y="11736"/>
                    <a:pt x="23163" y="11726"/>
                    <a:pt x="23147" y="11726"/>
                  </a:cubicBezTo>
                  <a:cubicBezTo>
                    <a:pt x="23131" y="11726"/>
                    <a:pt x="23105" y="11738"/>
                    <a:pt x="23070" y="11760"/>
                  </a:cubicBezTo>
                  <a:cubicBezTo>
                    <a:pt x="22989" y="11812"/>
                    <a:pt x="22985" y="11832"/>
                    <a:pt x="23052" y="11865"/>
                  </a:cubicBezTo>
                  <a:cubicBezTo>
                    <a:pt x="23123" y="11900"/>
                    <a:pt x="23085" y="11920"/>
                    <a:pt x="22963" y="11920"/>
                  </a:cubicBezTo>
                  <a:cubicBezTo>
                    <a:pt x="22925" y="11920"/>
                    <a:pt x="22879" y="11918"/>
                    <a:pt x="22825" y="11914"/>
                  </a:cubicBezTo>
                  <a:cubicBezTo>
                    <a:pt x="22814" y="11913"/>
                    <a:pt x="22804" y="11913"/>
                    <a:pt x="22795" y="11913"/>
                  </a:cubicBezTo>
                  <a:cubicBezTo>
                    <a:pt x="22686" y="11913"/>
                    <a:pt x="22680" y="11968"/>
                    <a:pt x="22788" y="12048"/>
                  </a:cubicBezTo>
                  <a:cubicBezTo>
                    <a:pt x="22851" y="12094"/>
                    <a:pt x="22851" y="12108"/>
                    <a:pt x="22788" y="12108"/>
                  </a:cubicBezTo>
                  <a:cubicBezTo>
                    <a:pt x="22787" y="12108"/>
                    <a:pt x="22786" y="12108"/>
                    <a:pt x="22785" y="12108"/>
                  </a:cubicBezTo>
                  <a:cubicBezTo>
                    <a:pt x="22743" y="12108"/>
                    <a:pt x="22707" y="12142"/>
                    <a:pt x="22707" y="12184"/>
                  </a:cubicBezTo>
                  <a:cubicBezTo>
                    <a:pt x="22707" y="12218"/>
                    <a:pt x="22698" y="12235"/>
                    <a:pt x="22673" y="12235"/>
                  </a:cubicBezTo>
                  <a:cubicBezTo>
                    <a:pt x="22655" y="12235"/>
                    <a:pt x="22630" y="12227"/>
                    <a:pt x="22594" y="12212"/>
                  </a:cubicBezTo>
                  <a:cubicBezTo>
                    <a:pt x="22564" y="12200"/>
                    <a:pt x="22537" y="12193"/>
                    <a:pt x="22508" y="12193"/>
                  </a:cubicBezTo>
                  <a:cubicBezTo>
                    <a:pt x="22455" y="12193"/>
                    <a:pt x="22398" y="12215"/>
                    <a:pt x="22321" y="12262"/>
                  </a:cubicBezTo>
                  <a:cubicBezTo>
                    <a:pt x="22246" y="12307"/>
                    <a:pt x="22156" y="12338"/>
                    <a:pt x="22103" y="12338"/>
                  </a:cubicBezTo>
                  <a:cubicBezTo>
                    <a:pt x="22094" y="12338"/>
                    <a:pt x="22086" y="12337"/>
                    <a:pt x="22079" y="12335"/>
                  </a:cubicBezTo>
                  <a:cubicBezTo>
                    <a:pt x="22075" y="12334"/>
                    <a:pt x="22071" y="12333"/>
                    <a:pt x="22066" y="12333"/>
                  </a:cubicBezTo>
                  <a:cubicBezTo>
                    <a:pt x="22019" y="12333"/>
                    <a:pt x="21949" y="12389"/>
                    <a:pt x="21897" y="12470"/>
                  </a:cubicBezTo>
                  <a:cubicBezTo>
                    <a:pt x="21848" y="12549"/>
                    <a:pt x="21783" y="12609"/>
                    <a:pt x="21751" y="12609"/>
                  </a:cubicBezTo>
                  <a:cubicBezTo>
                    <a:pt x="21748" y="12609"/>
                    <a:pt x="21746" y="12609"/>
                    <a:pt x="21743" y="12608"/>
                  </a:cubicBezTo>
                  <a:cubicBezTo>
                    <a:pt x="21739" y="12606"/>
                    <a:pt x="21735" y="12605"/>
                    <a:pt x="21731" y="12605"/>
                  </a:cubicBezTo>
                  <a:cubicBezTo>
                    <a:pt x="21705" y="12605"/>
                    <a:pt x="21677" y="12636"/>
                    <a:pt x="21666" y="12681"/>
                  </a:cubicBezTo>
                  <a:cubicBezTo>
                    <a:pt x="21639" y="12787"/>
                    <a:pt x="21538" y="12894"/>
                    <a:pt x="21470" y="12894"/>
                  </a:cubicBezTo>
                  <a:cubicBezTo>
                    <a:pt x="21468" y="12894"/>
                    <a:pt x="21466" y="12894"/>
                    <a:pt x="21464" y="12894"/>
                  </a:cubicBezTo>
                  <a:cubicBezTo>
                    <a:pt x="21445" y="12892"/>
                    <a:pt x="21428" y="12892"/>
                    <a:pt x="21412" y="12892"/>
                  </a:cubicBezTo>
                  <a:cubicBezTo>
                    <a:pt x="21304" y="12892"/>
                    <a:pt x="21257" y="12931"/>
                    <a:pt x="21257" y="13017"/>
                  </a:cubicBezTo>
                  <a:cubicBezTo>
                    <a:pt x="21257" y="13154"/>
                    <a:pt x="21145" y="13248"/>
                    <a:pt x="20981" y="13248"/>
                  </a:cubicBezTo>
                  <a:cubicBezTo>
                    <a:pt x="20921" y="13248"/>
                    <a:pt x="20821" y="13317"/>
                    <a:pt x="20764" y="13397"/>
                  </a:cubicBezTo>
                  <a:cubicBezTo>
                    <a:pt x="20709" y="13479"/>
                    <a:pt x="20645" y="13546"/>
                    <a:pt x="20627" y="13546"/>
                  </a:cubicBezTo>
                  <a:cubicBezTo>
                    <a:pt x="20609" y="13546"/>
                    <a:pt x="20611" y="13525"/>
                    <a:pt x="20633" y="13497"/>
                  </a:cubicBezTo>
                  <a:cubicBezTo>
                    <a:pt x="20657" y="13469"/>
                    <a:pt x="20602" y="13448"/>
                    <a:pt x="20508" y="13448"/>
                  </a:cubicBezTo>
                  <a:cubicBezTo>
                    <a:pt x="20388" y="13448"/>
                    <a:pt x="20352" y="13469"/>
                    <a:pt x="20379" y="13524"/>
                  </a:cubicBezTo>
                  <a:cubicBezTo>
                    <a:pt x="20407" y="13577"/>
                    <a:pt x="20363" y="13608"/>
                    <a:pt x="20269" y="13608"/>
                  </a:cubicBezTo>
                  <a:cubicBezTo>
                    <a:pt x="20244" y="13608"/>
                    <a:pt x="20216" y="13606"/>
                    <a:pt x="20185" y="13602"/>
                  </a:cubicBezTo>
                  <a:cubicBezTo>
                    <a:pt x="20183" y="13601"/>
                    <a:pt x="20181" y="13601"/>
                    <a:pt x="20179" y="13601"/>
                  </a:cubicBezTo>
                  <a:cubicBezTo>
                    <a:pt x="20153" y="13601"/>
                    <a:pt x="20150" y="13620"/>
                    <a:pt x="20172" y="13646"/>
                  </a:cubicBezTo>
                  <a:cubicBezTo>
                    <a:pt x="20197" y="13675"/>
                    <a:pt x="20185" y="13699"/>
                    <a:pt x="20148" y="13699"/>
                  </a:cubicBezTo>
                  <a:cubicBezTo>
                    <a:pt x="20109" y="13699"/>
                    <a:pt x="20085" y="13716"/>
                    <a:pt x="20094" y="13740"/>
                  </a:cubicBezTo>
                  <a:cubicBezTo>
                    <a:pt x="20115" y="13799"/>
                    <a:pt x="19702" y="14096"/>
                    <a:pt x="19602" y="14096"/>
                  </a:cubicBezTo>
                  <a:cubicBezTo>
                    <a:pt x="19559" y="14096"/>
                    <a:pt x="19545" y="14109"/>
                    <a:pt x="19570" y="14128"/>
                  </a:cubicBezTo>
                  <a:cubicBezTo>
                    <a:pt x="19642" y="14181"/>
                    <a:pt x="19408" y="14342"/>
                    <a:pt x="19257" y="14342"/>
                  </a:cubicBezTo>
                  <a:cubicBezTo>
                    <a:pt x="19100" y="14342"/>
                    <a:pt x="18656" y="14655"/>
                    <a:pt x="18714" y="14725"/>
                  </a:cubicBezTo>
                  <a:cubicBezTo>
                    <a:pt x="18733" y="14748"/>
                    <a:pt x="18699" y="14770"/>
                    <a:pt x="18636" y="14775"/>
                  </a:cubicBezTo>
                  <a:cubicBezTo>
                    <a:pt x="18317" y="14792"/>
                    <a:pt x="18130" y="14833"/>
                    <a:pt x="18124" y="14880"/>
                  </a:cubicBezTo>
                  <a:lnTo>
                    <a:pt x="18107" y="15001"/>
                  </a:lnTo>
                  <a:cubicBezTo>
                    <a:pt x="18103" y="15025"/>
                    <a:pt x="18096" y="15036"/>
                    <a:pt x="18086" y="15036"/>
                  </a:cubicBezTo>
                  <a:cubicBezTo>
                    <a:pt x="18076" y="15036"/>
                    <a:pt x="18064" y="15028"/>
                    <a:pt x="18050" y="15010"/>
                  </a:cubicBezTo>
                  <a:cubicBezTo>
                    <a:pt x="18024" y="14982"/>
                    <a:pt x="17950" y="14957"/>
                    <a:pt x="17887" y="14957"/>
                  </a:cubicBezTo>
                  <a:cubicBezTo>
                    <a:pt x="17813" y="14957"/>
                    <a:pt x="17793" y="14974"/>
                    <a:pt x="17832" y="15010"/>
                  </a:cubicBezTo>
                  <a:cubicBezTo>
                    <a:pt x="17871" y="15046"/>
                    <a:pt x="17853" y="15104"/>
                    <a:pt x="17790" y="15165"/>
                  </a:cubicBezTo>
                  <a:cubicBezTo>
                    <a:pt x="17749" y="15206"/>
                    <a:pt x="17717" y="15227"/>
                    <a:pt x="17694" y="15227"/>
                  </a:cubicBezTo>
                  <a:cubicBezTo>
                    <a:pt x="17680" y="15227"/>
                    <a:pt x="17669" y="15219"/>
                    <a:pt x="17662" y="15204"/>
                  </a:cubicBezTo>
                  <a:cubicBezTo>
                    <a:pt x="17651" y="15180"/>
                    <a:pt x="17614" y="15166"/>
                    <a:pt x="17569" y="15166"/>
                  </a:cubicBezTo>
                  <a:cubicBezTo>
                    <a:pt x="17554" y="15166"/>
                    <a:pt x="17538" y="15168"/>
                    <a:pt x="17522" y="15171"/>
                  </a:cubicBezTo>
                  <a:cubicBezTo>
                    <a:pt x="17508" y="15175"/>
                    <a:pt x="17498" y="15176"/>
                    <a:pt x="17491" y="15176"/>
                  </a:cubicBezTo>
                  <a:cubicBezTo>
                    <a:pt x="17462" y="15176"/>
                    <a:pt x="17490" y="15148"/>
                    <a:pt x="17571" y="15097"/>
                  </a:cubicBezTo>
                  <a:cubicBezTo>
                    <a:pt x="17659" y="15042"/>
                    <a:pt x="17717" y="14982"/>
                    <a:pt x="17696" y="14966"/>
                  </a:cubicBezTo>
                  <a:cubicBezTo>
                    <a:pt x="17694" y="14963"/>
                    <a:pt x="17689" y="14963"/>
                    <a:pt x="17684" y="14963"/>
                  </a:cubicBezTo>
                  <a:cubicBezTo>
                    <a:pt x="17649" y="14963"/>
                    <a:pt x="17559" y="15002"/>
                    <a:pt x="17468" y="15063"/>
                  </a:cubicBezTo>
                  <a:cubicBezTo>
                    <a:pt x="17311" y="15165"/>
                    <a:pt x="17295" y="15197"/>
                    <a:pt x="17374" y="15236"/>
                  </a:cubicBezTo>
                  <a:cubicBezTo>
                    <a:pt x="17410" y="15253"/>
                    <a:pt x="17451" y="15262"/>
                    <a:pt x="17486" y="15262"/>
                  </a:cubicBezTo>
                  <a:cubicBezTo>
                    <a:pt x="17507" y="15262"/>
                    <a:pt x="17526" y="15259"/>
                    <a:pt x="17541" y="15252"/>
                  </a:cubicBezTo>
                  <a:cubicBezTo>
                    <a:pt x="17552" y="15247"/>
                    <a:pt x="17559" y="15245"/>
                    <a:pt x="17563" y="15245"/>
                  </a:cubicBezTo>
                  <a:cubicBezTo>
                    <a:pt x="17573" y="15245"/>
                    <a:pt x="17564" y="15259"/>
                    <a:pt x="17535" y="15283"/>
                  </a:cubicBezTo>
                  <a:cubicBezTo>
                    <a:pt x="17504" y="15308"/>
                    <a:pt x="17473" y="15320"/>
                    <a:pt x="17437" y="15320"/>
                  </a:cubicBezTo>
                  <a:cubicBezTo>
                    <a:pt x="17408" y="15320"/>
                    <a:pt x="17375" y="15312"/>
                    <a:pt x="17337" y="15297"/>
                  </a:cubicBezTo>
                  <a:cubicBezTo>
                    <a:pt x="17299" y="15282"/>
                    <a:pt x="17254" y="15275"/>
                    <a:pt x="17207" y="15275"/>
                  </a:cubicBezTo>
                  <a:cubicBezTo>
                    <a:pt x="17157" y="15275"/>
                    <a:pt x="17103" y="15283"/>
                    <a:pt x="17049" y="15300"/>
                  </a:cubicBezTo>
                  <a:cubicBezTo>
                    <a:pt x="16949" y="15330"/>
                    <a:pt x="16916" y="15358"/>
                    <a:pt x="16966" y="15373"/>
                  </a:cubicBezTo>
                  <a:cubicBezTo>
                    <a:pt x="16979" y="15376"/>
                    <a:pt x="16993" y="15378"/>
                    <a:pt x="17008" y="15378"/>
                  </a:cubicBezTo>
                  <a:cubicBezTo>
                    <a:pt x="17054" y="15378"/>
                    <a:pt x="17106" y="15363"/>
                    <a:pt x="17148" y="15337"/>
                  </a:cubicBezTo>
                  <a:cubicBezTo>
                    <a:pt x="17184" y="15315"/>
                    <a:pt x="17209" y="15304"/>
                    <a:pt x="17228" y="15304"/>
                  </a:cubicBezTo>
                  <a:cubicBezTo>
                    <a:pt x="17252" y="15304"/>
                    <a:pt x="17268" y="15322"/>
                    <a:pt x="17286" y="15358"/>
                  </a:cubicBezTo>
                  <a:cubicBezTo>
                    <a:pt x="17339" y="15470"/>
                    <a:pt x="17290" y="15498"/>
                    <a:pt x="17020" y="15507"/>
                  </a:cubicBezTo>
                  <a:cubicBezTo>
                    <a:pt x="16789" y="15516"/>
                    <a:pt x="16599" y="15585"/>
                    <a:pt x="16807" y="15585"/>
                  </a:cubicBezTo>
                  <a:cubicBezTo>
                    <a:pt x="16925" y="15585"/>
                    <a:pt x="16947" y="15670"/>
                    <a:pt x="16857" y="15774"/>
                  </a:cubicBezTo>
                  <a:cubicBezTo>
                    <a:pt x="16835" y="15800"/>
                    <a:pt x="16820" y="15813"/>
                    <a:pt x="16807" y="15813"/>
                  </a:cubicBezTo>
                  <a:cubicBezTo>
                    <a:pt x="16791" y="15813"/>
                    <a:pt x="16778" y="15795"/>
                    <a:pt x="16760" y="15759"/>
                  </a:cubicBezTo>
                  <a:cubicBezTo>
                    <a:pt x="16743" y="15726"/>
                    <a:pt x="16708" y="15704"/>
                    <a:pt x="16678" y="15704"/>
                  </a:cubicBezTo>
                  <a:cubicBezTo>
                    <a:pt x="16671" y="15704"/>
                    <a:pt x="16663" y="15705"/>
                    <a:pt x="16656" y="15709"/>
                  </a:cubicBezTo>
                  <a:cubicBezTo>
                    <a:pt x="16620" y="15727"/>
                    <a:pt x="16608" y="15770"/>
                    <a:pt x="16628" y="15806"/>
                  </a:cubicBezTo>
                  <a:cubicBezTo>
                    <a:pt x="16647" y="15843"/>
                    <a:pt x="16626" y="15891"/>
                    <a:pt x="16581" y="15912"/>
                  </a:cubicBezTo>
                  <a:cubicBezTo>
                    <a:pt x="16562" y="15920"/>
                    <a:pt x="16549" y="15925"/>
                    <a:pt x="16541" y="15925"/>
                  </a:cubicBezTo>
                  <a:cubicBezTo>
                    <a:pt x="16526" y="15925"/>
                    <a:pt x="16532" y="15909"/>
                    <a:pt x="16556" y="15879"/>
                  </a:cubicBezTo>
                  <a:cubicBezTo>
                    <a:pt x="16568" y="15864"/>
                    <a:pt x="16568" y="15856"/>
                    <a:pt x="16559" y="15856"/>
                  </a:cubicBezTo>
                  <a:cubicBezTo>
                    <a:pt x="16544" y="15856"/>
                    <a:pt x="16506" y="15874"/>
                    <a:pt x="16453" y="15907"/>
                  </a:cubicBezTo>
                  <a:cubicBezTo>
                    <a:pt x="16365" y="15961"/>
                    <a:pt x="16277" y="16015"/>
                    <a:pt x="16258" y="16025"/>
                  </a:cubicBezTo>
                  <a:cubicBezTo>
                    <a:pt x="16252" y="16028"/>
                    <a:pt x="16254" y="16030"/>
                    <a:pt x="16262" y="16030"/>
                  </a:cubicBezTo>
                  <a:cubicBezTo>
                    <a:pt x="16280" y="16030"/>
                    <a:pt x="16326" y="16023"/>
                    <a:pt x="16390" y="16010"/>
                  </a:cubicBezTo>
                  <a:cubicBezTo>
                    <a:pt x="16451" y="15998"/>
                    <a:pt x="16488" y="15991"/>
                    <a:pt x="16502" y="15991"/>
                  </a:cubicBezTo>
                  <a:cubicBezTo>
                    <a:pt x="16523" y="15991"/>
                    <a:pt x="16495" y="16005"/>
                    <a:pt x="16425" y="16037"/>
                  </a:cubicBezTo>
                  <a:cubicBezTo>
                    <a:pt x="16329" y="16082"/>
                    <a:pt x="16237" y="16134"/>
                    <a:pt x="16149" y="16194"/>
                  </a:cubicBezTo>
                  <a:cubicBezTo>
                    <a:pt x="16086" y="16234"/>
                    <a:pt x="16014" y="16260"/>
                    <a:pt x="15963" y="16260"/>
                  </a:cubicBezTo>
                  <a:cubicBezTo>
                    <a:pt x="15947" y="16260"/>
                    <a:pt x="15933" y="16257"/>
                    <a:pt x="15922" y="16252"/>
                  </a:cubicBezTo>
                  <a:cubicBezTo>
                    <a:pt x="15902" y="16243"/>
                    <a:pt x="15887" y="16238"/>
                    <a:pt x="15879" y="16238"/>
                  </a:cubicBezTo>
                  <a:cubicBezTo>
                    <a:pt x="15867" y="16238"/>
                    <a:pt x="15869" y="16247"/>
                    <a:pt x="15885" y="16267"/>
                  </a:cubicBezTo>
                  <a:cubicBezTo>
                    <a:pt x="15910" y="16295"/>
                    <a:pt x="15847" y="16358"/>
                    <a:pt x="15747" y="16406"/>
                  </a:cubicBezTo>
                  <a:cubicBezTo>
                    <a:pt x="15619" y="16471"/>
                    <a:pt x="15498" y="16547"/>
                    <a:pt x="15383" y="16635"/>
                  </a:cubicBezTo>
                  <a:cubicBezTo>
                    <a:pt x="15295" y="16704"/>
                    <a:pt x="15240" y="16736"/>
                    <a:pt x="15206" y="16736"/>
                  </a:cubicBezTo>
                  <a:cubicBezTo>
                    <a:pt x="15188" y="16736"/>
                    <a:pt x="15175" y="16728"/>
                    <a:pt x="15167" y="16711"/>
                  </a:cubicBezTo>
                  <a:cubicBezTo>
                    <a:pt x="15149" y="16676"/>
                    <a:pt x="15089" y="16644"/>
                    <a:pt x="15038" y="16644"/>
                  </a:cubicBezTo>
                  <a:cubicBezTo>
                    <a:pt x="14977" y="16644"/>
                    <a:pt x="14965" y="16664"/>
                    <a:pt x="15004" y="16700"/>
                  </a:cubicBezTo>
                  <a:cubicBezTo>
                    <a:pt x="15041" y="16734"/>
                    <a:pt x="15029" y="16789"/>
                    <a:pt x="14970" y="16850"/>
                  </a:cubicBezTo>
                  <a:cubicBezTo>
                    <a:pt x="14934" y="16887"/>
                    <a:pt x="14901" y="16909"/>
                    <a:pt x="14886" y="16909"/>
                  </a:cubicBezTo>
                  <a:cubicBezTo>
                    <a:pt x="14879" y="16909"/>
                    <a:pt x="14876" y="16906"/>
                    <a:pt x="14876" y="16898"/>
                  </a:cubicBezTo>
                  <a:cubicBezTo>
                    <a:pt x="14876" y="16871"/>
                    <a:pt x="14913" y="16820"/>
                    <a:pt x="14955" y="16786"/>
                  </a:cubicBezTo>
                  <a:cubicBezTo>
                    <a:pt x="15003" y="16749"/>
                    <a:pt x="15007" y="16725"/>
                    <a:pt x="14964" y="16725"/>
                  </a:cubicBezTo>
                  <a:cubicBezTo>
                    <a:pt x="14882" y="16725"/>
                    <a:pt x="14644" y="16923"/>
                    <a:pt x="14591" y="17037"/>
                  </a:cubicBezTo>
                  <a:cubicBezTo>
                    <a:pt x="14568" y="17086"/>
                    <a:pt x="14482" y="17122"/>
                    <a:pt x="14388" y="17122"/>
                  </a:cubicBezTo>
                  <a:cubicBezTo>
                    <a:pt x="14282" y="17122"/>
                    <a:pt x="14210" y="17156"/>
                    <a:pt x="14183" y="17222"/>
                  </a:cubicBezTo>
                  <a:cubicBezTo>
                    <a:pt x="14133" y="17342"/>
                    <a:pt x="13866" y="17484"/>
                    <a:pt x="13705" y="17484"/>
                  </a:cubicBezTo>
                  <a:cubicBezTo>
                    <a:pt x="13696" y="17484"/>
                    <a:pt x="13687" y="17484"/>
                    <a:pt x="13679" y="17483"/>
                  </a:cubicBezTo>
                  <a:cubicBezTo>
                    <a:pt x="13669" y="17482"/>
                    <a:pt x="13660" y="17481"/>
                    <a:pt x="13651" y="17481"/>
                  </a:cubicBezTo>
                  <a:cubicBezTo>
                    <a:pt x="13600" y="17481"/>
                    <a:pt x="13560" y="17498"/>
                    <a:pt x="13560" y="17522"/>
                  </a:cubicBezTo>
                  <a:cubicBezTo>
                    <a:pt x="13560" y="17542"/>
                    <a:pt x="13572" y="17553"/>
                    <a:pt x="13591" y="17553"/>
                  </a:cubicBezTo>
                  <a:cubicBezTo>
                    <a:pt x="13603" y="17553"/>
                    <a:pt x="13618" y="17549"/>
                    <a:pt x="13634" y="17541"/>
                  </a:cubicBezTo>
                  <a:cubicBezTo>
                    <a:pt x="13650" y="17534"/>
                    <a:pt x="13662" y="17530"/>
                    <a:pt x="13669" y="17530"/>
                  </a:cubicBezTo>
                  <a:cubicBezTo>
                    <a:pt x="13682" y="17530"/>
                    <a:pt x="13682" y="17541"/>
                    <a:pt x="13665" y="17562"/>
                  </a:cubicBezTo>
                  <a:cubicBezTo>
                    <a:pt x="13647" y="17586"/>
                    <a:pt x="13612" y="17599"/>
                    <a:pt x="13576" y="17599"/>
                  </a:cubicBezTo>
                  <a:cubicBezTo>
                    <a:pt x="13562" y="17599"/>
                    <a:pt x="13548" y="17598"/>
                    <a:pt x="13534" y="17593"/>
                  </a:cubicBezTo>
                  <a:cubicBezTo>
                    <a:pt x="13525" y="17591"/>
                    <a:pt x="13515" y="17590"/>
                    <a:pt x="13506" y="17590"/>
                  </a:cubicBezTo>
                  <a:cubicBezTo>
                    <a:pt x="13465" y="17590"/>
                    <a:pt x="13426" y="17611"/>
                    <a:pt x="13406" y="17647"/>
                  </a:cubicBezTo>
                  <a:cubicBezTo>
                    <a:pt x="13388" y="17682"/>
                    <a:pt x="13354" y="17704"/>
                    <a:pt x="13324" y="17704"/>
                  </a:cubicBezTo>
                  <a:cubicBezTo>
                    <a:pt x="13316" y="17704"/>
                    <a:pt x="13308" y="17702"/>
                    <a:pt x="13301" y="17699"/>
                  </a:cubicBezTo>
                  <a:cubicBezTo>
                    <a:pt x="13295" y="17696"/>
                    <a:pt x="13288" y="17695"/>
                    <a:pt x="13281" y="17695"/>
                  </a:cubicBezTo>
                  <a:cubicBezTo>
                    <a:pt x="13250" y="17695"/>
                    <a:pt x="13216" y="17724"/>
                    <a:pt x="13195" y="17771"/>
                  </a:cubicBezTo>
                  <a:cubicBezTo>
                    <a:pt x="13174" y="17818"/>
                    <a:pt x="13141" y="17848"/>
                    <a:pt x="13112" y="17848"/>
                  </a:cubicBezTo>
                  <a:cubicBezTo>
                    <a:pt x="13106" y="17848"/>
                    <a:pt x="13101" y="17847"/>
                    <a:pt x="13095" y="17844"/>
                  </a:cubicBezTo>
                  <a:cubicBezTo>
                    <a:pt x="13093" y="17843"/>
                    <a:pt x="13089" y="17842"/>
                    <a:pt x="13085" y="17842"/>
                  </a:cubicBezTo>
                  <a:cubicBezTo>
                    <a:pt x="13040" y="17842"/>
                    <a:pt x="12916" y="17918"/>
                    <a:pt x="12788" y="18022"/>
                  </a:cubicBezTo>
                  <a:cubicBezTo>
                    <a:pt x="12649" y="18135"/>
                    <a:pt x="12470" y="18246"/>
                    <a:pt x="12387" y="18269"/>
                  </a:cubicBezTo>
                  <a:cubicBezTo>
                    <a:pt x="12302" y="18295"/>
                    <a:pt x="12252" y="18334"/>
                    <a:pt x="12270" y="18357"/>
                  </a:cubicBezTo>
                  <a:cubicBezTo>
                    <a:pt x="12290" y="18380"/>
                    <a:pt x="12233" y="18426"/>
                    <a:pt x="12139" y="18459"/>
                  </a:cubicBezTo>
                  <a:cubicBezTo>
                    <a:pt x="12033" y="18496"/>
                    <a:pt x="11990" y="18540"/>
                    <a:pt x="12020" y="18580"/>
                  </a:cubicBezTo>
                  <a:cubicBezTo>
                    <a:pt x="12036" y="18602"/>
                    <a:pt x="12041" y="18613"/>
                    <a:pt x="12034" y="18613"/>
                  </a:cubicBezTo>
                  <a:cubicBezTo>
                    <a:pt x="12030" y="18613"/>
                    <a:pt x="12023" y="18610"/>
                    <a:pt x="12014" y="18604"/>
                  </a:cubicBezTo>
                  <a:cubicBezTo>
                    <a:pt x="12003" y="18596"/>
                    <a:pt x="11987" y="18592"/>
                    <a:pt x="11969" y="18592"/>
                  </a:cubicBezTo>
                  <a:cubicBezTo>
                    <a:pt x="11939" y="18592"/>
                    <a:pt x="11901" y="18603"/>
                    <a:pt x="11869" y="18622"/>
                  </a:cubicBezTo>
                  <a:cubicBezTo>
                    <a:pt x="11835" y="18642"/>
                    <a:pt x="11807" y="18654"/>
                    <a:pt x="11791" y="18654"/>
                  </a:cubicBezTo>
                  <a:cubicBezTo>
                    <a:pt x="11782" y="18654"/>
                    <a:pt x="11778" y="18651"/>
                    <a:pt x="11778" y="18644"/>
                  </a:cubicBezTo>
                  <a:cubicBezTo>
                    <a:pt x="11778" y="18640"/>
                    <a:pt x="11774" y="18637"/>
                    <a:pt x="11768" y="18637"/>
                  </a:cubicBezTo>
                  <a:cubicBezTo>
                    <a:pt x="11744" y="18637"/>
                    <a:pt x="11680" y="18666"/>
                    <a:pt x="11606" y="18710"/>
                  </a:cubicBezTo>
                  <a:cubicBezTo>
                    <a:pt x="11512" y="18765"/>
                    <a:pt x="11372" y="18811"/>
                    <a:pt x="11299" y="18811"/>
                  </a:cubicBezTo>
                  <a:cubicBezTo>
                    <a:pt x="11226" y="18811"/>
                    <a:pt x="11184" y="18826"/>
                    <a:pt x="11208" y="18844"/>
                  </a:cubicBezTo>
                  <a:cubicBezTo>
                    <a:pt x="11263" y="18887"/>
                    <a:pt x="10971" y="19086"/>
                    <a:pt x="10870" y="19086"/>
                  </a:cubicBezTo>
                  <a:cubicBezTo>
                    <a:pt x="10863" y="19086"/>
                    <a:pt x="10856" y="19085"/>
                    <a:pt x="10851" y="19083"/>
                  </a:cubicBezTo>
                  <a:cubicBezTo>
                    <a:pt x="10845" y="19080"/>
                    <a:pt x="10838" y="19078"/>
                    <a:pt x="10832" y="19078"/>
                  </a:cubicBezTo>
                  <a:cubicBezTo>
                    <a:pt x="10801" y="19078"/>
                    <a:pt x="10768" y="19107"/>
                    <a:pt x="10753" y="19150"/>
                  </a:cubicBezTo>
                  <a:cubicBezTo>
                    <a:pt x="10735" y="19202"/>
                    <a:pt x="10612" y="19278"/>
                    <a:pt x="10487" y="19316"/>
                  </a:cubicBezTo>
                  <a:cubicBezTo>
                    <a:pt x="10362" y="19353"/>
                    <a:pt x="10224" y="19427"/>
                    <a:pt x="10188" y="19477"/>
                  </a:cubicBezTo>
                  <a:cubicBezTo>
                    <a:pt x="10159" y="19517"/>
                    <a:pt x="10107" y="19546"/>
                    <a:pt x="10063" y="19546"/>
                  </a:cubicBezTo>
                  <a:cubicBezTo>
                    <a:pt x="10054" y="19546"/>
                    <a:pt x="10046" y="19545"/>
                    <a:pt x="10038" y="19542"/>
                  </a:cubicBezTo>
                  <a:cubicBezTo>
                    <a:pt x="10032" y="19541"/>
                    <a:pt x="10026" y="19540"/>
                    <a:pt x="10019" y="19540"/>
                  </a:cubicBezTo>
                  <a:cubicBezTo>
                    <a:pt x="9967" y="19540"/>
                    <a:pt x="9879" y="19589"/>
                    <a:pt x="9806" y="19660"/>
                  </a:cubicBezTo>
                  <a:cubicBezTo>
                    <a:pt x="9734" y="19731"/>
                    <a:pt x="9654" y="19777"/>
                    <a:pt x="9609" y="19777"/>
                  </a:cubicBezTo>
                  <a:cubicBezTo>
                    <a:pt x="9601" y="19777"/>
                    <a:pt x="9595" y="19776"/>
                    <a:pt x="9590" y="19774"/>
                  </a:cubicBezTo>
                  <a:cubicBezTo>
                    <a:pt x="9578" y="19768"/>
                    <a:pt x="9568" y="19766"/>
                    <a:pt x="9562" y="19766"/>
                  </a:cubicBezTo>
                  <a:cubicBezTo>
                    <a:pt x="9548" y="19766"/>
                    <a:pt x="9549" y="19777"/>
                    <a:pt x="9565" y="19796"/>
                  </a:cubicBezTo>
                  <a:cubicBezTo>
                    <a:pt x="9618" y="19860"/>
                    <a:pt x="9251" y="20103"/>
                    <a:pt x="9101" y="20103"/>
                  </a:cubicBezTo>
                  <a:cubicBezTo>
                    <a:pt x="9044" y="20103"/>
                    <a:pt x="9014" y="20118"/>
                    <a:pt x="9038" y="20136"/>
                  </a:cubicBezTo>
                  <a:cubicBezTo>
                    <a:pt x="9105" y="20187"/>
                    <a:pt x="8950" y="20302"/>
                    <a:pt x="8811" y="20302"/>
                  </a:cubicBezTo>
                  <a:cubicBezTo>
                    <a:pt x="8742" y="20302"/>
                    <a:pt x="8686" y="20324"/>
                    <a:pt x="8686" y="20351"/>
                  </a:cubicBezTo>
                  <a:cubicBezTo>
                    <a:pt x="8686" y="20380"/>
                    <a:pt x="8648" y="20402"/>
                    <a:pt x="8605" y="20402"/>
                  </a:cubicBezTo>
                  <a:cubicBezTo>
                    <a:pt x="8560" y="20402"/>
                    <a:pt x="8484" y="20448"/>
                    <a:pt x="8435" y="20505"/>
                  </a:cubicBezTo>
                  <a:cubicBezTo>
                    <a:pt x="8382" y="20569"/>
                    <a:pt x="8367" y="20592"/>
                    <a:pt x="8401" y="20592"/>
                  </a:cubicBezTo>
                  <a:cubicBezTo>
                    <a:pt x="8418" y="20592"/>
                    <a:pt x="8448" y="20586"/>
                    <a:pt x="8492" y="20577"/>
                  </a:cubicBezTo>
                  <a:cubicBezTo>
                    <a:pt x="8530" y="20567"/>
                    <a:pt x="8558" y="20563"/>
                    <a:pt x="8577" y="20563"/>
                  </a:cubicBezTo>
                  <a:cubicBezTo>
                    <a:pt x="8606" y="20563"/>
                    <a:pt x="8610" y="20574"/>
                    <a:pt x="8592" y="20597"/>
                  </a:cubicBezTo>
                  <a:cubicBezTo>
                    <a:pt x="8569" y="20626"/>
                    <a:pt x="8492" y="20653"/>
                    <a:pt x="8429" y="20653"/>
                  </a:cubicBezTo>
                  <a:cubicBezTo>
                    <a:pt x="8366" y="20653"/>
                    <a:pt x="8257" y="20694"/>
                    <a:pt x="8201" y="20742"/>
                  </a:cubicBezTo>
                  <a:cubicBezTo>
                    <a:pt x="8128" y="20795"/>
                    <a:pt x="8042" y="20823"/>
                    <a:pt x="7953" y="20823"/>
                  </a:cubicBezTo>
                  <a:cubicBezTo>
                    <a:pt x="7950" y="20823"/>
                    <a:pt x="7948" y="20823"/>
                    <a:pt x="7946" y="20823"/>
                  </a:cubicBezTo>
                  <a:cubicBezTo>
                    <a:pt x="7940" y="20822"/>
                    <a:pt x="7933" y="20822"/>
                    <a:pt x="7927" y="20822"/>
                  </a:cubicBezTo>
                  <a:cubicBezTo>
                    <a:pt x="7760" y="20822"/>
                    <a:pt x="7533" y="20954"/>
                    <a:pt x="7632" y="21002"/>
                  </a:cubicBezTo>
                  <a:cubicBezTo>
                    <a:pt x="7668" y="21018"/>
                    <a:pt x="7601" y="21069"/>
                    <a:pt x="7481" y="21118"/>
                  </a:cubicBezTo>
                  <a:cubicBezTo>
                    <a:pt x="7412" y="21147"/>
                    <a:pt x="7370" y="21161"/>
                    <a:pt x="7357" y="21161"/>
                  </a:cubicBezTo>
                  <a:cubicBezTo>
                    <a:pt x="7347" y="21161"/>
                    <a:pt x="7357" y="21152"/>
                    <a:pt x="7389" y="21133"/>
                  </a:cubicBezTo>
                  <a:cubicBezTo>
                    <a:pt x="7464" y="21085"/>
                    <a:pt x="7483" y="21048"/>
                    <a:pt x="7443" y="21029"/>
                  </a:cubicBezTo>
                  <a:cubicBezTo>
                    <a:pt x="7435" y="21025"/>
                    <a:pt x="7427" y="21023"/>
                    <a:pt x="7418" y="21023"/>
                  </a:cubicBezTo>
                  <a:cubicBezTo>
                    <a:pt x="7380" y="21023"/>
                    <a:pt x="7330" y="21052"/>
                    <a:pt x="7292" y="21097"/>
                  </a:cubicBezTo>
                  <a:cubicBezTo>
                    <a:pt x="7243" y="21154"/>
                    <a:pt x="7183" y="21196"/>
                    <a:pt x="7150" y="21196"/>
                  </a:cubicBezTo>
                  <a:cubicBezTo>
                    <a:pt x="7062" y="21196"/>
                    <a:pt x="6777" y="21432"/>
                    <a:pt x="6825" y="21466"/>
                  </a:cubicBezTo>
                  <a:cubicBezTo>
                    <a:pt x="6855" y="21489"/>
                    <a:pt x="6759" y="21506"/>
                    <a:pt x="6631" y="21506"/>
                  </a:cubicBezTo>
                  <a:cubicBezTo>
                    <a:pt x="6595" y="21506"/>
                    <a:pt x="6556" y="21505"/>
                    <a:pt x="6517" y="21502"/>
                  </a:cubicBezTo>
                  <a:cubicBezTo>
                    <a:pt x="6509" y="21501"/>
                    <a:pt x="6501" y="21501"/>
                    <a:pt x="6494" y="21501"/>
                  </a:cubicBezTo>
                  <a:cubicBezTo>
                    <a:pt x="6452" y="21501"/>
                    <a:pt x="6447" y="21512"/>
                    <a:pt x="6483" y="21532"/>
                  </a:cubicBezTo>
                  <a:cubicBezTo>
                    <a:pt x="6522" y="21558"/>
                    <a:pt x="6552" y="21596"/>
                    <a:pt x="6567" y="21641"/>
                  </a:cubicBezTo>
                  <a:cubicBezTo>
                    <a:pt x="6576" y="21673"/>
                    <a:pt x="6578" y="21689"/>
                    <a:pt x="6565" y="21689"/>
                  </a:cubicBezTo>
                  <a:cubicBezTo>
                    <a:pt x="6552" y="21689"/>
                    <a:pt x="6524" y="21673"/>
                    <a:pt x="6474" y="21641"/>
                  </a:cubicBezTo>
                  <a:cubicBezTo>
                    <a:pt x="6426" y="21611"/>
                    <a:pt x="6399" y="21595"/>
                    <a:pt x="6388" y="21595"/>
                  </a:cubicBezTo>
                  <a:cubicBezTo>
                    <a:pt x="6376" y="21595"/>
                    <a:pt x="6382" y="21614"/>
                    <a:pt x="6400" y="21651"/>
                  </a:cubicBezTo>
                  <a:cubicBezTo>
                    <a:pt x="6423" y="21700"/>
                    <a:pt x="6408" y="21720"/>
                    <a:pt x="6339" y="21720"/>
                  </a:cubicBezTo>
                  <a:cubicBezTo>
                    <a:pt x="6322" y="21720"/>
                    <a:pt x="6303" y="21719"/>
                    <a:pt x="6280" y="21717"/>
                  </a:cubicBezTo>
                  <a:cubicBezTo>
                    <a:pt x="6264" y="21715"/>
                    <a:pt x="6248" y="21715"/>
                    <a:pt x="6232" y="21715"/>
                  </a:cubicBezTo>
                  <a:cubicBezTo>
                    <a:pt x="6163" y="21715"/>
                    <a:pt x="6103" y="21727"/>
                    <a:pt x="6086" y="21748"/>
                  </a:cubicBezTo>
                  <a:cubicBezTo>
                    <a:pt x="6065" y="21772"/>
                    <a:pt x="6089" y="21794"/>
                    <a:pt x="6132" y="21797"/>
                  </a:cubicBezTo>
                  <a:cubicBezTo>
                    <a:pt x="6177" y="21800"/>
                    <a:pt x="6126" y="21833"/>
                    <a:pt x="6021" y="21869"/>
                  </a:cubicBezTo>
                  <a:cubicBezTo>
                    <a:pt x="5940" y="21896"/>
                    <a:pt x="5853" y="21912"/>
                    <a:pt x="5801" y="21912"/>
                  </a:cubicBezTo>
                  <a:cubicBezTo>
                    <a:pt x="5784" y="21912"/>
                    <a:pt x="5771" y="21910"/>
                    <a:pt x="5762" y="21906"/>
                  </a:cubicBezTo>
                  <a:cubicBezTo>
                    <a:pt x="5752" y="21901"/>
                    <a:pt x="5744" y="21899"/>
                    <a:pt x="5739" y="21899"/>
                  </a:cubicBezTo>
                  <a:cubicBezTo>
                    <a:pt x="5728" y="21899"/>
                    <a:pt x="5731" y="21912"/>
                    <a:pt x="5750" y="21934"/>
                  </a:cubicBezTo>
                  <a:cubicBezTo>
                    <a:pt x="5777" y="21967"/>
                    <a:pt x="5747" y="21990"/>
                    <a:pt x="5671" y="21990"/>
                  </a:cubicBezTo>
                  <a:cubicBezTo>
                    <a:pt x="5515" y="21990"/>
                    <a:pt x="5298" y="22161"/>
                    <a:pt x="5361" y="22236"/>
                  </a:cubicBezTo>
                  <a:cubicBezTo>
                    <a:pt x="5382" y="22260"/>
                    <a:pt x="5373" y="22272"/>
                    <a:pt x="5332" y="22272"/>
                  </a:cubicBezTo>
                  <a:cubicBezTo>
                    <a:pt x="5308" y="22272"/>
                    <a:pt x="5273" y="22268"/>
                    <a:pt x="5227" y="22260"/>
                  </a:cubicBezTo>
                  <a:cubicBezTo>
                    <a:pt x="5180" y="22251"/>
                    <a:pt x="5145" y="22247"/>
                    <a:pt x="5121" y="22247"/>
                  </a:cubicBezTo>
                  <a:cubicBezTo>
                    <a:pt x="5080" y="22247"/>
                    <a:pt x="5071" y="22259"/>
                    <a:pt x="5092" y="22284"/>
                  </a:cubicBezTo>
                  <a:cubicBezTo>
                    <a:pt x="5113" y="22308"/>
                    <a:pt x="5112" y="22320"/>
                    <a:pt x="5091" y="22320"/>
                  </a:cubicBezTo>
                  <a:cubicBezTo>
                    <a:pt x="5079" y="22320"/>
                    <a:pt x="5060" y="22317"/>
                    <a:pt x="5036" y="22309"/>
                  </a:cubicBezTo>
                  <a:cubicBezTo>
                    <a:pt x="5018" y="22304"/>
                    <a:pt x="5001" y="22301"/>
                    <a:pt x="4986" y="22301"/>
                  </a:cubicBezTo>
                  <a:cubicBezTo>
                    <a:pt x="4955" y="22301"/>
                    <a:pt x="4933" y="22313"/>
                    <a:pt x="4933" y="22333"/>
                  </a:cubicBezTo>
                  <a:cubicBezTo>
                    <a:pt x="4933" y="22363"/>
                    <a:pt x="4900" y="22388"/>
                    <a:pt x="4864" y="22388"/>
                  </a:cubicBezTo>
                  <a:cubicBezTo>
                    <a:pt x="4828" y="22388"/>
                    <a:pt x="4746" y="22425"/>
                    <a:pt x="4691" y="22467"/>
                  </a:cubicBezTo>
                  <a:cubicBezTo>
                    <a:pt x="4606" y="22534"/>
                    <a:pt x="4604" y="22557"/>
                    <a:pt x="4679" y="22594"/>
                  </a:cubicBezTo>
                  <a:cubicBezTo>
                    <a:pt x="4754" y="22630"/>
                    <a:pt x="4751" y="22639"/>
                    <a:pt x="4669" y="22639"/>
                  </a:cubicBezTo>
                  <a:cubicBezTo>
                    <a:pt x="4609" y="22637"/>
                    <a:pt x="4549" y="22619"/>
                    <a:pt x="4497" y="22587"/>
                  </a:cubicBezTo>
                  <a:cubicBezTo>
                    <a:pt x="4475" y="22571"/>
                    <a:pt x="4454" y="22563"/>
                    <a:pt x="4431" y="22563"/>
                  </a:cubicBezTo>
                  <a:cubicBezTo>
                    <a:pt x="4400" y="22563"/>
                    <a:pt x="4365" y="22578"/>
                    <a:pt x="4321" y="22610"/>
                  </a:cubicBezTo>
                  <a:cubicBezTo>
                    <a:pt x="4266" y="22651"/>
                    <a:pt x="4179" y="22687"/>
                    <a:pt x="4133" y="22688"/>
                  </a:cubicBezTo>
                  <a:cubicBezTo>
                    <a:pt x="4078" y="22690"/>
                    <a:pt x="4090" y="22713"/>
                    <a:pt x="4164" y="22757"/>
                  </a:cubicBezTo>
                  <a:cubicBezTo>
                    <a:pt x="4272" y="22818"/>
                    <a:pt x="4269" y="22825"/>
                    <a:pt x="4118" y="22846"/>
                  </a:cubicBezTo>
                  <a:cubicBezTo>
                    <a:pt x="4090" y="22851"/>
                    <a:pt x="4064" y="22853"/>
                    <a:pt x="4044" y="22853"/>
                  </a:cubicBezTo>
                  <a:cubicBezTo>
                    <a:pt x="4000" y="22853"/>
                    <a:pt x="3976" y="22844"/>
                    <a:pt x="3990" y="22828"/>
                  </a:cubicBezTo>
                  <a:cubicBezTo>
                    <a:pt x="4007" y="22804"/>
                    <a:pt x="3976" y="22785"/>
                    <a:pt x="3919" y="22785"/>
                  </a:cubicBezTo>
                  <a:cubicBezTo>
                    <a:pt x="3864" y="22785"/>
                    <a:pt x="3782" y="22840"/>
                    <a:pt x="3739" y="22913"/>
                  </a:cubicBezTo>
                  <a:cubicBezTo>
                    <a:pt x="3693" y="22987"/>
                    <a:pt x="3640" y="23022"/>
                    <a:pt x="3578" y="23022"/>
                  </a:cubicBezTo>
                  <a:cubicBezTo>
                    <a:pt x="3567" y="23022"/>
                    <a:pt x="3557" y="23021"/>
                    <a:pt x="3546" y="23019"/>
                  </a:cubicBezTo>
                  <a:cubicBezTo>
                    <a:pt x="3527" y="23016"/>
                    <a:pt x="3512" y="23014"/>
                    <a:pt x="3499" y="23014"/>
                  </a:cubicBezTo>
                  <a:cubicBezTo>
                    <a:pt x="3459" y="23014"/>
                    <a:pt x="3451" y="23033"/>
                    <a:pt x="3472" y="23079"/>
                  </a:cubicBezTo>
                  <a:cubicBezTo>
                    <a:pt x="3497" y="23125"/>
                    <a:pt x="3533" y="23166"/>
                    <a:pt x="3579" y="23194"/>
                  </a:cubicBezTo>
                  <a:cubicBezTo>
                    <a:pt x="3616" y="23213"/>
                    <a:pt x="3628" y="23245"/>
                    <a:pt x="3603" y="23263"/>
                  </a:cubicBezTo>
                  <a:cubicBezTo>
                    <a:pt x="3595" y="23269"/>
                    <a:pt x="3583" y="23272"/>
                    <a:pt x="3568" y="23272"/>
                  </a:cubicBezTo>
                  <a:cubicBezTo>
                    <a:pt x="3539" y="23272"/>
                    <a:pt x="3500" y="23260"/>
                    <a:pt x="3463" y="23237"/>
                  </a:cubicBezTo>
                  <a:cubicBezTo>
                    <a:pt x="3425" y="23214"/>
                    <a:pt x="3392" y="23203"/>
                    <a:pt x="3354" y="23203"/>
                  </a:cubicBezTo>
                  <a:cubicBezTo>
                    <a:pt x="3319" y="23203"/>
                    <a:pt x="3279" y="23213"/>
                    <a:pt x="3230" y="23233"/>
                  </a:cubicBezTo>
                  <a:cubicBezTo>
                    <a:pt x="3182" y="23252"/>
                    <a:pt x="3152" y="23262"/>
                    <a:pt x="3136" y="23262"/>
                  </a:cubicBezTo>
                  <a:cubicBezTo>
                    <a:pt x="3114" y="23262"/>
                    <a:pt x="3118" y="23244"/>
                    <a:pt x="3137" y="23204"/>
                  </a:cubicBezTo>
                  <a:cubicBezTo>
                    <a:pt x="3159" y="23160"/>
                    <a:pt x="3154" y="23140"/>
                    <a:pt x="3122" y="23140"/>
                  </a:cubicBezTo>
                  <a:cubicBezTo>
                    <a:pt x="3112" y="23140"/>
                    <a:pt x="3101" y="23141"/>
                    <a:pt x="3087" y="23145"/>
                  </a:cubicBezTo>
                  <a:cubicBezTo>
                    <a:pt x="3039" y="23157"/>
                    <a:pt x="2997" y="23218"/>
                    <a:pt x="3000" y="23276"/>
                  </a:cubicBezTo>
                  <a:cubicBezTo>
                    <a:pt x="3002" y="23333"/>
                    <a:pt x="2978" y="23382"/>
                    <a:pt x="2949" y="23382"/>
                  </a:cubicBezTo>
                  <a:cubicBezTo>
                    <a:pt x="2921" y="23382"/>
                    <a:pt x="2896" y="23412"/>
                    <a:pt x="2896" y="23455"/>
                  </a:cubicBezTo>
                  <a:cubicBezTo>
                    <a:pt x="2896" y="23499"/>
                    <a:pt x="2859" y="23517"/>
                    <a:pt x="2752" y="23517"/>
                  </a:cubicBezTo>
                  <a:cubicBezTo>
                    <a:pt x="2719" y="23517"/>
                    <a:pt x="2680" y="23515"/>
                    <a:pt x="2633" y="23512"/>
                  </a:cubicBezTo>
                  <a:cubicBezTo>
                    <a:pt x="2599" y="23510"/>
                    <a:pt x="2568" y="23508"/>
                    <a:pt x="2538" y="23508"/>
                  </a:cubicBezTo>
                  <a:cubicBezTo>
                    <a:pt x="2324" y="23508"/>
                    <a:pt x="2240" y="23568"/>
                    <a:pt x="2375" y="23639"/>
                  </a:cubicBezTo>
                  <a:cubicBezTo>
                    <a:pt x="2412" y="23658"/>
                    <a:pt x="2420" y="23668"/>
                    <a:pt x="2399" y="23668"/>
                  </a:cubicBezTo>
                  <a:cubicBezTo>
                    <a:pt x="2384" y="23668"/>
                    <a:pt x="2352" y="23662"/>
                    <a:pt x="2303" y="23652"/>
                  </a:cubicBezTo>
                  <a:cubicBezTo>
                    <a:pt x="2211" y="23633"/>
                    <a:pt x="2117" y="23594"/>
                    <a:pt x="2090" y="23563"/>
                  </a:cubicBezTo>
                  <a:cubicBezTo>
                    <a:pt x="2080" y="23552"/>
                    <a:pt x="2072" y="23547"/>
                    <a:pt x="2064" y="23547"/>
                  </a:cubicBezTo>
                  <a:cubicBezTo>
                    <a:pt x="2051" y="23547"/>
                    <a:pt x="2042" y="23564"/>
                    <a:pt x="2041" y="23600"/>
                  </a:cubicBezTo>
                  <a:cubicBezTo>
                    <a:pt x="2038" y="23646"/>
                    <a:pt x="2016" y="23671"/>
                    <a:pt x="1980" y="23671"/>
                  </a:cubicBezTo>
                  <a:cubicBezTo>
                    <a:pt x="1972" y="23671"/>
                    <a:pt x="1962" y="23670"/>
                    <a:pt x="1953" y="23667"/>
                  </a:cubicBezTo>
                  <a:cubicBezTo>
                    <a:pt x="1942" y="23664"/>
                    <a:pt x="1929" y="23662"/>
                    <a:pt x="1914" y="23662"/>
                  </a:cubicBezTo>
                  <a:cubicBezTo>
                    <a:pt x="1864" y="23662"/>
                    <a:pt x="1795" y="23680"/>
                    <a:pt x="1742" y="23709"/>
                  </a:cubicBezTo>
                  <a:cubicBezTo>
                    <a:pt x="1629" y="23771"/>
                    <a:pt x="1629" y="23777"/>
                    <a:pt x="1730" y="23777"/>
                  </a:cubicBezTo>
                  <a:cubicBezTo>
                    <a:pt x="1793" y="23777"/>
                    <a:pt x="1842" y="23797"/>
                    <a:pt x="1842" y="23821"/>
                  </a:cubicBezTo>
                  <a:cubicBezTo>
                    <a:pt x="1842" y="23842"/>
                    <a:pt x="1773" y="23854"/>
                    <a:pt x="1685" y="23854"/>
                  </a:cubicBezTo>
                  <a:cubicBezTo>
                    <a:pt x="1672" y="23854"/>
                    <a:pt x="1659" y="23854"/>
                    <a:pt x="1645" y="23854"/>
                  </a:cubicBezTo>
                  <a:cubicBezTo>
                    <a:pt x="1620" y="23852"/>
                    <a:pt x="1598" y="23852"/>
                    <a:pt x="1579" y="23852"/>
                  </a:cubicBezTo>
                  <a:cubicBezTo>
                    <a:pt x="1475" y="23852"/>
                    <a:pt x="1459" y="23871"/>
                    <a:pt x="1485" y="23936"/>
                  </a:cubicBezTo>
                  <a:cubicBezTo>
                    <a:pt x="1506" y="23987"/>
                    <a:pt x="1504" y="24009"/>
                    <a:pt x="1473" y="24009"/>
                  </a:cubicBezTo>
                  <a:cubicBezTo>
                    <a:pt x="1460" y="24009"/>
                    <a:pt x="1443" y="24005"/>
                    <a:pt x="1420" y="23998"/>
                  </a:cubicBezTo>
                  <a:cubicBezTo>
                    <a:pt x="1403" y="23993"/>
                    <a:pt x="1387" y="23991"/>
                    <a:pt x="1371" y="23991"/>
                  </a:cubicBezTo>
                  <a:cubicBezTo>
                    <a:pt x="1329" y="23991"/>
                    <a:pt x="1294" y="24009"/>
                    <a:pt x="1278" y="24043"/>
                  </a:cubicBezTo>
                  <a:cubicBezTo>
                    <a:pt x="1259" y="24081"/>
                    <a:pt x="1207" y="24104"/>
                    <a:pt x="1147" y="24104"/>
                  </a:cubicBezTo>
                  <a:cubicBezTo>
                    <a:pt x="1136" y="24104"/>
                    <a:pt x="1124" y="24103"/>
                    <a:pt x="1112" y="24101"/>
                  </a:cubicBezTo>
                  <a:cubicBezTo>
                    <a:pt x="1097" y="24099"/>
                    <a:pt x="1082" y="24098"/>
                    <a:pt x="1070" y="24098"/>
                  </a:cubicBezTo>
                  <a:cubicBezTo>
                    <a:pt x="1027" y="24098"/>
                    <a:pt x="1005" y="24109"/>
                    <a:pt x="1018" y="24125"/>
                  </a:cubicBezTo>
                  <a:cubicBezTo>
                    <a:pt x="1038" y="24148"/>
                    <a:pt x="906" y="24194"/>
                    <a:pt x="724" y="24227"/>
                  </a:cubicBezTo>
                  <a:cubicBezTo>
                    <a:pt x="542" y="24261"/>
                    <a:pt x="395" y="24307"/>
                    <a:pt x="395" y="24331"/>
                  </a:cubicBezTo>
                  <a:cubicBezTo>
                    <a:pt x="395" y="24345"/>
                    <a:pt x="414" y="24353"/>
                    <a:pt x="443" y="24353"/>
                  </a:cubicBezTo>
                  <a:cubicBezTo>
                    <a:pt x="462" y="24353"/>
                    <a:pt x="486" y="24350"/>
                    <a:pt x="511" y="24343"/>
                  </a:cubicBezTo>
                  <a:cubicBezTo>
                    <a:pt x="537" y="24336"/>
                    <a:pt x="557" y="24333"/>
                    <a:pt x="570" y="24333"/>
                  </a:cubicBezTo>
                  <a:cubicBezTo>
                    <a:pt x="590" y="24333"/>
                    <a:pt x="591" y="24341"/>
                    <a:pt x="571" y="24358"/>
                  </a:cubicBezTo>
                  <a:cubicBezTo>
                    <a:pt x="536" y="24385"/>
                    <a:pt x="445" y="24403"/>
                    <a:pt x="357" y="24403"/>
                  </a:cubicBezTo>
                  <a:cubicBezTo>
                    <a:pt x="269" y="24403"/>
                    <a:pt x="198" y="24424"/>
                    <a:pt x="195" y="24452"/>
                  </a:cubicBezTo>
                  <a:cubicBezTo>
                    <a:pt x="190" y="24480"/>
                    <a:pt x="144" y="24521"/>
                    <a:pt x="93" y="24542"/>
                  </a:cubicBezTo>
                  <a:cubicBezTo>
                    <a:pt x="44" y="24564"/>
                    <a:pt x="1" y="24606"/>
                    <a:pt x="1" y="24633"/>
                  </a:cubicBezTo>
                  <a:cubicBezTo>
                    <a:pt x="1" y="24648"/>
                    <a:pt x="13" y="24656"/>
                    <a:pt x="32" y="24656"/>
                  </a:cubicBezTo>
                  <a:cubicBezTo>
                    <a:pt x="44" y="24656"/>
                    <a:pt x="58" y="24653"/>
                    <a:pt x="72" y="24646"/>
                  </a:cubicBezTo>
                  <a:cubicBezTo>
                    <a:pt x="84" y="24640"/>
                    <a:pt x="92" y="24637"/>
                    <a:pt x="98" y="24637"/>
                  </a:cubicBezTo>
                  <a:cubicBezTo>
                    <a:pt x="116" y="24637"/>
                    <a:pt x="106" y="24667"/>
                    <a:pt x="66" y="24724"/>
                  </a:cubicBezTo>
                  <a:cubicBezTo>
                    <a:pt x="19" y="24793"/>
                    <a:pt x="8" y="24819"/>
                    <a:pt x="38" y="24819"/>
                  </a:cubicBezTo>
                  <a:cubicBezTo>
                    <a:pt x="49" y="24819"/>
                    <a:pt x="66" y="24815"/>
                    <a:pt x="89" y="24809"/>
                  </a:cubicBezTo>
                  <a:lnTo>
                    <a:pt x="89" y="24809"/>
                  </a:lnTo>
                  <a:lnTo>
                    <a:pt x="81" y="24816"/>
                  </a:lnTo>
                  <a:cubicBezTo>
                    <a:pt x="101" y="24811"/>
                    <a:pt x="117" y="24808"/>
                    <a:pt x="129" y="24808"/>
                  </a:cubicBezTo>
                  <a:cubicBezTo>
                    <a:pt x="163" y="24808"/>
                    <a:pt x="170" y="24830"/>
                    <a:pt x="156" y="24882"/>
                  </a:cubicBezTo>
                  <a:cubicBezTo>
                    <a:pt x="142" y="24935"/>
                    <a:pt x="172" y="25038"/>
                    <a:pt x="226" y="25119"/>
                  </a:cubicBezTo>
                  <a:cubicBezTo>
                    <a:pt x="286" y="25209"/>
                    <a:pt x="347" y="25249"/>
                    <a:pt x="488" y="25249"/>
                  </a:cubicBezTo>
                  <a:cubicBezTo>
                    <a:pt x="580" y="25249"/>
                    <a:pt x="707" y="25232"/>
                    <a:pt x="890" y="25201"/>
                  </a:cubicBezTo>
                  <a:cubicBezTo>
                    <a:pt x="936" y="25193"/>
                    <a:pt x="981" y="25189"/>
                    <a:pt x="1019" y="25189"/>
                  </a:cubicBezTo>
                  <a:cubicBezTo>
                    <a:pt x="1078" y="25189"/>
                    <a:pt x="1123" y="25199"/>
                    <a:pt x="1138" y="25216"/>
                  </a:cubicBezTo>
                  <a:cubicBezTo>
                    <a:pt x="1144" y="25224"/>
                    <a:pt x="1170" y="25227"/>
                    <a:pt x="1213" y="25227"/>
                  </a:cubicBezTo>
                  <a:cubicBezTo>
                    <a:pt x="1332" y="25227"/>
                    <a:pt x="1582" y="25199"/>
                    <a:pt x="1918" y="25144"/>
                  </a:cubicBezTo>
                  <a:cubicBezTo>
                    <a:pt x="2326" y="25079"/>
                    <a:pt x="2724" y="25022"/>
                    <a:pt x="2805" y="25019"/>
                  </a:cubicBezTo>
                  <a:cubicBezTo>
                    <a:pt x="2887" y="25016"/>
                    <a:pt x="2952" y="24995"/>
                    <a:pt x="2952" y="24971"/>
                  </a:cubicBezTo>
                  <a:cubicBezTo>
                    <a:pt x="2952" y="24951"/>
                    <a:pt x="2970" y="24934"/>
                    <a:pt x="2997" y="24934"/>
                  </a:cubicBezTo>
                  <a:cubicBezTo>
                    <a:pt x="2999" y="24934"/>
                    <a:pt x="3001" y="24934"/>
                    <a:pt x="3003" y="24934"/>
                  </a:cubicBezTo>
                  <a:cubicBezTo>
                    <a:pt x="3031" y="24937"/>
                    <a:pt x="3058" y="24939"/>
                    <a:pt x="3085" y="24939"/>
                  </a:cubicBezTo>
                  <a:cubicBezTo>
                    <a:pt x="3192" y="24939"/>
                    <a:pt x="3282" y="24915"/>
                    <a:pt x="3260" y="24886"/>
                  </a:cubicBezTo>
                  <a:cubicBezTo>
                    <a:pt x="3248" y="24872"/>
                    <a:pt x="3285" y="24864"/>
                    <a:pt x="3346" y="24864"/>
                  </a:cubicBezTo>
                  <a:cubicBezTo>
                    <a:pt x="3373" y="24864"/>
                    <a:pt x="3404" y="24865"/>
                    <a:pt x="3439" y="24868"/>
                  </a:cubicBezTo>
                  <a:cubicBezTo>
                    <a:pt x="3451" y="24869"/>
                    <a:pt x="3465" y="24870"/>
                    <a:pt x="3482" y="24870"/>
                  </a:cubicBezTo>
                  <a:cubicBezTo>
                    <a:pt x="3619" y="24870"/>
                    <a:pt x="3903" y="24832"/>
                    <a:pt x="4143" y="24782"/>
                  </a:cubicBezTo>
                  <a:cubicBezTo>
                    <a:pt x="4764" y="24652"/>
                    <a:pt x="5130" y="24580"/>
                    <a:pt x="5279" y="24564"/>
                  </a:cubicBezTo>
                  <a:cubicBezTo>
                    <a:pt x="5342" y="24556"/>
                    <a:pt x="5415" y="24531"/>
                    <a:pt x="5442" y="24507"/>
                  </a:cubicBezTo>
                  <a:cubicBezTo>
                    <a:pt x="5457" y="24494"/>
                    <a:pt x="5460" y="24488"/>
                    <a:pt x="5452" y="24488"/>
                  </a:cubicBezTo>
                  <a:cubicBezTo>
                    <a:pt x="5445" y="24488"/>
                    <a:pt x="5431" y="24492"/>
                    <a:pt x="5410" y="24501"/>
                  </a:cubicBezTo>
                  <a:cubicBezTo>
                    <a:pt x="5377" y="24516"/>
                    <a:pt x="5354" y="24522"/>
                    <a:pt x="5342" y="24522"/>
                  </a:cubicBezTo>
                  <a:cubicBezTo>
                    <a:pt x="5312" y="24522"/>
                    <a:pt x="5346" y="24482"/>
                    <a:pt x="5436" y="24427"/>
                  </a:cubicBezTo>
                  <a:cubicBezTo>
                    <a:pt x="5476" y="24401"/>
                    <a:pt x="5501" y="24389"/>
                    <a:pt x="5510" y="24389"/>
                  </a:cubicBezTo>
                  <a:cubicBezTo>
                    <a:pt x="5518" y="24389"/>
                    <a:pt x="5514" y="24399"/>
                    <a:pt x="5498" y="24418"/>
                  </a:cubicBezTo>
                  <a:cubicBezTo>
                    <a:pt x="5464" y="24459"/>
                    <a:pt x="5501" y="24479"/>
                    <a:pt x="5615" y="24479"/>
                  </a:cubicBezTo>
                  <a:cubicBezTo>
                    <a:pt x="5715" y="24479"/>
                    <a:pt x="5810" y="24439"/>
                    <a:pt x="5856" y="24376"/>
                  </a:cubicBezTo>
                  <a:cubicBezTo>
                    <a:pt x="5889" y="24330"/>
                    <a:pt x="5917" y="24307"/>
                    <a:pt x="5941" y="24307"/>
                  </a:cubicBezTo>
                  <a:cubicBezTo>
                    <a:pt x="5954" y="24307"/>
                    <a:pt x="5966" y="24314"/>
                    <a:pt x="5977" y="24328"/>
                  </a:cubicBezTo>
                  <a:cubicBezTo>
                    <a:pt x="5997" y="24352"/>
                    <a:pt x="6044" y="24363"/>
                    <a:pt x="6106" y="24363"/>
                  </a:cubicBezTo>
                  <a:cubicBezTo>
                    <a:pt x="6229" y="24363"/>
                    <a:pt x="6413" y="24320"/>
                    <a:pt x="6571" y="24246"/>
                  </a:cubicBezTo>
                  <a:cubicBezTo>
                    <a:pt x="6633" y="24217"/>
                    <a:pt x="6669" y="24202"/>
                    <a:pt x="6684" y="24202"/>
                  </a:cubicBezTo>
                  <a:cubicBezTo>
                    <a:pt x="6697" y="24202"/>
                    <a:pt x="6692" y="24215"/>
                    <a:pt x="6671" y="24240"/>
                  </a:cubicBezTo>
                  <a:cubicBezTo>
                    <a:pt x="6648" y="24268"/>
                    <a:pt x="6640" y="24283"/>
                    <a:pt x="6649" y="24283"/>
                  </a:cubicBezTo>
                  <a:cubicBezTo>
                    <a:pt x="6657" y="24283"/>
                    <a:pt x="6677" y="24272"/>
                    <a:pt x="6711" y="24252"/>
                  </a:cubicBezTo>
                  <a:cubicBezTo>
                    <a:pt x="6765" y="24221"/>
                    <a:pt x="6913" y="24177"/>
                    <a:pt x="7038" y="24158"/>
                  </a:cubicBezTo>
                  <a:cubicBezTo>
                    <a:pt x="7164" y="24137"/>
                    <a:pt x="7341" y="24100"/>
                    <a:pt x="7432" y="24074"/>
                  </a:cubicBezTo>
                  <a:cubicBezTo>
                    <a:pt x="7498" y="24055"/>
                    <a:pt x="7564" y="24040"/>
                    <a:pt x="7631" y="24030"/>
                  </a:cubicBezTo>
                  <a:cubicBezTo>
                    <a:pt x="7647" y="24030"/>
                    <a:pt x="7728" y="23997"/>
                    <a:pt x="7810" y="23957"/>
                  </a:cubicBezTo>
                  <a:cubicBezTo>
                    <a:pt x="7871" y="23926"/>
                    <a:pt x="7923" y="23907"/>
                    <a:pt x="7945" y="23907"/>
                  </a:cubicBezTo>
                  <a:cubicBezTo>
                    <a:pt x="7952" y="23907"/>
                    <a:pt x="7956" y="23909"/>
                    <a:pt x="7956" y="23913"/>
                  </a:cubicBezTo>
                  <a:cubicBezTo>
                    <a:pt x="7956" y="23918"/>
                    <a:pt x="7960" y="23920"/>
                    <a:pt x="7968" y="23920"/>
                  </a:cubicBezTo>
                  <a:cubicBezTo>
                    <a:pt x="7992" y="23920"/>
                    <a:pt x="8052" y="23899"/>
                    <a:pt x="8123" y="23864"/>
                  </a:cubicBezTo>
                  <a:cubicBezTo>
                    <a:pt x="8197" y="23829"/>
                    <a:pt x="8257" y="23807"/>
                    <a:pt x="8279" y="23807"/>
                  </a:cubicBezTo>
                  <a:cubicBezTo>
                    <a:pt x="8285" y="23807"/>
                    <a:pt x="8289" y="23808"/>
                    <a:pt x="8289" y="23812"/>
                  </a:cubicBezTo>
                  <a:cubicBezTo>
                    <a:pt x="8289" y="23816"/>
                    <a:pt x="8293" y="23818"/>
                    <a:pt x="8302" y="23818"/>
                  </a:cubicBezTo>
                  <a:cubicBezTo>
                    <a:pt x="8325" y="23818"/>
                    <a:pt x="8376" y="23802"/>
                    <a:pt x="8437" y="23776"/>
                  </a:cubicBezTo>
                  <a:cubicBezTo>
                    <a:pt x="8519" y="23742"/>
                    <a:pt x="8629" y="23709"/>
                    <a:pt x="8684" y="23706"/>
                  </a:cubicBezTo>
                  <a:cubicBezTo>
                    <a:pt x="8872" y="23692"/>
                    <a:pt x="9341" y="23527"/>
                    <a:pt x="9308" y="23485"/>
                  </a:cubicBezTo>
                  <a:cubicBezTo>
                    <a:pt x="9293" y="23468"/>
                    <a:pt x="9315" y="23457"/>
                    <a:pt x="9354" y="23457"/>
                  </a:cubicBezTo>
                  <a:cubicBezTo>
                    <a:pt x="9366" y="23457"/>
                    <a:pt x="9379" y="23458"/>
                    <a:pt x="9393" y="23460"/>
                  </a:cubicBezTo>
                  <a:cubicBezTo>
                    <a:pt x="9398" y="23460"/>
                    <a:pt x="9403" y="23461"/>
                    <a:pt x="9410" y="23461"/>
                  </a:cubicBezTo>
                  <a:cubicBezTo>
                    <a:pt x="9490" y="23461"/>
                    <a:pt x="9696" y="23409"/>
                    <a:pt x="9889" y="23339"/>
                  </a:cubicBezTo>
                  <a:cubicBezTo>
                    <a:pt x="10072" y="23271"/>
                    <a:pt x="10226" y="23225"/>
                    <a:pt x="10259" y="23225"/>
                  </a:cubicBezTo>
                  <a:cubicBezTo>
                    <a:pt x="10262" y="23225"/>
                    <a:pt x="10265" y="23225"/>
                    <a:pt x="10265" y="23227"/>
                  </a:cubicBezTo>
                  <a:cubicBezTo>
                    <a:pt x="10265" y="23229"/>
                    <a:pt x="10266" y="23230"/>
                    <a:pt x="10270" y="23230"/>
                  </a:cubicBezTo>
                  <a:cubicBezTo>
                    <a:pt x="10285" y="23230"/>
                    <a:pt x="10332" y="23206"/>
                    <a:pt x="10390" y="23167"/>
                  </a:cubicBezTo>
                  <a:cubicBezTo>
                    <a:pt x="10451" y="23126"/>
                    <a:pt x="10533" y="23095"/>
                    <a:pt x="10585" y="23095"/>
                  </a:cubicBezTo>
                  <a:cubicBezTo>
                    <a:pt x="10592" y="23095"/>
                    <a:pt x="10598" y="23096"/>
                    <a:pt x="10603" y="23097"/>
                  </a:cubicBezTo>
                  <a:cubicBezTo>
                    <a:pt x="10608" y="23098"/>
                    <a:pt x="10613" y="23098"/>
                    <a:pt x="10619" y="23098"/>
                  </a:cubicBezTo>
                  <a:cubicBezTo>
                    <a:pt x="10807" y="23098"/>
                    <a:pt x="11641" y="22772"/>
                    <a:pt x="11555" y="22725"/>
                  </a:cubicBezTo>
                  <a:cubicBezTo>
                    <a:pt x="11526" y="22710"/>
                    <a:pt x="11527" y="22701"/>
                    <a:pt x="11556" y="22701"/>
                  </a:cubicBezTo>
                  <a:cubicBezTo>
                    <a:pt x="11571" y="22701"/>
                    <a:pt x="11594" y="22704"/>
                    <a:pt x="11624" y="22709"/>
                  </a:cubicBezTo>
                  <a:cubicBezTo>
                    <a:pt x="11630" y="22710"/>
                    <a:pt x="11636" y="22710"/>
                    <a:pt x="11644" y="22710"/>
                  </a:cubicBezTo>
                  <a:cubicBezTo>
                    <a:pt x="11762" y="22710"/>
                    <a:pt x="12116" y="22601"/>
                    <a:pt x="12646" y="22397"/>
                  </a:cubicBezTo>
                  <a:cubicBezTo>
                    <a:pt x="13713" y="21991"/>
                    <a:pt x="14831" y="21539"/>
                    <a:pt x="14876" y="21497"/>
                  </a:cubicBezTo>
                  <a:cubicBezTo>
                    <a:pt x="14921" y="21455"/>
                    <a:pt x="15607" y="21153"/>
                    <a:pt x="16001" y="21000"/>
                  </a:cubicBezTo>
                  <a:cubicBezTo>
                    <a:pt x="16183" y="20930"/>
                    <a:pt x="16323" y="20851"/>
                    <a:pt x="16311" y="20826"/>
                  </a:cubicBezTo>
                  <a:cubicBezTo>
                    <a:pt x="16299" y="20799"/>
                    <a:pt x="16334" y="20778"/>
                    <a:pt x="16390" y="20778"/>
                  </a:cubicBezTo>
                  <a:cubicBezTo>
                    <a:pt x="16510" y="20778"/>
                    <a:pt x="16978" y="20553"/>
                    <a:pt x="16978" y="20494"/>
                  </a:cubicBezTo>
                  <a:cubicBezTo>
                    <a:pt x="16978" y="20474"/>
                    <a:pt x="17026" y="20457"/>
                    <a:pt x="17083" y="20457"/>
                  </a:cubicBezTo>
                  <a:cubicBezTo>
                    <a:pt x="17140" y="20457"/>
                    <a:pt x="17234" y="20414"/>
                    <a:pt x="17296" y="20357"/>
                  </a:cubicBezTo>
                  <a:cubicBezTo>
                    <a:pt x="17369" y="20297"/>
                    <a:pt x="17459" y="20257"/>
                    <a:pt x="17553" y="20244"/>
                  </a:cubicBezTo>
                  <a:cubicBezTo>
                    <a:pt x="17632" y="20236"/>
                    <a:pt x="17772" y="20178"/>
                    <a:pt x="17854" y="20118"/>
                  </a:cubicBezTo>
                  <a:cubicBezTo>
                    <a:pt x="17921" y="20071"/>
                    <a:pt x="17996" y="20040"/>
                    <a:pt x="18037" y="20040"/>
                  </a:cubicBezTo>
                  <a:cubicBezTo>
                    <a:pt x="18046" y="20040"/>
                    <a:pt x="18054" y="20042"/>
                    <a:pt x="18059" y="20045"/>
                  </a:cubicBezTo>
                  <a:cubicBezTo>
                    <a:pt x="18065" y="20050"/>
                    <a:pt x="18071" y="20053"/>
                    <a:pt x="18074" y="20053"/>
                  </a:cubicBezTo>
                  <a:cubicBezTo>
                    <a:pt x="18085" y="20053"/>
                    <a:pt x="18083" y="20034"/>
                    <a:pt x="18068" y="20002"/>
                  </a:cubicBezTo>
                  <a:cubicBezTo>
                    <a:pt x="18047" y="19960"/>
                    <a:pt x="18063" y="19908"/>
                    <a:pt x="18105" y="19884"/>
                  </a:cubicBezTo>
                  <a:cubicBezTo>
                    <a:pt x="18125" y="19875"/>
                    <a:pt x="18138" y="19870"/>
                    <a:pt x="18146" y="19870"/>
                  </a:cubicBezTo>
                  <a:cubicBezTo>
                    <a:pt x="18158" y="19870"/>
                    <a:pt x="18155" y="19882"/>
                    <a:pt x="18136" y="19903"/>
                  </a:cubicBezTo>
                  <a:cubicBezTo>
                    <a:pt x="18109" y="19937"/>
                    <a:pt x="18123" y="19952"/>
                    <a:pt x="18162" y="19952"/>
                  </a:cubicBezTo>
                  <a:cubicBezTo>
                    <a:pt x="18234" y="19952"/>
                    <a:pt x="18388" y="19902"/>
                    <a:pt x="18521" y="19821"/>
                  </a:cubicBezTo>
                  <a:cubicBezTo>
                    <a:pt x="18629" y="19757"/>
                    <a:pt x="18730" y="19709"/>
                    <a:pt x="18757" y="19709"/>
                  </a:cubicBezTo>
                  <a:cubicBezTo>
                    <a:pt x="18784" y="19709"/>
                    <a:pt x="18888" y="19654"/>
                    <a:pt x="18996" y="19586"/>
                  </a:cubicBezTo>
                  <a:cubicBezTo>
                    <a:pt x="19102" y="19517"/>
                    <a:pt x="19214" y="19463"/>
                    <a:pt x="19250" y="19463"/>
                  </a:cubicBezTo>
                  <a:cubicBezTo>
                    <a:pt x="19369" y="19463"/>
                    <a:pt x="19939" y="19153"/>
                    <a:pt x="19902" y="19108"/>
                  </a:cubicBezTo>
                  <a:cubicBezTo>
                    <a:pt x="19884" y="19086"/>
                    <a:pt x="19884" y="19073"/>
                    <a:pt x="19902" y="19073"/>
                  </a:cubicBezTo>
                  <a:cubicBezTo>
                    <a:pt x="19907" y="19073"/>
                    <a:pt x="19913" y="19073"/>
                    <a:pt x="19920" y="19075"/>
                  </a:cubicBezTo>
                  <a:cubicBezTo>
                    <a:pt x="19925" y="19077"/>
                    <a:pt x="19932" y="19077"/>
                    <a:pt x="19940" y="19077"/>
                  </a:cubicBezTo>
                  <a:cubicBezTo>
                    <a:pt x="20052" y="19077"/>
                    <a:pt x="20402" y="18954"/>
                    <a:pt x="20402" y="18910"/>
                  </a:cubicBezTo>
                  <a:cubicBezTo>
                    <a:pt x="20402" y="18887"/>
                    <a:pt x="20439" y="18866"/>
                    <a:pt x="20484" y="18866"/>
                  </a:cubicBezTo>
                  <a:cubicBezTo>
                    <a:pt x="20620" y="18863"/>
                    <a:pt x="20872" y="18678"/>
                    <a:pt x="20882" y="18574"/>
                  </a:cubicBezTo>
                  <a:cubicBezTo>
                    <a:pt x="20887" y="18520"/>
                    <a:pt x="20979" y="18441"/>
                    <a:pt x="21093" y="18392"/>
                  </a:cubicBezTo>
                  <a:cubicBezTo>
                    <a:pt x="21205" y="18343"/>
                    <a:pt x="21325" y="18271"/>
                    <a:pt x="21369" y="18229"/>
                  </a:cubicBezTo>
                  <a:cubicBezTo>
                    <a:pt x="21402" y="18196"/>
                    <a:pt x="21426" y="18179"/>
                    <a:pt x="21454" y="18179"/>
                  </a:cubicBezTo>
                  <a:cubicBezTo>
                    <a:pt x="21478" y="18179"/>
                    <a:pt x="21505" y="18191"/>
                    <a:pt x="21543" y="18214"/>
                  </a:cubicBezTo>
                  <a:cubicBezTo>
                    <a:pt x="21577" y="18234"/>
                    <a:pt x="21600" y="18245"/>
                    <a:pt x="21618" y="18245"/>
                  </a:cubicBezTo>
                  <a:cubicBezTo>
                    <a:pt x="21643" y="18245"/>
                    <a:pt x="21655" y="18223"/>
                    <a:pt x="21666" y="18172"/>
                  </a:cubicBezTo>
                  <a:cubicBezTo>
                    <a:pt x="21678" y="18109"/>
                    <a:pt x="21725" y="18073"/>
                    <a:pt x="21762" y="18073"/>
                  </a:cubicBezTo>
                  <a:cubicBezTo>
                    <a:pt x="21791" y="18073"/>
                    <a:pt x="21814" y="18095"/>
                    <a:pt x="21809" y="18144"/>
                  </a:cubicBezTo>
                  <a:cubicBezTo>
                    <a:pt x="21808" y="18150"/>
                    <a:pt x="21814" y="18153"/>
                    <a:pt x="21824" y="18153"/>
                  </a:cubicBezTo>
                  <a:cubicBezTo>
                    <a:pt x="21882" y="18153"/>
                    <a:pt x="22090" y="18074"/>
                    <a:pt x="22343" y="17955"/>
                  </a:cubicBezTo>
                  <a:cubicBezTo>
                    <a:pt x="22682" y="17795"/>
                    <a:pt x="22879" y="17671"/>
                    <a:pt x="22870" y="17625"/>
                  </a:cubicBezTo>
                  <a:cubicBezTo>
                    <a:pt x="22859" y="17577"/>
                    <a:pt x="22910" y="17549"/>
                    <a:pt x="23024" y="17543"/>
                  </a:cubicBezTo>
                  <a:cubicBezTo>
                    <a:pt x="23118" y="17537"/>
                    <a:pt x="23224" y="17504"/>
                    <a:pt x="23261" y="17467"/>
                  </a:cubicBezTo>
                  <a:cubicBezTo>
                    <a:pt x="23310" y="17425"/>
                    <a:pt x="23368" y="17396"/>
                    <a:pt x="23431" y="17386"/>
                  </a:cubicBezTo>
                  <a:cubicBezTo>
                    <a:pt x="23485" y="17379"/>
                    <a:pt x="23582" y="17328"/>
                    <a:pt x="23641" y="17274"/>
                  </a:cubicBezTo>
                  <a:cubicBezTo>
                    <a:pt x="23700" y="17222"/>
                    <a:pt x="23779" y="17177"/>
                    <a:pt x="23810" y="17177"/>
                  </a:cubicBezTo>
                  <a:cubicBezTo>
                    <a:pt x="23841" y="17177"/>
                    <a:pt x="23952" y="17123"/>
                    <a:pt x="24058" y="17053"/>
                  </a:cubicBezTo>
                  <a:cubicBezTo>
                    <a:pt x="24294" y="16899"/>
                    <a:pt x="24370" y="16853"/>
                    <a:pt x="24410" y="16853"/>
                  </a:cubicBezTo>
                  <a:cubicBezTo>
                    <a:pt x="24422" y="16853"/>
                    <a:pt x="24431" y="16857"/>
                    <a:pt x="24440" y="16864"/>
                  </a:cubicBezTo>
                  <a:cubicBezTo>
                    <a:pt x="24445" y="16868"/>
                    <a:pt x="24453" y="16870"/>
                    <a:pt x="24462" y="16870"/>
                  </a:cubicBezTo>
                  <a:cubicBezTo>
                    <a:pt x="24543" y="16870"/>
                    <a:pt x="24747" y="16715"/>
                    <a:pt x="24747" y="16643"/>
                  </a:cubicBezTo>
                  <a:cubicBezTo>
                    <a:pt x="24747" y="16606"/>
                    <a:pt x="24822" y="16555"/>
                    <a:pt x="24917" y="16529"/>
                  </a:cubicBezTo>
                  <a:cubicBezTo>
                    <a:pt x="25021" y="16500"/>
                    <a:pt x="25081" y="16485"/>
                    <a:pt x="25109" y="16485"/>
                  </a:cubicBezTo>
                  <a:cubicBezTo>
                    <a:pt x="25140" y="16485"/>
                    <a:pt x="25132" y="16504"/>
                    <a:pt x="25102" y="16543"/>
                  </a:cubicBezTo>
                  <a:cubicBezTo>
                    <a:pt x="25094" y="16553"/>
                    <a:pt x="25093" y="16558"/>
                    <a:pt x="25098" y="16558"/>
                  </a:cubicBezTo>
                  <a:cubicBezTo>
                    <a:pt x="25108" y="16558"/>
                    <a:pt x="25144" y="16536"/>
                    <a:pt x="25195" y="16498"/>
                  </a:cubicBezTo>
                  <a:cubicBezTo>
                    <a:pt x="25269" y="16441"/>
                    <a:pt x="25398" y="16376"/>
                    <a:pt x="25468" y="16359"/>
                  </a:cubicBezTo>
                  <a:cubicBezTo>
                    <a:pt x="25543" y="16340"/>
                    <a:pt x="25599" y="16304"/>
                    <a:pt x="25599" y="16276"/>
                  </a:cubicBezTo>
                  <a:cubicBezTo>
                    <a:pt x="25599" y="16257"/>
                    <a:pt x="25611" y="16247"/>
                    <a:pt x="25630" y="16247"/>
                  </a:cubicBezTo>
                  <a:cubicBezTo>
                    <a:pt x="25639" y="16247"/>
                    <a:pt x="25650" y="16249"/>
                    <a:pt x="25662" y="16255"/>
                  </a:cubicBezTo>
                  <a:cubicBezTo>
                    <a:pt x="25667" y="16257"/>
                    <a:pt x="25674" y="16258"/>
                    <a:pt x="25681" y="16258"/>
                  </a:cubicBezTo>
                  <a:cubicBezTo>
                    <a:pt x="25722" y="16258"/>
                    <a:pt x="25790" y="16224"/>
                    <a:pt x="25847" y="16171"/>
                  </a:cubicBezTo>
                  <a:cubicBezTo>
                    <a:pt x="25916" y="16110"/>
                    <a:pt x="26010" y="16053"/>
                    <a:pt x="26057" y="16046"/>
                  </a:cubicBezTo>
                  <a:cubicBezTo>
                    <a:pt x="26183" y="16025"/>
                    <a:pt x="26590" y="15783"/>
                    <a:pt x="26590" y="15728"/>
                  </a:cubicBezTo>
                  <a:cubicBezTo>
                    <a:pt x="26590" y="15711"/>
                    <a:pt x="26601" y="15703"/>
                    <a:pt x="26619" y="15703"/>
                  </a:cubicBezTo>
                  <a:cubicBezTo>
                    <a:pt x="26629" y="15703"/>
                    <a:pt x="26642" y="15706"/>
                    <a:pt x="26656" y="15712"/>
                  </a:cubicBezTo>
                  <a:cubicBezTo>
                    <a:pt x="26672" y="15719"/>
                    <a:pt x="26685" y="15723"/>
                    <a:pt x="26696" y="15723"/>
                  </a:cubicBezTo>
                  <a:cubicBezTo>
                    <a:pt x="26712" y="15723"/>
                    <a:pt x="26721" y="15715"/>
                    <a:pt x="26721" y="15700"/>
                  </a:cubicBezTo>
                  <a:cubicBezTo>
                    <a:pt x="26721" y="15676"/>
                    <a:pt x="26844" y="15616"/>
                    <a:pt x="26989" y="15568"/>
                  </a:cubicBezTo>
                  <a:cubicBezTo>
                    <a:pt x="27133" y="15519"/>
                    <a:pt x="27272" y="15446"/>
                    <a:pt x="27293" y="15407"/>
                  </a:cubicBezTo>
                  <a:cubicBezTo>
                    <a:pt x="27312" y="15368"/>
                    <a:pt x="27360" y="15336"/>
                    <a:pt x="27393" y="15336"/>
                  </a:cubicBezTo>
                  <a:cubicBezTo>
                    <a:pt x="27563" y="15336"/>
                    <a:pt x="28320" y="14874"/>
                    <a:pt x="28248" y="14815"/>
                  </a:cubicBezTo>
                  <a:cubicBezTo>
                    <a:pt x="28236" y="14805"/>
                    <a:pt x="28235" y="14801"/>
                    <a:pt x="28243" y="14801"/>
                  </a:cubicBezTo>
                  <a:cubicBezTo>
                    <a:pt x="28250" y="14801"/>
                    <a:pt x="28265" y="14805"/>
                    <a:pt x="28287" y="14813"/>
                  </a:cubicBezTo>
                  <a:cubicBezTo>
                    <a:pt x="28292" y="14815"/>
                    <a:pt x="28298" y="14816"/>
                    <a:pt x="28306" y="14816"/>
                  </a:cubicBezTo>
                  <a:cubicBezTo>
                    <a:pt x="28385" y="14816"/>
                    <a:pt x="28621" y="14724"/>
                    <a:pt x="28911" y="14578"/>
                  </a:cubicBezTo>
                  <a:cubicBezTo>
                    <a:pt x="29353" y="14354"/>
                    <a:pt x="29784" y="14108"/>
                    <a:pt x="29739" y="14108"/>
                  </a:cubicBezTo>
                  <a:cubicBezTo>
                    <a:pt x="29733" y="14108"/>
                    <a:pt x="29719" y="14113"/>
                    <a:pt x="29694" y="14122"/>
                  </a:cubicBezTo>
                  <a:cubicBezTo>
                    <a:pt x="29673" y="14131"/>
                    <a:pt x="29658" y="14136"/>
                    <a:pt x="29649" y="14136"/>
                  </a:cubicBezTo>
                  <a:cubicBezTo>
                    <a:pt x="29628" y="14136"/>
                    <a:pt x="29640" y="14111"/>
                    <a:pt x="29682" y="14051"/>
                  </a:cubicBezTo>
                  <a:cubicBezTo>
                    <a:pt x="29722" y="13996"/>
                    <a:pt x="29792" y="13949"/>
                    <a:pt x="29834" y="13949"/>
                  </a:cubicBezTo>
                  <a:cubicBezTo>
                    <a:pt x="29835" y="13949"/>
                    <a:pt x="29835" y="13949"/>
                    <a:pt x="29836" y="13949"/>
                  </a:cubicBezTo>
                  <a:cubicBezTo>
                    <a:pt x="29896" y="13954"/>
                    <a:pt x="29896" y="13960"/>
                    <a:pt x="29831" y="13981"/>
                  </a:cubicBezTo>
                  <a:cubicBezTo>
                    <a:pt x="29788" y="13994"/>
                    <a:pt x="29769" y="14027"/>
                    <a:pt x="29788" y="14051"/>
                  </a:cubicBezTo>
                  <a:cubicBezTo>
                    <a:pt x="29793" y="14056"/>
                    <a:pt x="29802" y="14059"/>
                    <a:pt x="29816" y="14059"/>
                  </a:cubicBezTo>
                  <a:cubicBezTo>
                    <a:pt x="29866" y="14059"/>
                    <a:pt x="29973" y="14023"/>
                    <a:pt x="30087" y="13966"/>
                  </a:cubicBezTo>
                  <a:cubicBezTo>
                    <a:pt x="30312" y="13854"/>
                    <a:pt x="30336" y="13825"/>
                    <a:pt x="30263" y="13755"/>
                  </a:cubicBezTo>
                  <a:cubicBezTo>
                    <a:pt x="30224" y="13719"/>
                    <a:pt x="30207" y="13701"/>
                    <a:pt x="30214" y="13701"/>
                  </a:cubicBezTo>
                  <a:cubicBezTo>
                    <a:pt x="30221" y="13701"/>
                    <a:pt x="30249" y="13716"/>
                    <a:pt x="30300" y="13746"/>
                  </a:cubicBezTo>
                  <a:cubicBezTo>
                    <a:pt x="30354" y="13777"/>
                    <a:pt x="30386" y="13793"/>
                    <a:pt x="30412" y="13793"/>
                  </a:cubicBezTo>
                  <a:cubicBezTo>
                    <a:pt x="30436" y="13793"/>
                    <a:pt x="30454" y="13778"/>
                    <a:pt x="30478" y="13748"/>
                  </a:cubicBezTo>
                  <a:cubicBezTo>
                    <a:pt x="30509" y="13711"/>
                    <a:pt x="30521" y="13663"/>
                    <a:pt x="30503" y="13642"/>
                  </a:cubicBezTo>
                  <a:cubicBezTo>
                    <a:pt x="30487" y="13621"/>
                    <a:pt x="30528" y="13582"/>
                    <a:pt x="30604" y="13552"/>
                  </a:cubicBezTo>
                  <a:cubicBezTo>
                    <a:pt x="30651" y="13534"/>
                    <a:pt x="30680" y="13525"/>
                    <a:pt x="30696" y="13525"/>
                  </a:cubicBezTo>
                  <a:cubicBezTo>
                    <a:pt x="30717" y="13525"/>
                    <a:pt x="30715" y="13540"/>
                    <a:pt x="30697" y="13573"/>
                  </a:cubicBezTo>
                  <a:cubicBezTo>
                    <a:pt x="30683" y="13605"/>
                    <a:pt x="30653" y="13623"/>
                    <a:pt x="30622" y="13623"/>
                  </a:cubicBezTo>
                  <a:cubicBezTo>
                    <a:pt x="30611" y="13623"/>
                    <a:pt x="30601" y="13621"/>
                    <a:pt x="30591" y="13616"/>
                  </a:cubicBezTo>
                  <a:cubicBezTo>
                    <a:pt x="30579" y="13611"/>
                    <a:pt x="30570" y="13609"/>
                    <a:pt x="30563" y="13609"/>
                  </a:cubicBezTo>
                  <a:cubicBezTo>
                    <a:pt x="30550" y="13609"/>
                    <a:pt x="30549" y="13620"/>
                    <a:pt x="30566" y="13639"/>
                  </a:cubicBezTo>
                  <a:cubicBezTo>
                    <a:pt x="30578" y="13654"/>
                    <a:pt x="30597" y="13661"/>
                    <a:pt x="30624" y="13661"/>
                  </a:cubicBezTo>
                  <a:cubicBezTo>
                    <a:pt x="30665" y="13661"/>
                    <a:pt x="30724" y="13645"/>
                    <a:pt x="30803" y="13611"/>
                  </a:cubicBezTo>
                  <a:cubicBezTo>
                    <a:pt x="30965" y="13541"/>
                    <a:pt x="31043" y="13468"/>
                    <a:pt x="30978" y="13468"/>
                  </a:cubicBezTo>
                  <a:cubicBezTo>
                    <a:pt x="30962" y="13468"/>
                    <a:pt x="30938" y="13473"/>
                    <a:pt x="30904" y="13482"/>
                  </a:cubicBezTo>
                  <a:cubicBezTo>
                    <a:pt x="30866" y="13493"/>
                    <a:pt x="30839" y="13499"/>
                    <a:pt x="30824" y="13499"/>
                  </a:cubicBezTo>
                  <a:cubicBezTo>
                    <a:pt x="30784" y="13499"/>
                    <a:pt x="30825" y="13459"/>
                    <a:pt x="30948" y="13378"/>
                  </a:cubicBezTo>
                  <a:cubicBezTo>
                    <a:pt x="31007" y="13339"/>
                    <a:pt x="31040" y="13320"/>
                    <a:pt x="31053" y="13320"/>
                  </a:cubicBezTo>
                  <a:cubicBezTo>
                    <a:pt x="31066" y="13320"/>
                    <a:pt x="31061" y="13336"/>
                    <a:pt x="31045" y="13367"/>
                  </a:cubicBezTo>
                  <a:cubicBezTo>
                    <a:pt x="31019" y="13419"/>
                    <a:pt x="31026" y="13444"/>
                    <a:pt x="31057" y="13444"/>
                  </a:cubicBezTo>
                  <a:cubicBezTo>
                    <a:pt x="31093" y="13444"/>
                    <a:pt x="31160" y="13413"/>
                    <a:pt x="31249" y="13351"/>
                  </a:cubicBezTo>
                  <a:cubicBezTo>
                    <a:pt x="31330" y="13293"/>
                    <a:pt x="31409" y="13249"/>
                    <a:pt x="31431" y="13249"/>
                  </a:cubicBezTo>
                  <a:cubicBezTo>
                    <a:pt x="31500" y="13249"/>
                    <a:pt x="32118" y="12920"/>
                    <a:pt x="32089" y="12899"/>
                  </a:cubicBezTo>
                  <a:cubicBezTo>
                    <a:pt x="32070" y="12885"/>
                    <a:pt x="32115" y="12872"/>
                    <a:pt x="32189" y="12869"/>
                  </a:cubicBezTo>
                  <a:cubicBezTo>
                    <a:pt x="32264" y="12864"/>
                    <a:pt x="32562" y="12730"/>
                    <a:pt x="32864" y="12567"/>
                  </a:cubicBezTo>
                  <a:cubicBezTo>
                    <a:pt x="33165" y="12405"/>
                    <a:pt x="33832" y="12057"/>
                    <a:pt x="34359" y="11787"/>
                  </a:cubicBezTo>
                  <a:cubicBezTo>
                    <a:pt x="34886" y="11518"/>
                    <a:pt x="35715" y="11092"/>
                    <a:pt x="36215" y="10833"/>
                  </a:cubicBezTo>
                  <a:cubicBezTo>
                    <a:pt x="36711" y="10578"/>
                    <a:pt x="37142" y="10368"/>
                    <a:pt x="37172" y="10368"/>
                  </a:cubicBezTo>
                  <a:cubicBezTo>
                    <a:pt x="37200" y="10368"/>
                    <a:pt x="37344" y="10284"/>
                    <a:pt x="37488" y="10183"/>
                  </a:cubicBezTo>
                  <a:cubicBezTo>
                    <a:pt x="37751" y="9998"/>
                    <a:pt x="37772" y="9989"/>
                    <a:pt x="37940" y="9977"/>
                  </a:cubicBezTo>
                  <a:cubicBezTo>
                    <a:pt x="38066" y="9969"/>
                    <a:pt x="38543" y="9671"/>
                    <a:pt x="38522" y="9614"/>
                  </a:cubicBezTo>
                  <a:cubicBezTo>
                    <a:pt x="38516" y="9598"/>
                    <a:pt x="38523" y="9589"/>
                    <a:pt x="38538" y="9589"/>
                  </a:cubicBezTo>
                  <a:cubicBezTo>
                    <a:pt x="38547" y="9589"/>
                    <a:pt x="38559" y="9593"/>
                    <a:pt x="38573" y="9599"/>
                  </a:cubicBezTo>
                  <a:cubicBezTo>
                    <a:pt x="38576" y="9601"/>
                    <a:pt x="38581" y="9601"/>
                    <a:pt x="38587" y="9601"/>
                  </a:cubicBezTo>
                  <a:cubicBezTo>
                    <a:pt x="38697" y="9601"/>
                    <a:pt x="39286" y="9359"/>
                    <a:pt x="39363" y="9278"/>
                  </a:cubicBezTo>
                  <a:cubicBezTo>
                    <a:pt x="39381" y="9261"/>
                    <a:pt x="39589" y="9167"/>
                    <a:pt x="39821" y="9074"/>
                  </a:cubicBezTo>
                  <a:cubicBezTo>
                    <a:pt x="40448" y="8820"/>
                    <a:pt x="41298" y="8417"/>
                    <a:pt x="41361" y="8343"/>
                  </a:cubicBezTo>
                  <a:cubicBezTo>
                    <a:pt x="41391" y="8308"/>
                    <a:pt x="41464" y="8282"/>
                    <a:pt x="41526" y="8282"/>
                  </a:cubicBezTo>
                  <a:cubicBezTo>
                    <a:pt x="41671" y="8282"/>
                    <a:pt x="41997" y="8170"/>
                    <a:pt x="41997" y="8120"/>
                  </a:cubicBezTo>
                  <a:cubicBezTo>
                    <a:pt x="41997" y="8098"/>
                    <a:pt x="42034" y="8083"/>
                    <a:pt x="42085" y="8083"/>
                  </a:cubicBezTo>
                  <a:cubicBezTo>
                    <a:pt x="42135" y="8083"/>
                    <a:pt x="42229" y="8043"/>
                    <a:pt x="42298" y="7995"/>
                  </a:cubicBezTo>
                  <a:cubicBezTo>
                    <a:pt x="42367" y="7947"/>
                    <a:pt x="42558" y="7864"/>
                    <a:pt x="42722" y="7810"/>
                  </a:cubicBezTo>
                  <a:cubicBezTo>
                    <a:pt x="42884" y="7756"/>
                    <a:pt x="43037" y="7694"/>
                    <a:pt x="43059" y="7671"/>
                  </a:cubicBezTo>
                  <a:cubicBezTo>
                    <a:pt x="43080" y="7647"/>
                    <a:pt x="43110" y="7634"/>
                    <a:pt x="43141" y="7634"/>
                  </a:cubicBezTo>
                  <a:cubicBezTo>
                    <a:pt x="43142" y="7634"/>
                    <a:pt x="43143" y="7634"/>
                    <a:pt x="43144" y="7634"/>
                  </a:cubicBezTo>
                  <a:cubicBezTo>
                    <a:pt x="43172" y="7634"/>
                    <a:pt x="43280" y="7599"/>
                    <a:pt x="43395" y="7555"/>
                  </a:cubicBezTo>
                  <a:cubicBezTo>
                    <a:pt x="43514" y="7509"/>
                    <a:pt x="43836" y="7412"/>
                    <a:pt x="44113" y="7338"/>
                  </a:cubicBezTo>
                  <a:cubicBezTo>
                    <a:pt x="44383" y="7265"/>
                    <a:pt x="44527" y="7234"/>
                    <a:pt x="44629" y="7234"/>
                  </a:cubicBezTo>
                  <a:cubicBezTo>
                    <a:pt x="44683" y="7234"/>
                    <a:pt x="44725" y="7243"/>
                    <a:pt x="44768" y="7259"/>
                  </a:cubicBezTo>
                  <a:cubicBezTo>
                    <a:pt x="44944" y="7327"/>
                    <a:pt x="45235" y="7741"/>
                    <a:pt x="45156" y="7813"/>
                  </a:cubicBezTo>
                  <a:cubicBezTo>
                    <a:pt x="45065" y="7895"/>
                    <a:pt x="45163" y="8131"/>
                    <a:pt x="45302" y="8164"/>
                  </a:cubicBezTo>
                  <a:cubicBezTo>
                    <a:pt x="45422" y="8193"/>
                    <a:pt x="45427" y="8300"/>
                    <a:pt x="45323" y="8300"/>
                  </a:cubicBezTo>
                  <a:cubicBezTo>
                    <a:pt x="45314" y="8300"/>
                    <a:pt x="45305" y="8300"/>
                    <a:pt x="45294" y="8298"/>
                  </a:cubicBezTo>
                  <a:cubicBezTo>
                    <a:pt x="45290" y="8297"/>
                    <a:pt x="45286" y="8297"/>
                    <a:pt x="45282" y="8297"/>
                  </a:cubicBezTo>
                  <a:cubicBezTo>
                    <a:pt x="45253" y="8297"/>
                    <a:pt x="45245" y="8321"/>
                    <a:pt x="45263" y="8359"/>
                  </a:cubicBezTo>
                  <a:cubicBezTo>
                    <a:pt x="45286" y="8402"/>
                    <a:pt x="45327" y="8432"/>
                    <a:pt x="45365" y="8432"/>
                  </a:cubicBezTo>
                  <a:cubicBezTo>
                    <a:pt x="45400" y="8432"/>
                    <a:pt x="45402" y="8467"/>
                    <a:pt x="45368" y="8513"/>
                  </a:cubicBezTo>
                  <a:cubicBezTo>
                    <a:pt x="45306" y="8596"/>
                    <a:pt x="45320" y="8646"/>
                    <a:pt x="45526" y="9105"/>
                  </a:cubicBezTo>
                  <a:cubicBezTo>
                    <a:pt x="45575" y="9214"/>
                    <a:pt x="45617" y="9362"/>
                    <a:pt x="45618" y="9434"/>
                  </a:cubicBezTo>
                  <a:cubicBezTo>
                    <a:pt x="45620" y="9505"/>
                    <a:pt x="45671" y="9651"/>
                    <a:pt x="45727" y="9756"/>
                  </a:cubicBezTo>
                  <a:cubicBezTo>
                    <a:pt x="45785" y="9860"/>
                    <a:pt x="45842" y="9993"/>
                    <a:pt x="45850" y="10047"/>
                  </a:cubicBezTo>
                  <a:cubicBezTo>
                    <a:pt x="45870" y="10136"/>
                    <a:pt x="45899" y="10225"/>
                    <a:pt x="45935" y="10310"/>
                  </a:cubicBezTo>
                  <a:cubicBezTo>
                    <a:pt x="45970" y="10393"/>
                    <a:pt x="45977" y="10447"/>
                    <a:pt x="45952" y="10447"/>
                  </a:cubicBezTo>
                  <a:cubicBezTo>
                    <a:pt x="45949" y="10447"/>
                    <a:pt x="45945" y="10446"/>
                    <a:pt x="45941" y="10444"/>
                  </a:cubicBezTo>
                  <a:cubicBezTo>
                    <a:pt x="45930" y="10439"/>
                    <a:pt x="45919" y="10436"/>
                    <a:pt x="45910" y="10436"/>
                  </a:cubicBezTo>
                  <a:cubicBezTo>
                    <a:pt x="45891" y="10436"/>
                    <a:pt x="45878" y="10448"/>
                    <a:pt x="45878" y="10468"/>
                  </a:cubicBezTo>
                  <a:cubicBezTo>
                    <a:pt x="45878" y="10496"/>
                    <a:pt x="45908" y="10520"/>
                    <a:pt x="45944" y="10520"/>
                  </a:cubicBezTo>
                  <a:cubicBezTo>
                    <a:pt x="45979" y="10520"/>
                    <a:pt x="46009" y="10556"/>
                    <a:pt x="46009" y="10598"/>
                  </a:cubicBezTo>
                  <a:cubicBezTo>
                    <a:pt x="46009" y="10632"/>
                    <a:pt x="46025" y="10650"/>
                    <a:pt x="46052" y="10650"/>
                  </a:cubicBezTo>
                  <a:cubicBezTo>
                    <a:pt x="46062" y="10650"/>
                    <a:pt x="46075" y="10647"/>
                    <a:pt x="46088" y="10641"/>
                  </a:cubicBezTo>
                  <a:cubicBezTo>
                    <a:pt x="46105" y="10633"/>
                    <a:pt x="46118" y="10629"/>
                    <a:pt x="46125" y="10629"/>
                  </a:cubicBezTo>
                  <a:cubicBezTo>
                    <a:pt x="46139" y="10629"/>
                    <a:pt x="46137" y="10642"/>
                    <a:pt x="46117" y="10666"/>
                  </a:cubicBezTo>
                  <a:cubicBezTo>
                    <a:pt x="46088" y="10701"/>
                    <a:pt x="46087" y="10896"/>
                    <a:pt x="46111" y="11099"/>
                  </a:cubicBezTo>
                  <a:cubicBezTo>
                    <a:pt x="46142" y="11359"/>
                    <a:pt x="46169" y="11448"/>
                    <a:pt x="46227" y="11448"/>
                  </a:cubicBezTo>
                  <a:cubicBezTo>
                    <a:pt x="46234" y="11448"/>
                    <a:pt x="46241" y="11447"/>
                    <a:pt x="46248" y="11445"/>
                  </a:cubicBezTo>
                  <a:cubicBezTo>
                    <a:pt x="46265" y="11441"/>
                    <a:pt x="46281" y="11439"/>
                    <a:pt x="46295" y="11439"/>
                  </a:cubicBezTo>
                  <a:cubicBezTo>
                    <a:pt x="46323" y="11439"/>
                    <a:pt x="46342" y="11447"/>
                    <a:pt x="46342" y="11462"/>
                  </a:cubicBezTo>
                  <a:cubicBezTo>
                    <a:pt x="46348" y="11503"/>
                    <a:pt x="46361" y="11545"/>
                    <a:pt x="46382" y="11583"/>
                  </a:cubicBezTo>
                  <a:cubicBezTo>
                    <a:pt x="46406" y="11630"/>
                    <a:pt x="46385" y="11660"/>
                    <a:pt x="46326" y="11660"/>
                  </a:cubicBezTo>
                  <a:cubicBezTo>
                    <a:pt x="46247" y="11660"/>
                    <a:pt x="46242" y="11696"/>
                    <a:pt x="46299" y="11857"/>
                  </a:cubicBezTo>
                  <a:cubicBezTo>
                    <a:pt x="46334" y="11959"/>
                    <a:pt x="46381" y="12033"/>
                    <a:pt x="46408" y="12033"/>
                  </a:cubicBezTo>
                  <a:cubicBezTo>
                    <a:pt x="46410" y="12033"/>
                    <a:pt x="46412" y="12033"/>
                    <a:pt x="46414" y="12032"/>
                  </a:cubicBezTo>
                  <a:cubicBezTo>
                    <a:pt x="46416" y="12031"/>
                    <a:pt x="46418" y="12030"/>
                    <a:pt x="46420" y="12030"/>
                  </a:cubicBezTo>
                  <a:cubicBezTo>
                    <a:pt x="46443" y="12030"/>
                    <a:pt x="46458" y="12089"/>
                    <a:pt x="46457" y="12172"/>
                  </a:cubicBezTo>
                  <a:cubicBezTo>
                    <a:pt x="46449" y="12493"/>
                    <a:pt x="46546" y="12827"/>
                    <a:pt x="46675" y="12917"/>
                  </a:cubicBezTo>
                  <a:cubicBezTo>
                    <a:pt x="46824" y="13023"/>
                    <a:pt x="46839" y="13084"/>
                    <a:pt x="46718" y="13115"/>
                  </a:cubicBezTo>
                  <a:cubicBezTo>
                    <a:pt x="46660" y="13130"/>
                    <a:pt x="46673" y="13167"/>
                    <a:pt x="46761" y="13243"/>
                  </a:cubicBezTo>
                  <a:cubicBezTo>
                    <a:pt x="46863" y="13328"/>
                    <a:pt x="46872" y="13364"/>
                    <a:pt x="46809" y="13421"/>
                  </a:cubicBezTo>
                  <a:cubicBezTo>
                    <a:pt x="46757" y="13469"/>
                    <a:pt x="46754" y="13503"/>
                    <a:pt x="46800" y="13525"/>
                  </a:cubicBezTo>
                  <a:cubicBezTo>
                    <a:pt x="46837" y="13543"/>
                    <a:pt x="46869" y="13631"/>
                    <a:pt x="46869" y="13716"/>
                  </a:cubicBezTo>
                  <a:cubicBezTo>
                    <a:pt x="46869" y="13792"/>
                    <a:pt x="46877" y="13828"/>
                    <a:pt x="46896" y="13828"/>
                  </a:cubicBezTo>
                  <a:cubicBezTo>
                    <a:pt x="46905" y="13828"/>
                    <a:pt x="46916" y="13821"/>
                    <a:pt x="46929" y="13806"/>
                  </a:cubicBezTo>
                  <a:cubicBezTo>
                    <a:pt x="46949" y="13782"/>
                    <a:pt x="46966" y="13769"/>
                    <a:pt x="46982" y="13769"/>
                  </a:cubicBezTo>
                  <a:cubicBezTo>
                    <a:pt x="47004" y="13769"/>
                    <a:pt x="47024" y="13790"/>
                    <a:pt x="47054" y="13833"/>
                  </a:cubicBezTo>
                  <a:cubicBezTo>
                    <a:pt x="47117" y="13924"/>
                    <a:pt x="47212" y="14234"/>
                    <a:pt x="47234" y="14419"/>
                  </a:cubicBezTo>
                  <a:cubicBezTo>
                    <a:pt x="47240" y="14472"/>
                    <a:pt x="47279" y="14522"/>
                    <a:pt x="47319" y="14533"/>
                  </a:cubicBezTo>
                  <a:cubicBezTo>
                    <a:pt x="47361" y="14543"/>
                    <a:pt x="47394" y="14609"/>
                    <a:pt x="47394" y="14675"/>
                  </a:cubicBezTo>
                  <a:cubicBezTo>
                    <a:pt x="47394" y="14736"/>
                    <a:pt x="47377" y="14770"/>
                    <a:pt x="47346" y="14770"/>
                  </a:cubicBezTo>
                  <a:cubicBezTo>
                    <a:pt x="47339" y="14770"/>
                    <a:pt x="47331" y="14768"/>
                    <a:pt x="47322" y="14764"/>
                  </a:cubicBezTo>
                  <a:cubicBezTo>
                    <a:pt x="47315" y="14761"/>
                    <a:pt x="47310" y="14759"/>
                    <a:pt x="47306" y="14759"/>
                  </a:cubicBezTo>
                  <a:cubicBezTo>
                    <a:pt x="47288" y="14759"/>
                    <a:pt x="47300" y="14790"/>
                    <a:pt x="47339" y="14836"/>
                  </a:cubicBezTo>
                  <a:cubicBezTo>
                    <a:pt x="47381" y="14886"/>
                    <a:pt x="47404" y="14910"/>
                    <a:pt x="47423" y="14910"/>
                  </a:cubicBezTo>
                  <a:cubicBezTo>
                    <a:pt x="47439" y="14910"/>
                    <a:pt x="47453" y="14891"/>
                    <a:pt x="47473" y="14854"/>
                  </a:cubicBezTo>
                  <a:cubicBezTo>
                    <a:pt x="47487" y="14829"/>
                    <a:pt x="47498" y="14816"/>
                    <a:pt x="47505" y="14816"/>
                  </a:cubicBezTo>
                  <a:cubicBezTo>
                    <a:pt x="47517" y="14816"/>
                    <a:pt x="47522" y="14846"/>
                    <a:pt x="47524" y="14909"/>
                  </a:cubicBezTo>
                  <a:cubicBezTo>
                    <a:pt x="47525" y="14981"/>
                    <a:pt x="47509" y="15020"/>
                    <a:pt x="47478" y="15020"/>
                  </a:cubicBezTo>
                  <a:cubicBezTo>
                    <a:pt x="47471" y="15020"/>
                    <a:pt x="47463" y="15018"/>
                    <a:pt x="47454" y="15013"/>
                  </a:cubicBezTo>
                  <a:cubicBezTo>
                    <a:pt x="47447" y="15010"/>
                    <a:pt x="47442" y="15009"/>
                    <a:pt x="47439" y="15009"/>
                  </a:cubicBezTo>
                  <a:cubicBezTo>
                    <a:pt x="47422" y="15009"/>
                    <a:pt x="47443" y="15048"/>
                    <a:pt x="47496" y="15107"/>
                  </a:cubicBezTo>
                  <a:cubicBezTo>
                    <a:pt x="47557" y="15179"/>
                    <a:pt x="47584" y="15239"/>
                    <a:pt x="47555" y="15239"/>
                  </a:cubicBezTo>
                  <a:cubicBezTo>
                    <a:pt x="47525" y="15239"/>
                    <a:pt x="47531" y="15261"/>
                    <a:pt x="47573" y="15294"/>
                  </a:cubicBezTo>
                  <a:cubicBezTo>
                    <a:pt x="47613" y="15325"/>
                    <a:pt x="47628" y="15379"/>
                    <a:pt x="47607" y="15427"/>
                  </a:cubicBezTo>
                  <a:cubicBezTo>
                    <a:pt x="47590" y="15462"/>
                    <a:pt x="47590" y="15479"/>
                    <a:pt x="47608" y="15479"/>
                  </a:cubicBezTo>
                  <a:cubicBezTo>
                    <a:pt x="47617" y="15479"/>
                    <a:pt x="47629" y="15476"/>
                    <a:pt x="47645" y="15468"/>
                  </a:cubicBezTo>
                  <a:cubicBezTo>
                    <a:pt x="47658" y="15462"/>
                    <a:pt x="47670" y="15459"/>
                    <a:pt x="47681" y="15459"/>
                  </a:cubicBezTo>
                  <a:cubicBezTo>
                    <a:pt x="47729" y="15459"/>
                    <a:pt x="47751" y="15517"/>
                    <a:pt x="47730" y="15606"/>
                  </a:cubicBezTo>
                  <a:cubicBezTo>
                    <a:pt x="47725" y="15630"/>
                    <a:pt x="47770" y="15706"/>
                    <a:pt x="47827" y="15771"/>
                  </a:cubicBezTo>
                  <a:cubicBezTo>
                    <a:pt x="47885" y="15839"/>
                    <a:pt x="47916" y="15927"/>
                    <a:pt x="47896" y="15964"/>
                  </a:cubicBezTo>
                  <a:cubicBezTo>
                    <a:pt x="47876" y="16001"/>
                    <a:pt x="47890" y="16033"/>
                    <a:pt x="47927" y="16033"/>
                  </a:cubicBezTo>
                  <a:cubicBezTo>
                    <a:pt x="47966" y="16033"/>
                    <a:pt x="47979" y="16074"/>
                    <a:pt x="47955" y="16131"/>
                  </a:cubicBezTo>
                  <a:cubicBezTo>
                    <a:pt x="47924" y="16207"/>
                    <a:pt x="47943" y="16231"/>
                    <a:pt x="48034" y="16231"/>
                  </a:cubicBezTo>
                  <a:cubicBezTo>
                    <a:pt x="48134" y="16231"/>
                    <a:pt x="48137" y="16224"/>
                    <a:pt x="48052" y="16183"/>
                  </a:cubicBezTo>
                  <a:cubicBezTo>
                    <a:pt x="47997" y="16156"/>
                    <a:pt x="47982" y="16135"/>
                    <a:pt x="48021" y="16135"/>
                  </a:cubicBezTo>
                  <a:cubicBezTo>
                    <a:pt x="48021" y="16135"/>
                    <a:pt x="48022" y="16135"/>
                    <a:pt x="48022" y="16135"/>
                  </a:cubicBezTo>
                  <a:cubicBezTo>
                    <a:pt x="48137" y="16135"/>
                    <a:pt x="48285" y="16303"/>
                    <a:pt x="48285" y="16434"/>
                  </a:cubicBezTo>
                  <a:cubicBezTo>
                    <a:pt x="48285" y="16523"/>
                    <a:pt x="48318" y="16556"/>
                    <a:pt x="48410" y="16556"/>
                  </a:cubicBezTo>
                  <a:cubicBezTo>
                    <a:pt x="48536" y="16556"/>
                    <a:pt x="48676" y="16750"/>
                    <a:pt x="48609" y="16831"/>
                  </a:cubicBezTo>
                  <a:cubicBezTo>
                    <a:pt x="48594" y="16848"/>
                    <a:pt x="48615" y="16861"/>
                    <a:pt x="48656" y="16861"/>
                  </a:cubicBezTo>
                  <a:cubicBezTo>
                    <a:pt x="48667" y="16861"/>
                    <a:pt x="48679" y="16860"/>
                    <a:pt x="48692" y="16858"/>
                  </a:cubicBezTo>
                  <a:cubicBezTo>
                    <a:pt x="48705" y="16856"/>
                    <a:pt x="48716" y="16855"/>
                    <a:pt x="48726" y="16855"/>
                  </a:cubicBezTo>
                  <a:cubicBezTo>
                    <a:pt x="48788" y="16855"/>
                    <a:pt x="48816" y="16886"/>
                    <a:pt x="48824" y="16959"/>
                  </a:cubicBezTo>
                  <a:cubicBezTo>
                    <a:pt x="48830" y="17023"/>
                    <a:pt x="48842" y="17134"/>
                    <a:pt x="48849" y="17201"/>
                  </a:cubicBezTo>
                  <a:cubicBezTo>
                    <a:pt x="48855" y="17267"/>
                    <a:pt x="48891" y="17323"/>
                    <a:pt x="48924" y="17323"/>
                  </a:cubicBezTo>
                  <a:cubicBezTo>
                    <a:pt x="48957" y="17323"/>
                    <a:pt x="48971" y="17268"/>
                    <a:pt x="48955" y="17201"/>
                  </a:cubicBezTo>
                  <a:cubicBezTo>
                    <a:pt x="48939" y="17137"/>
                    <a:pt x="48938" y="17109"/>
                    <a:pt x="48959" y="17109"/>
                  </a:cubicBezTo>
                  <a:cubicBezTo>
                    <a:pt x="48970" y="17109"/>
                    <a:pt x="48988" y="17118"/>
                    <a:pt x="49015" y="17134"/>
                  </a:cubicBezTo>
                  <a:cubicBezTo>
                    <a:pt x="49064" y="17165"/>
                    <a:pt x="49106" y="17220"/>
                    <a:pt x="49106" y="17258"/>
                  </a:cubicBezTo>
                  <a:cubicBezTo>
                    <a:pt x="49104" y="17293"/>
                    <a:pt x="49133" y="17323"/>
                    <a:pt x="49169" y="17323"/>
                  </a:cubicBezTo>
                  <a:cubicBezTo>
                    <a:pt x="49170" y="17323"/>
                    <a:pt x="49171" y="17323"/>
                    <a:pt x="49171" y="17323"/>
                  </a:cubicBezTo>
                  <a:cubicBezTo>
                    <a:pt x="49209" y="17323"/>
                    <a:pt x="49234" y="17340"/>
                    <a:pt x="49231" y="17361"/>
                  </a:cubicBezTo>
                  <a:cubicBezTo>
                    <a:pt x="49228" y="17386"/>
                    <a:pt x="49230" y="17413"/>
                    <a:pt x="49239" y="17437"/>
                  </a:cubicBezTo>
                  <a:cubicBezTo>
                    <a:pt x="49252" y="17471"/>
                    <a:pt x="49264" y="17526"/>
                    <a:pt x="49297" y="17725"/>
                  </a:cubicBezTo>
                  <a:cubicBezTo>
                    <a:pt x="49303" y="17755"/>
                    <a:pt x="49382" y="17798"/>
                    <a:pt x="49476" y="17825"/>
                  </a:cubicBezTo>
                  <a:cubicBezTo>
                    <a:pt x="49576" y="17853"/>
                    <a:pt x="49631" y="17899"/>
                    <a:pt x="49610" y="17938"/>
                  </a:cubicBezTo>
                  <a:cubicBezTo>
                    <a:pt x="49591" y="17974"/>
                    <a:pt x="49644" y="18044"/>
                    <a:pt x="49727" y="18090"/>
                  </a:cubicBezTo>
                  <a:cubicBezTo>
                    <a:pt x="49870" y="18172"/>
                    <a:pt x="49982" y="18389"/>
                    <a:pt x="49979" y="18581"/>
                  </a:cubicBezTo>
                  <a:cubicBezTo>
                    <a:pt x="49978" y="18620"/>
                    <a:pt x="49984" y="18638"/>
                    <a:pt x="50004" y="18638"/>
                  </a:cubicBezTo>
                  <a:cubicBezTo>
                    <a:pt x="50019" y="18638"/>
                    <a:pt x="50040" y="18629"/>
                    <a:pt x="50071" y="18610"/>
                  </a:cubicBezTo>
                  <a:cubicBezTo>
                    <a:pt x="50122" y="18580"/>
                    <a:pt x="50150" y="18522"/>
                    <a:pt x="50132" y="18487"/>
                  </a:cubicBezTo>
                  <a:cubicBezTo>
                    <a:pt x="50110" y="18442"/>
                    <a:pt x="50109" y="18421"/>
                    <a:pt x="50123" y="18421"/>
                  </a:cubicBezTo>
                  <a:cubicBezTo>
                    <a:pt x="50140" y="18421"/>
                    <a:pt x="50181" y="18456"/>
                    <a:pt x="50226" y="18520"/>
                  </a:cubicBezTo>
                  <a:cubicBezTo>
                    <a:pt x="50271" y="18584"/>
                    <a:pt x="50278" y="18608"/>
                    <a:pt x="50244" y="18608"/>
                  </a:cubicBezTo>
                  <a:cubicBezTo>
                    <a:pt x="50237" y="18608"/>
                    <a:pt x="50229" y="18607"/>
                    <a:pt x="50219" y="18605"/>
                  </a:cubicBezTo>
                  <a:cubicBezTo>
                    <a:pt x="50214" y="18604"/>
                    <a:pt x="50208" y="18604"/>
                    <a:pt x="50202" y="18604"/>
                  </a:cubicBezTo>
                  <a:cubicBezTo>
                    <a:pt x="50165" y="18604"/>
                    <a:pt x="50126" y="18624"/>
                    <a:pt x="50112" y="18653"/>
                  </a:cubicBezTo>
                  <a:cubicBezTo>
                    <a:pt x="50097" y="18686"/>
                    <a:pt x="50125" y="18714"/>
                    <a:pt x="50176" y="18714"/>
                  </a:cubicBezTo>
                  <a:cubicBezTo>
                    <a:pt x="50225" y="18714"/>
                    <a:pt x="50382" y="18808"/>
                    <a:pt x="50528" y="18928"/>
                  </a:cubicBezTo>
                  <a:cubicBezTo>
                    <a:pt x="50935" y="19259"/>
                    <a:pt x="51578" y="19662"/>
                    <a:pt x="51734" y="19684"/>
                  </a:cubicBezTo>
                  <a:cubicBezTo>
                    <a:pt x="51922" y="19711"/>
                    <a:pt x="52002" y="19754"/>
                    <a:pt x="52002" y="19826"/>
                  </a:cubicBezTo>
                  <a:cubicBezTo>
                    <a:pt x="52002" y="19899"/>
                    <a:pt x="52805" y="20177"/>
                    <a:pt x="53056" y="20194"/>
                  </a:cubicBezTo>
                  <a:cubicBezTo>
                    <a:pt x="53144" y="20200"/>
                    <a:pt x="53251" y="20235"/>
                    <a:pt x="53289" y="20271"/>
                  </a:cubicBezTo>
                  <a:cubicBezTo>
                    <a:pt x="53362" y="20341"/>
                    <a:pt x="54025" y="20518"/>
                    <a:pt x="54199" y="20518"/>
                  </a:cubicBezTo>
                  <a:cubicBezTo>
                    <a:pt x="54208" y="20518"/>
                    <a:pt x="54216" y="20518"/>
                    <a:pt x="54223" y="20517"/>
                  </a:cubicBezTo>
                  <a:cubicBezTo>
                    <a:pt x="54230" y="20516"/>
                    <a:pt x="54238" y="20515"/>
                    <a:pt x="54245" y="20515"/>
                  </a:cubicBezTo>
                  <a:cubicBezTo>
                    <a:pt x="54278" y="20515"/>
                    <a:pt x="54305" y="20529"/>
                    <a:pt x="54305" y="20550"/>
                  </a:cubicBezTo>
                  <a:cubicBezTo>
                    <a:pt x="54305" y="20591"/>
                    <a:pt x="54505" y="20638"/>
                    <a:pt x="54893" y="20690"/>
                  </a:cubicBezTo>
                  <a:cubicBezTo>
                    <a:pt x="54985" y="20702"/>
                    <a:pt x="55076" y="20723"/>
                    <a:pt x="55163" y="20754"/>
                  </a:cubicBezTo>
                  <a:cubicBezTo>
                    <a:pt x="55281" y="20802"/>
                    <a:pt x="55615" y="20841"/>
                    <a:pt x="56185" y="20875"/>
                  </a:cubicBezTo>
                  <a:cubicBezTo>
                    <a:pt x="56283" y="20881"/>
                    <a:pt x="56357" y="20884"/>
                    <a:pt x="56409" y="20884"/>
                  </a:cubicBezTo>
                  <a:cubicBezTo>
                    <a:pt x="56574" y="20884"/>
                    <a:pt x="56512" y="20847"/>
                    <a:pt x="56242" y="20721"/>
                  </a:cubicBezTo>
                  <a:cubicBezTo>
                    <a:pt x="56112" y="20661"/>
                    <a:pt x="56127" y="20621"/>
                    <a:pt x="56249" y="20621"/>
                  </a:cubicBezTo>
                  <a:cubicBezTo>
                    <a:pt x="56290" y="20621"/>
                    <a:pt x="56342" y="20625"/>
                    <a:pt x="56405" y="20635"/>
                  </a:cubicBezTo>
                  <a:cubicBezTo>
                    <a:pt x="56542" y="20657"/>
                    <a:pt x="56606" y="20691"/>
                    <a:pt x="56587" y="20732"/>
                  </a:cubicBezTo>
                  <a:cubicBezTo>
                    <a:pt x="56572" y="20760"/>
                    <a:pt x="56582" y="20776"/>
                    <a:pt x="56610" y="20776"/>
                  </a:cubicBezTo>
                  <a:cubicBezTo>
                    <a:pt x="56621" y="20776"/>
                    <a:pt x="56634" y="20773"/>
                    <a:pt x="56649" y="20769"/>
                  </a:cubicBezTo>
                  <a:cubicBezTo>
                    <a:pt x="56660" y="20766"/>
                    <a:pt x="56671" y="20765"/>
                    <a:pt x="56682" y="20765"/>
                  </a:cubicBezTo>
                  <a:cubicBezTo>
                    <a:pt x="56723" y="20765"/>
                    <a:pt x="56764" y="20783"/>
                    <a:pt x="56778" y="20812"/>
                  </a:cubicBezTo>
                  <a:cubicBezTo>
                    <a:pt x="56797" y="20852"/>
                    <a:pt x="56875" y="20869"/>
                    <a:pt x="57065" y="20869"/>
                  </a:cubicBezTo>
                  <a:cubicBezTo>
                    <a:pt x="57119" y="20869"/>
                    <a:pt x="57183" y="20867"/>
                    <a:pt x="57257" y="20865"/>
                  </a:cubicBezTo>
                  <a:cubicBezTo>
                    <a:pt x="58016" y="20836"/>
                    <a:pt x="58082" y="20829"/>
                    <a:pt x="58112" y="20763"/>
                  </a:cubicBezTo>
                  <a:cubicBezTo>
                    <a:pt x="58122" y="20740"/>
                    <a:pt x="58133" y="20728"/>
                    <a:pt x="58148" y="20728"/>
                  </a:cubicBezTo>
                  <a:cubicBezTo>
                    <a:pt x="58164" y="20728"/>
                    <a:pt x="58186" y="20744"/>
                    <a:pt x="58216" y="20776"/>
                  </a:cubicBezTo>
                  <a:cubicBezTo>
                    <a:pt x="58251" y="20813"/>
                    <a:pt x="58284" y="20831"/>
                    <a:pt x="58336" y="20831"/>
                  </a:cubicBezTo>
                  <a:cubicBezTo>
                    <a:pt x="58371" y="20831"/>
                    <a:pt x="58415" y="20823"/>
                    <a:pt x="58474" y="20806"/>
                  </a:cubicBezTo>
                  <a:cubicBezTo>
                    <a:pt x="58595" y="20773"/>
                    <a:pt x="58717" y="20756"/>
                    <a:pt x="58812" y="20756"/>
                  </a:cubicBezTo>
                  <a:cubicBezTo>
                    <a:pt x="58913" y="20756"/>
                    <a:pt x="58982" y="20775"/>
                    <a:pt x="58982" y="20814"/>
                  </a:cubicBezTo>
                  <a:cubicBezTo>
                    <a:pt x="58982" y="20837"/>
                    <a:pt x="58986" y="20848"/>
                    <a:pt x="58995" y="20848"/>
                  </a:cubicBezTo>
                  <a:cubicBezTo>
                    <a:pt x="59003" y="20848"/>
                    <a:pt x="59016" y="20839"/>
                    <a:pt x="59032" y="20821"/>
                  </a:cubicBezTo>
                  <a:cubicBezTo>
                    <a:pt x="59059" y="20791"/>
                    <a:pt x="59301" y="20757"/>
                    <a:pt x="59565" y="20747"/>
                  </a:cubicBezTo>
                  <a:cubicBezTo>
                    <a:pt x="59922" y="20730"/>
                    <a:pt x="60070" y="20702"/>
                    <a:pt x="60132" y="20639"/>
                  </a:cubicBezTo>
                  <a:cubicBezTo>
                    <a:pt x="60189" y="20588"/>
                    <a:pt x="60262" y="20559"/>
                    <a:pt x="60340" y="20557"/>
                  </a:cubicBezTo>
                  <a:lnTo>
                    <a:pt x="60340" y="20557"/>
                  </a:lnTo>
                  <a:cubicBezTo>
                    <a:pt x="60456" y="20559"/>
                    <a:pt x="60455" y="20562"/>
                    <a:pt x="60329" y="20603"/>
                  </a:cubicBezTo>
                  <a:cubicBezTo>
                    <a:pt x="60229" y="20638"/>
                    <a:pt x="60267" y="20650"/>
                    <a:pt x="60493" y="20651"/>
                  </a:cubicBezTo>
                  <a:cubicBezTo>
                    <a:pt x="60498" y="20651"/>
                    <a:pt x="60502" y="20651"/>
                    <a:pt x="60506" y="20651"/>
                  </a:cubicBezTo>
                  <a:cubicBezTo>
                    <a:pt x="60806" y="20651"/>
                    <a:pt x="60985" y="20598"/>
                    <a:pt x="60947" y="20521"/>
                  </a:cubicBezTo>
                  <a:cubicBezTo>
                    <a:pt x="60935" y="20497"/>
                    <a:pt x="61060" y="20478"/>
                    <a:pt x="61229" y="20477"/>
                  </a:cubicBezTo>
                  <a:cubicBezTo>
                    <a:pt x="61240" y="20476"/>
                    <a:pt x="61251" y="20476"/>
                    <a:pt x="61262" y="20476"/>
                  </a:cubicBezTo>
                  <a:cubicBezTo>
                    <a:pt x="61473" y="20476"/>
                    <a:pt x="61525" y="20491"/>
                    <a:pt x="61499" y="20545"/>
                  </a:cubicBezTo>
                  <a:cubicBezTo>
                    <a:pt x="61483" y="20580"/>
                    <a:pt x="61491" y="20596"/>
                    <a:pt x="61527" y="20596"/>
                  </a:cubicBezTo>
                  <a:cubicBezTo>
                    <a:pt x="61543" y="20596"/>
                    <a:pt x="61564" y="20593"/>
                    <a:pt x="61590" y="20587"/>
                  </a:cubicBezTo>
                  <a:cubicBezTo>
                    <a:pt x="61659" y="20572"/>
                    <a:pt x="61798" y="20544"/>
                    <a:pt x="61898" y="20526"/>
                  </a:cubicBezTo>
                  <a:cubicBezTo>
                    <a:pt x="62086" y="20491"/>
                    <a:pt x="62130" y="20427"/>
                    <a:pt x="61990" y="20391"/>
                  </a:cubicBezTo>
                  <a:cubicBezTo>
                    <a:pt x="61947" y="20380"/>
                    <a:pt x="61935" y="20350"/>
                    <a:pt x="61966" y="20324"/>
                  </a:cubicBezTo>
                  <a:cubicBezTo>
                    <a:pt x="61975" y="20317"/>
                    <a:pt x="61986" y="20314"/>
                    <a:pt x="61998" y="20314"/>
                  </a:cubicBezTo>
                  <a:cubicBezTo>
                    <a:pt x="62026" y="20314"/>
                    <a:pt x="62061" y="20334"/>
                    <a:pt x="62084" y="20368"/>
                  </a:cubicBezTo>
                  <a:cubicBezTo>
                    <a:pt x="62114" y="20409"/>
                    <a:pt x="62132" y="20429"/>
                    <a:pt x="62156" y="20429"/>
                  </a:cubicBezTo>
                  <a:cubicBezTo>
                    <a:pt x="62179" y="20429"/>
                    <a:pt x="62206" y="20411"/>
                    <a:pt x="62254" y="20377"/>
                  </a:cubicBezTo>
                  <a:cubicBezTo>
                    <a:pt x="62301" y="20342"/>
                    <a:pt x="62378" y="20319"/>
                    <a:pt x="62439" y="20319"/>
                  </a:cubicBezTo>
                  <a:cubicBezTo>
                    <a:pt x="62452" y="20319"/>
                    <a:pt x="62465" y="20320"/>
                    <a:pt x="62477" y="20323"/>
                  </a:cubicBezTo>
                  <a:cubicBezTo>
                    <a:pt x="62489" y="20325"/>
                    <a:pt x="62501" y="20326"/>
                    <a:pt x="62513" y="20326"/>
                  </a:cubicBezTo>
                  <a:cubicBezTo>
                    <a:pt x="62564" y="20326"/>
                    <a:pt x="62612" y="20306"/>
                    <a:pt x="62627" y="20275"/>
                  </a:cubicBezTo>
                  <a:cubicBezTo>
                    <a:pt x="62645" y="20236"/>
                    <a:pt x="62736" y="20203"/>
                    <a:pt x="62824" y="20203"/>
                  </a:cubicBezTo>
                  <a:cubicBezTo>
                    <a:pt x="63088" y="20203"/>
                    <a:pt x="64114" y="19999"/>
                    <a:pt x="64076" y="19953"/>
                  </a:cubicBezTo>
                  <a:cubicBezTo>
                    <a:pt x="64060" y="19932"/>
                    <a:pt x="64173" y="19915"/>
                    <a:pt x="64334" y="19915"/>
                  </a:cubicBezTo>
                  <a:cubicBezTo>
                    <a:pt x="64347" y="19915"/>
                    <a:pt x="64360" y="19915"/>
                    <a:pt x="64373" y="19915"/>
                  </a:cubicBezTo>
                  <a:cubicBezTo>
                    <a:pt x="64384" y="19916"/>
                    <a:pt x="64395" y="19916"/>
                    <a:pt x="64405" y="19916"/>
                  </a:cubicBezTo>
                  <a:cubicBezTo>
                    <a:pt x="64604" y="19916"/>
                    <a:pt x="64771" y="19889"/>
                    <a:pt x="64875" y="19838"/>
                  </a:cubicBezTo>
                  <a:cubicBezTo>
                    <a:pt x="64963" y="19794"/>
                    <a:pt x="65079" y="19763"/>
                    <a:pt x="65145" y="19763"/>
                  </a:cubicBezTo>
                  <a:cubicBezTo>
                    <a:pt x="65149" y="19763"/>
                    <a:pt x="65153" y="19763"/>
                    <a:pt x="65157" y="19763"/>
                  </a:cubicBezTo>
                  <a:cubicBezTo>
                    <a:pt x="65170" y="19764"/>
                    <a:pt x="65183" y="19765"/>
                    <a:pt x="65197" y="19765"/>
                  </a:cubicBezTo>
                  <a:cubicBezTo>
                    <a:pt x="65358" y="19765"/>
                    <a:pt x="65564" y="19704"/>
                    <a:pt x="65564" y="19651"/>
                  </a:cubicBezTo>
                  <a:cubicBezTo>
                    <a:pt x="65564" y="19634"/>
                    <a:pt x="65587" y="19625"/>
                    <a:pt x="65623" y="19625"/>
                  </a:cubicBezTo>
                  <a:cubicBezTo>
                    <a:pt x="65643" y="19625"/>
                    <a:pt x="65669" y="19628"/>
                    <a:pt x="65697" y="19635"/>
                  </a:cubicBezTo>
                  <a:cubicBezTo>
                    <a:pt x="65723" y="19641"/>
                    <a:pt x="65747" y="19644"/>
                    <a:pt x="65766" y="19644"/>
                  </a:cubicBezTo>
                  <a:cubicBezTo>
                    <a:pt x="65804" y="19644"/>
                    <a:pt x="65828" y="19633"/>
                    <a:pt x="65828" y="19614"/>
                  </a:cubicBezTo>
                  <a:cubicBezTo>
                    <a:pt x="65827" y="19588"/>
                    <a:pt x="65848" y="19569"/>
                    <a:pt x="65872" y="19569"/>
                  </a:cubicBezTo>
                  <a:cubicBezTo>
                    <a:pt x="65874" y="19569"/>
                    <a:pt x="65877" y="19569"/>
                    <a:pt x="65879" y="19569"/>
                  </a:cubicBezTo>
                  <a:cubicBezTo>
                    <a:pt x="65884" y="19570"/>
                    <a:pt x="65891" y="19571"/>
                    <a:pt x="65898" y="19571"/>
                  </a:cubicBezTo>
                  <a:cubicBezTo>
                    <a:pt x="65998" y="19571"/>
                    <a:pt x="66310" y="19505"/>
                    <a:pt x="66386" y="19466"/>
                  </a:cubicBezTo>
                  <a:cubicBezTo>
                    <a:pt x="66576" y="19367"/>
                    <a:pt x="67574" y="19094"/>
                    <a:pt x="67730" y="19094"/>
                  </a:cubicBezTo>
                  <a:cubicBezTo>
                    <a:pt x="67738" y="19094"/>
                    <a:pt x="67744" y="19095"/>
                    <a:pt x="67747" y="19096"/>
                  </a:cubicBezTo>
                  <a:cubicBezTo>
                    <a:pt x="67765" y="19104"/>
                    <a:pt x="67778" y="19108"/>
                    <a:pt x="67785" y="19108"/>
                  </a:cubicBezTo>
                  <a:cubicBezTo>
                    <a:pt x="67798" y="19108"/>
                    <a:pt x="67795" y="19096"/>
                    <a:pt x="67776" y="19072"/>
                  </a:cubicBezTo>
                  <a:cubicBezTo>
                    <a:pt x="67746" y="19033"/>
                    <a:pt x="67770" y="19011"/>
                    <a:pt x="67832" y="19008"/>
                  </a:cubicBezTo>
                  <a:cubicBezTo>
                    <a:pt x="67889" y="19005"/>
                    <a:pt x="67946" y="18999"/>
                    <a:pt x="68001" y="18992"/>
                  </a:cubicBezTo>
                  <a:cubicBezTo>
                    <a:pt x="68038" y="18984"/>
                    <a:pt x="68092" y="18977"/>
                    <a:pt x="68123" y="18972"/>
                  </a:cubicBezTo>
                  <a:cubicBezTo>
                    <a:pt x="68156" y="18968"/>
                    <a:pt x="68265" y="18902"/>
                    <a:pt x="68365" y="18828"/>
                  </a:cubicBezTo>
                  <a:cubicBezTo>
                    <a:pt x="68439" y="18773"/>
                    <a:pt x="68493" y="18740"/>
                    <a:pt x="68506" y="18740"/>
                  </a:cubicBezTo>
                  <a:cubicBezTo>
                    <a:pt x="68510" y="18740"/>
                    <a:pt x="68510" y="18744"/>
                    <a:pt x="68502" y="18753"/>
                  </a:cubicBezTo>
                  <a:cubicBezTo>
                    <a:pt x="68477" y="18786"/>
                    <a:pt x="68471" y="18814"/>
                    <a:pt x="68488" y="18814"/>
                  </a:cubicBezTo>
                  <a:cubicBezTo>
                    <a:pt x="68576" y="18814"/>
                    <a:pt x="68989" y="18643"/>
                    <a:pt x="68989" y="18605"/>
                  </a:cubicBezTo>
                  <a:cubicBezTo>
                    <a:pt x="68989" y="18586"/>
                    <a:pt x="69064" y="18568"/>
                    <a:pt x="69152" y="18568"/>
                  </a:cubicBezTo>
                  <a:cubicBezTo>
                    <a:pt x="69240" y="18568"/>
                    <a:pt x="69316" y="18541"/>
                    <a:pt x="69316" y="18510"/>
                  </a:cubicBezTo>
                  <a:cubicBezTo>
                    <a:pt x="69316" y="18487"/>
                    <a:pt x="69324" y="18475"/>
                    <a:pt x="69338" y="18475"/>
                  </a:cubicBezTo>
                  <a:cubicBezTo>
                    <a:pt x="69344" y="18475"/>
                    <a:pt x="69351" y="18477"/>
                    <a:pt x="69359" y="18483"/>
                  </a:cubicBezTo>
                  <a:cubicBezTo>
                    <a:pt x="69368" y="18490"/>
                    <a:pt x="69382" y="18493"/>
                    <a:pt x="69397" y="18493"/>
                  </a:cubicBezTo>
                  <a:cubicBezTo>
                    <a:pt x="69424" y="18493"/>
                    <a:pt x="69457" y="18483"/>
                    <a:pt x="69484" y="18465"/>
                  </a:cubicBezTo>
                  <a:cubicBezTo>
                    <a:pt x="69592" y="18398"/>
                    <a:pt x="70187" y="18169"/>
                    <a:pt x="70256" y="18169"/>
                  </a:cubicBezTo>
                  <a:cubicBezTo>
                    <a:pt x="70284" y="18169"/>
                    <a:pt x="70425" y="18114"/>
                    <a:pt x="70575" y="18041"/>
                  </a:cubicBezTo>
                  <a:cubicBezTo>
                    <a:pt x="70811" y="17929"/>
                    <a:pt x="71133" y="17790"/>
                    <a:pt x="71591" y="17604"/>
                  </a:cubicBezTo>
                  <a:cubicBezTo>
                    <a:pt x="71666" y="17573"/>
                    <a:pt x="71736" y="17538"/>
                    <a:pt x="71754" y="17522"/>
                  </a:cubicBezTo>
                  <a:cubicBezTo>
                    <a:pt x="71793" y="17486"/>
                    <a:pt x="72112" y="17352"/>
                    <a:pt x="72363" y="17267"/>
                  </a:cubicBezTo>
                  <a:cubicBezTo>
                    <a:pt x="72463" y="17232"/>
                    <a:pt x="72545" y="17186"/>
                    <a:pt x="72545" y="17165"/>
                  </a:cubicBezTo>
                  <a:cubicBezTo>
                    <a:pt x="72545" y="17143"/>
                    <a:pt x="72576" y="17125"/>
                    <a:pt x="72620" y="17125"/>
                  </a:cubicBezTo>
                  <a:cubicBezTo>
                    <a:pt x="72661" y="17125"/>
                    <a:pt x="72851" y="17035"/>
                    <a:pt x="73045" y="16925"/>
                  </a:cubicBezTo>
                  <a:cubicBezTo>
                    <a:pt x="73240" y="16816"/>
                    <a:pt x="73411" y="16726"/>
                    <a:pt x="73428" y="16726"/>
                  </a:cubicBezTo>
                  <a:cubicBezTo>
                    <a:pt x="73505" y="16726"/>
                    <a:pt x="74861" y="16012"/>
                    <a:pt x="74964" y="15918"/>
                  </a:cubicBezTo>
                  <a:cubicBezTo>
                    <a:pt x="75031" y="15856"/>
                    <a:pt x="75127" y="15801"/>
                    <a:pt x="75183" y="15792"/>
                  </a:cubicBezTo>
                  <a:cubicBezTo>
                    <a:pt x="75336" y="15767"/>
                    <a:pt x="75713" y="15545"/>
                    <a:pt x="76047" y="15283"/>
                  </a:cubicBezTo>
                  <a:cubicBezTo>
                    <a:pt x="76201" y="15163"/>
                    <a:pt x="76341" y="15076"/>
                    <a:pt x="76382" y="15076"/>
                  </a:cubicBezTo>
                  <a:cubicBezTo>
                    <a:pt x="76386" y="15076"/>
                    <a:pt x="76389" y="15077"/>
                    <a:pt x="76391" y="15079"/>
                  </a:cubicBezTo>
                  <a:cubicBezTo>
                    <a:pt x="76399" y="15086"/>
                    <a:pt x="76407" y="15089"/>
                    <a:pt x="76413" y="15089"/>
                  </a:cubicBezTo>
                  <a:cubicBezTo>
                    <a:pt x="76423" y="15089"/>
                    <a:pt x="76429" y="15080"/>
                    <a:pt x="76428" y="15063"/>
                  </a:cubicBezTo>
                  <a:cubicBezTo>
                    <a:pt x="76425" y="15034"/>
                    <a:pt x="76573" y="14894"/>
                    <a:pt x="76753" y="14748"/>
                  </a:cubicBezTo>
                  <a:cubicBezTo>
                    <a:pt x="76934" y="14600"/>
                    <a:pt x="77085" y="14457"/>
                    <a:pt x="77086" y="14428"/>
                  </a:cubicBezTo>
                  <a:cubicBezTo>
                    <a:pt x="77087" y="14410"/>
                    <a:pt x="77096" y="14400"/>
                    <a:pt x="77109" y="14400"/>
                  </a:cubicBezTo>
                  <a:cubicBezTo>
                    <a:pt x="77115" y="14400"/>
                    <a:pt x="77123" y="14403"/>
                    <a:pt x="77131" y="14409"/>
                  </a:cubicBezTo>
                  <a:cubicBezTo>
                    <a:pt x="77134" y="14411"/>
                    <a:pt x="77138" y="14413"/>
                    <a:pt x="77143" y="14413"/>
                  </a:cubicBezTo>
                  <a:cubicBezTo>
                    <a:pt x="77180" y="14413"/>
                    <a:pt x="77272" y="14360"/>
                    <a:pt x="77368" y="14282"/>
                  </a:cubicBezTo>
                  <a:cubicBezTo>
                    <a:pt x="77479" y="14191"/>
                    <a:pt x="77814" y="13924"/>
                    <a:pt x="78114" y="13688"/>
                  </a:cubicBezTo>
                  <a:cubicBezTo>
                    <a:pt x="78414" y="13451"/>
                    <a:pt x="78663" y="13240"/>
                    <a:pt x="78663" y="13221"/>
                  </a:cubicBezTo>
                  <a:cubicBezTo>
                    <a:pt x="78663" y="13203"/>
                    <a:pt x="78723" y="13140"/>
                    <a:pt x="78795" y="13084"/>
                  </a:cubicBezTo>
                  <a:cubicBezTo>
                    <a:pt x="79341" y="12654"/>
                    <a:pt x="79917" y="12136"/>
                    <a:pt x="79917" y="12076"/>
                  </a:cubicBezTo>
                  <a:cubicBezTo>
                    <a:pt x="79917" y="12054"/>
                    <a:pt x="80008" y="11988"/>
                    <a:pt x="80115" y="11935"/>
                  </a:cubicBezTo>
                  <a:cubicBezTo>
                    <a:pt x="80221" y="11881"/>
                    <a:pt x="80312" y="11803"/>
                    <a:pt x="80312" y="11769"/>
                  </a:cubicBezTo>
                  <a:cubicBezTo>
                    <a:pt x="80312" y="11709"/>
                    <a:pt x="80412" y="11612"/>
                    <a:pt x="80782" y="11314"/>
                  </a:cubicBezTo>
                  <a:cubicBezTo>
                    <a:pt x="80987" y="11150"/>
                    <a:pt x="81432" y="10683"/>
                    <a:pt x="81430" y="10633"/>
                  </a:cubicBezTo>
                  <a:cubicBezTo>
                    <a:pt x="81429" y="10607"/>
                    <a:pt x="81500" y="10535"/>
                    <a:pt x="81594" y="10469"/>
                  </a:cubicBezTo>
                  <a:cubicBezTo>
                    <a:pt x="81688" y="10404"/>
                    <a:pt x="81761" y="10333"/>
                    <a:pt x="81761" y="10307"/>
                  </a:cubicBezTo>
                  <a:cubicBezTo>
                    <a:pt x="81761" y="10280"/>
                    <a:pt x="81884" y="10171"/>
                    <a:pt x="82027" y="10065"/>
                  </a:cubicBezTo>
                  <a:cubicBezTo>
                    <a:pt x="82172" y="9960"/>
                    <a:pt x="82276" y="9851"/>
                    <a:pt x="82257" y="9826"/>
                  </a:cubicBezTo>
                  <a:cubicBezTo>
                    <a:pt x="82236" y="9802"/>
                    <a:pt x="82249" y="9766"/>
                    <a:pt x="82294" y="9747"/>
                  </a:cubicBezTo>
                  <a:cubicBezTo>
                    <a:pt x="82406" y="9695"/>
                    <a:pt x="83142" y="8829"/>
                    <a:pt x="83140" y="8750"/>
                  </a:cubicBezTo>
                  <a:cubicBezTo>
                    <a:pt x="83140" y="8713"/>
                    <a:pt x="83167" y="8679"/>
                    <a:pt x="83200" y="8679"/>
                  </a:cubicBezTo>
                  <a:cubicBezTo>
                    <a:pt x="83231" y="8679"/>
                    <a:pt x="83278" y="8646"/>
                    <a:pt x="83300" y="8604"/>
                  </a:cubicBezTo>
                  <a:cubicBezTo>
                    <a:pt x="83320" y="8567"/>
                    <a:pt x="83319" y="8549"/>
                    <a:pt x="83297" y="8549"/>
                  </a:cubicBezTo>
                  <a:cubicBezTo>
                    <a:pt x="83288" y="8549"/>
                    <a:pt x="83276" y="8552"/>
                    <a:pt x="83260" y="8558"/>
                  </a:cubicBezTo>
                  <a:cubicBezTo>
                    <a:pt x="83247" y="8563"/>
                    <a:pt x="83238" y="8565"/>
                    <a:pt x="83234" y="8565"/>
                  </a:cubicBezTo>
                  <a:cubicBezTo>
                    <a:pt x="83222" y="8565"/>
                    <a:pt x="83237" y="8549"/>
                    <a:pt x="83278" y="8520"/>
                  </a:cubicBezTo>
                  <a:cubicBezTo>
                    <a:pt x="83416" y="8428"/>
                    <a:pt x="83591" y="8171"/>
                    <a:pt x="83560" y="8105"/>
                  </a:cubicBezTo>
                  <a:cubicBezTo>
                    <a:pt x="83546" y="8076"/>
                    <a:pt x="83591" y="8014"/>
                    <a:pt x="83667" y="7962"/>
                  </a:cubicBezTo>
                  <a:cubicBezTo>
                    <a:pt x="83742" y="7909"/>
                    <a:pt x="83798" y="7843"/>
                    <a:pt x="83798" y="7807"/>
                  </a:cubicBezTo>
                  <a:cubicBezTo>
                    <a:pt x="83798" y="7773"/>
                    <a:pt x="83831" y="7737"/>
                    <a:pt x="83870" y="7728"/>
                  </a:cubicBezTo>
                  <a:cubicBezTo>
                    <a:pt x="83915" y="7712"/>
                    <a:pt x="83948" y="7676"/>
                    <a:pt x="83958" y="7631"/>
                  </a:cubicBezTo>
                  <a:cubicBezTo>
                    <a:pt x="83967" y="7588"/>
                    <a:pt x="84027" y="7491"/>
                    <a:pt x="84092" y="7415"/>
                  </a:cubicBezTo>
                  <a:cubicBezTo>
                    <a:pt x="84225" y="7259"/>
                    <a:pt x="84274" y="7041"/>
                    <a:pt x="84174" y="7041"/>
                  </a:cubicBezTo>
                  <a:cubicBezTo>
                    <a:pt x="84136" y="7041"/>
                    <a:pt x="84137" y="7018"/>
                    <a:pt x="84176" y="6980"/>
                  </a:cubicBezTo>
                  <a:cubicBezTo>
                    <a:pt x="84264" y="6895"/>
                    <a:pt x="84330" y="6692"/>
                    <a:pt x="84268" y="6692"/>
                  </a:cubicBezTo>
                  <a:cubicBezTo>
                    <a:pt x="84242" y="6692"/>
                    <a:pt x="84219" y="6658"/>
                    <a:pt x="84219" y="6616"/>
                  </a:cubicBezTo>
                  <a:cubicBezTo>
                    <a:pt x="84219" y="6582"/>
                    <a:pt x="84243" y="6562"/>
                    <a:pt x="84277" y="6562"/>
                  </a:cubicBezTo>
                  <a:cubicBezTo>
                    <a:pt x="84286" y="6562"/>
                    <a:pt x="84297" y="6564"/>
                    <a:pt x="84307" y="6567"/>
                  </a:cubicBezTo>
                  <a:cubicBezTo>
                    <a:pt x="84316" y="6569"/>
                    <a:pt x="84325" y="6571"/>
                    <a:pt x="84333" y="6571"/>
                  </a:cubicBezTo>
                  <a:cubicBezTo>
                    <a:pt x="84371" y="6571"/>
                    <a:pt x="84401" y="6546"/>
                    <a:pt x="84404" y="6507"/>
                  </a:cubicBezTo>
                  <a:cubicBezTo>
                    <a:pt x="84442" y="6200"/>
                    <a:pt x="84437" y="6115"/>
                    <a:pt x="84377" y="6058"/>
                  </a:cubicBezTo>
                  <a:cubicBezTo>
                    <a:pt x="84343" y="6025"/>
                    <a:pt x="84333" y="5982"/>
                    <a:pt x="84354" y="5966"/>
                  </a:cubicBezTo>
                  <a:cubicBezTo>
                    <a:pt x="84361" y="5960"/>
                    <a:pt x="84368" y="5958"/>
                    <a:pt x="84374" y="5958"/>
                  </a:cubicBezTo>
                  <a:cubicBezTo>
                    <a:pt x="84386" y="5958"/>
                    <a:pt x="84395" y="5969"/>
                    <a:pt x="84395" y="5991"/>
                  </a:cubicBezTo>
                  <a:cubicBezTo>
                    <a:pt x="84394" y="6022"/>
                    <a:pt x="84419" y="6048"/>
                    <a:pt x="84449" y="6048"/>
                  </a:cubicBezTo>
                  <a:cubicBezTo>
                    <a:pt x="84450" y="6048"/>
                    <a:pt x="84452" y="6048"/>
                    <a:pt x="84453" y="6048"/>
                  </a:cubicBezTo>
                  <a:cubicBezTo>
                    <a:pt x="84488" y="6048"/>
                    <a:pt x="84498" y="6006"/>
                    <a:pt x="84479" y="5949"/>
                  </a:cubicBezTo>
                  <a:cubicBezTo>
                    <a:pt x="84459" y="5892"/>
                    <a:pt x="84419" y="5849"/>
                    <a:pt x="84385" y="5849"/>
                  </a:cubicBezTo>
                  <a:cubicBezTo>
                    <a:pt x="84351" y="5849"/>
                    <a:pt x="84292" y="5795"/>
                    <a:pt x="84251" y="5724"/>
                  </a:cubicBezTo>
                  <a:cubicBezTo>
                    <a:pt x="84216" y="5667"/>
                    <a:pt x="84187" y="5638"/>
                    <a:pt x="84161" y="5638"/>
                  </a:cubicBezTo>
                  <a:cubicBezTo>
                    <a:pt x="84148" y="5638"/>
                    <a:pt x="84136" y="5645"/>
                    <a:pt x="84125" y="5658"/>
                  </a:cubicBezTo>
                  <a:cubicBezTo>
                    <a:pt x="84098" y="5689"/>
                    <a:pt x="84122" y="5772"/>
                    <a:pt x="84174" y="5833"/>
                  </a:cubicBezTo>
                  <a:cubicBezTo>
                    <a:pt x="84228" y="5894"/>
                    <a:pt x="84245" y="5949"/>
                    <a:pt x="84210" y="5949"/>
                  </a:cubicBezTo>
                  <a:cubicBezTo>
                    <a:pt x="84174" y="5949"/>
                    <a:pt x="84134" y="5992"/>
                    <a:pt x="84116" y="6049"/>
                  </a:cubicBezTo>
                  <a:cubicBezTo>
                    <a:pt x="84098" y="6100"/>
                    <a:pt x="84067" y="6126"/>
                    <a:pt x="84022" y="6126"/>
                  </a:cubicBezTo>
                  <a:cubicBezTo>
                    <a:pt x="84010" y="6126"/>
                    <a:pt x="83996" y="6124"/>
                    <a:pt x="83980" y="6119"/>
                  </a:cubicBezTo>
                  <a:cubicBezTo>
                    <a:pt x="83925" y="6104"/>
                    <a:pt x="83895" y="6063"/>
                    <a:pt x="83915" y="6025"/>
                  </a:cubicBezTo>
                  <a:cubicBezTo>
                    <a:pt x="83956" y="5945"/>
                    <a:pt x="83913" y="5878"/>
                    <a:pt x="83847" y="5878"/>
                  </a:cubicBezTo>
                  <a:cubicBezTo>
                    <a:pt x="83826" y="5878"/>
                    <a:pt x="83804" y="5884"/>
                    <a:pt x="83780" y="5898"/>
                  </a:cubicBezTo>
                  <a:cubicBezTo>
                    <a:pt x="83752" y="5916"/>
                    <a:pt x="83718" y="5926"/>
                    <a:pt x="83691" y="5926"/>
                  </a:cubicBezTo>
                  <a:cubicBezTo>
                    <a:pt x="83676" y="5926"/>
                    <a:pt x="83664" y="5923"/>
                    <a:pt x="83655" y="5916"/>
                  </a:cubicBezTo>
                  <a:cubicBezTo>
                    <a:pt x="83649" y="5912"/>
                    <a:pt x="83643" y="5910"/>
                    <a:pt x="83637" y="5910"/>
                  </a:cubicBezTo>
                  <a:cubicBezTo>
                    <a:pt x="83622" y="5910"/>
                    <a:pt x="83610" y="5926"/>
                    <a:pt x="83610" y="5954"/>
                  </a:cubicBezTo>
                  <a:cubicBezTo>
                    <a:pt x="83610" y="5982"/>
                    <a:pt x="83608" y="5996"/>
                    <a:pt x="83598" y="5996"/>
                  </a:cubicBezTo>
                  <a:cubicBezTo>
                    <a:pt x="83588" y="5996"/>
                    <a:pt x="83571" y="5980"/>
                    <a:pt x="83542" y="5949"/>
                  </a:cubicBezTo>
                  <a:cubicBezTo>
                    <a:pt x="83522" y="5927"/>
                    <a:pt x="83508" y="5915"/>
                    <a:pt x="83499" y="5915"/>
                  </a:cubicBezTo>
                  <a:cubicBezTo>
                    <a:pt x="83484" y="5915"/>
                    <a:pt x="83485" y="5950"/>
                    <a:pt x="83497" y="6025"/>
                  </a:cubicBezTo>
                  <a:cubicBezTo>
                    <a:pt x="83513" y="6126"/>
                    <a:pt x="83460" y="6186"/>
                    <a:pt x="83402" y="6186"/>
                  </a:cubicBezTo>
                  <a:cubicBezTo>
                    <a:pt x="83362" y="6186"/>
                    <a:pt x="83320" y="6157"/>
                    <a:pt x="83297" y="6091"/>
                  </a:cubicBezTo>
                  <a:cubicBezTo>
                    <a:pt x="83284" y="6054"/>
                    <a:pt x="83251" y="6028"/>
                    <a:pt x="83221" y="6028"/>
                  </a:cubicBezTo>
                  <a:cubicBezTo>
                    <a:pt x="83214" y="6028"/>
                    <a:pt x="83207" y="6030"/>
                    <a:pt x="83200" y="6033"/>
                  </a:cubicBezTo>
                  <a:cubicBezTo>
                    <a:pt x="83193" y="6036"/>
                    <a:pt x="83187" y="6038"/>
                    <a:pt x="83181" y="6038"/>
                  </a:cubicBezTo>
                  <a:cubicBezTo>
                    <a:pt x="83159" y="6038"/>
                    <a:pt x="83159" y="6005"/>
                    <a:pt x="83185" y="5948"/>
                  </a:cubicBezTo>
                  <a:cubicBezTo>
                    <a:pt x="83210" y="5888"/>
                    <a:pt x="83221" y="5861"/>
                    <a:pt x="83208" y="5861"/>
                  </a:cubicBezTo>
                  <a:cubicBezTo>
                    <a:pt x="83198" y="5861"/>
                    <a:pt x="83171" y="5880"/>
                    <a:pt x="83122" y="5916"/>
                  </a:cubicBezTo>
                  <a:cubicBezTo>
                    <a:pt x="83072" y="5954"/>
                    <a:pt x="83014" y="5972"/>
                    <a:pt x="82972" y="5972"/>
                  </a:cubicBezTo>
                  <a:cubicBezTo>
                    <a:pt x="82916" y="5972"/>
                    <a:pt x="82885" y="5941"/>
                    <a:pt x="82928" y="5888"/>
                  </a:cubicBezTo>
                  <a:cubicBezTo>
                    <a:pt x="82967" y="5840"/>
                    <a:pt x="82984" y="5646"/>
                    <a:pt x="82960" y="5515"/>
                  </a:cubicBezTo>
                  <a:cubicBezTo>
                    <a:pt x="82959" y="5511"/>
                    <a:pt x="82956" y="5509"/>
                    <a:pt x="82952" y="5509"/>
                  </a:cubicBezTo>
                  <a:cubicBezTo>
                    <a:pt x="82932" y="5509"/>
                    <a:pt x="82882" y="5545"/>
                    <a:pt x="82821" y="5603"/>
                  </a:cubicBezTo>
                  <a:cubicBezTo>
                    <a:pt x="82762" y="5659"/>
                    <a:pt x="82727" y="5686"/>
                    <a:pt x="82709" y="5686"/>
                  </a:cubicBezTo>
                  <a:cubicBezTo>
                    <a:pt x="82695" y="5686"/>
                    <a:pt x="82690" y="5670"/>
                    <a:pt x="82690" y="5640"/>
                  </a:cubicBezTo>
                  <a:cubicBezTo>
                    <a:pt x="82690" y="5592"/>
                    <a:pt x="82719" y="5552"/>
                    <a:pt x="82755" y="5552"/>
                  </a:cubicBezTo>
                  <a:cubicBezTo>
                    <a:pt x="82791" y="5552"/>
                    <a:pt x="82821" y="5503"/>
                    <a:pt x="82821" y="5440"/>
                  </a:cubicBezTo>
                  <a:cubicBezTo>
                    <a:pt x="82821" y="5389"/>
                    <a:pt x="82816" y="5364"/>
                    <a:pt x="82803" y="5364"/>
                  </a:cubicBezTo>
                  <a:cubicBezTo>
                    <a:pt x="82793" y="5364"/>
                    <a:pt x="82777" y="5378"/>
                    <a:pt x="82755" y="5403"/>
                  </a:cubicBezTo>
                  <a:cubicBezTo>
                    <a:pt x="82733" y="5428"/>
                    <a:pt x="82715" y="5440"/>
                    <a:pt x="82703" y="5440"/>
                  </a:cubicBezTo>
                  <a:cubicBezTo>
                    <a:pt x="82694" y="5440"/>
                    <a:pt x="82690" y="5433"/>
                    <a:pt x="82690" y="5419"/>
                  </a:cubicBezTo>
                  <a:cubicBezTo>
                    <a:pt x="82690" y="5387"/>
                    <a:pt x="82648" y="5351"/>
                    <a:pt x="82599" y="5337"/>
                  </a:cubicBezTo>
                  <a:cubicBezTo>
                    <a:pt x="82583" y="5333"/>
                    <a:pt x="82571" y="5330"/>
                    <a:pt x="82561" y="5330"/>
                  </a:cubicBezTo>
                  <a:cubicBezTo>
                    <a:pt x="82528" y="5330"/>
                    <a:pt x="82522" y="5355"/>
                    <a:pt x="82539" y="5406"/>
                  </a:cubicBezTo>
                  <a:cubicBezTo>
                    <a:pt x="82555" y="5458"/>
                    <a:pt x="82537" y="5500"/>
                    <a:pt x="82497" y="5500"/>
                  </a:cubicBezTo>
                  <a:cubicBezTo>
                    <a:pt x="82458" y="5500"/>
                    <a:pt x="82430" y="5482"/>
                    <a:pt x="82434" y="5463"/>
                  </a:cubicBezTo>
                  <a:cubicBezTo>
                    <a:pt x="82457" y="5358"/>
                    <a:pt x="82417" y="5301"/>
                    <a:pt x="82320" y="5301"/>
                  </a:cubicBezTo>
                  <a:cubicBezTo>
                    <a:pt x="82249" y="5301"/>
                    <a:pt x="82226" y="5276"/>
                    <a:pt x="82249" y="5228"/>
                  </a:cubicBezTo>
                  <a:cubicBezTo>
                    <a:pt x="82270" y="5188"/>
                    <a:pt x="82260" y="5096"/>
                    <a:pt x="82226" y="5025"/>
                  </a:cubicBezTo>
                  <a:cubicBezTo>
                    <a:pt x="82192" y="4956"/>
                    <a:pt x="82171" y="4926"/>
                    <a:pt x="82139" y="4926"/>
                  </a:cubicBezTo>
                  <a:cubicBezTo>
                    <a:pt x="82119" y="4926"/>
                    <a:pt x="82094" y="4939"/>
                    <a:pt x="82058" y="4961"/>
                  </a:cubicBezTo>
                  <a:cubicBezTo>
                    <a:pt x="81969" y="5019"/>
                    <a:pt x="81967" y="5034"/>
                    <a:pt x="82075" y="5099"/>
                  </a:cubicBezTo>
                  <a:cubicBezTo>
                    <a:pt x="82138" y="5135"/>
                    <a:pt x="82160" y="5152"/>
                    <a:pt x="82142" y="5152"/>
                  </a:cubicBezTo>
                  <a:cubicBezTo>
                    <a:pt x="82133" y="5152"/>
                    <a:pt x="82115" y="5148"/>
                    <a:pt x="82087" y="5140"/>
                  </a:cubicBezTo>
                  <a:cubicBezTo>
                    <a:pt x="82068" y="5137"/>
                    <a:pt x="82050" y="5135"/>
                    <a:pt x="82031" y="5135"/>
                  </a:cubicBezTo>
                  <a:cubicBezTo>
                    <a:pt x="81984" y="5135"/>
                    <a:pt x="81938" y="5147"/>
                    <a:pt x="81896" y="5172"/>
                  </a:cubicBezTo>
                  <a:cubicBezTo>
                    <a:pt x="81866" y="5192"/>
                    <a:pt x="81848" y="5203"/>
                    <a:pt x="81841" y="5203"/>
                  </a:cubicBezTo>
                  <a:cubicBezTo>
                    <a:pt x="81834" y="5203"/>
                    <a:pt x="81841" y="5191"/>
                    <a:pt x="81858" y="5166"/>
                  </a:cubicBezTo>
                  <a:cubicBezTo>
                    <a:pt x="81887" y="5128"/>
                    <a:pt x="81867" y="5103"/>
                    <a:pt x="81812" y="5103"/>
                  </a:cubicBezTo>
                  <a:cubicBezTo>
                    <a:pt x="81746" y="5099"/>
                    <a:pt x="81684" y="5072"/>
                    <a:pt x="81636" y="5028"/>
                  </a:cubicBezTo>
                  <a:cubicBezTo>
                    <a:pt x="81592" y="4990"/>
                    <a:pt x="81579" y="4973"/>
                    <a:pt x="81599" y="4973"/>
                  </a:cubicBezTo>
                  <a:cubicBezTo>
                    <a:pt x="81610" y="4973"/>
                    <a:pt x="81631" y="4978"/>
                    <a:pt x="81661" y="4987"/>
                  </a:cubicBezTo>
                  <a:cubicBezTo>
                    <a:pt x="81675" y="4990"/>
                    <a:pt x="81690" y="4992"/>
                    <a:pt x="81706" y="4992"/>
                  </a:cubicBezTo>
                  <a:cubicBezTo>
                    <a:pt x="81805" y="4992"/>
                    <a:pt x="81930" y="4918"/>
                    <a:pt x="81957" y="4833"/>
                  </a:cubicBezTo>
                  <a:cubicBezTo>
                    <a:pt x="81965" y="4809"/>
                    <a:pt x="82003" y="4793"/>
                    <a:pt x="82050" y="4793"/>
                  </a:cubicBezTo>
                  <a:cubicBezTo>
                    <a:pt x="82061" y="4793"/>
                    <a:pt x="82072" y="4794"/>
                    <a:pt x="82084" y="4796"/>
                  </a:cubicBezTo>
                  <a:cubicBezTo>
                    <a:pt x="82113" y="4799"/>
                    <a:pt x="82133" y="4801"/>
                    <a:pt x="82145" y="4801"/>
                  </a:cubicBezTo>
                  <a:cubicBezTo>
                    <a:pt x="82173" y="4801"/>
                    <a:pt x="82151" y="4789"/>
                    <a:pt x="82081" y="4755"/>
                  </a:cubicBezTo>
                  <a:cubicBezTo>
                    <a:pt x="82014" y="4720"/>
                    <a:pt x="81970" y="4651"/>
                    <a:pt x="81964" y="4575"/>
                  </a:cubicBezTo>
                  <a:cubicBezTo>
                    <a:pt x="81963" y="4497"/>
                    <a:pt x="81952" y="4469"/>
                    <a:pt x="81893" y="4469"/>
                  </a:cubicBezTo>
                  <a:cubicBezTo>
                    <a:pt x="81870" y="4469"/>
                    <a:pt x="81839" y="4473"/>
                    <a:pt x="81799" y="4481"/>
                  </a:cubicBezTo>
                  <a:cubicBezTo>
                    <a:pt x="81760" y="4488"/>
                    <a:pt x="81728" y="4493"/>
                    <a:pt x="81701" y="4493"/>
                  </a:cubicBezTo>
                  <a:cubicBezTo>
                    <a:pt x="81595" y="4493"/>
                    <a:pt x="81564" y="4425"/>
                    <a:pt x="81514" y="4199"/>
                  </a:cubicBezTo>
                  <a:cubicBezTo>
                    <a:pt x="81482" y="4058"/>
                    <a:pt x="81412" y="3978"/>
                    <a:pt x="81334" y="3978"/>
                  </a:cubicBezTo>
                  <a:cubicBezTo>
                    <a:pt x="81297" y="3978"/>
                    <a:pt x="81259" y="3996"/>
                    <a:pt x="81223" y="4033"/>
                  </a:cubicBezTo>
                  <a:cubicBezTo>
                    <a:pt x="81214" y="4042"/>
                    <a:pt x="81205" y="4047"/>
                    <a:pt x="81195" y="4047"/>
                  </a:cubicBezTo>
                  <a:cubicBezTo>
                    <a:pt x="81173" y="4047"/>
                    <a:pt x="81150" y="4021"/>
                    <a:pt x="81135" y="3975"/>
                  </a:cubicBezTo>
                  <a:cubicBezTo>
                    <a:pt x="81117" y="3922"/>
                    <a:pt x="81083" y="3888"/>
                    <a:pt x="81053" y="3888"/>
                  </a:cubicBezTo>
                  <a:cubicBezTo>
                    <a:pt x="81048" y="3888"/>
                    <a:pt x="81043" y="3889"/>
                    <a:pt x="81038" y="3891"/>
                  </a:cubicBezTo>
                  <a:cubicBezTo>
                    <a:pt x="81032" y="3894"/>
                    <a:pt x="81027" y="3895"/>
                    <a:pt x="81022" y="3895"/>
                  </a:cubicBezTo>
                  <a:cubicBezTo>
                    <a:pt x="80996" y="3895"/>
                    <a:pt x="80978" y="3861"/>
                    <a:pt x="80978" y="3814"/>
                  </a:cubicBezTo>
                  <a:cubicBezTo>
                    <a:pt x="80978" y="3761"/>
                    <a:pt x="80952" y="3726"/>
                    <a:pt x="80915" y="3726"/>
                  </a:cubicBezTo>
                  <a:cubicBezTo>
                    <a:pt x="80909" y="3726"/>
                    <a:pt x="80902" y="3727"/>
                    <a:pt x="80896" y="3729"/>
                  </a:cubicBezTo>
                  <a:cubicBezTo>
                    <a:pt x="80850" y="3744"/>
                    <a:pt x="80823" y="3790"/>
                    <a:pt x="80833" y="3838"/>
                  </a:cubicBezTo>
                  <a:cubicBezTo>
                    <a:pt x="80841" y="3874"/>
                    <a:pt x="80829" y="3898"/>
                    <a:pt x="80806" y="3898"/>
                  </a:cubicBezTo>
                  <a:cubicBezTo>
                    <a:pt x="80800" y="3898"/>
                    <a:pt x="80793" y="3897"/>
                    <a:pt x="80785" y="3893"/>
                  </a:cubicBezTo>
                  <a:cubicBezTo>
                    <a:pt x="80773" y="3886"/>
                    <a:pt x="80759" y="3883"/>
                    <a:pt x="80745" y="3883"/>
                  </a:cubicBezTo>
                  <a:cubicBezTo>
                    <a:pt x="80721" y="3883"/>
                    <a:pt x="80697" y="3893"/>
                    <a:pt x="80679" y="3912"/>
                  </a:cubicBezTo>
                  <a:cubicBezTo>
                    <a:pt x="80653" y="3942"/>
                    <a:pt x="80615" y="3960"/>
                    <a:pt x="80577" y="3961"/>
                  </a:cubicBezTo>
                  <a:cubicBezTo>
                    <a:pt x="80542" y="3961"/>
                    <a:pt x="80563" y="3905"/>
                    <a:pt x="80620" y="3838"/>
                  </a:cubicBezTo>
                  <a:cubicBezTo>
                    <a:pt x="80694" y="3752"/>
                    <a:pt x="80712" y="3727"/>
                    <a:pt x="80668" y="3727"/>
                  </a:cubicBezTo>
                  <a:cubicBezTo>
                    <a:pt x="80654" y="3727"/>
                    <a:pt x="80634" y="3729"/>
                    <a:pt x="80608" y="3733"/>
                  </a:cubicBezTo>
                  <a:cubicBezTo>
                    <a:pt x="80287" y="3782"/>
                    <a:pt x="79859" y="3994"/>
                    <a:pt x="79856" y="4103"/>
                  </a:cubicBezTo>
                  <a:cubicBezTo>
                    <a:pt x="79856" y="4129"/>
                    <a:pt x="79811" y="4163"/>
                    <a:pt x="79760" y="4176"/>
                  </a:cubicBezTo>
                  <a:cubicBezTo>
                    <a:pt x="79744" y="4181"/>
                    <a:pt x="79730" y="4184"/>
                    <a:pt x="79720" y="4184"/>
                  </a:cubicBezTo>
                  <a:cubicBezTo>
                    <a:pt x="79692" y="4184"/>
                    <a:pt x="79687" y="4166"/>
                    <a:pt x="79705" y="4132"/>
                  </a:cubicBezTo>
                  <a:cubicBezTo>
                    <a:pt x="79719" y="4105"/>
                    <a:pt x="79719" y="4092"/>
                    <a:pt x="79697" y="4092"/>
                  </a:cubicBezTo>
                  <a:cubicBezTo>
                    <a:pt x="79672" y="4092"/>
                    <a:pt x="79618" y="4110"/>
                    <a:pt x="79523" y="4148"/>
                  </a:cubicBezTo>
                  <a:cubicBezTo>
                    <a:pt x="79404" y="4196"/>
                    <a:pt x="79265" y="4269"/>
                    <a:pt x="79219" y="4309"/>
                  </a:cubicBezTo>
                  <a:cubicBezTo>
                    <a:pt x="79180" y="4342"/>
                    <a:pt x="79157" y="4359"/>
                    <a:pt x="79137" y="4359"/>
                  </a:cubicBezTo>
                  <a:cubicBezTo>
                    <a:pt x="79116" y="4359"/>
                    <a:pt x="79098" y="4343"/>
                    <a:pt x="79069" y="4311"/>
                  </a:cubicBezTo>
                  <a:cubicBezTo>
                    <a:pt x="79042" y="4281"/>
                    <a:pt x="79024" y="4264"/>
                    <a:pt x="79012" y="4264"/>
                  </a:cubicBezTo>
                  <a:cubicBezTo>
                    <a:pt x="78995" y="4264"/>
                    <a:pt x="78988" y="4293"/>
                    <a:pt x="78978" y="4358"/>
                  </a:cubicBezTo>
                  <a:cubicBezTo>
                    <a:pt x="78973" y="4385"/>
                    <a:pt x="78949" y="4404"/>
                    <a:pt x="78923" y="4404"/>
                  </a:cubicBezTo>
                  <a:cubicBezTo>
                    <a:pt x="78920" y="4404"/>
                    <a:pt x="78917" y="4404"/>
                    <a:pt x="78914" y="4403"/>
                  </a:cubicBezTo>
                  <a:cubicBezTo>
                    <a:pt x="78914" y="4403"/>
                    <a:pt x="78913" y="4403"/>
                    <a:pt x="78912" y="4403"/>
                  </a:cubicBezTo>
                  <a:cubicBezTo>
                    <a:pt x="78880" y="4403"/>
                    <a:pt x="78821" y="4440"/>
                    <a:pt x="78777" y="4487"/>
                  </a:cubicBezTo>
                  <a:cubicBezTo>
                    <a:pt x="78742" y="4523"/>
                    <a:pt x="78693" y="4546"/>
                    <a:pt x="78655" y="4546"/>
                  </a:cubicBezTo>
                  <a:cubicBezTo>
                    <a:pt x="78644" y="4546"/>
                    <a:pt x="78635" y="4544"/>
                    <a:pt x="78626" y="4540"/>
                  </a:cubicBezTo>
                  <a:cubicBezTo>
                    <a:pt x="78619" y="4538"/>
                    <a:pt x="78612" y="4536"/>
                    <a:pt x="78605" y="4536"/>
                  </a:cubicBezTo>
                  <a:cubicBezTo>
                    <a:pt x="78572" y="4536"/>
                    <a:pt x="78536" y="4567"/>
                    <a:pt x="78520" y="4615"/>
                  </a:cubicBezTo>
                  <a:cubicBezTo>
                    <a:pt x="78501" y="4668"/>
                    <a:pt x="78465" y="4697"/>
                    <a:pt x="78421" y="4697"/>
                  </a:cubicBezTo>
                  <a:cubicBezTo>
                    <a:pt x="78411" y="4697"/>
                    <a:pt x="78400" y="4696"/>
                    <a:pt x="78389" y="4693"/>
                  </a:cubicBezTo>
                  <a:cubicBezTo>
                    <a:pt x="78380" y="4690"/>
                    <a:pt x="78371" y="4689"/>
                    <a:pt x="78362" y="4689"/>
                  </a:cubicBezTo>
                  <a:cubicBezTo>
                    <a:pt x="78312" y="4689"/>
                    <a:pt x="78258" y="4728"/>
                    <a:pt x="78220" y="4791"/>
                  </a:cubicBezTo>
                  <a:cubicBezTo>
                    <a:pt x="78182" y="4854"/>
                    <a:pt x="78125" y="4896"/>
                    <a:pt x="78081" y="4896"/>
                  </a:cubicBezTo>
                  <a:cubicBezTo>
                    <a:pt x="78075" y="4896"/>
                    <a:pt x="78069" y="4896"/>
                    <a:pt x="78064" y="4894"/>
                  </a:cubicBezTo>
                  <a:cubicBezTo>
                    <a:pt x="78046" y="4889"/>
                    <a:pt x="78025" y="4887"/>
                    <a:pt x="78001" y="4887"/>
                  </a:cubicBezTo>
                  <a:cubicBezTo>
                    <a:pt x="77875" y="4887"/>
                    <a:pt x="77687" y="4954"/>
                    <a:pt x="77687" y="5012"/>
                  </a:cubicBezTo>
                  <a:cubicBezTo>
                    <a:pt x="77687" y="5030"/>
                    <a:pt x="77695" y="5039"/>
                    <a:pt x="77710" y="5039"/>
                  </a:cubicBezTo>
                  <a:cubicBezTo>
                    <a:pt x="77728" y="5039"/>
                    <a:pt x="77758" y="5026"/>
                    <a:pt x="77802" y="5000"/>
                  </a:cubicBezTo>
                  <a:cubicBezTo>
                    <a:pt x="77853" y="4971"/>
                    <a:pt x="77880" y="4955"/>
                    <a:pt x="77886" y="4955"/>
                  </a:cubicBezTo>
                  <a:cubicBezTo>
                    <a:pt x="77893" y="4955"/>
                    <a:pt x="77872" y="4975"/>
                    <a:pt x="77828" y="5016"/>
                  </a:cubicBezTo>
                  <a:cubicBezTo>
                    <a:pt x="77777" y="5064"/>
                    <a:pt x="77701" y="5102"/>
                    <a:pt x="77656" y="5102"/>
                  </a:cubicBezTo>
                  <a:cubicBezTo>
                    <a:pt x="77610" y="5102"/>
                    <a:pt x="77537" y="5134"/>
                    <a:pt x="77489" y="5178"/>
                  </a:cubicBezTo>
                  <a:cubicBezTo>
                    <a:pt x="77453" y="5209"/>
                    <a:pt x="77424" y="5225"/>
                    <a:pt x="77393" y="5225"/>
                  </a:cubicBezTo>
                  <a:cubicBezTo>
                    <a:pt x="77370" y="5225"/>
                    <a:pt x="77346" y="5216"/>
                    <a:pt x="77317" y="5199"/>
                  </a:cubicBezTo>
                  <a:cubicBezTo>
                    <a:pt x="77301" y="5188"/>
                    <a:pt x="77283" y="5183"/>
                    <a:pt x="77262" y="5183"/>
                  </a:cubicBezTo>
                  <a:cubicBezTo>
                    <a:pt x="77203" y="5183"/>
                    <a:pt x="77119" y="5231"/>
                    <a:pt x="76965" y="5351"/>
                  </a:cubicBezTo>
                  <a:cubicBezTo>
                    <a:pt x="76827" y="5458"/>
                    <a:pt x="76704" y="5525"/>
                    <a:pt x="76644" y="5525"/>
                  </a:cubicBezTo>
                  <a:cubicBezTo>
                    <a:pt x="76636" y="5525"/>
                    <a:pt x="76629" y="5523"/>
                    <a:pt x="76623" y="5521"/>
                  </a:cubicBezTo>
                  <a:cubicBezTo>
                    <a:pt x="76608" y="5513"/>
                    <a:pt x="76596" y="5510"/>
                    <a:pt x="76587" y="5510"/>
                  </a:cubicBezTo>
                  <a:cubicBezTo>
                    <a:pt x="76567" y="5510"/>
                    <a:pt x="76568" y="5531"/>
                    <a:pt x="76589" y="5575"/>
                  </a:cubicBezTo>
                  <a:cubicBezTo>
                    <a:pt x="76611" y="5618"/>
                    <a:pt x="76619" y="5639"/>
                    <a:pt x="76605" y="5639"/>
                  </a:cubicBezTo>
                  <a:cubicBezTo>
                    <a:pt x="76594" y="5639"/>
                    <a:pt x="76567" y="5624"/>
                    <a:pt x="76521" y="5595"/>
                  </a:cubicBezTo>
                  <a:cubicBezTo>
                    <a:pt x="76481" y="5572"/>
                    <a:pt x="76457" y="5560"/>
                    <a:pt x="76447" y="5560"/>
                  </a:cubicBezTo>
                  <a:cubicBezTo>
                    <a:pt x="76439" y="5560"/>
                    <a:pt x="76442" y="5570"/>
                    <a:pt x="76458" y="5590"/>
                  </a:cubicBezTo>
                  <a:cubicBezTo>
                    <a:pt x="76485" y="5622"/>
                    <a:pt x="76477" y="5651"/>
                    <a:pt x="76440" y="5651"/>
                  </a:cubicBezTo>
                  <a:cubicBezTo>
                    <a:pt x="76403" y="5651"/>
                    <a:pt x="76370" y="5675"/>
                    <a:pt x="76370" y="5703"/>
                  </a:cubicBezTo>
                  <a:cubicBezTo>
                    <a:pt x="76370" y="5779"/>
                    <a:pt x="76227" y="5873"/>
                    <a:pt x="76107" y="5873"/>
                  </a:cubicBezTo>
                  <a:cubicBezTo>
                    <a:pt x="76050" y="5873"/>
                    <a:pt x="76013" y="5898"/>
                    <a:pt x="76022" y="5928"/>
                  </a:cubicBezTo>
                  <a:cubicBezTo>
                    <a:pt x="76031" y="5960"/>
                    <a:pt x="75947" y="6051"/>
                    <a:pt x="75840" y="6125"/>
                  </a:cubicBezTo>
                  <a:cubicBezTo>
                    <a:pt x="75759" y="6183"/>
                    <a:pt x="75688" y="6217"/>
                    <a:pt x="75658" y="6217"/>
                  </a:cubicBezTo>
                  <a:cubicBezTo>
                    <a:pt x="75648" y="6217"/>
                    <a:pt x="75643" y="6214"/>
                    <a:pt x="75643" y="6206"/>
                  </a:cubicBezTo>
                  <a:cubicBezTo>
                    <a:pt x="75643" y="6174"/>
                    <a:pt x="75674" y="6146"/>
                    <a:pt x="75715" y="6146"/>
                  </a:cubicBezTo>
                  <a:cubicBezTo>
                    <a:pt x="75755" y="6146"/>
                    <a:pt x="75767" y="6122"/>
                    <a:pt x="75740" y="6091"/>
                  </a:cubicBezTo>
                  <a:cubicBezTo>
                    <a:pt x="75722" y="6069"/>
                    <a:pt x="75721" y="6057"/>
                    <a:pt x="75734" y="6057"/>
                  </a:cubicBezTo>
                  <a:cubicBezTo>
                    <a:pt x="75741" y="6057"/>
                    <a:pt x="75751" y="6060"/>
                    <a:pt x="75765" y="6067"/>
                  </a:cubicBezTo>
                  <a:cubicBezTo>
                    <a:pt x="75779" y="6074"/>
                    <a:pt x="75795" y="6077"/>
                    <a:pt x="75811" y="6077"/>
                  </a:cubicBezTo>
                  <a:cubicBezTo>
                    <a:pt x="75837" y="6077"/>
                    <a:pt x="75862" y="6068"/>
                    <a:pt x="75874" y="6052"/>
                  </a:cubicBezTo>
                  <a:cubicBezTo>
                    <a:pt x="75898" y="6024"/>
                    <a:pt x="75888" y="5994"/>
                    <a:pt x="75850" y="5977"/>
                  </a:cubicBezTo>
                  <a:cubicBezTo>
                    <a:pt x="75846" y="5976"/>
                    <a:pt x="75841" y="5975"/>
                    <a:pt x="75835" y="5975"/>
                  </a:cubicBezTo>
                  <a:cubicBezTo>
                    <a:pt x="75791" y="5975"/>
                    <a:pt x="75701" y="6028"/>
                    <a:pt x="75618" y="6103"/>
                  </a:cubicBezTo>
                  <a:cubicBezTo>
                    <a:pt x="75537" y="6176"/>
                    <a:pt x="75471" y="6223"/>
                    <a:pt x="75453" y="6223"/>
                  </a:cubicBezTo>
                  <a:cubicBezTo>
                    <a:pt x="75451" y="6223"/>
                    <a:pt x="75449" y="6222"/>
                    <a:pt x="75449" y="6219"/>
                  </a:cubicBezTo>
                  <a:cubicBezTo>
                    <a:pt x="75449" y="6214"/>
                    <a:pt x="75445" y="6212"/>
                    <a:pt x="75438" y="6212"/>
                  </a:cubicBezTo>
                  <a:cubicBezTo>
                    <a:pt x="75416" y="6212"/>
                    <a:pt x="75363" y="6235"/>
                    <a:pt x="75301" y="6274"/>
                  </a:cubicBezTo>
                  <a:cubicBezTo>
                    <a:pt x="75253" y="6305"/>
                    <a:pt x="75223" y="6321"/>
                    <a:pt x="75214" y="6321"/>
                  </a:cubicBezTo>
                  <a:cubicBezTo>
                    <a:pt x="75207" y="6321"/>
                    <a:pt x="75213" y="6310"/>
                    <a:pt x="75236" y="6288"/>
                  </a:cubicBezTo>
                  <a:cubicBezTo>
                    <a:pt x="75331" y="6195"/>
                    <a:pt x="75285" y="6150"/>
                    <a:pt x="75097" y="6150"/>
                  </a:cubicBezTo>
                  <a:cubicBezTo>
                    <a:pt x="75085" y="6150"/>
                    <a:pt x="75072" y="6150"/>
                    <a:pt x="75060" y="6151"/>
                  </a:cubicBezTo>
                  <a:cubicBezTo>
                    <a:pt x="74960" y="6155"/>
                    <a:pt x="74934" y="6166"/>
                    <a:pt x="74997" y="6177"/>
                  </a:cubicBezTo>
                  <a:cubicBezTo>
                    <a:pt x="75136" y="6206"/>
                    <a:pt x="75079" y="6380"/>
                    <a:pt x="74909" y="6449"/>
                  </a:cubicBezTo>
                  <a:cubicBezTo>
                    <a:pt x="74854" y="6471"/>
                    <a:pt x="74808" y="6481"/>
                    <a:pt x="74773" y="6481"/>
                  </a:cubicBezTo>
                  <a:cubicBezTo>
                    <a:pt x="74686" y="6481"/>
                    <a:pt x="74667" y="6422"/>
                    <a:pt x="74764" y="6340"/>
                  </a:cubicBezTo>
                  <a:cubicBezTo>
                    <a:pt x="74827" y="6288"/>
                    <a:pt x="74864" y="6236"/>
                    <a:pt x="74846" y="6222"/>
                  </a:cubicBezTo>
                  <a:cubicBezTo>
                    <a:pt x="74832" y="6211"/>
                    <a:pt x="74812" y="6206"/>
                    <a:pt x="74790" y="6206"/>
                  </a:cubicBezTo>
                  <a:cubicBezTo>
                    <a:pt x="74705" y="6206"/>
                    <a:pt x="74582" y="6282"/>
                    <a:pt x="74552" y="6368"/>
                  </a:cubicBezTo>
                  <a:cubicBezTo>
                    <a:pt x="74531" y="6432"/>
                    <a:pt x="74492" y="6465"/>
                    <a:pt x="74436" y="6465"/>
                  </a:cubicBezTo>
                  <a:cubicBezTo>
                    <a:pt x="74425" y="6465"/>
                    <a:pt x="74414" y="6463"/>
                    <a:pt x="74401" y="6461"/>
                  </a:cubicBezTo>
                  <a:cubicBezTo>
                    <a:pt x="74392" y="6459"/>
                    <a:pt x="74381" y="6458"/>
                    <a:pt x="74371" y="6458"/>
                  </a:cubicBezTo>
                  <a:cubicBezTo>
                    <a:pt x="74311" y="6458"/>
                    <a:pt x="74238" y="6485"/>
                    <a:pt x="74194" y="6525"/>
                  </a:cubicBezTo>
                  <a:cubicBezTo>
                    <a:pt x="74140" y="6575"/>
                    <a:pt x="74122" y="6594"/>
                    <a:pt x="74147" y="6594"/>
                  </a:cubicBezTo>
                  <a:cubicBezTo>
                    <a:pt x="74161" y="6594"/>
                    <a:pt x="74189" y="6588"/>
                    <a:pt x="74231" y="6577"/>
                  </a:cubicBezTo>
                  <a:cubicBezTo>
                    <a:pt x="74261" y="6570"/>
                    <a:pt x="74285" y="6566"/>
                    <a:pt x="74304" y="6566"/>
                  </a:cubicBezTo>
                  <a:cubicBezTo>
                    <a:pt x="74349" y="6566"/>
                    <a:pt x="74365" y="6588"/>
                    <a:pt x="74367" y="6639"/>
                  </a:cubicBezTo>
                  <a:cubicBezTo>
                    <a:pt x="74368" y="6689"/>
                    <a:pt x="74351" y="6713"/>
                    <a:pt x="74311" y="6713"/>
                  </a:cubicBezTo>
                  <a:cubicBezTo>
                    <a:pt x="74299" y="6713"/>
                    <a:pt x="74283" y="6710"/>
                    <a:pt x="74266" y="6706"/>
                  </a:cubicBezTo>
                  <a:cubicBezTo>
                    <a:pt x="74236" y="6698"/>
                    <a:pt x="74216" y="6693"/>
                    <a:pt x="74206" y="6693"/>
                  </a:cubicBezTo>
                  <a:cubicBezTo>
                    <a:pt x="74186" y="6693"/>
                    <a:pt x="74200" y="6710"/>
                    <a:pt x="74246" y="6752"/>
                  </a:cubicBezTo>
                  <a:cubicBezTo>
                    <a:pt x="74334" y="6831"/>
                    <a:pt x="74294" y="6989"/>
                    <a:pt x="74188" y="6989"/>
                  </a:cubicBezTo>
                  <a:cubicBezTo>
                    <a:pt x="74151" y="6989"/>
                    <a:pt x="74137" y="6974"/>
                    <a:pt x="74157" y="6952"/>
                  </a:cubicBezTo>
                  <a:cubicBezTo>
                    <a:pt x="74175" y="6928"/>
                    <a:pt x="74077" y="6916"/>
                    <a:pt x="73965" y="6916"/>
                  </a:cubicBezTo>
                  <a:cubicBezTo>
                    <a:pt x="73854" y="6916"/>
                    <a:pt x="73730" y="6928"/>
                    <a:pt x="73699" y="6952"/>
                  </a:cubicBezTo>
                  <a:cubicBezTo>
                    <a:pt x="73684" y="6963"/>
                    <a:pt x="73691" y="6968"/>
                    <a:pt x="73715" y="6968"/>
                  </a:cubicBezTo>
                  <a:cubicBezTo>
                    <a:pt x="73731" y="6968"/>
                    <a:pt x="73756" y="6966"/>
                    <a:pt x="73787" y="6959"/>
                  </a:cubicBezTo>
                  <a:cubicBezTo>
                    <a:pt x="73809" y="6955"/>
                    <a:pt x="73831" y="6953"/>
                    <a:pt x="73852" y="6953"/>
                  </a:cubicBezTo>
                  <a:cubicBezTo>
                    <a:pt x="73902" y="6953"/>
                    <a:pt x="73945" y="6965"/>
                    <a:pt x="73963" y="6986"/>
                  </a:cubicBezTo>
                  <a:cubicBezTo>
                    <a:pt x="73988" y="7018"/>
                    <a:pt x="73975" y="7041"/>
                    <a:pt x="73931" y="7041"/>
                  </a:cubicBezTo>
                  <a:cubicBezTo>
                    <a:pt x="73887" y="7041"/>
                    <a:pt x="73872" y="7074"/>
                    <a:pt x="73894" y="7118"/>
                  </a:cubicBezTo>
                  <a:cubicBezTo>
                    <a:pt x="73918" y="7165"/>
                    <a:pt x="73907" y="7189"/>
                    <a:pt x="73875" y="7189"/>
                  </a:cubicBezTo>
                  <a:cubicBezTo>
                    <a:pt x="73846" y="7189"/>
                    <a:pt x="73801" y="7170"/>
                    <a:pt x="73749" y="7131"/>
                  </a:cubicBezTo>
                  <a:cubicBezTo>
                    <a:pt x="73716" y="7107"/>
                    <a:pt x="73696" y="7094"/>
                    <a:pt x="73684" y="7094"/>
                  </a:cubicBezTo>
                  <a:cubicBezTo>
                    <a:pt x="73671" y="7094"/>
                    <a:pt x="73667" y="7108"/>
                    <a:pt x="73667" y="7134"/>
                  </a:cubicBezTo>
                  <a:cubicBezTo>
                    <a:pt x="73671" y="7158"/>
                    <a:pt x="73652" y="7177"/>
                    <a:pt x="73631" y="7177"/>
                  </a:cubicBezTo>
                  <a:cubicBezTo>
                    <a:pt x="73625" y="7177"/>
                    <a:pt x="73618" y="7175"/>
                    <a:pt x="73612" y="7171"/>
                  </a:cubicBezTo>
                  <a:cubicBezTo>
                    <a:pt x="73581" y="7156"/>
                    <a:pt x="73570" y="7082"/>
                    <a:pt x="73590" y="7006"/>
                  </a:cubicBezTo>
                  <a:cubicBezTo>
                    <a:pt x="73608" y="6930"/>
                    <a:pt x="73612" y="6898"/>
                    <a:pt x="73591" y="6898"/>
                  </a:cubicBezTo>
                  <a:cubicBezTo>
                    <a:pt x="73577" y="6898"/>
                    <a:pt x="73554" y="6911"/>
                    <a:pt x="73518" y="6934"/>
                  </a:cubicBezTo>
                  <a:cubicBezTo>
                    <a:pt x="73461" y="6971"/>
                    <a:pt x="73427" y="7024"/>
                    <a:pt x="73445" y="7046"/>
                  </a:cubicBezTo>
                  <a:cubicBezTo>
                    <a:pt x="73463" y="7070"/>
                    <a:pt x="73433" y="7089"/>
                    <a:pt x="73376" y="7089"/>
                  </a:cubicBezTo>
                  <a:cubicBezTo>
                    <a:pt x="73320" y="7089"/>
                    <a:pt x="73279" y="7118"/>
                    <a:pt x="73288" y="7150"/>
                  </a:cubicBezTo>
                  <a:cubicBezTo>
                    <a:pt x="73317" y="7268"/>
                    <a:pt x="73203" y="7440"/>
                    <a:pt x="73091" y="7446"/>
                  </a:cubicBezTo>
                  <a:cubicBezTo>
                    <a:pt x="73051" y="7449"/>
                    <a:pt x="72982" y="7450"/>
                    <a:pt x="72910" y="7450"/>
                  </a:cubicBezTo>
                  <a:cubicBezTo>
                    <a:pt x="72871" y="7450"/>
                    <a:pt x="72832" y="7450"/>
                    <a:pt x="72796" y="7449"/>
                  </a:cubicBezTo>
                  <a:cubicBezTo>
                    <a:pt x="72790" y="7449"/>
                    <a:pt x="72784" y="7449"/>
                    <a:pt x="72779" y="7449"/>
                  </a:cubicBezTo>
                  <a:cubicBezTo>
                    <a:pt x="72687" y="7449"/>
                    <a:pt x="72614" y="7472"/>
                    <a:pt x="72614" y="7503"/>
                  </a:cubicBezTo>
                  <a:cubicBezTo>
                    <a:pt x="72614" y="7517"/>
                    <a:pt x="72609" y="7524"/>
                    <a:pt x="72600" y="7524"/>
                  </a:cubicBezTo>
                  <a:cubicBezTo>
                    <a:pt x="72589" y="7524"/>
                    <a:pt x="72572" y="7511"/>
                    <a:pt x="72551" y="7486"/>
                  </a:cubicBezTo>
                  <a:cubicBezTo>
                    <a:pt x="72529" y="7460"/>
                    <a:pt x="72498" y="7448"/>
                    <a:pt x="72462" y="7448"/>
                  </a:cubicBezTo>
                  <a:cubicBezTo>
                    <a:pt x="72382" y="7448"/>
                    <a:pt x="72276" y="7508"/>
                    <a:pt x="72178" y="7619"/>
                  </a:cubicBezTo>
                  <a:cubicBezTo>
                    <a:pt x="72102" y="7704"/>
                    <a:pt x="72103" y="7719"/>
                    <a:pt x="72188" y="7719"/>
                  </a:cubicBezTo>
                  <a:cubicBezTo>
                    <a:pt x="72245" y="7719"/>
                    <a:pt x="72290" y="7700"/>
                    <a:pt x="72290" y="7676"/>
                  </a:cubicBezTo>
                  <a:cubicBezTo>
                    <a:pt x="72290" y="7649"/>
                    <a:pt x="72306" y="7637"/>
                    <a:pt x="72329" y="7637"/>
                  </a:cubicBezTo>
                  <a:cubicBezTo>
                    <a:pt x="72368" y="7637"/>
                    <a:pt x="72425" y="7670"/>
                    <a:pt x="72453" y="7723"/>
                  </a:cubicBezTo>
                  <a:cubicBezTo>
                    <a:pt x="72471" y="7758"/>
                    <a:pt x="72474" y="7780"/>
                    <a:pt x="72464" y="7780"/>
                  </a:cubicBezTo>
                  <a:cubicBezTo>
                    <a:pt x="72461" y="7780"/>
                    <a:pt x="72456" y="7777"/>
                    <a:pt x="72450" y="7773"/>
                  </a:cubicBezTo>
                  <a:cubicBezTo>
                    <a:pt x="72443" y="7768"/>
                    <a:pt x="72435" y="7766"/>
                    <a:pt x="72425" y="7766"/>
                  </a:cubicBezTo>
                  <a:cubicBezTo>
                    <a:pt x="72395" y="7766"/>
                    <a:pt x="72353" y="7787"/>
                    <a:pt x="72317" y="7822"/>
                  </a:cubicBezTo>
                  <a:cubicBezTo>
                    <a:pt x="72219" y="7919"/>
                    <a:pt x="72202" y="7979"/>
                    <a:pt x="72266" y="7979"/>
                  </a:cubicBezTo>
                  <a:cubicBezTo>
                    <a:pt x="72280" y="7979"/>
                    <a:pt x="72299" y="7976"/>
                    <a:pt x="72321" y="7970"/>
                  </a:cubicBezTo>
                  <a:cubicBezTo>
                    <a:pt x="72360" y="7958"/>
                    <a:pt x="72387" y="7953"/>
                    <a:pt x="72402" y="7953"/>
                  </a:cubicBezTo>
                  <a:cubicBezTo>
                    <a:pt x="72445" y="7953"/>
                    <a:pt x="72396" y="7993"/>
                    <a:pt x="72276" y="8041"/>
                  </a:cubicBezTo>
                  <a:cubicBezTo>
                    <a:pt x="72227" y="8061"/>
                    <a:pt x="72196" y="8071"/>
                    <a:pt x="72181" y="8071"/>
                  </a:cubicBezTo>
                  <a:cubicBezTo>
                    <a:pt x="72166" y="8071"/>
                    <a:pt x="72168" y="8061"/>
                    <a:pt x="72185" y="8040"/>
                  </a:cubicBezTo>
                  <a:cubicBezTo>
                    <a:pt x="72208" y="8013"/>
                    <a:pt x="72194" y="8000"/>
                    <a:pt x="72144" y="8000"/>
                  </a:cubicBezTo>
                  <a:cubicBezTo>
                    <a:pt x="72123" y="8000"/>
                    <a:pt x="72096" y="8003"/>
                    <a:pt x="72063" y="8007"/>
                  </a:cubicBezTo>
                  <a:cubicBezTo>
                    <a:pt x="72037" y="8011"/>
                    <a:pt x="72012" y="8013"/>
                    <a:pt x="71990" y="8013"/>
                  </a:cubicBezTo>
                  <a:cubicBezTo>
                    <a:pt x="71934" y="8013"/>
                    <a:pt x="71894" y="8001"/>
                    <a:pt x="71894" y="7982"/>
                  </a:cubicBezTo>
                  <a:cubicBezTo>
                    <a:pt x="71894" y="7963"/>
                    <a:pt x="71883" y="7953"/>
                    <a:pt x="71864" y="7953"/>
                  </a:cubicBezTo>
                  <a:cubicBezTo>
                    <a:pt x="71855" y="7953"/>
                    <a:pt x="71844" y="7955"/>
                    <a:pt x="71832" y="7961"/>
                  </a:cubicBezTo>
                  <a:cubicBezTo>
                    <a:pt x="71815" y="7968"/>
                    <a:pt x="71802" y="7972"/>
                    <a:pt x="71792" y="7972"/>
                  </a:cubicBezTo>
                  <a:cubicBezTo>
                    <a:pt x="71747" y="7972"/>
                    <a:pt x="71767" y="7904"/>
                    <a:pt x="71842" y="7846"/>
                  </a:cubicBezTo>
                  <a:cubicBezTo>
                    <a:pt x="71901" y="7802"/>
                    <a:pt x="71905" y="7783"/>
                    <a:pt x="71878" y="7783"/>
                  </a:cubicBezTo>
                  <a:cubicBezTo>
                    <a:pt x="71833" y="7783"/>
                    <a:pt x="71702" y="7835"/>
                    <a:pt x="71593" y="7911"/>
                  </a:cubicBezTo>
                  <a:cubicBezTo>
                    <a:pt x="71515" y="7968"/>
                    <a:pt x="71421" y="8007"/>
                    <a:pt x="71371" y="8007"/>
                  </a:cubicBezTo>
                  <a:cubicBezTo>
                    <a:pt x="71362" y="8007"/>
                    <a:pt x="71354" y="8005"/>
                    <a:pt x="71348" y="8003"/>
                  </a:cubicBezTo>
                  <a:cubicBezTo>
                    <a:pt x="71334" y="7996"/>
                    <a:pt x="71324" y="7993"/>
                    <a:pt x="71317" y="7993"/>
                  </a:cubicBezTo>
                  <a:cubicBezTo>
                    <a:pt x="71306" y="7993"/>
                    <a:pt x="71306" y="8002"/>
                    <a:pt x="71320" y="8019"/>
                  </a:cubicBezTo>
                  <a:cubicBezTo>
                    <a:pt x="71342" y="8046"/>
                    <a:pt x="71229" y="8119"/>
                    <a:pt x="71066" y="8180"/>
                  </a:cubicBezTo>
                  <a:cubicBezTo>
                    <a:pt x="70759" y="8295"/>
                    <a:pt x="70735" y="8329"/>
                    <a:pt x="70847" y="8489"/>
                  </a:cubicBezTo>
                  <a:cubicBezTo>
                    <a:pt x="70896" y="8561"/>
                    <a:pt x="70896" y="8607"/>
                    <a:pt x="70847" y="8653"/>
                  </a:cubicBezTo>
                  <a:cubicBezTo>
                    <a:pt x="70811" y="8686"/>
                    <a:pt x="70793" y="8728"/>
                    <a:pt x="70810" y="8741"/>
                  </a:cubicBezTo>
                  <a:cubicBezTo>
                    <a:pt x="70826" y="8753"/>
                    <a:pt x="70801" y="8764"/>
                    <a:pt x="70744" y="8764"/>
                  </a:cubicBezTo>
                  <a:cubicBezTo>
                    <a:pt x="70687" y="8764"/>
                    <a:pt x="70663" y="8744"/>
                    <a:pt x="70687" y="8717"/>
                  </a:cubicBezTo>
                  <a:cubicBezTo>
                    <a:pt x="70695" y="8708"/>
                    <a:pt x="70694" y="8704"/>
                    <a:pt x="70686" y="8704"/>
                  </a:cubicBezTo>
                  <a:cubicBezTo>
                    <a:pt x="70669" y="8704"/>
                    <a:pt x="70622" y="8722"/>
                    <a:pt x="70559" y="8752"/>
                  </a:cubicBezTo>
                  <a:cubicBezTo>
                    <a:pt x="70465" y="8798"/>
                    <a:pt x="70371" y="8873"/>
                    <a:pt x="70345" y="8920"/>
                  </a:cubicBezTo>
                  <a:cubicBezTo>
                    <a:pt x="70327" y="8957"/>
                    <a:pt x="70315" y="8976"/>
                    <a:pt x="70302" y="8976"/>
                  </a:cubicBezTo>
                  <a:cubicBezTo>
                    <a:pt x="70288" y="8976"/>
                    <a:pt x="70272" y="8953"/>
                    <a:pt x="70245" y="8905"/>
                  </a:cubicBezTo>
                  <a:cubicBezTo>
                    <a:pt x="70220" y="8861"/>
                    <a:pt x="70206" y="8839"/>
                    <a:pt x="70198" y="8839"/>
                  </a:cubicBezTo>
                  <a:cubicBezTo>
                    <a:pt x="70190" y="8839"/>
                    <a:pt x="70187" y="8857"/>
                    <a:pt x="70186" y="8892"/>
                  </a:cubicBezTo>
                  <a:cubicBezTo>
                    <a:pt x="70184" y="8940"/>
                    <a:pt x="70137" y="8977"/>
                    <a:pt x="70080" y="8977"/>
                  </a:cubicBezTo>
                  <a:cubicBezTo>
                    <a:pt x="70022" y="8977"/>
                    <a:pt x="69995" y="8999"/>
                    <a:pt x="70017" y="9026"/>
                  </a:cubicBezTo>
                  <a:cubicBezTo>
                    <a:pt x="70040" y="9053"/>
                    <a:pt x="70031" y="9077"/>
                    <a:pt x="69995" y="9077"/>
                  </a:cubicBezTo>
                  <a:cubicBezTo>
                    <a:pt x="69959" y="9077"/>
                    <a:pt x="69916" y="9043"/>
                    <a:pt x="69895" y="9001"/>
                  </a:cubicBezTo>
                  <a:cubicBezTo>
                    <a:pt x="69881" y="8969"/>
                    <a:pt x="69850" y="8950"/>
                    <a:pt x="69818" y="8950"/>
                  </a:cubicBezTo>
                  <a:cubicBezTo>
                    <a:pt x="69808" y="8950"/>
                    <a:pt x="69797" y="8952"/>
                    <a:pt x="69787" y="8956"/>
                  </a:cubicBezTo>
                  <a:cubicBezTo>
                    <a:pt x="69685" y="9004"/>
                    <a:pt x="69812" y="9150"/>
                    <a:pt x="69935" y="9150"/>
                  </a:cubicBezTo>
                  <a:cubicBezTo>
                    <a:pt x="69946" y="9150"/>
                    <a:pt x="69958" y="9148"/>
                    <a:pt x="69969" y="9146"/>
                  </a:cubicBezTo>
                  <a:cubicBezTo>
                    <a:pt x="70005" y="9137"/>
                    <a:pt x="70028" y="9132"/>
                    <a:pt x="70038" y="9132"/>
                  </a:cubicBezTo>
                  <a:cubicBezTo>
                    <a:pt x="70053" y="9132"/>
                    <a:pt x="70035" y="9144"/>
                    <a:pt x="69986" y="9171"/>
                  </a:cubicBezTo>
                  <a:cubicBezTo>
                    <a:pt x="69953" y="9188"/>
                    <a:pt x="69921" y="9197"/>
                    <a:pt x="69890" y="9197"/>
                  </a:cubicBezTo>
                  <a:cubicBezTo>
                    <a:pt x="69861" y="9197"/>
                    <a:pt x="69834" y="9189"/>
                    <a:pt x="69810" y="9174"/>
                  </a:cubicBezTo>
                  <a:cubicBezTo>
                    <a:pt x="69785" y="9158"/>
                    <a:pt x="69762" y="9150"/>
                    <a:pt x="69742" y="9150"/>
                  </a:cubicBezTo>
                  <a:cubicBezTo>
                    <a:pt x="69721" y="9150"/>
                    <a:pt x="69703" y="9159"/>
                    <a:pt x="69690" y="9175"/>
                  </a:cubicBezTo>
                  <a:cubicBezTo>
                    <a:pt x="69668" y="9204"/>
                    <a:pt x="69681" y="9228"/>
                    <a:pt x="69719" y="9228"/>
                  </a:cubicBezTo>
                  <a:cubicBezTo>
                    <a:pt x="69756" y="9228"/>
                    <a:pt x="69787" y="9250"/>
                    <a:pt x="69787" y="9277"/>
                  </a:cubicBezTo>
                  <a:cubicBezTo>
                    <a:pt x="69787" y="9304"/>
                    <a:pt x="69741" y="9328"/>
                    <a:pt x="69684" y="9328"/>
                  </a:cubicBezTo>
                  <a:cubicBezTo>
                    <a:pt x="69628" y="9328"/>
                    <a:pt x="69595" y="9344"/>
                    <a:pt x="69613" y="9365"/>
                  </a:cubicBezTo>
                  <a:cubicBezTo>
                    <a:pt x="69627" y="9382"/>
                    <a:pt x="69565" y="9396"/>
                    <a:pt x="69464" y="9396"/>
                  </a:cubicBezTo>
                  <a:cubicBezTo>
                    <a:pt x="69450" y="9396"/>
                    <a:pt x="69436" y="9395"/>
                    <a:pt x="69420" y="9395"/>
                  </a:cubicBezTo>
                  <a:cubicBezTo>
                    <a:pt x="69409" y="9395"/>
                    <a:pt x="69397" y="9394"/>
                    <a:pt x="69386" y="9394"/>
                  </a:cubicBezTo>
                  <a:cubicBezTo>
                    <a:pt x="69280" y="9394"/>
                    <a:pt x="69213" y="9407"/>
                    <a:pt x="69229" y="9426"/>
                  </a:cubicBezTo>
                  <a:cubicBezTo>
                    <a:pt x="69255" y="9456"/>
                    <a:pt x="69101" y="9526"/>
                    <a:pt x="69025" y="9526"/>
                  </a:cubicBezTo>
                  <a:cubicBezTo>
                    <a:pt x="69017" y="9526"/>
                    <a:pt x="69010" y="9525"/>
                    <a:pt x="69004" y="9523"/>
                  </a:cubicBezTo>
                  <a:cubicBezTo>
                    <a:pt x="69001" y="9522"/>
                    <a:pt x="68998" y="9522"/>
                    <a:pt x="68995" y="9522"/>
                  </a:cubicBezTo>
                  <a:cubicBezTo>
                    <a:pt x="68941" y="9522"/>
                    <a:pt x="68878" y="9648"/>
                    <a:pt x="68929" y="9672"/>
                  </a:cubicBezTo>
                  <a:cubicBezTo>
                    <a:pt x="68964" y="9687"/>
                    <a:pt x="68935" y="9728"/>
                    <a:pt x="68867" y="9762"/>
                  </a:cubicBezTo>
                  <a:cubicBezTo>
                    <a:pt x="68820" y="9785"/>
                    <a:pt x="68791" y="9797"/>
                    <a:pt x="68776" y="9797"/>
                  </a:cubicBezTo>
                  <a:cubicBezTo>
                    <a:pt x="68757" y="9797"/>
                    <a:pt x="68760" y="9778"/>
                    <a:pt x="68776" y="9737"/>
                  </a:cubicBezTo>
                  <a:cubicBezTo>
                    <a:pt x="68790" y="9700"/>
                    <a:pt x="68796" y="9681"/>
                    <a:pt x="68787" y="9681"/>
                  </a:cubicBezTo>
                  <a:cubicBezTo>
                    <a:pt x="68778" y="9681"/>
                    <a:pt x="68755" y="9701"/>
                    <a:pt x="68710" y="9741"/>
                  </a:cubicBezTo>
                  <a:cubicBezTo>
                    <a:pt x="68666" y="9782"/>
                    <a:pt x="68611" y="9808"/>
                    <a:pt x="68572" y="9808"/>
                  </a:cubicBezTo>
                  <a:cubicBezTo>
                    <a:pt x="68561" y="9808"/>
                    <a:pt x="68552" y="9806"/>
                    <a:pt x="68544" y="9802"/>
                  </a:cubicBezTo>
                  <a:cubicBezTo>
                    <a:pt x="68537" y="9799"/>
                    <a:pt x="68529" y="9798"/>
                    <a:pt x="68521" y="9798"/>
                  </a:cubicBezTo>
                  <a:cubicBezTo>
                    <a:pt x="68485" y="9798"/>
                    <a:pt x="68440" y="9825"/>
                    <a:pt x="68407" y="9871"/>
                  </a:cubicBezTo>
                  <a:cubicBezTo>
                    <a:pt x="68361" y="9935"/>
                    <a:pt x="68367" y="9972"/>
                    <a:pt x="68405" y="9972"/>
                  </a:cubicBezTo>
                  <a:cubicBezTo>
                    <a:pt x="68431" y="9972"/>
                    <a:pt x="68472" y="9954"/>
                    <a:pt x="68522" y="9917"/>
                  </a:cubicBezTo>
                  <a:cubicBezTo>
                    <a:pt x="68553" y="9893"/>
                    <a:pt x="68591" y="9880"/>
                    <a:pt x="68617" y="9880"/>
                  </a:cubicBezTo>
                  <a:cubicBezTo>
                    <a:pt x="68627" y="9880"/>
                    <a:pt x="68635" y="9882"/>
                    <a:pt x="68641" y="9886"/>
                  </a:cubicBezTo>
                  <a:cubicBezTo>
                    <a:pt x="68661" y="9901"/>
                    <a:pt x="68579" y="9972"/>
                    <a:pt x="68453" y="10044"/>
                  </a:cubicBezTo>
                  <a:cubicBezTo>
                    <a:pt x="68329" y="10116"/>
                    <a:pt x="68258" y="10145"/>
                    <a:pt x="68182" y="10145"/>
                  </a:cubicBezTo>
                  <a:cubicBezTo>
                    <a:pt x="68143" y="10145"/>
                    <a:pt x="68102" y="10137"/>
                    <a:pt x="68052" y="10123"/>
                  </a:cubicBezTo>
                  <a:cubicBezTo>
                    <a:pt x="67940" y="10091"/>
                    <a:pt x="67877" y="10074"/>
                    <a:pt x="67848" y="10074"/>
                  </a:cubicBezTo>
                  <a:cubicBezTo>
                    <a:pt x="67819" y="10074"/>
                    <a:pt x="67825" y="10091"/>
                    <a:pt x="67853" y="10126"/>
                  </a:cubicBezTo>
                  <a:cubicBezTo>
                    <a:pt x="67877" y="10156"/>
                    <a:pt x="67841" y="10208"/>
                    <a:pt x="67773" y="10247"/>
                  </a:cubicBezTo>
                  <a:cubicBezTo>
                    <a:pt x="67691" y="10293"/>
                    <a:pt x="67679" y="10317"/>
                    <a:pt x="67738" y="10319"/>
                  </a:cubicBezTo>
                  <a:cubicBezTo>
                    <a:pt x="67792" y="10320"/>
                    <a:pt x="67767" y="10357"/>
                    <a:pt x="67673" y="10416"/>
                  </a:cubicBezTo>
                  <a:cubicBezTo>
                    <a:pt x="67601" y="10459"/>
                    <a:pt x="67541" y="10481"/>
                    <a:pt x="67486" y="10481"/>
                  </a:cubicBezTo>
                  <a:cubicBezTo>
                    <a:pt x="67459" y="10481"/>
                    <a:pt x="67432" y="10475"/>
                    <a:pt x="67406" y="10465"/>
                  </a:cubicBezTo>
                  <a:cubicBezTo>
                    <a:pt x="67337" y="10437"/>
                    <a:pt x="67289" y="10423"/>
                    <a:pt x="67264" y="10423"/>
                  </a:cubicBezTo>
                  <a:cubicBezTo>
                    <a:pt x="67227" y="10423"/>
                    <a:pt x="67237" y="10452"/>
                    <a:pt x="67295" y="10510"/>
                  </a:cubicBezTo>
                  <a:cubicBezTo>
                    <a:pt x="67331" y="10545"/>
                    <a:pt x="67346" y="10567"/>
                    <a:pt x="67339" y="10567"/>
                  </a:cubicBezTo>
                  <a:cubicBezTo>
                    <a:pt x="67337" y="10567"/>
                    <a:pt x="67332" y="10564"/>
                    <a:pt x="67324" y="10559"/>
                  </a:cubicBezTo>
                  <a:cubicBezTo>
                    <a:pt x="67309" y="10550"/>
                    <a:pt x="67289" y="10546"/>
                    <a:pt x="67266" y="10546"/>
                  </a:cubicBezTo>
                  <a:cubicBezTo>
                    <a:pt x="67167" y="10546"/>
                    <a:pt x="67017" y="10621"/>
                    <a:pt x="67058" y="10671"/>
                  </a:cubicBezTo>
                  <a:cubicBezTo>
                    <a:pt x="67086" y="10705"/>
                    <a:pt x="67083" y="10720"/>
                    <a:pt x="67064" y="10720"/>
                  </a:cubicBezTo>
                  <a:cubicBezTo>
                    <a:pt x="67035" y="10720"/>
                    <a:pt x="66970" y="10687"/>
                    <a:pt x="66918" y="10633"/>
                  </a:cubicBezTo>
                  <a:cubicBezTo>
                    <a:pt x="66888" y="10603"/>
                    <a:pt x="66870" y="10586"/>
                    <a:pt x="66859" y="10586"/>
                  </a:cubicBezTo>
                  <a:cubicBezTo>
                    <a:pt x="66845" y="10586"/>
                    <a:pt x="66847" y="10620"/>
                    <a:pt x="66859" y="10695"/>
                  </a:cubicBezTo>
                  <a:cubicBezTo>
                    <a:pt x="66869" y="10748"/>
                    <a:pt x="66871" y="10778"/>
                    <a:pt x="66865" y="10778"/>
                  </a:cubicBezTo>
                  <a:cubicBezTo>
                    <a:pt x="66862" y="10778"/>
                    <a:pt x="66857" y="10770"/>
                    <a:pt x="66850" y="10754"/>
                  </a:cubicBezTo>
                  <a:cubicBezTo>
                    <a:pt x="66836" y="10715"/>
                    <a:pt x="66805" y="10690"/>
                    <a:pt x="66777" y="10690"/>
                  </a:cubicBezTo>
                  <a:cubicBezTo>
                    <a:pt x="66770" y="10690"/>
                    <a:pt x="66764" y="10692"/>
                    <a:pt x="66758" y="10695"/>
                  </a:cubicBezTo>
                  <a:cubicBezTo>
                    <a:pt x="66727" y="10711"/>
                    <a:pt x="66719" y="10762"/>
                    <a:pt x="66742" y="10804"/>
                  </a:cubicBezTo>
                  <a:cubicBezTo>
                    <a:pt x="66764" y="10845"/>
                    <a:pt x="66763" y="10864"/>
                    <a:pt x="66734" y="10864"/>
                  </a:cubicBezTo>
                  <a:cubicBezTo>
                    <a:pt x="66719" y="10864"/>
                    <a:pt x="66698" y="10859"/>
                    <a:pt x="66670" y="10851"/>
                  </a:cubicBezTo>
                  <a:cubicBezTo>
                    <a:pt x="66642" y="10843"/>
                    <a:pt x="66618" y="10839"/>
                    <a:pt x="66602" y="10839"/>
                  </a:cubicBezTo>
                  <a:cubicBezTo>
                    <a:pt x="66583" y="10839"/>
                    <a:pt x="66575" y="10845"/>
                    <a:pt x="66585" y="10856"/>
                  </a:cubicBezTo>
                  <a:cubicBezTo>
                    <a:pt x="66625" y="10907"/>
                    <a:pt x="66573" y="10968"/>
                    <a:pt x="66403" y="11066"/>
                  </a:cubicBezTo>
                  <a:cubicBezTo>
                    <a:pt x="66348" y="11099"/>
                    <a:pt x="66318" y="11115"/>
                    <a:pt x="66306" y="11115"/>
                  </a:cubicBezTo>
                  <a:cubicBezTo>
                    <a:pt x="66293" y="11115"/>
                    <a:pt x="66299" y="11097"/>
                    <a:pt x="66318" y="11060"/>
                  </a:cubicBezTo>
                  <a:cubicBezTo>
                    <a:pt x="66342" y="11014"/>
                    <a:pt x="66315" y="10939"/>
                    <a:pt x="66260" y="10887"/>
                  </a:cubicBezTo>
                  <a:cubicBezTo>
                    <a:pt x="66224" y="10854"/>
                    <a:pt x="66200" y="10837"/>
                    <a:pt x="66193" y="10837"/>
                  </a:cubicBezTo>
                  <a:cubicBezTo>
                    <a:pt x="66189" y="10837"/>
                    <a:pt x="66191" y="10843"/>
                    <a:pt x="66200" y="10856"/>
                  </a:cubicBezTo>
                  <a:cubicBezTo>
                    <a:pt x="66222" y="10892"/>
                    <a:pt x="66197" y="10918"/>
                    <a:pt x="66140" y="10918"/>
                  </a:cubicBezTo>
                  <a:cubicBezTo>
                    <a:pt x="66007" y="10918"/>
                    <a:pt x="66007" y="11001"/>
                    <a:pt x="66140" y="11056"/>
                  </a:cubicBezTo>
                  <a:cubicBezTo>
                    <a:pt x="66267" y="11109"/>
                    <a:pt x="66215" y="11144"/>
                    <a:pt x="65707" y="11345"/>
                  </a:cubicBezTo>
                  <a:cubicBezTo>
                    <a:pt x="65506" y="11426"/>
                    <a:pt x="65324" y="11511"/>
                    <a:pt x="65300" y="11538"/>
                  </a:cubicBezTo>
                  <a:cubicBezTo>
                    <a:pt x="65295" y="11543"/>
                    <a:pt x="65289" y="11545"/>
                    <a:pt x="65283" y="11545"/>
                  </a:cubicBezTo>
                  <a:cubicBezTo>
                    <a:pt x="65259" y="11545"/>
                    <a:pt x="65231" y="11508"/>
                    <a:pt x="65210" y="11448"/>
                  </a:cubicBezTo>
                  <a:cubicBezTo>
                    <a:pt x="65157" y="11287"/>
                    <a:pt x="65178" y="11262"/>
                    <a:pt x="65375" y="11251"/>
                  </a:cubicBezTo>
                  <a:cubicBezTo>
                    <a:pt x="65463" y="11247"/>
                    <a:pt x="65500" y="11220"/>
                    <a:pt x="65478" y="11175"/>
                  </a:cubicBezTo>
                  <a:cubicBezTo>
                    <a:pt x="65463" y="11147"/>
                    <a:pt x="65451" y="11117"/>
                    <a:pt x="65443" y="11086"/>
                  </a:cubicBezTo>
                  <a:cubicBezTo>
                    <a:pt x="65443" y="11075"/>
                    <a:pt x="65388" y="11067"/>
                    <a:pt x="65317" y="11067"/>
                  </a:cubicBezTo>
                  <a:cubicBezTo>
                    <a:pt x="65311" y="11067"/>
                    <a:pt x="65304" y="11068"/>
                    <a:pt x="65297" y="11068"/>
                  </a:cubicBezTo>
                  <a:cubicBezTo>
                    <a:pt x="65178" y="11069"/>
                    <a:pt x="65167" y="11080"/>
                    <a:pt x="65246" y="11121"/>
                  </a:cubicBezTo>
                  <a:cubicBezTo>
                    <a:pt x="65294" y="11147"/>
                    <a:pt x="65305" y="11159"/>
                    <a:pt x="65274" y="11159"/>
                  </a:cubicBezTo>
                  <a:cubicBezTo>
                    <a:pt x="65256" y="11159"/>
                    <a:pt x="65226" y="11155"/>
                    <a:pt x="65181" y="11148"/>
                  </a:cubicBezTo>
                  <a:cubicBezTo>
                    <a:pt x="65162" y="11145"/>
                    <a:pt x="65142" y="11144"/>
                    <a:pt x="65122" y="11144"/>
                  </a:cubicBezTo>
                  <a:cubicBezTo>
                    <a:pt x="64954" y="11144"/>
                    <a:pt x="64754" y="11238"/>
                    <a:pt x="64809" y="11306"/>
                  </a:cubicBezTo>
                  <a:cubicBezTo>
                    <a:pt x="64831" y="11333"/>
                    <a:pt x="64808" y="11365"/>
                    <a:pt x="64751" y="11381"/>
                  </a:cubicBezTo>
                  <a:cubicBezTo>
                    <a:pt x="64734" y="11386"/>
                    <a:pt x="64718" y="11389"/>
                    <a:pt x="64706" y="11389"/>
                  </a:cubicBezTo>
                  <a:cubicBezTo>
                    <a:pt x="64672" y="11389"/>
                    <a:pt x="64654" y="11371"/>
                    <a:pt x="64654" y="11336"/>
                  </a:cubicBezTo>
                  <a:cubicBezTo>
                    <a:pt x="64654" y="11310"/>
                    <a:pt x="64648" y="11297"/>
                    <a:pt x="64632" y="11297"/>
                  </a:cubicBezTo>
                  <a:cubicBezTo>
                    <a:pt x="64612" y="11297"/>
                    <a:pt x="64575" y="11318"/>
                    <a:pt x="64512" y="11363"/>
                  </a:cubicBezTo>
                  <a:cubicBezTo>
                    <a:pt x="64448" y="11408"/>
                    <a:pt x="64372" y="11439"/>
                    <a:pt x="64332" y="11439"/>
                  </a:cubicBezTo>
                  <a:cubicBezTo>
                    <a:pt x="64325" y="11439"/>
                    <a:pt x="64320" y="11438"/>
                    <a:pt x="64315" y="11436"/>
                  </a:cubicBezTo>
                  <a:cubicBezTo>
                    <a:pt x="64306" y="11432"/>
                    <a:pt x="64298" y="11430"/>
                    <a:pt x="64290" y="11430"/>
                  </a:cubicBezTo>
                  <a:cubicBezTo>
                    <a:pt x="64272" y="11430"/>
                    <a:pt x="64258" y="11442"/>
                    <a:pt x="64258" y="11462"/>
                  </a:cubicBezTo>
                  <a:cubicBezTo>
                    <a:pt x="64258" y="11490"/>
                    <a:pt x="64221" y="11514"/>
                    <a:pt x="64172" y="11514"/>
                  </a:cubicBezTo>
                  <a:cubicBezTo>
                    <a:pt x="64044" y="11514"/>
                    <a:pt x="63878" y="11675"/>
                    <a:pt x="63900" y="11779"/>
                  </a:cubicBezTo>
                  <a:cubicBezTo>
                    <a:pt x="63915" y="11857"/>
                    <a:pt x="63927" y="11887"/>
                    <a:pt x="63976" y="11887"/>
                  </a:cubicBezTo>
                  <a:cubicBezTo>
                    <a:pt x="64005" y="11887"/>
                    <a:pt x="64049" y="11876"/>
                    <a:pt x="64115" y="11857"/>
                  </a:cubicBezTo>
                  <a:cubicBezTo>
                    <a:pt x="64215" y="11827"/>
                    <a:pt x="64248" y="11791"/>
                    <a:pt x="64215" y="11751"/>
                  </a:cubicBezTo>
                  <a:cubicBezTo>
                    <a:pt x="64143" y="11661"/>
                    <a:pt x="64135" y="11575"/>
                    <a:pt x="64193" y="11575"/>
                  </a:cubicBezTo>
                  <a:cubicBezTo>
                    <a:pt x="64200" y="11575"/>
                    <a:pt x="64207" y="11576"/>
                    <a:pt x="64215" y="11578"/>
                  </a:cubicBezTo>
                  <a:cubicBezTo>
                    <a:pt x="64258" y="11591"/>
                    <a:pt x="64285" y="11621"/>
                    <a:pt x="64278" y="11651"/>
                  </a:cubicBezTo>
                  <a:cubicBezTo>
                    <a:pt x="64272" y="11675"/>
                    <a:pt x="64300" y="11690"/>
                    <a:pt x="64343" y="11690"/>
                  </a:cubicBezTo>
                  <a:cubicBezTo>
                    <a:pt x="64354" y="11690"/>
                    <a:pt x="64366" y="11689"/>
                    <a:pt x="64378" y="11687"/>
                  </a:cubicBezTo>
                  <a:cubicBezTo>
                    <a:pt x="64440" y="11678"/>
                    <a:pt x="64512" y="11668"/>
                    <a:pt x="64537" y="11666"/>
                  </a:cubicBezTo>
                  <a:cubicBezTo>
                    <a:pt x="64564" y="11660"/>
                    <a:pt x="64585" y="11638"/>
                    <a:pt x="64585" y="11609"/>
                  </a:cubicBezTo>
                  <a:cubicBezTo>
                    <a:pt x="64587" y="11590"/>
                    <a:pt x="64571" y="11575"/>
                    <a:pt x="64554" y="11575"/>
                  </a:cubicBezTo>
                  <a:cubicBezTo>
                    <a:pt x="64548" y="11575"/>
                    <a:pt x="64543" y="11576"/>
                    <a:pt x="64537" y="11580"/>
                  </a:cubicBezTo>
                  <a:cubicBezTo>
                    <a:pt x="64529" y="11583"/>
                    <a:pt x="64517" y="11585"/>
                    <a:pt x="64501" y="11585"/>
                  </a:cubicBezTo>
                  <a:cubicBezTo>
                    <a:pt x="64465" y="11585"/>
                    <a:pt x="64412" y="11576"/>
                    <a:pt x="64360" y="11560"/>
                  </a:cubicBezTo>
                  <a:cubicBezTo>
                    <a:pt x="64236" y="11523"/>
                    <a:pt x="64238" y="11520"/>
                    <a:pt x="64375" y="11518"/>
                  </a:cubicBezTo>
                  <a:cubicBezTo>
                    <a:pt x="64457" y="11517"/>
                    <a:pt x="64523" y="11491"/>
                    <a:pt x="64523" y="11462"/>
                  </a:cubicBezTo>
                  <a:cubicBezTo>
                    <a:pt x="64523" y="11449"/>
                    <a:pt x="64533" y="11443"/>
                    <a:pt x="64551" y="11443"/>
                  </a:cubicBezTo>
                  <a:cubicBezTo>
                    <a:pt x="64579" y="11443"/>
                    <a:pt x="64627" y="11458"/>
                    <a:pt x="64688" y="11487"/>
                  </a:cubicBezTo>
                  <a:cubicBezTo>
                    <a:pt x="64758" y="11521"/>
                    <a:pt x="64804" y="11537"/>
                    <a:pt x="64834" y="11537"/>
                  </a:cubicBezTo>
                  <a:cubicBezTo>
                    <a:pt x="64858" y="11537"/>
                    <a:pt x="64872" y="11527"/>
                    <a:pt x="64881" y="11506"/>
                  </a:cubicBezTo>
                  <a:cubicBezTo>
                    <a:pt x="64933" y="11381"/>
                    <a:pt x="64956" y="11329"/>
                    <a:pt x="64967" y="11329"/>
                  </a:cubicBezTo>
                  <a:cubicBezTo>
                    <a:pt x="64974" y="11329"/>
                    <a:pt x="64976" y="11349"/>
                    <a:pt x="64978" y="11384"/>
                  </a:cubicBezTo>
                  <a:cubicBezTo>
                    <a:pt x="64979" y="11421"/>
                    <a:pt x="64999" y="11447"/>
                    <a:pt x="65026" y="11447"/>
                  </a:cubicBezTo>
                  <a:cubicBezTo>
                    <a:pt x="65033" y="11447"/>
                    <a:pt x="65039" y="11445"/>
                    <a:pt x="65046" y="11442"/>
                  </a:cubicBezTo>
                  <a:cubicBezTo>
                    <a:pt x="65054" y="11439"/>
                    <a:pt x="65061" y="11437"/>
                    <a:pt x="65067" y="11437"/>
                  </a:cubicBezTo>
                  <a:cubicBezTo>
                    <a:pt x="65086" y="11437"/>
                    <a:pt x="65091" y="11455"/>
                    <a:pt x="65075" y="11487"/>
                  </a:cubicBezTo>
                  <a:cubicBezTo>
                    <a:pt x="65052" y="11530"/>
                    <a:pt x="65016" y="11563"/>
                    <a:pt x="64993" y="11563"/>
                  </a:cubicBezTo>
                  <a:cubicBezTo>
                    <a:pt x="64967" y="11563"/>
                    <a:pt x="64873" y="11615"/>
                    <a:pt x="64779" y="11681"/>
                  </a:cubicBezTo>
                  <a:cubicBezTo>
                    <a:pt x="64527" y="11858"/>
                    <a:pt x="64046" y="12077"/>
                    <a:pt x="63923" y="12077"/>
                  </a:cubicBezTo>
                  <a:cubicBezTo>
                    <a:pt x="63914" y="12077"/>
                    <a:pt x="63907" y="12076"/>
                    <a:pt x="63902" y="12073"/>
                  </a:cubicBezTo>
                  <a:cubicBezTo>
                    <a:pt x="63863" y="12056"/>
                    <a:pt x="63823" y="12042"/>
                    <a:pt x="63782" y="12033"/>
                  </a:cubicBezTo>
                  <a:cubicBezTo>
                    <a:pt x="63753" y="12029"/>
                    <a:pt x="63714" y="12023"/>
                    <a:pt x="63685" y="12020"/>
                  </a:cubicBezTo>
                  <a:cubicBezTo>
                    <a:pt x="63657" y="12015"/>
                    <a:pt x="63691" y="11982"/>
                    <a:pt x="63760" y="11945"/>
                  </a:cubicBezTo>
                  <a:cubicBezTo>
                    <a:pt x="63866" y="11888"/>
                    <a:pt x="63867" y="11879"/>
                    <a:pt x="63772" y="11879"/>
                  </a:cubicBezTo>
                  <a:cubicBezTo>
                    <a:pt x="63709" y="11879"/>
                    <a:pt x="63661" y="11897"/>
                    <a:pt x="63661" y="11920"/>
                  </a:cubicBezTo>
                  <a:cubicBezTo>
                    <a:pt x="63661" y="11942"/>
                    <a:pt x="63632" y="11960"/>
                    <a:pt x="63593" y="11960"/>
                  </a:cubicBezTo>
                  <a:cubicBezTo>
                    <a:pt x="63556" y="11960"/>
                    <a:pt x="63539" y="11942"/>
                    <a:pt x="63556" y="11923"/>
                  </a:cubicBezTo>
                  <a:cubicBezTo>
                    <a:pt x="63572" y="11905"/>
                    <a:pt x="63517" y="11891"/>
                    <a:pt x="63436" y="11891"/>
                  </a:cubicBezTo>
                  <a:cubicBezTo>
                    <a:pt x="63428" y="11891"/>
                    <a:pt x="63420" y="11891"/>
                    <a:pt x="63412" y="11891"/>
                  </a:cubicBezTo>
                  <a:cubicBezTo>
                    <a:pt x="63279" y="11897"/>
                    <a:pt x="63242" y="11921"/>
                    <a:pt x="63259" y="11987"/>
                  </a:cubicBezTo>
                  <a:cubicBezTo>
                    <a:pt x="63269" y="12026"/>
                    <a:pt x="63260" y="12048"/>
                    <a:pt x="63238" y="12048"/>
                  </a:cubicBezTo>
                  <a:cubicBezTo>
                    <a:pt x="63230" y="12048"/>
                    <a:pt x="63221" y="12046"/>
                    <a:pt x="63211" y="12041"/>
                  </a:cubicBezTo>
                  <a:cubicBezTo>
                    <a:pt x="63184" y="12028"/>
                    <a:pt x="63153" y="12022"/>
                    <a:pt x="63120" y="12022"/>
                  </a:cubicBezTo>
                  <a:cubicBezTo>
                    <a:pt x="63017" y="12022"/>
                    <a:pt x="62893" y="12080"/>
                    <a:pt x="62820" y="12173"/>
                  </a:cubicBezTo>
                  <a:lnTo>
                    <a:pt x="62729" y="12287"/>
                  </a:lnTo>
                  <a:lnTo>
                    <a:pt x="62729" y="12287"/>
                  </a:lnTo>
                  <a:lnTo>
                    <a:pt x="62885" y="12176"/>
                  </a:lnTo>
                  <a:cubicBezTo>
                    <a:pt x="62976" y="12112"/>
                    <a:pt x="63114" y="12079"/>
                    <a:pt x="63250" y="12079"/>
                  </a:cubicBezTo>
                  <a:cubicBezTo>
                    <a:pt x="63351" y="12079"/>
                    <a:pt x="63452" y="12097"/>
                    <a:pt x="63532" y="12135"/>
                  </a:cubicBezTo>
                  <a:cubicBezTo>
                    <a:pt x="63555" y="12145"/>
                    <a:pt x="63577" y="12151"/>
                    <a:pt x="63596" y="12151"/>
                  </a:cubicBezTo>
                  <a:cubicBezTo>
                    <a:pt x="63622" y="12151"/>
                    <a:pt x="63642" y="12141"/>
                    <a:pt x="63651" y="12121"/>
                  </a:cubicBezTo>
                  <a:cubicBezTo>
                    <a:pt x="63661" y="12100"/>
                    <a:pt x="63690" y="12090"/>
                    <a:pt x="63724" y="12090"/>
                  </a:cubicBezTo>
                  <a:cubicBezTo>
                    <a:pt x="63787" y="12090"/>
                    <a:pt x="63864" y="12121"/>
                    <a:pt x="63864" y="12165"/>
                  </a:cubicBezTo>
                  <a:cubicBezTo>
                    <a:pt x="63864" y="12179"/>
                    <a:pt x="63848" y="12187"/>
                    <a:pt x="63823" y="12187"/>
                  </a:cubicBezTo>
                  <a:cubicBezTo>
                    <a:pt x="63807" y="12187"/>
                    <a:pt x="63788" y="12184"/>
                    <a:pt x="63766" y="12178"/>
                  </a:cubicBezTo>
                  <a:cubicBezTo>
                    <a:pt x="63749" y="12173"/>
                    <a:pt x="63732" y="12170"/>
                    <a:pt x="63718" y="12170"/>
                  </a:cubicBezTo>
                  <a:cubicBezTo>
                    <a:pt x="63688" y="12170"/>
                    <a:pt x="63667" y="12182"/>
                    <a:pt x="63666" y="12205"/>
                  </a:cubicBezTo>
                  <a:cubicBezTo>
                    <a:pt x="63664" y="12236"/>
                    <a:pt x="63603" y="12259"/>
                    <a:pt x="63529" y="12259"/>
                  </a:cubicBezTo>
                  <a:cubicBezTo>
                    <a:pt x="63447" y="12259"/>
                    <a:pt x="63412" y="12281"/>
                    <a:pt x="63441" y="12315"/>
                  </a:cubicBezTo>
                  <a:cubicBezTo>
                    <a:pt x="63462" y="12340"/>
                    <a:pt x="63456" y="12353"/>
                    <a:pt x="63429" y="12353"/>
                  </a:cubicBezTo>
                  <a:cubicBezTo>
                    <a:pt x="63420" y="12353"/>
                    <a:pt x="63408" y="12352"/>
                    <a:pt x="63393" y="12348"/>
                  </a:cubicBezTo>
                  <a:cubicBezTo>
                    <a:pt x="63390" y="12347"/>
                    <a:pt x="63386" y="12347"/>
                    <a:pt x="63381" y="12347"/>
                  </a:cubicBezTo>
                  <a:cubicBezTo>
                    <a:pt x="63257" y="12347"/>
                    <a:pt x="62556" y="12591"/>
                    <a:pt x="62477" y="12664"/>
                  </a:cubicBezTo>
                  <a:cubicBezTo>
                    <a:pt x="62438" y="12701"/>
                    <a:pt x="62310" y="12723"/>
                    <a:pt x="62210" y="12723"/>
                  </a:cubicBezTo>
                  <a:cubicBezTo>
                    <a:pt x="62141" y="12723"/>
                    <a:pt x="62085" y="12712"/>
                    <a:pt x="62084" y="12688"/>
                  </a:cubicBezTo>
                  <a:cubicBezTo>
                    <a:pt x="62084" y="12667"/>
                    <a:pt x="62081" y="12657"/>
                    <a:pt x="62073" y="12657"/>
                  </a:cubicBezTo>
                  <a:cubicBezTo>
                    <a:pt x="62065" y="12657"/>
                    <a:pt x="62054" y="12667"/>
                    <a:pt x="62036" y="12688"/>
                  </a:cubicBezTo>
                  <a:cubicBezTo>
                    <a:pt x="62015" y="12715"/>
                    <a:pt x="61957" y="12733"/>
                    <a:pt x="61901" y="12733"/>
                  </a:cubicBezTo>
                  <a:cubicBezTo>
                    <a:pt x="61891" y="12733"/>
                    <a:pt x="61882" y="12733"/>
                    <a:pt x="61872" y="12732"/>
                  </a:cubicBezTo>
                  <a:cubicBezTo>
                    <a:pt x="61859" y="12730"/>
                    <a:pt x="61848" y="12729"/>
                    <a:pt x="61837" y="12729"/>
                  </a:cubicBezTo>
                  <a:cubicBezTo>
                    <a:pt x="61797" y="12729"/>
                    <a:pt x="61776" y="12740"/>
                    <a:pt x="61792" y="12757"/>
                  </a:cubicBezTo>
                  <a:cubicBezTo>
                    <a:pt x="61810" y="12779"/>
                    <a:pt x="61766" y="12812"/>
                    <a:pt x="61692" y="12830"/>
                  </a:cubicBezTo>
                  <a:cubicBezTo>
                    <a:pt x="61616" y="12849"/>
                    <a:pt x="61556" y="12885"/>
                    <a:pt x="61556" y="12911"/>
                  </a:cubicBezTo>
                  <a:cubicBezTo>
                    <a:pt x="61556" y="12934"/>
                    <a:pt x="61541" y="12951"/>
                    <a:pt x="61518" y="12951"/>
                  </a:cubicBezTo>
                  <a:cubicBezTo>
                    <a:pt x="61514" y="12951"/>
                    <a:pt x="61511" y="12950"/>
                    <a:pt x="61507" y="12949"/>
                  </a:cubicBezTo>
                  <a:cubicBezTo>
                    <a:pt x="61500" y="12948"/>
                    <a:pt x="61493" y="12948"/>
                    <a:pt x="61485" y="12948"/>
                  </a:cubicBezTo>
                  <a:cubicBezTo>
                    <a:pt x="61391" y="12948"/>
                    <a:pt x="61195" y="13026"/>
                    <a:pt x="61113" y="13100"/>
                  </a:cubicBezTo>
                  <a:cubicBezTo>
                    <a:pt x="61084" y="13126"/>
                    <a:pt x="61064" y="13140"/>
                    <a:pt x="61057" y="13140"/>
                  </a:cubicBezTo>
                  <a:cubicBezTo>
                    <a:pt x="61052" y="13140"/>
                    <a:pt x="61053" y="13134"/>
                    <a:pt x="61060" y="13121"/>
                  </a:cubicBezTo>
                  <a:cubicBezTo>
                    <a:pt x="61078" y="13094"/>
                    <a:pt x="61068" y="13080"/>
                    <a:pt x="61032" y="13080"/>
                  </a:cubicBezTo>
                  <a:cubicBezTo>
                    <a:pt x="61016" y="13080"/>
                    <a:pt x="60994" y="13083"/>
                    <a:pt x="60968" y="13088"/>
                  </a:cubicBezTo>
                  <a:cubicBezTo>
                    <a:pt x="60893" y="13103"/>
                    <a:pt x="60837" y="13140"/>
                    <a:pt x="60837" y="13176"/>
                  </a:cubicBezTo>
                  <a:cubicBezTo>
                    <a:pt x="60837" y="13239"/>
                    <a:pt x="60609" y="13332"/>
                    <a:pt x="60498" y="13332"/>
                  </a:cubicBezTo>
                  <a:cubicBezTo>
                    <a:pt x="60474" y="13332"/>
                    <a:pt x="60455" y="13328"/>
                    <a:pt x="60446" y="13318"/>
                  </a:cubicBezTo>
                  <a:cubicBezTo>
                    <a:pt x="60422" y="13293"/>
                    <a:pt x="60358" y="13281"/>
                    <a:pt x="60293" y="13281"/>
                  </a:cubicBezTo>
                  <a:cubicBezTo>
                    <a:pt x="60232" y="13281"/>
                    <a:pt x="60170" y="13292"/>
                    <a:pt x="60140" y="13314"/>
                  </a:cubicBezTo>
                  <a:cubicBezTo>
                    <a:pt x="60113" y="13334"/>
                    <a:pt x="60029" y="13351"/>
                    <a:pt x="59961" y="13351"/>
                  </a:cubicBezTo>
                  <a:cubicBezTo>
                    <a:pt x="59855" y="13351"/>
                    <a:pt x="59847" y="13339"/>
                    <a:pt x="59916" y="13276"/>
                  </a:cubicBezTo>
                  <a:cubicBezTo>
                    <a:pt x="59971" y="13226"/>
                    <a:pt x="59969" y="13202"/>
                    <a:pt x="59935" y="13202"/>
                  </a:cubicBezTo>
                  <a:cubicBezTo>
                    <a:pt x="59897" y="13202"/>
                    <a:pt x="59821" y="13232"/>
                    <a:pt x="59744" y="13290"/>
                  </a:cubicBezTo>
                  <a:cubicBezTo>
                    <a:pt x="59664" y="13343"/>
                    <a:pt x="59571" y="13373"/>
                    <a:pt x="59474" y="13379"/>
                  </a:cubicBezTo>
                  <a:cubicBezTo>
                    <a:pt x="59392" y="13381"/>
                    <a:pt x="59283" y="13406"/>
                    <a:pt x="59235" y="13433"/>
                  </a:cubicBezTo>
                  <a:cubicBezTo>
                    <a:pt x="59149" y="13476"/>
                    <a:pt x="59059" y="13512"/>
                    <a:pt x="58967" y="13542"/>
                  </a:cubicBezTo>
                  <a:cubicBezTo>
                    <a:pt x="58896" y="13565"/>
                    <a:pt x="58850" y="13576"/>
                    <a:pt x="58823" y="13576"/>
                  </a:cubicBezTo>
                  <a:cubicBezTo>
                    <a:pt x="58794" y="13576"/>
                    <a:pt x="58785" y="13564"/>
                    <a:pt x="58785" y="13539"/>
                  </a:cubicBezTo>
                  <a:cubicBezTo>
                    <a:pt x="58785" y="13527"/>
                    <a:pt x="58779" y="13522"/>
                    <a:pt x="58769" y="13522"/>
                  </a:cubicBezTo>
                  <a:cubicBezTo>
                    <a:pt x="58752" y="13522"/>
                    <a:pt x="58721" y="13540"/>
                    <a:pt x="58688" y="13573"/>
                  </a:cubicBezTo>
                  <a:cubicBezTo>
                    <a:pt x="58645" y="13614"/>
                    <a:pt x="58596" y="13640"/>
                    <a:pt x="58565" y="13640"/>
                  </a:cubicBezTo>
                  <a:cubicBezTo>
                    <a:pt x="58557" y="13640"/>
                    <a:pt x="58551" y="13638"/>
                    <a:pt x="58546" y="13634"/>
                  </a:cubicBezTo>
                  <a:cubicBezTo>
                    <a:pt x="58539" y="13629"/>
                    <a:pt x="58530" y="13626"/>
                    <a:pt x="58519" y="13626"/>
                  </a:cubicBezTo>
                  <a:cubicBezTo>
                    <a:pt x="58450" y="13626"/>
                    <a:pt x="58327" y="13735"/>
                    <a:pt x="58327" y="13809"/>
                  </a:cubicBezTo>
                  <a:cubicBezTo>
                    <a:pt x="58327" y="13846"/>
                    <a:pt x="58271" y="13875"/>
                    <a:pt x="58195" y="13875"/>
                  </a:cubicBezTo>
                  <a:cubicBezTo>
                    <a:pt x="58119" y="13875"/>
                    <a:pt x="58062" y="13858"/>
                    <a:pt x="58062" y="13837"/>
                  </a:cubicBezTo>
                  <a:cubicBezTo>
                    <a:pt x="58062" y="13816"/>
                    <a:pt x="58104" y="13800"/>
                    <a:pt x="58153" y="13800"/>
                  </a:cubicBezTo>
                  <a:cubicBezTo>
                    <a:pt x="58207" y="13799"/>
                    <a:pt x="58256" y="13770"/>
                    <a:pt x="58283" y="13725"/>
                  </a:cubicBezTo>
                  <a:cubicBezTo>
                    <a:pt x="58308" y="13677"/>
                    <a:pt x="58292" y="13654"/>
                    <a:pt x="58223" y="13654"/>
                  </a:cubicBezTo>
                  <a:cubicBezTo>
                    <a:pt x="58177" y="13654"/>
                    <a:pt x="58106" y="13665"/>
                    <a:pt x="58007" y="13685"/>
                  </a:cubicBezTo>
                  <a:cubicBezTo>
                    <a:pt x="57906" y="13705"/>
                    <a:pt x="57883" y="13728"/>
                    <a:pt x="57937" y="13754"/>
                  </a:cubicBezTo>
                  <a:cubicBezTo>
                    <a:pt x="57979" y="13773"/>
                    <a:pt x="57952" y="13785"/>
                    <a:pt x="57872" y="13785"/>
                  </a:cubicBezTo>
                  <a:cubicBezTo>
                    <a:pt x="57859" y="13785"/>
                    <a:pt x="57844" y="13784"/>
                    <a:pt x="57828" y="13784"/>
                  </a:cubicBezTo>
                  <a:cubicBezTo>
                    <a:pt x="57721" y="13781"/>
                    <a:pt x="57615" y="13755"/>
                    <a:pt x="57586" y="13728"/>
                  </a:cubicBezTo>
                  <a:cubicBezTo>
                    <a:pt x="57571" y="13713"/>
                    <a:pt x="57559" y="13705"/>
                    <a:pt x="57551" y="13705"/>
                  </a:cubicBezTo>
                  <a:cubicBezTo>
                    <a:pt x="57542" y="13705"/>
                    <a:pt x="57537" y="13715"/>
                    <a:pt x="57537" y="13734"/>
                  </a:cubicBezTo>
                  <a:cubicBezTo>
                    <a:pt x="57537" y="13766"/>
                    <a:pt x="57449" y="13806"/>
                    <a:pt x="57342" y="13824"/>
                  </a:cubicBezTo>
                  <a:cubicBezTo>
                    <a:pt x="57154" y="13855"/>
                    <a:pt x="57060" y="13948"/>
                    <a:pt x="57216" y="13948"/>
                  </a:cubicBezTo>
                  <a:cubicBezTo>
                    <a:pt x="57261" y="13948"/>
                    <a:pt x="57276" y="13961"/>
                    <a:pt x="57254" y="13979"/>
                  </a:cubicBezTo>
                  <a:cubicBezTo>
                    <a:pt x="57250" y="13982"/>
                    <a:pt x="57243" y="13984"/>
                    <a:pt x="57235" y="13984"/>
                  </a:cubicBezTo>
                  <a:cubicBezTo>
                    <a:pt x="57197" y="13984"/>
                    <a:pt x="57118" y="13951"/>
                    <a:pt x="57040" y="13905"/>
                  </a:cubicBezTo>
                  <a:cubicBezTo>
                    <a:pt x="56961" y="13858"/>
                    <a:pt x="56871" y="13826"/>
                    <a:pt x="56826" y="13826"/>
                  </a:cubicBezTo>
                  <a:cubicBezTo>
                    <a:pt x="56818" y="13826"/>
                    <a:pt x="56811" y="13828"/>
                    <a:pt x="56806" y="13830"/>
                  </a:cubicBezTo>
                  <a:cubicBezTo>
                    <a:pt x="56789" y="13838"/>
                    <a:pt x="56774" y="13843"/>
                    <a:pt x="56764" y="13843"/>
                  </a:cubicBezTo>
                  <a:cubicBezTo>
                    <a:pt x="56753" y="13843"/>
                    <a:pt x="56746" y="13838"/>
                    <a:pt x="56746" y="13828"/>
                  </a:cubicBezTo>
                  <a:cubicBezTo>
                    <a:pt x="56746" y="13809"/>
                    <a:pt x="56812" y="13779"/>
                    <a:pt x="56894" y="13755"/>
                  </a:cubicBezTo>
                  <a:cubicBezTo>
                    <a:pt x="56986" y="13728"/>
                    <a:pt x="56986" y="13718"/>
                    <a:pt x="56871" y="13718"/>
                  </a:cubicBezTo>
                  <a:cubicBezTo>
                    <a:pt x="56842" y="13718"/>
                    <a:pt x="56805" y="13718"/>
                    <a:pt x="56761" y="13719"/>
                  </a:cubicBezTo>
                  <a:cubicBezTo>
                    <a:pt x="56604" y="13724"/>
                    <a:pt x="56494" y="13748"/>
                    <a:pt x="56507" y="13776"/>
                  </a:cubicBezTo>
                  <a:cubicBezTo>
                    <a:pt x="56522" y="13805"/>
                    <a:pt x="56510" y="13869"/>
                    <a:pt x="56479" y="13925"/>
                  </a:cubicBezTo>
                  <a:cubicBezTo>
                    <a:pt x="56459" y="13963"/>
                    <a:pt x="56444" y="13982"/>
                    <a:pt x="56434" y="13982"/>
                  </a:cubicBezTo>
                  <a:cubicBezTo>
                    <a:pt x="56426" y="13982"/>
                    <a:pt x="56421" y="13971"/>
                    <a:pt x="56419" y="13949"/>
                  </a:cubicBezTo>
                  <a:cubicBezTo>
                    <a:pt x="56415" y="13897"/>
                    <a:pt x="56339" y="13870"/>
                    <a:pt x="56169" y="13861"/>
                  </a:cubicBezTo>
                  <a:cubicBezTo>
                    <a:pt x="56037" y="13855"/>
                    <a:pt x="55915" y="13828"/>
                    <a:pt x="55903" y="13806"/>
                  </a:cubicBezTo>
                  <a:cubicBezTo>
                    <a:pt x="55895" y="13790"/>
                    <a:pt x="55870" y="13780"/>
                    <a:pt x="55839" y="13780"/>
                  </a:cubicBezTo>
                  <a:cubicBezTo>
                    <a:pt x="55825" y="13780"/>
                    <a:pt x="55809" y="13782"/>
                    <a:pt x="55793" y="13787"/>
                  </a:cubicBezTo>
                  <a:cubicBezTo>
                    <a:pt x="55782" y="13790"/>
                    <a:pt x="55772" y="13792"/>
                    <a:pt x="55764" y="13792"/>
                  </a:cubicBezTo>
                  <a:cubicBezTo>
                    <a:pt x="55723" y="13792"/>
                    <a:pt x="55718" y="13744"/>
                    <a:pt x="55739" y="13616"/>
                  </a:cubicBezTo>
                  <a:cubicBezTo>
                    <a:pt x="55766" y="13466"/>
                    <a:pt x="55749" y="13414"/>
                    <a:pt x="55664" y="13390"/>
                  </a:cubicBezTo>
                  <a:cubicBezTo>
                    <a:pt x="55648" y="13385"/>
                    <a:pt x="55632" y="13383"/>
                    <a:pt x="55617" y="13383"/>
                  </a:cubicBezTo>
                  <a:cubicBezTo>
                    <a:pt x="55566" y="13383"/>
                    <a:pt x="55525" y="13411"/>
                    <a:pt x="55493" y="13470"/>
                  </a:cubicBezTo>
                  <a:cubicBezTo>
                    <a:pt x="55471" y="13509"/>
                    <a:pt x="55457" y="13529"/>
                    <a:pt x="55450" y="13529"/>
                  </a:cubicBezTo>
                  <a:cubicBezTo>
                    <a:pt x="55441" y="13529"/>
                    <a:pt x="55445" y="13491"/>
                    <a:pt x="55458" y="13408"/>
                  </a:cubicBezTo>
                  <a:cubicBezTo>
                    <a:pt x="55475" y="13305"/>
                    <a:pt x="55455" y="13221"/>
                    <a:pt x="55408" y="13197"/>
                  </a:cubicBezTo>
                  <a:cubicBezTo>
                    <a:pt x="55352" y="13172"/>
                    <a:pt x="55364" y="13160"/>
                    <a:pt x="55445" y="13158"/>
                  </a:cubicBezTo>
                  <a:cubicBezTo>
                    <a:pt x="55508" y="13157"/>
                    <a:pt x="55561" y="13133"/>
                    <a:pt x="55561" y="13108"/>
                  </a:cubicBezTo>
                  <a:cubicBezTo>
                    <a:pt x="55561" y="13091"/>
                    <a:pt x="55542" y="13081"/>
                    <a:pt x="55513" y="13081"/>
                  </a:cubicBezTo>
                  <a:cubicBezTo>
                    <a:pt x="55498" y="13081"/>
                    <a:pt x="55480" y="13084"/>
                    <a:pt x="55461" y="13090"/>
                  </a:cubicBezTo>
                  <a:cubicBezTo>
                    <a:pt x="55445" y="13094"/>
                    <a:pt x="55431" y="13096"/>
                    <a:pt x="55419" y="13096"/>
                  </a:cubicBezTo>
                  <a:cubicBezTo>
                    <a:pt x="55378" y="13096"/>
                    <a:pt x="55360" y="13070"/>
                    <a:pt x="55360" y="13011"/>
                  </a:cubicBezTo>
                  <a:cubicBezTo>
                    <a:pt x="55360" y="12965"/>
                    <a:pt x="55381" y="12931"/>
                    <a:pt x="55409" y="12931"/>
                  </a:cubicBezTo>
                  <a:cubicBezTo>
                    <a:pt x="55415" y="12931"/>
                    <a:pt x="55421" y="12933"/>
                    <a:pt x="55427" y="12936"/>
                  </a:cubicBezTo>
                  <a:cubicBezTo>
                    <a:pt x="55435" y="12940"/>
                    <a:pt x="55441" y="12941"/>
                    <a:pt x="55447" y="12941"/>
                  </a:cubicBezTo>
                  <a:cubicBezTo>
                    <a:pt x="55466" y="12941"/>
                    <a:pt x="55470" y="12921"/>
                    <a:pt x="55454" y="12888"/>
                  </a:cubicBezTo>
                  <a:cubicBezTo>
                    <a:pt x="55435" y="12845"/>
                    <a:pt x="55397" y="12811"/>
                    <a:pt x="55373" y="12811"/>
                  </a:cubicBezTo>
                  <a:cubicBezTo>
                    <a:pt x="55349" y="12811"/>
                    <a:pt x="55323" y="12755"/>
                    <a:pt x="55314" y="12685"/>
                  </a:cubicBezTo>
                  <a:cubicBezTo>
                    <a:pt x="55305" y="12614"/>
                    <a:pt x="55330" y="12560"/>
                    <a:pt x="55373" y="12560"/>
                  </a:cubicBezTo>
                  <a:cubicBezTo>
                    <a:pt x="55415" y="12560"/>
                    <a:pt x="55429" y="12545"/>
                    <a:pt x="55402" y="12524"/>
                  </a:cubicBezTo>
                  <a:cubicBezTo>
                    <a:pt x="55363" y="12500"/>
                    <a:pt x="55320" y="12488"/>
                    <a:pt x="55276" y="12488"/>
                  </a:cubicBezTo>
                  <a:cubicBezTo>
                    <a:pt x="55232" y="12488"/>
                    <a:pt x="55188" y="12436"/>
                    <a:pt x="55175" y="12370"/>
                  </a:cubicBezTo>
                  <a:cubicBezTo>
                    <a:pt x="55165" y="12313"/>
                    <a:pt x="55176" y="12276"/>
                    <a:pt x="55202" y="12276"/>
                  </a:cubicBezTo>
                  <a:cubicBezTo>
                    <a:pt x="55207" y="12276"/>
                    <a:pt x="55212" y="12277"/>
                    <a:pt x="55217" y="12279"/>
                  </a:cubicBezTo>
                  <a:cubicBezTo>
                    <a:pt x="55222" y="12282"/>
                    <a:pt x="55227" y="12283"/>
                    <a:pt x="55231" y="12283"/>
                  </a:cubicBezTo>
                  <a:cubicBezTo>
                    <a:pt x="55255" y="12283"/>
                    <a:pt x="55263" y="12245"/>
                    <a:pt x="55248" y="12185"/>
                  </a:cubicBezTo>
                  <a:cubicBezTo>
                    <a:pt x="55230" y="12120"/>
                    <a:pt x="55184" y="12062"/>
                    <a:pt x="55148" y="12062"/>
                  </a:cubicBezTo>
                  <a:cubicBezTo>
                    <a:pt x="55111" y="12062"/>
                    <a:pt x="55097" y="12048"/>
                    <a:pt x="55120" y="12032"/>
                  </a:cubicBezTo>
                  <a:cubicBezTo>
                    <a:pt x="55142" y="12015"/>
                    <a:pt x="55120" y="11971"/>
                    <a:pt x="55063" y="11930"/>
                  </a:cubicBezTo>
                  <a:cubicBezTo>
                    <a:pt x="55008" y="11888"/>
                    <a:pt x="54969" y="11823"/>
                    <a:pt x="54972" y="11777"/>
                  </a:cubicBezTo>
                  <a:cubicBezTo>
                    <a:pt x="54975" y="11746"/>
                    <a:pt x="54981" y="11730"/>
                    <a:pt x="54989" y="11730"/>
                  </a:cubicBezTo>
                  <a:cubicBezTo>
                    <a:pt x="54995" y="11730"/>
                    <a:pt x="55003" y="11738"/>
                    <a:pt x="55011" y="11754"/>
                  </a:cubicBezTo>
                  <a:cubicBezTo>
                    <a:pt x="55033" y="11796"/>
                    <a:pt x="55062" y="11816"/>
                    <a:pt x="55087" y="11816"/>
                  </a:cubicBezTo>
                  <a:cubicBezTo>
                    <a:pt x="55117" y="11816"/>
                    <a:pt x="55140" y="11786"/>
                    <a:pt x="55133" y="11732"/>
                  </a:cubicBezTo>
                  <a:cubicBezTo>
                    <a:pt x="55114" y="11594"/>
                    <a:pt x="55030" y="11463"/>
                    <a:pt x="54897" y="11362"/>
                  </a:cubicBezTo>
                  <a:cubicBezTo>
                    <a:pt x="54753" y="11253"/>
                    <a:pt x="54733" y="11139"/>
                    <a:pt x="54853" y="11103"/>
                  </a:cubicBezTo>
                  <a:cubicBezTo>
                    <a:pt x="54903" y="11087"/>
                    <a:pt x="54908" y="11077"/>
                    <a:pt x="54863" y="11074"/>
                  </a:cubicBezTo>
                  <a:cubicBezTo>
                    <a:pt x="54818" y="11071"/>
                    <a:pt x="54800" y="11001"/>
                    <a:pt x="54815" y="10896"/>
                  </a:cubicBezTo>
                  <a:cubicBezTo>
                    <a:pt x="54836" y="10759"/>
                    <a:pt x="54817" y="10723"/>
                    <a:pt x="54724" y="10723"/>
                  </a:cubicBezTo>
                  <a:cubicBezTo>
                    <a:pt x="54636" y="10723"/>
                    <a:pt x="54630" y="10713"/>
                    <a:pt x="54696" y="10681"/>
                  </a:cubicBezTo>
                  <a:cubicBezTo>
                    <a:pt x="54770" y="10644"/>
                    <a:pt x="54770" y="10633"/>
                    <a:pt x="54696" y="10610"/>
                  </a:cubicBezTo>
                  <a:cubicBezTo>
                    <a:pt x="54621" y="10586"/>
                    <a:pt x="54624" y="10581"/>
                    <a:pt x="54699" y="10577"/>
                  </a:cubicBezTo>
                  <a:cubicBezTo>
                    <a:pt x="54769" y="10572"/>
                    <a:pt x="54762" y="10548"/>
                    <a:pt x="54672" y="10472"/>
                  </a:cubicBezTo>
                  <a:cubicBezTo>
                    <a:pt x="54559" y="10378"/>
                    <a:pt x="54559" y="10372"/>
                    <a:pt x="54678" y="10372"/>
                  </a:cubicBezTo>
                  <a:cubicBezTo>
                    <a:pt x="54797" y="10372"/>
                    <a:pt x="54797" y="10369"/>
                    <a:pt x="54684" y="10305"/>
                  </a:cubicBezTo>
                  <a:cubicBezTo>
                    <a:pt x="54609" y="10260"/>
                    <a:pt x="54590" y="10223"/>
                    <a:pt x="54633" y="10202"/>
                  </a:cubicBezTo>
                  <a:cubicBezTo>
                    <a:pt x="54672" y="10184"/>
                    <a:pt x="54703" y="10144"/>
                    <a:pt x="54703" y="10110"/>
                  </a:cubicBezTo>
                  <a:cubicBezTo>
                    <a:pt x="54703" y="10089"/>
                    <a:pt x="54700" y="10078"/>
                    <a:pt x="54692" y="10078"/>
                  </a:cubicBezTo>
                  <a:cubicBezTo>
                    <a:pt x="54684" y="10078"/>
                    <a:pt x="54673" y="10088"/>
                    <a:pt x="54656" y="10108"/>
                  </a:cubicBezTo>
                  <a:cubicBezTo>
                    <a:pt x="54639" y="10128"/>
                    <a:pt x="54623" y="10138"/>
                    <a:pt x="54603" y="10138"/>
                  </a:cubicBezTo>
                  <a:cubicBezTo>
                    <a:pt x="54584" y="10138"/>
                    <a:pt x="54561" y="10127"/>
                    <a:pt x="54530" y="10104"/>
                  </a:cubicBezTo>
                  <a:cubicBezTo>
                    <a:pt x="54471" y="10056"/>
                    <a:pt x="54487" y="10028"/>
                    <a:pt x="54605" y="9978"/>
                  </a:cubicBezTo>
                  <a:cubicBezTo>
                    <a:pt x="54693" y="9941"/>
                    <a:pt x="54744" y="9884"/>
                    <a:pt x="54724" y="9847"/>
                  </a:cubicBezTo>
                  <a:cubicBezTo>
                    <a:pt x="54710" y="9820"/>
                    <a:pt x="54682" y="9804"/>
                    <a:pt x="54653" y="9804"/>
                  </a:cubicBezTo>
                  <a:cubicBezTo>
                    <a:pt x="54642" y="9804"/>
                    <a:pt x="54632" y="9806"/>
                    <a:pt x="54621" y="9811"/>
                  </a:cubicBezTo>
                  <a:cubicBezTo>
                    <a:pt x="54610" y="9816"/>
                    <a:pt x="54601" y="9819"/>
                    <a:pt x="54594" y="9819"/>
                  </a:cubicBezTo>
                  <a:cubicBezTo>
                    <a:pt x="54575" y="9819"/>
                    <a:pt x="54574" y="9798"/>
                    <a:pt x="54593" y="9760"/>
                  </a:cubicBezTo>
                  <a:cubicBezTo>
                    <a:pt x="54615" y="9713"/>
                    <a:pt x="54606" y="9677"/>
                    <a:pt x="54570" y="9677"/>
                  </a:cubicBezTo>
                  <a:cubicBezTo>
                    <a:pt x="54539" y="9677"/>
                    <a:pt x="54511" y="9699"/>
                    <a:pt x="54508" y="9732"/>
                  </a:cubicBezTo>
                  <a:cubicBezTo>
                    <a:pt x="54508" y="9751"/>
                    <a:pt x="54493" y="9762"/>
                    <a:pt x="54474" y="9762"/>
                  </a:cubicBezTo>
                  <a:cubicBezTo>
                    <a:pt x="54464" y="9762"/>
                    <a:pt x="54453" y="9760"/>
                    <a:pt x="54442" y="9754"/>
                  </a:cubicBezTo>
                  <a:cubicBezTo>
                    <a:pt x="54405" y="9737"/>
                    <a:pt x="54393" y="9702"/>
                    <a:pt x="54414" y="9674"/>
                  </a:cubicBezTo>
                  <a:cubicBezTo>
                    <a:pt x="54435" y="9646"/>
                    <a:pt x="54417" y="9592"/>
                    <a:pt x="54376" y="9554"/>
                  </a:cubicBezTo>
                  <a:cubicBezTo>
                    <a:pt x="54333" y="9513"/>
                    <a:pt x="54318" y="9422"/>
                    <a:pt x="54342" y="9337"/>
                  </a:cubicBezTo>
                  <a:cubicBezTo>
                    <a:pt x="54366" y="9252"/>
                    <a:pt x="54354" y="9177"/>
                    <a:pt x="54314" y="9159"/>
                  </a:cubicBezTo>
                  <a:cubicBezTo>
                    <a:pt x="54302" y="9154"/>
                    <a:pt x="54290" y="9151"/>
                    <a:pt x="54281" y="9151"/>
                  </a:cubicBezTo>
                  <a:cubicBezTo>
                    <a:pt x="54259" y="9151"/>
                    <a:pt x="54245" y="9165"/>
                    <a:pt x="54245" y="9187"/>
                  </a:cubicBezTo>
                  <a:cubicBezTo>
                    <a:pt x="54245" y="9211"/>
                    <a:pt x="54235" y="9224"/>
                    <a:pt x="54222" y="9224"/>
                  </a:cubicBezTo>
                  <a:cubicBezTo>
                    <a:pt x="54216" y="9224"/>
                    <a:pt x="54210" y="9222"/>
                    <a:pt x="54203" y="9217"/>
                  </a:cubicBezTo>
                  <a:cubicBezTo>
                    <a:pt x="54182" y="9202"/>
                    <a:pt x="54187" y="9162"/>
                    <a:pt x="54218" y="9123"/>
                  </a:cubicBezTo>
                  <a:cubicBezTo>
                    <a:pt x="54282" y="9047"/>
                    <a:pt x="54305" y="8886"/>
                    <a:pt x="54251" y="8884"/>
                  </a:cubicBezTo>
                  <a:cubicBezTo>
                    <a:pt x="54230" y="8883"/>
                    <a:pt x="54160" y="8852"/>
                    <a:pt x="54097" y="8816"/>
                  </a:cubicBezTo>
                  <a:cubicBezTo>
                    <a:pt x="54002" y="8762"/>
                    <a:pt x="53993" y="8726"/>
                    <a:pt x="54048" y="8617"/>
                  </a:cubicBezTo>
                  <a:cubicBezTo>
                    <a:pt x="54088" y="8538"/>
                    <a:pt x="54070" y="8484"/>
                    <a:pt x="54033" y="8484"/>
                  </a:cubicBezTo>
                  <a:cubicBezTo>
                    <a:pt x="54011" y="8484"/>
                    <a:pt x="53981" y="8504"/>
                    <a:pt x="53954" y="8550"/>
                  </a:cubicBezTo>
                  <a:cubicBezTo>
                    <a:pt x="53949" y="8559"/>
                    <a:pt x="53946" y="8563"/>
                    <a:pt x="53944" y="8563"/>
                  </a:cubicBezTo>
                  <a:cubicBezTo>
                    <a:pt x="53938" y="8563"/>
                    <a:pt x="53944" y="8528"/>
                    <a:pt x="53960" y="8468"/>
                  </a:cubicBezTo>
                  <a:cubicBezTo>
                    <a:pt x="53983" y="8389"/>
                    <a:pt x="53981" y="8352"/>
                    <a:pt x="53953" y="8352"/>
                  </a:cubicBezTo>
                  <a:cubicBezTo>
                    <a:pt x="53946" y="8352"/>
                    <a:pt x="53937" y="8354"/>
                    <a:pt x="53926" y="8359"/>
                  </a:cubicBezTo>
                  <a:cubicBezTo>
                    <a:pt x="53910" y="8367"/>
                    <a:pt x="53898" y="8370"/>
                    <a:pt x="53890" y="8370"/>
                  </a:cubicBezTo>
                  <a:cubicBezTo>
                    <a:pt x="53871" y="8370"/>
                    <a:pt x="53873" y="8352"/>
                    <a:pt x="53892" y="8316"/>
                  </a:cubicBezTo>
                  <a:cubicBezTo>
                    <a:pt x="53914" y="8274"/>
                    <a:pt x="53900" y="8238"/>
                    <a:pt x="53863" y="8238"/>
                  </a:cubicBezTo>
                  <a:cubicBezTo>
                    <a:pt x="53826" y="8238"/>
                    <a:pt x="53802" y="8183"/>
                    <a:pt x="53812" y="8110"/>
                  </a:cubicBezTo>
                  <a:cubicBezTo>
                    <a:pt x="53823" y="8036"/>
                    <a:pt x="53813" y="8005"/>
                    <a:pt x="53775" y="8005"/>
                  </a:cubicBezTo>
                  <a:cubicBezTo>
                    <a:pt x="53765" y="8005"/>
                    <a:pt x="53753" y="8007"/>
                    <a:pt x="53738" y="8011"/>
                  </a:cubicBezTo>
                  <a:cubicBezTo>
                    <a:pt x="53722" y="8016"/>
                    <a:pt x="53708" y="8019"/>
                    <a:pt x="53697" y="8019"/>
                  </a:cubicBezTo>
                  <a:cubicBezTo>
                    <a:pt x="53676" y="8019"/>
                    <a:pt x="53669" y="8009"/>
                    <a:pt x="53683" y="7992"/>
                  </a:cubicBezTo>
                  <a:cubicBezTo>
                    <a:pt x="53703" y="7968"/>
                    <a:pt x="53692" y="7932"/>
                    <a:pt x="53654" y="7914"/>
                  </a:cubicBezTo>
                  <a:cubicBezTo>
                    <a:pt x="53615" y="7897"/>
                    <a:pt x="53589" y="7840"/>
                    <a:pt x="53589" y="7788"/>
                  </a:cubicBezTo>
                  <a:cubicBezTo>
                    <a:pt x="53587" y="7734"/>
                    <a:pt x="53544" y="7691"/>
                    <a:pt x="53492" y="7691"/>
                  </a:cubicBezTo>
                  <a:cubicBezTo>
                    <a:pt x="53417" y="7691"/>
                    <a:pt x="53408" y="7662"/>
                    <a:pt x="53456" y="7567"/>
                  </a:cubicBezTo>
                  <a:cubicBezTo>
                    <a:pt x="53505" y="7473"/>
                    <a:pt x="53496" y="7444"/>
                    <a:pt x="53421" y="7444"/>
                  </a:cubicBezTo>
                  <a:cubicBezTo>
                    <a:pt x="53360" y="7444"/>
                    <a:pt x="53324" y="7397"/>
                    <a:pt x="53324" y="7316"/>
                  </a:cubicBezTo>
                  <a:cubicBezTo>
                    <a:pt x="53324" y="7255"/>
                    <a:pt x="53304" y="7216"/>
                    <a:pt x="53275" y="7216"/>
                  </a:cubicBezTo>
                  <a:cubicBezTo>
                    <a:pt x="53269" y="7216"/>
                    <a:pt x="53264" y="7217"/>
                    <a:pt x="53259" y="7219"/>
                  </a:cubicBezTo>
                  <a:cubicBezTo>
                    <a:pt x="53252" y="7222"/>
                    <a:pt x="53246" y="7224"/>
                    <a:pt x="53240" y="7224"/>
                  </a:cubicBezTo>
                  <a:cubicBezTo>
                    <a:pt x="53213" y="7224"/>
                    <a:pt x="53193" y="7192"/>
                    <a:pt x="53193" y="7146"/>
                  </a:cubicBezTo>
                  <a:cubicBezTo>
                    <a:pt x="53193" y="7098"/>
                    <a:pt x="53173" y="7066"/>
                    <a:pt x="53146" y="7066"/>
                  </a:cubicBezTo>
                  <a:cubicBezTo>
                    <a:pt x="53141" y="7066"/>
                    <a:pt x="53136" y="7067"/>
                    <a:pt x="53130" y="7070"/>
                  </a:cubicBezTo>
                  <a:cubicBezTo>
                    <a:pt x="53126" y="7072"/>
                    <a:pt x="53122" y="7073"/>
                    <a:pt x="53118" y="7073"/>
                  </a:cubicBezTo>
                  <a:cubicBezTo>
                    <a:pt x="53091" y="7073"/>
                    <a:pt x="53074" y="7028"/>
                    <a:pt x="53080" y="6961"/>
                  </a:cubicBezTo>
                  <a:cubicBezTo>
                    <a:pt x="53088" y="6866"/>
                    <a:pt x="53075" y="6836"/>
                    <a:pt x="53002" y="6836"/>
                  </a:cubicBezTo>
                  <a:cubicBezTo>
                    <a:pt x="52988" y="6836"/>
                    <a:pt x="52973" y="6837"/>
                    <a:pt x="52954" y="6839"/>
                  </a:cubicBezTo>
                  <a:cubicBezTo>
                    <a:pt x="52939" y="6840"/>
                    <a:pt x="52926" y="6841"/>
                    <a:pt x="52914" y="6841"/>
                  </a:cubicBezTo>
                  <a:cubicBezTo>
                    <a:pt x="52835" y="6841"/>
                    <a:pt x="52817" y="6808"/>
                    <a:pt x="52817" y="6701"/>
                  </a:cubicBezTo>
                  <a:cubicBezTo>
                    <a:pt x="52817" y="6612"/>
                    <a:pt x="52759" y="6509"/>
                    <a:pt x="52675" y="6448"/>
                  </a:cubicBezTo>
                  <a:cubicBezTo>
                    <a:pt x="52601" y="6394"/>
                    <a:pt x="52535" y="6324"/>
                    <a:pt x="52535" y="6298"/>
                  </a:cubicBezTo>
                  <a:cubicBezTo>
                    <a:pt x="52535" y="6247"/>
                    <a:pt x="51757" y="5653"/>
                    <a:pt x="51690" y="5653"/>
                  </a:cubicBezTo>
                  <a:cubicBezTo>
                    <a:pt x="51689" y="5653"/>
                    <a:pt x="51688" y="5653"/>
                    <a:pt x="51687" y="5654"/>
                  </a:cubicBezTo>
                  <a:cubicBezTo>
                    <a:pt x="51687" y="5654"/>
                    <a:pt x="51686" y="5654"/>
                    <a:pt x="51685" y="5654"/>
                  </a:cubicBezTo>
                  <a:cubicBezTo>
                    <a:pt x="51667" y="5654"/>
                    <a:pt x="51579" y="5604"/>
                    <a:pt x="51478" y="5534"/>
                  </a:cubicBezTo>
                  <a:cubicBezTo>
                    <a:pt x="51371" y="5463"/>
                    <a:pt x="51261" y="5404"/>
                    <a:pt x="51228" y="5404"/>
                  </a:cubicBezTo>
                  <a:cubicBezTo>
                    <a:pt x="51193" y="5404"/>
                    <a:pt x="51131" y="5372"/>
                    <a:pt x="51083" y="5328"/>
                  </a:cubicBezTo>
                  <a:cubicBezTo>
                    <a:pt x="51045" y="5295"/>
                    <a:pt x="50990" y="5274"/>
                    <a:pt x="50943" y="5274"/>
                  </a:cubicBezTo>
                  <a:cubicBezTo>
                    <a:pt x="50930" y="5274"/>
                    <a:pt x="50918" y="5276"/>
                    <a:pt x="50907" y="5279"/>
                  </a:cubicBezTo>
                  <a:cubicBezTo>
                    <a:pt x="50890" y="5284"/>
                    <a:pt x="50876" y="5286"/>
                    <a:pt x="50865" y="5286"/>
                  </a:cubicBezTo>
                  <a:cubicBezTo>
                    <a:pt x="50845" y="5286"/>
                    <a:pt x="50839" y="5278"/>
                    <a:pt x="50852" y="5263"/>
                  </a:cubicBezTo>
                  <a:cubicBezTo>
                    <a:pt x="50895" y="5210"/>
                    <a:pt x="50290" y="5023"/>
                    <a:pt x="50105" y="5023"/>
                  </a:cubicBezTo>
                  <a:cubicBezTo>
                    <a:pt x="50091" y="5023"/>
                    <a:pt x="50079" y="5024"/>
                    <a:pt x="50070" y="5027"/>
                  </a:cubicBezTo>
                  <a:cubicBezTo>
                    <a:pt x="50056" y="5030"/>
                    <a:pt x="50042" y="5031"/>
                    <a:pt x="50028" y="5031"/>
                  </a:cubicBezTo>
                  <a:cubicBezTo>
                    <a:pt x="49983" y="5031"/>
                    <a:pt x="49939" y="5017"/>
                    <a:pt x="49904" y="4988"/>
                  </a:cubicBezTo>
                  <a:cubicBezTo>
                    <a:pt x="49865" y="4952"/>
                    <a:pt x="49700" y="4906"/>
                    <a:pt x="49543" y="4888"/>
                  </a:cubicBezTo>
                  <a:cubicBezTo>
                    <a:pt x="49386" y="4870"/>
                    <a:pt x="49239" y="4822"/>
                    <a:pt x="49219" y="4784"/>
                  </a:cubicBezTo>
                  <a:cubicBezTo>
                    <a:pt x="49205" y="4754"/>
                    <a:pt x="49166" y="4740"/>
                    <a:pt x="49119" y="4740"/>
                  </a:cubicBezTo>
                  <a:cubicBezTo>
                    <a:pt x="49046" y="4740"/>
                    <a:pt x="48952" y="4774"/>
                    <a:pt x="48897" y="4831"/>
                  </a:cubicBezTo>
                  <a:cubicBezTo>
                    <a:pt x="48891" y="4838"/>
                    <a:pt x="48882" y="4840"/>
                    <a:pt x="48871" y="4840"/>
                  </a:cubicBezTo>
                  <a:cubicBezTo>
                    <a:pt x="48744" y="4840"/>
                    <a:pt x="48307" y="4472"/>
                    <a:pt x="48334" y="4372"/>
                  </a:cubicBezTo>
                  <a:cubicBezTo>
                    <a:pt x="48348" y="4327"/>
                    <a:pt x="48286" y="4235"/>
                    <a:pt x="48204" y="4176"/>
                  </a:cubicBezTo>
                  <a:cubicBezTo>
                    <a:pt x="48124" y="4117"/>
                    <a:pt x="48064" y="4046"/>
                    <a:pt x="48079" y="4027"/>
                  </a:cubicBezTo>
                  <a:cubicBezTo>
                    <a:pt x="48094" y="4006"/>
                    <a:pt x="48039" y="3890"/>
                    <a:pt x="47954" y="3766"/>
                  </a:cubicBezTo>
                  <a:cubicBezTo>
                    <a:pt x="47712" y="3417"/>
                    <a:pt x="47593" y="3200"/>
                    <a:pt x="47613" y="3151"/>
                  </a:cubicBezTo>
                  <a:cubicBezTo>
                    <a:pt x="47622" y="3127"/>
                    <a:pt x="47563" y="3088"/>
                    <a:pt x="47481" y="3066"/>
                  </a:cubicBezTo>
                  <a:cubicBezTo>
                    <a:pt x="47399" y="3044"/>
                    <a:pt x="47330" y="2997"/>
                    <a:pt x="47330" y="2966"/>
                  </a:cubicBezTo>
                  <a:cubicBezTo>
                    <a:pt x="47330" y="2944"/>
                    <a:pt x="47354" y="2930"/>
                    <a:pt x="47386" y="2930"/>
                  </a:cubicBezTo>
                  <a:cubicBezTo>
                    <a:pt x="47398" y="2930"/>
                    <a:pt x="47411" y="2932"/>
                    <a:pt x="47424" y="2936"/>
                  </a:cubicBezTo>
                  <a:cubicBezTo>
                    <a:pt x="47440" y="2940"/>
                    <a:pt x="47453" y="2943"/>
                    <a:pt x="47464" y="2943"/>
                  </a:cubicBezTo>
                  <a:cubicBezTo>
                    <a:pt x="47498" y="2943"/>
                    <a:pt x="47503" y="2919"/>
                    <a:pt x="47484" y="2865"/>
                  </a:cubicBezTo>
                  <a:cubicBezTo>
                    <a:pt x="47468" y="2820"/>
                    <a:pt x="47451" y="2798"/>
                    <a:pt x="47428" y="2798"/>
                  </a:cubicBezTo>
                  <a:cubicBezTo>
                    <a:pt x="47415" y="2798"/>
                    <a:pt x="47399" y="2806"/>
                    <a:pt x="47381" y="2820"/>
                  </a:cubicBezTo>
                  <a:cubicBezTo>
                    <a:pt x="47332" y="2856"/>
                    <a:pt x="47288" y="2873"/>
                    <a:pt x="47261" y="2873"/>
                  </a:cubicBezTo>
                  <a:cubicBezTo>
                    <a:pt x="47224" y="2873"/>
                    <a:pt x="47219" y="2843"/>
                    <a:pt x="47275" y="2791"/>
                  </a:cubicBezTo>
                  <a:cubicBezTo>
                    <a:pt x="47328" y="2743"/>
                    <a:pt x="47345" y="2723"/>
                    <a:pt x="47321" y="2723"/>
                  </a:cubicBezTo>
                  <a:cubicBezTo>
                    <a:pt x="47309" y="2723"/>
                    <a:pt x="47286" y="2729"/>
                    <a:pt x="47252" y="2738"/>
                  </a:cubicBezTo>
                  <a:cubicBezTo>
                    <a:pt x="47228" y="2744"/>
                    <a:pt x="47208" y="2747"/>
                    <a:pt x="47192" y="2747"/>
                  </a:cubicBezTo>
                  <a:cubicBezTo>
                    <a:pt x="47159" y="2747"/>
                    <a:pt x="47145" y="2734"/>
                    <a:pt x="47151" y="2708"/>
                  </a:cubicBezTo>
                  <a:cubicBezTo>
                    <a:pt x="47159" y="2681"/>
                    <a:pt x="47137" y="2660"/>
                    <a:pt x="47102" y="2660"/>
                  </a:cubicBezTo>
                  <a:cubicBezTo>
                    <a:pt x="47097" y="2660"/>
                    <a:pt x="47091" y="2661"/>
                    <a:pt x="47085" y="2662"/>
                  </a:cubicBezTo>
                  <a:cubicBezTo>
                    <a:pt x="47068" y="2664"/>
                    <a:pt x="47054" y="2665"/>
                    <a:pt x="47043" y="2665"/>
                  </a:cubicBezTo>
                  <a:cubicBezTo>
                    <a:pt x="46983" y="2665"/>
                    <a:pt x="47005" y="2630"/>
                    <a:pt x="47111" y="2550"/>
                  </a:cubicBezTo>
                  <a:cubicBezTo>
                    <a:pt x="47205" y="2480"/>
                    <a:pt x="47199" y="2471"/>
                    <a:pt x="47042" y="2426"/>
                  </a:cubicBezTo>
                  <a:cubicBezTo>
                    <a:pt x="46948" y="2400"/>
                    <a:pt x="46872" y="2365"/>
                    <a:pt x="46872" y="2348"/>
                  </a:cubicBezTo>
                  <a:cubicBezTo>
                    <a:pt x="46872" y="2339"/>
                    <a:pt x="46879" y="2334"/>
                    <a:pt x="46891" y="2334"/>
                  </a:cubicBezTo>
                  <a:cubicBezTo>
                    <a:pt x="46902" y="2334"/>
                    <a:pt x="46917" y="2338"/>
                    <a:pt x="46934" y="2345"/>
                  </a:cubicBezTo>
                  <a:cubicBezTo>
                    <a:pt x="46945" y="2349"/>
                    <a:pt x="46956" y="2351"/>
                    <a:pt x="46967" y="2351"/>
                  </a:cubicBezTo>
                  <a:cubicBezTo>
                    <a:pt x="46997" y="2351"/>
                    <a:pt x="47026" y="2338"/>
                    <a:pt x="47045" y="2312"/>
                  </a:cubicBezTo>
                  <a:cubicBezTo>
                    <a:pt x="47062" y="2290"/>
                    <a:pt x="47067" y="2277"/>
                    <a:pt x="47060" y="2277"/>
                  </a:cubicBezTo>
                  <a:cubicBezTo>
                    <a:pt x="47056" y="2277"/>
                    <a:pt x="47050" y="2279"/>
                    <a:pt x="47042" y="2286"/>
                  </a:cubicBezTo>
                  <a:cubicBezTo>
                    <a:pt x="47029" y="2294"/>
                    <a:pt x="47011" y="2298"/>
                    <a:pt x="46989" y="2298"/>
                  </a:cubicBezTo>
                  <a:cubicBezTo>
                    <a:pt x="46895" y="2298"/>
                    <a:pt x="46740" y="2229"/>
                    <a:pt x="46740" y="2171"/>
                  </a:cubicBezTo>
                  <a:cubicBezTo>
                    <a:pt x="46740" y="2153"/>
                    <a:pt x="46755" y="2143"/>
                    <a:pt x="46777" y="2143"/>
                  </a:cubicBezTo>
                  <a:cubicBezTo>
                    <a:pt x="46790" y="2143"/>
                    <a:pt x="46806" y="2147"/>
                    <a:pt x="46823" y="2154"/>
                  </a:cubicBezTo>
                  <a:cubicBezTo>
                    <a:pt x="46830" y="2157"/>
                    <a:pt x="46834" y="2159"/>
                    <a:pt x="46837" y="2159"/>
                  </a:cubicBezTo>
                  <a:cubicBezTo>
                    <a:pt x="46850" y="2159"/>
                    <a:pt x="46805" y="2119"/>
                    <a:pt x="46715" y="2054"/>
                  </a:cubicBezTo>
                  <a:cubicBezTo>
                    <a:pt x="46527" y="1920"/>
                    <a:pt x="46527" y="1920"/>
                    <a:pt x="46649" y="1814"/>
                  </a:cubicBezTo>
                  <a:cubicBezTo>
                    <a:pt x="46712" y="1759"/>
                    <a:pt x="46739" y="1734"/>
                    <a:pt x="46731" y="1734"/>
                  </a:cubicBezTo>
                  <a:cubicBezTo>
                    <a:pt x="46725" y="1734"/>
                    <a:pt x="46699" y="1748"/>
                    <a:pt x="46655" y="1774"/>
                  </a:cubicBezTo>
                  <a:cubicBezTo>
                    <a:pt x="46610" y="1800"/>
                    <a:pt x="46583" y="1813"/>
                    <a:pt x="46571" y="1813"/>
                  </a:cubicBezTo>
                  <a:cubicBezTo>
                    <a:pt x="46557" y="1813"/>
                    <a:pt x="46564" y="1794"/>
                    <a:pt x="46584" y="1754"/>
                  </a:cubicBezTo>
                  <a:cubicBezTo>
                    <a:pt x="46610" y="1703"/>
                    <a:pt x="46602" y="1682"/>
                    <a:pt x="46549" y="1682"/>
                  </a:cubicBezTo>
                  <a:cubicBezTo>
                    <a:pt x="46536" y="1682"/>
                    <a:pt x="46520" y="1683"/>
                    <a:pt x="46502" y="1686"/>
                  </a:cubicBezTo>
                  <a:cubicBezTo>
                    <a:pt x="46488" y="1688"/>
                    <a:pt x="46476" y="1689"/>
                    <a:pt x="46464" y="1689"/>
                  </a:cubicBezTo>
                  <a:cubicBezTo>
                    <a:pt x="46403" y="1689"/>
                    <a:pt x="46376" y="1660"/>
                    <a:pt x="46376" y="1596"/>
                  </a:cubicBezTo>
                  <a:cubicBezTo>
                    <a:pt x="46376" y="1539"/>
                    <a:pt x="46323" y="1445"/>
                    <a:pt x="46261" y="1395"/>
                  </a:cubicBezTo>
                  <a:cubicBezTo>
                    <a:pt x="46199" y="1344"/>
                    <a:pt x="46167" y="1281"/>
                    <a:pt x="46196" y="1257"/>
                  </a:cubicBezTo>
                  <a:cubicBezTo>
                    <a:pt x="46203" y="1251"/>
                    <a:pt x="46204" y="1248"/>
                    <a:pt x="46200" y="1248"/>
                  </a:cubicBezTo>
                  <a:cubicBezTo>
                    <a:pt x="46188" y="1248"/>
                    <a:pt x="46137" y="1269"/>
                    <a:pt x="46063" y="1305"/>
                  </a:cubicBezTo>
                  <a:cubicBezTo>
                    <a:pt x="45993" y="1340"/>
                    <a:pt x="45945" y="1358"/>
                    <a:pt x="45914" y="1358"/>
                  </a:cubicBezTo>
                  <a:cubicBezTo>
                    <a:pt x="45874" y="1358"/>
                    <a:pt x="45866" y="1326"/>
                    <a:pt x="45882" y="1262"/>
                  </a:cubicBezTo>
                  <a:cubicBezTo>
                    <a:pt x="45888" y="1237"/>
                    <a:pt x="45802" y="1144"/>
                    <a:pt x="45684" y="1054"/>
                  </a:cubicBezTo>
                  <a:cubicBezTo>
                    <a:pt x="45568" y="965"/>
                    <a:pt x="45491" y="871"/>
                    <a:pt x="45515" y="844"/>
                  </a:cubicBezTo>
                  <a:cubicBezTo>
                    <a:pt x="45538" y="816"/>
                    <a:pt x="45499" y="783"/>
                    <a:pt x="45424" y="768"/>
                  </a:cubicBezTo>
                  <a:cubicBezTo>
                    <a:pt x="45408" y="765"/>
                    <a:pt x="45391" y="763"/>
                    <a:pt x="45375" y="763"/>
                  </a:cubicBezTo>
                  <a:cubicBezTo>
                    <a:pt x="45316" y="763"/>
                    <a:pt x="45263" y="783"/>
                    <a:pt x="45239" y="816"/>
                  </a:cubicBezTo>
                  <a:cubicBezTo>
                    <a:pt x="45223" y="837"/>
                    <a:pt x="45207" y="849"/>
                    <a:pt x="45183" y="849"/>
                  </a:cubicBezTo>
                  <a:cubicBezTo>
                    <a:pt x="45143" y="849"/>
                    <a:pt x="45083" y="814"/>
                    <a:pt x="44975" y="737"/>
                  </a:cubicBezTo>
                  <a:cubicBezTo>
                    <a:pt x="44863" y="656"/>
                    <a:pt x="44784" y="586"/>
                    <a:pt x="44806" y="586"/>
                  </a:cubicBezTo>
                  <a:cubicBezTo>
                    <a:pt x="44827" y="586"/>
                    <a:pt x="44811" y="553"/>
                    <a:pt x="44766" y="510"/>
                  </a:cubicBezTo>
                  <a:cubicBezTo>
                    <a:pt x="44723" y="471"/>
                    <a:pt x="44660" y="441"/>
                    <a:pt x="44617" y="441"/>
                  </a:cubicBezTo>
                  <a:cubicBezTo>
                    <a:pt x="44614" y="441"/>
                    <a:pt x="44611" y="441"/>
                    <a:pt x="44608" y="441"/>
                  </a:cubicBezTo>
                  <a:cubicBezTo>
                    <a:pt x="44577" y="444"/>
                    <a:pt x="44550" y="446"/>
                    <a:pt x="44526" y="446"/>
                  </a:cubicBezTo>
                  <a:cubicBezTo>
                    <a:pt x="44413" y="446"/>
                    <a:pt x="44371" y="413"/>
                    <a:pt x="44371" y="335"/>
                  </a:cubicBezTo>
                  <a:cubicBezTo>
                    <a:pt x="44371" y="229"/>
                    <a:pt x="44169" y="76"/>
                    <a:pt x="44007" y="58"/>
                  </a:cubicBezTo>
                  <a:cubicBezTo>
                    <a:pt x="44001" y="57"/>
                    <a:pt x="43995" y="57"/>
                    <a:pt x="43990" y="57"/>
                  </a:cubicBezTo>
                  <a:cubicBezTo>
                    <a:pt x="43935" y="57"/>
                    <a:pt x="43909" y="91"/>
                    <a:pt x="43914" y="155"/>
                  </a:cubicBezTo>
                  <a:cubicBezTo>
                    <a:pt x="43916" y="198"/>
                    <a:pt x="43925" y="222"/>
                    <a:pt x="43936" y="222"/>
                  </a:cubicBezTo>
                  <a:cubicBezTo>
                    <a:pt x="43940" y="222"/>
                    <a:pt x="43946" y="217"/>
                    <a:pt x="43951" y="207"/>
                  </a:cubicBezTo>
                  <a:cubicBezTo>
                    <a:pt x="43964" y="184"/>
                    <a:pt x="44005" y="170"/>
                    <a:pt x="44054" y="170"/>
                  </a:cubicBezTo>
                  <a:cubicBezTo>
                    <a:pt x="44071" y="170"/>
                    <a:pt x="44090" y="172"/>
                    <a:pt x="44108" y="175"/>
                  </a:cubicBezTo>
                  <a:cubicBezTo>
                    <a:pt x="44320" y="217"/>
                    <a:pt x="44251" y="272"/>
                    <a:pt x="43975" y="280"/>
                  </a:cubicBezTo>
                  <a:cubicBezTo>
                    <a:pt x="43962" y="280"/>
                    <a:pt x="43949" y="281"/>
                    <a:pt x="43937" y="281"/>
                  </a:cubicBezTo>
                  <a:cubicBezTo>
                    <a:pt x="43811" y="281"/>
                    <a:pt x="43713" y="261"/>
                    <a:pt x="43713" y="235"/>
                  </a:cubicBezTo>
                  <a:cubicBezTo>
                    <a:pt x="43713" y="215"/>
                    <a:pt x="43725" y="203"/>
                    <a:pt x="43742" y="203"/>
                  </a:cubicBezTo>
                  <a:cubicBezTo>
                    <a:pt x="43749" y="203"/>
                    <a:pt x="43758" y="205"/>
                    <a:pt x="43766" y="210"/>
                  </a:cubicBezTo>
                  <a:cubicBezTo>
                    <a:pt x="43772" y="213"/>
                    <a:pt x="43778" y="214"/>
                    <a:pt x="43783" y="214"/>
                  </a:cubicBezTo>
                  <a:cubicBezTo>
                    <a:pt x="43804" y="214"/>
                    <a:pt x="43819" y="195"/>
                    <a:pt x="43819" y="165"/>
                  </a:cubicBezTo>
                  <a:cubicBezTo>
                    <a:pt x="43819" y="124"/>
                    <a:pt x="43776" y="106"/>
                    <a:pt x="43669" y="106"/>
                  </a:cubicBezTo>
                  <a:cubicBezTo>
                    <a:pt x="43640" y="106"/>
                    <a:pt x="43607" y="107"/>
                    <a:pt x="43568" y="110"/>
                  </a:cubicBezTo>
                  <a:cubicBezTo>
                    <a:pt x="43525" y="113"/>
                    <a:pt x="43489" y="114"/>
                    <a:pt x="43459" y="114"/>
                  </a:cubicBezTo>
                  <a:cubicBezTo>
                    <a:pt x="43352" y="114"/>
                    <a:pt x="43317" y="95"/>
                    <a:pt x="43317" y="46"/>
                  </a:cubicBezTo>
                  <a:cubicBezTo>
                    <a:pt x="43317" y="16"/>
                    <a:pt x="43311" y="0"/>
                    <a:pt x="43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767925" y="1898525"/>
              <a:ext cx="4475" cy="2525"/>
            </a:xfrm>
            <a:custGeom>
              <a:avLst/>
              <a:gdLst/>
              <a:ahLst/>
              <a:cxnLst/>
              <a:rect l="l" t="t" r="r" b="b"/>
              <a:pathLst>
                <a:path w="179" h="101" extrusionOk="0">
                  <a:moveTo>
                    <a:pt x="130" y="1"/>
                  </a:moveTo>
                  <a:cubicBezTo>
                    <a:pt x="90" y="2"/>
                    <a:pt x="51" y="20"/>
                    <a:pt x="24" y="51"/>
                  </a:cubicBezTo>
                  <a:cubicBezTo>
                    <a:pt x="1" y="80"/>
                    <a:pt x="11" y="101"/>
                    <a:pt x="48" y="101"/>
                  </a:cubicBezTo>
                  <a:cubicBezTo>
                    <a:pt x="90" y="99"/>
                    <a:pt x="129" y="81"/>
                    <a:pt x="156" y="51"/>
                  </a:cubicBezTo>
                  <a:cubicBezTo>
                    <a:pt x="178" y="23"/>
                    <a:pt x="168" y="1"/>
                    <a:pt x="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845150" y="1843525"/>
              <a:ext cx="16325" cy="7225"/>
            </a:xfrm>
            <a:custGeom>
              <a:avLst/>
              <a:gdLst/>
              <a:ahLst/>
              <a:cxnLst/>
              <a:rect l="l" t="t" r="r" b="b"/>
              <a:pathLst>
                <a:path w="653" h="289" extrusionOk="0">
                  <a:moveTo>
                    <a:pt x="505" y="0"/>
                  </a:moveTo>
                  <a:cubicBezTo>
                    <a:pt x="464" y="0"/>
                    <a:pt x="351" y="54"/>
                    <a:pt x="236" y="129"/>
                  </a:cubicBezTo>
                  <a:cubicBezTo>
                    <a:pt x="4" y="282"/>
                    <a:pt x="1" y="289"/>
                    <a:pt x="151" y="289"/>
                  </a:cubicBezTo>
                  <a:cubicBezTo>
                    <a:pt x="239" y="289"/>
                    <a:pt x="296" y="271"/>
                    <a:pt x="277" y="247"/>
                  </a:cubicBezTo>
                  <a:cubicBezTo>
                    <a:pt x="233" y="193"/>
                    <a:pt x="420" y="95"/>
                    <a:pt x="545" y="95"/>
                  </a:cubicBezTo>
                  <a:cubicBezTo>
                    <a:pt x="560" y="95"/>
                    <a:pt x="574" y="96"/>
                    <a:pt x="587" y="99"/>
                  </a:cubicBezTo>
                  <a:cubicBezTo>
                    <a:pt x="609" y="105"/>
                    <a:pt x="626" y="107"/>
                    <a:pt x="635" y="107"/>
                  </a:cubicBezTo>
                  <a:cubicBezTo>
                    <a:pt x="652" y="107"/>
                    <a:pt x="648" y="99"/>
                    <a:pt x="621" y="82"/>
                  </a:cubicBezTo>
                  <a:cubicBezTo>
                    <a:pt x="586" y="58"/>
                    <a:pt x="551" y="32"/>
                    <a:pt x="518" y="4"/>
                  </a:cubicBezTo>
                  <a:cubicBezTo>
                    <a:pt x="516" y="1"/>
                    <a:pt x="511" y="0"/>
                    <a:pt x="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863125" y="1842600"/>
              <a:ext cx="3325" cy="2500"/>
            </a:xfrm>
            <a:custGeom>
              <a:avLst/>
              <a:gdLst/>
              <a:ahLst/>
              <a:cxnLst/>
              <a:rect l="l" t="t" r="r" b="b"/>
              <a:pathLst>
                <a:path w="133" h="100" extrusionOk="0">
                  <a:moveTo>
                    <a:pt x="67" y="1"/>
                  </a:moveTo>
                  <a:cubicBezTo>
                    <a:pt x="28" y="1"/>
                    <a:pt x="1" y="22"/>
                    <a:pt x="1" y="50"/>
                  </a:cubicBezTo>
                  <a:cubicBezTo>
                    <a:pt x="1" y="78"/>
                    <a:pt x="28" y="99"/>
                    <a:pt x="67" y="99"/>
                  </a:cubicBezTo>
                  <a:cubicBezTo>
                    <a:pt x="104" y="99"/>
                    <a:pt x="132" y="78"/>
                    <a:pt x="132" y="50"/>
                  </a:cubicBezTo>
                  <a:cubicBezTo>
                    <a:pt x="132" y="22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863125" y="1838900"/>
              <a:ext cx="3325" cy="2075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67" y="1"/>
                  </a:moveTo>
                  <a:cubicBezTo>
                    <a:pt x="28" y="1"/>
                    <a:pt x="1" y="25"/>
                    <a:pt x="1" y="53"/>
                  </a:cubicBezTo>
                  <a:cubicBezTo>
                    <a:pt x="1" y="72"/>
                    <a:pt x="15" y="83"/>
                    <a:pt x="35" y="83"/>
                  </a:cubicBezTo>
                  <a:cubicBezTo>
                    <a:pt x="44" y="83"/>
                    <a:pt x="55" y="80"/>
                    <a:pt x="67" y="76"/>
                  </a:cubicBezTo>
                  <a:cubicBezTo>
                    <a:pt x="104" y="58"/>
                    <a:pt x="132" y="35"/>
                    <a:pt x="132" y="23"/>
                  </a:cubicBezTo>
                  <a:cubicBezTo>
                    <a:pt x="132" y="1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874850" y="1831475"/>
              <a:ext cx="4475" cy="2500"/>
            </a:xfrm>
            <a:custGeom>
              <a:avLst/>
              <a:gdLst/>
              <a:ahLst/>
              <a:cxnLst/>
              <a:rect l="l" t="t" r="r" b="b"/>
              <a:pathLst>
                <a:path w="179" h="100" extrusionOk="0">
                  <a:moveTo>
                    <a:pt x="129" y="1"/>
                  </a:moveTo>
                  <a:cubicBezTo>
                    <a:pt x="89" y="2"/>
                    <a:pt x="51" y="20"/>
                    <a:pt x="24" y="50"/>
                  </a:cubicBezTo>
                  <a:cubicBezTo>
                    <a:pt x="0" y="79"/>
                    <a:pt x="11" y="99"/>
                    <a:pt x="48" y="99"/>
                  </a:cubicBezTo>
                  <a:cubicBezTo>
                    <a:pt x="89" y="98"/>
                    <a:pt x="127" y="80"/>
                    <a:pt x="154" y="50"/>
                  </a:cubicBezTo>
                  <a:cubicBezTo>
                    <a:pt x="178" y="22"/>
                    <a:pt x="166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931700" y="1797300"/>
              <a:ext cx="7300" cy="3100"/>
            </a:xfrm>
            <a:custGeom>
              <a:avLst/>
              <a:gdLst/>
              <a:ahLst/>
              <a:cxnLst/>
              <a:rect l="l" t="t" r="r" b="b"/>
              <a:pathLst>
                <a:path w="292" h="124" extrusionOk="0">
                  <a:moveTo>
                    <a:pt x="251" y="0"/>
                  </a:moveTo>
                  <a:cubicBezTo>
                    <a:pt x="223" y="0"/>
                    <a:pt x="175" y="17"/>
                    <a:pt x="116" y="50"/>
                  </a:cubicBezTo>
                  <a:cubicBezTo>
                    <a:pt x="2" y="116"/>
                    <a:pt x="1" y="123"/>
                    <a:pt x="101" y="123"/>
                  </a:cubicBezTo>
                  <a:cubicBezTo>
                    <a:pt x="163" y="123"/>
                    <a:pt x="229" y="101"/>
                    <a:pt x="253" y="71"/>
                  </a:cubicBezTo>
                  <a:cubicBezTo>
                    <a:pt x="291" y="24"/>
                    <a:pt x="286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955325" y="1784800"/>
              <a:ext cx="6575" cy="2600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38" y="1"/>
                  </a:moveTo>
                  <a:cubicBezTo>
                    <a:pt x="215" y="1"/>
                    <a:pt x="176" y="6"/>
                    <a:pt x="130" y="15"/>
                  </a:cubicBezTo>
                  <a:cubicBezTo>
                    <a:pt x="56" y="29"/>
                    <a:pt x="0" y="61"/>
                    <a:pt x="0" y="86"/>
                  </a:cubicBezTo>
                  <a:cubicBezTo>
                    <a:pt x="0" y="98"/>
                    <a:pt x="12" y="103"/>
                    <a:pt x="31" y="103"/>
                  </a:cubicBezTo>
                  <a:cubicBezTo>
                    <a:pt x="54" y="103"/>
                    <a:pt x="89" y="95"/>
                    <a:pt x="130" y="79"/>
                  </a:cubicBezTo>
                  <a:cubicBezTo>
                    <a:pt x="205" y="49"/>
                    <a:pt x="263" y="19"/>
                    <a:pt x="263" y="7"/>
                  </a:cubicBezTo>
                  <a:cubicBezTo>
                    <a:pt x="263" y="3"/>
                    <a:pt x="25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964875" y="177840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246" y="0"/>
                  </a:moveTo>
                  <a:cubicBezTo>
                    <a:pt x="234" y="0"/>
                    <a:pt x="207" y="14"/>
                    <a:pt x="160" y="41"/>
                  </a:cubicBezTo>
                  <a:cubicBezTo>
                    <a:pt x="97" y="77"/>
                    <a:pt x="32" y="114"/>
                    <a:pt x="17" y="121"/>
                  </a:cubicBezTo>
                  <a:cubicBezTo>
                    <a:pt x="0" y="129"/>
                    <a:pt x="35" y="136"/>
                    <a:pt x="91" y="136"/>
                  </a:cubicBezTo>
                  <a:cubicBezTo>
                    <a:pt x="145" y="136"/>
                    <a:pt x="214" y="99"/>
                    <a:pt x="235" y="56"/>
                  </a:cubicBezTo>
                  <a:cubicBezTo>
                    <a:pt x="254" y="18"/>
                    <a:pt x="260" y="0"/>
                    <a:pt x="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021125" y="1747025"/>
              <a:ext cx="3350" cy="2025"/>
            </a:xfrm>
            <a:custGeom>
              <a:avLst/>
              <a:gdLst/>
              <a:ahLst/>
              <a:cxnLst/>
              <a:rect l="l" t="t" r="r" b="b"/>
              <a:pathLst>
                <a:path w="134" h="81" extrusionOk="0">
                  <a:moveTo>
                    <a:pt x="68" y="0"/>
                  </a:moveTo>
                  <a:cubicBezTo>
                    <a:pt x="29" y="0"/>
                    <a:pt x="1" y="23"/>
                    <a:pt x="1" y="51"/>
                  </a:cubicBezTo>
                  <a:cubicBezTo>
                    <a:pt x="1" y="70"/>
                    <a:pt x="14" y="81"/>
                    <a:pt x="35" y="81"/>
                  </a:cubicBezTo>
                  <a:cubicBezTo>
                    <a:pt x="45" y="81"/>
                    <a:pt x="56" y="78"/>
                    <a:pt x="68" y="74"/>
                  </a:cubicBezTo>
                  <a:cubicBezTo>
                    <a:pt x="105" y="56"/>
                    <a:pt x="134" y="33"/>
                    <a:pt x="134" y="21"/>
                  </a:cubicBezTo>
                  <a:cubicBezTo>
                    <a:pt x="134" y="9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59250" y="1728800"/>
              <a:ext cx="5400" cy="3325"/>
            </a:xfrm>
            <a:custGeom>
              <a:avLst/>
              <a:gdLst/>
              <a:ahLst/>
              <a:cxnLst/>
              <a:rect l="l" t="t" r="r" b="b"/>
              <a:pathLst>
                <a:path w="216" h="133" extrusionOk="0">
                  <a:moveTo>
                    <a:pt x="156" y="0"/>
                  </a:moveTo>
                  <a:cubicBezTo>
                    <a:pt x="133" y="0"/>
                    <a:pt x="94" y="23"/>
                    <a:pt x="58" y="56"/>
                  </a:cubicBezTo>
                  <a:cubicBezTo>
                    <a:pt x="5" y="104"/>
                    <a:pt x="1" y="133"/>
                    <a:pt x="44" y="133"/>
                  </a:cubicBezTo>
                  <a:cubicBezTo>
                    <a:pt x="125" y="133"/>
                    <a:pt x="216" y="40"/>
                    <a:pt x="169" y="4"/>
                  </a:cubicBezTo>
                  <a:cubicBezTo>
                    <a:pt x="166" y="2"/>
                    <a:pt x="16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068775" y="1716350"/>
              <a:ext cx="3350" cy="2050"/>
            </a:xfrm>
            <a:custGeom>
              <a:avLst/>
              <a:gdLst/>
              <a:ahLst/>
              <a:cxnLst/>
              <a:rect l="l" t="t" r="r" b="b"/>
              <a:pathLst>
                <a:path w="134" h="82" extrusionOk="0">
                  <a:moveTo>
                    <a:pt x="101" y="0"/>
                  </a:moveTo>
                  <a:cubicBezTo>
                    <a:pt x="91" y="0"/>
                    <a:pt x="80" y="3"/>
                    <a:pt x="68" y="8"/>
                  </a:cubicBezTo>
                  <a:cubicBezTo>
                    <a:pt x="32" y="25"/>
                    <a:pt x="0" y="49"/>
                    <a:pt x="0" y="60"/>
                  </a:cubicBezTo>
                  <a:cubicBezTo>
                    <a:pt x="0" y="72"/>
                    <a:pt x="29" y="81"/>
                    <a:pt x="68" y="81"/>
                  </a:cubicBezTo>
                  <a:cubicBezTo>
                    <a:pt x="103" y="81"/>
                    <a:pt x="133" y="57"/>
                    <a:pt x="133" y="29"/>
                  </a:cubicBezTo>
                  <a:cubicBezTo>
                    <a:pt x="133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091825" y="1843000"/>
              <a:ext cx="3300" cy="3000"/>
            </a:xfrm>
            <a:custGeom>
              <a:avLst/>
              <a:gdLst/>
              <a:ahLst/>
              <a:cxnLst/>
              <a:rect l="l" t="t" r="r" b="b"/>
              <a:pathLst>
                <a:path w="132" h="120" extrusionOk="0">
                  <a:moveTo>
                    <a:pt x="102" y="1"/>
                  </a:moveTo>
                  <a:cubicBezTo>
                    <a:pt x="92" y="1"/>
                    <a:pt x="80" y="4"/>
                    <a:pt x="66" y="10"/>
                  </a:cubicBezTo>
                  <a:cubicBezTo>
                    <a:pt x="29" y="28"/>
                    <a:pt x="1" y="62"/>
                    <a:pt x="1" y="91"/>
                  </a:cubicBezTo>
                  <a:cubicBezTo>
                    <a:pt x="1" y="109"/>
                    <a:pt x="13" y="119"/>
                    <a:pt x="31" y="119"/>
                  </a:cubicBezTo>
                  <a:cubicBezTo>
                    <a:pt x="41" y="119"/>
                    <a:pt x="53" y="116"/>
                    <a:pt x="66" y="110"/>
                  </a:cubicBezTo>
                  <a:cubicBezTo>
                    <a:pt x="104" y="92"/>
                    <a:pt x="132" y="58"/>
                    <a:pt x="132" y="29"/>
                  </a:cubicBezTo>
                  <a:cubicBezTo>
                    <a:pt x="132" y="11"/>
                    <a:pt x="121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097650" y="1837725"/>
              <a:ext cx="7375" cy="6550"/>
            </a:xfrm>
            <a:custGeom>
              <a:avLst/>
              <a:gdLst/>
              <a:ahLst/>
              <a:cxnLst/>
              <a:rect l="l" t="t" r="r" b="b"/>
              <a:pathLst>
                <a:path w="295" h="262" extrusionOk="0">
                  <a:moveTo>
                    <a:pt x="282" y="1"/>
                  </a:moveTo>
                  <a:cubicBezTo>
                    <a:pt x="281" y="1"/>
                    <a:pt x="279" y="2"/>
                    <a:pt x="278" y="3"/>
                  </a:cubicBezTo>
                  <a:cubicBezTo>
                    <a:pt x="271" y="15"/>
                    <a:pt x="205" y="76"/>
                    <a:pt x="132" y="143"/>
                  </a:cubicBezTo>
                  <a:lnTo>
                    <a:pt x="0" y="261"/>
                  </a:lnTo>
                  <a:lnTo>
                    <a:pt x="147" y="202"/>
                  </a:lnTo>
                  <a:cubicBezTo>
                    <a:pt x="229" y="170"/>
                    <a:pt x="294" y="108"/>
                    <a:pt x="294" y="63"/>
                  </a:cubicBezTo>
                  <a:cubicBezTo>
                    <a:pt x="294" y="25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101725" y="16948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8" y="1"/>
                    <a:pt x="0" y="25"/>
                    <a:pt x="0" y="53"/>
                  </a:cubicBezTo>
                  <a:cubicBezTo>
                    <a:pt x="0" y="72"/>
                    <a:pt x="13" y="82"/>
                    <a:pt x="32" y="82"/>
                  </a:cubicBezTo>
                  <a:cubicBezTo>
                    <a:pt x="42" y="82"/>
                    <a:pt x="54" y="79"/>
                    <a:pt x="66" y="74"/>
                  </a:cubicBezTo>
                  <a:cubicBezTo>
                    <a:pt x="103" y="57"/>
                    <a:pt x="131" y="35"/>
                    <a:pt x="131" y="22"/>
                  </a:cubicBezTo>
                  <a:cubicBezTo>
                    <a:pt x="131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2127800" y="1682900"/>
              <a:ext cx="6475" cy="2725"/>
            </a:xfrm>
            <a:custGeom>
              <a:avLst/>
              <a:gdLst/>
              <a:ahLst/>
              <a:cxnLst/>
              <a:rect l="l" t="t" r="r" b="b"/>
              <a:pathLst>
                <a:path w="259" h="109" extrusionOk="0">
                  <a:moveTo>
                    <a:pt x="42" y="0"/>
                  </a:moveTo>
                  <a:cubicBezTo>
                    <a:pt x="0" y="0"/>
                    <a:pt x="23" y="24"/>
                    <a:pt x="106" y="76"/>
                  </a:cubicBezTo>
                  <a:lnTo>
                    <a:pt x="105" y="76"/>
                  </a:lnTo>
                  <a:cubicBezTo>
                    <a:pt x="136" y="98"/>
                    <a:pt x="167" y="108"/>
                    <a:pt x="192" y="108"/>
                  </a:cubicBezTo>
                  <a:cubicBezTo>
                    <a:pt x="211" y="108"/>
                    <a:pt x="226" y="102"/>
                    <a:pt x="236" y="90"/>
                  </a:cubicBezTo>
                  <a:cubicBezTo>
                    <a:pt x="258" y="61"/>
                    <a:pt x="218" y="32"/>
                    <a:pt x="143" y="15"/>
                  </a:cubicBezTo>
                  <a:cubicBezTo>
                    <a:pt x="95" y="6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161300" y="1655100"/>
              <a:ext cx="6275" cy="2475"/>
            </a:xfrm>
            <a:custGeom>
              <a:avLst/>
              <a:gdLst/>
              <a:ahLst/>
              <a:cxnLst/>
              <a:rect l="l" t="t" r="r" b="b"/>
              <a:pathLst>
                <a:path w="251" h="99" extrusionOk="0">
                  <a:moveTo>
                    <a:pt x="157" y="0"/>
                  </a:moveTo>
                  <a:cubicBezTo>
                    <a:pt x="108" y="0"/>
                    <a:pt x="44" y="23"/>
                    <a:pt x="23" y="50"/>
                  </a:cubicBezTo>
                  <a:cubicBezTo>
                    <a:pt x="0" y="77"/>
                    <a:pt x="41" y="99"/>
                    <a:pt x="115" y="99"/>
                  </a:cubicBezTo>
                  <a:cubicBezTo>
                    <a:pt x="190" y="99"/>
                    <a:pt x="251" y="78"/>
                    <a:pt x="251" y="50"/>
                  </a:cubicBezTo>
                  <a:cubicBezTo>
                    <a:pt x="251" y="21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169900" y="1653150"/>
              <a:ext cx="5500" cy="7550"/>
            </a:xfrm>
            <a:custGeom>
              <a:avLst/>
              <a:gdLst/>
              <a:ahLst/>
              <a:cxnLst/>
              <a:rect l="l" t="t" r="r" b="b"/>
              <a:pathLst>
                <a:path w="220" h="302" extrusionOk="0">
                  <a:moveTo>
                    <a:pt x="192" y="1"/>
                  </a:moveTo>
                  <a:cubicBezTo>
                    <a:pt x="181" y="1"/>
                    <a:pt x="163" y="5"/>
                    <a:pt x="138" y="11"/>
                  </a:cubicBezTo>
                  <a:cubicBezTo>
                    <a:pt x="35" y="40"/>
                    <a:pt x="31" y="46"/>
                    <a:pt x="8" y="217"/>
                  </a:cubicBezTo>
                  <a:cubicBezTo>
                    <a:pt x="1" y="269"/>
                    <a:pt x="13" y="301"/>
                    <a:pt x="38" y="301"/>
                  </a:cubicBezTo>
                  <a:cubicBezTo>
                    <a:pt x="43" y="301"/>
                    <a:pt x="48" y="300"/>
                    <a:pt x="53" y="298"/>
                  </a:cubicBezTo>
                  <a:lnTo>
                    <a:pt x="53" y="296"/>
                  </a:lnTo>
                  <a:cubicBezTo>
                    <a:pt x="89" y="278"/>
                    <a:pt x="98" y="256"/>
                    <a:pt x="76" y="240"/>
                  </a:cubicBezTo>
                  <a:cubicBezTo>
                    <a:pt x="53" y="223"/>
                    <a:pt x="85" y="159"/>
                    <a:pt x="138" y="98"/>
                  </a:cubicBezTo>
                  <a:cubicBezTo>
                    <a:pt x="201" y="26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188275" y="1634350"/>
              <a:ext cx="5375" cy="3400"/>
            </a:xfrm>
            <a:custGeom>
              <a:avLst/>
              <a:gdLst/>
              <a:ahLst/>
              <a:cxnLst/>
              <a:rect l="l" t="t" r="r" b="b"/>
              <a:pathLst>
                <a:path w="215" h="136" extrusionOk="0">
                  <a:moveTo>
                    <a:pt x="202" y="0"/>
                  </a:moveTo>
                  <a:cubicBezTo>
                    <a:pt x="191" y="0"/>
                    <a:pt x="169" y="12"/>
                    <a:pt x="131" y="35"/>
                  </a:cubicBezTo>
                  <a:cubicBezTo>
                    <a:pt x="12" y="108"/>
                    <a:pt x="0" y="135"/>
                    <a:pt x="87" y="135"/>
                  </a:cubicBezTo>
                  <a:cubicBezTo>
                    <a:pt x="120" y="135"/>
                    <a:pt x="169" y="98"/>
                    <a:pt x="191" y="54"/>
                  </a:cubicBezTo>
                  <a:cubicBezTo>
                    <a:pt x="209" y="18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215850" y="1609050"/>
              <a:ext cx="12700" cy="11075"/>
            </a:xfrm>
            <a:custGeom>
              <a:avLst/>
              <a:gdLst/>
              <a:ahLst/>
              <a:cxnLst/>
              <a:rect l="l" t="t" r="r" b="b"/>
              <a:pathLst>
                <a:path w="508" h="443" extrusionOk="0">
                  <a:moveTo>
                    <a:pt x="470" y="1"/>
                  </a:moveTo>
                  <a:cubicBezTo>
                    <a:pt x="367" y="1"/>
                    <a:pt x="22" y="290"/>
                    <a:pt x="7" y="389"/>
                  </a:cubicBezTo>
                  <a:cubicBezTo>
                    <a:pt x="2" y="424"/>
                    <a:pt x="1" y="442"/>
                    <a:pt x="9" y="442"/>
                  </a:cubicBezTo>
                  <a:cubicBezTo>
                    <a:pt x="17" y="442"/>
                    <a:pt x="35" y="422"/>
                    <a:pt x="69" y="380"/>
                  </a:cubicBezTo>
                  <a:cubicBezTo>
                    <a:pt x="109" y="329"/>
                    <a:pt x="234" y="220"/>
                    <a:pt x="342" y="143"/>
                  </a:cubicBezTo>
                  <a:cubicBezTo>
                    <a:pt x="448" y="67"/>
                    <a:pt x="507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2230100" y="1603400"/>
              <a:ext cx="6575" cy="507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241" y="1"/>
                  </a:moveTo>
                  <a:cubicBezTo>
                    <a:pt x="221" y="1"/>
                    <a:pt x="187" y="19"/>
                    <a:pt x="133" y="57"/>
                  </a:cubicBezTo>
                  <a:cubicBezTo>
                    <a:pt x="58" y="109"/>
                    <a:pt x="0" y="164"/>
                    <a:pt x="0" y="190"/>
                  </a:cubicBezTo>
                  <a:cubicBezTo>
                    <a:pt x="0" y="199"/>
                    <a:pt x="8" y="203"/>
                    <a:pt x="22" y="203"/>
                  </a:cubicBezTo>
                  <a:cubicBezTo>
                    <a:pt x="45" y="203"/>
                    <a:pt x="85" y="191"/>
                    <a:pt x="133" y="169"/>
                  </a:cubicBezTo>
                  <a:cubicBezTo>
                    <a:pt x="207" y="131"/>
                    <a:pt x="263" y="75"/>
                    <a:pt x="263" y="36"/>
                  </a:cubicBezTo>
                  <a:cubicBezTo>
                    <a:pt x="263" y="13"/>
                    <a:pt x="256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245600" y="1584975"/>
              <a:ext cx="17450" cy="11450"/>
            </a:xfrm>
            <a:custGeom>
              <a:avLst/>
              <a:gdLst/>
              <a:ahLst/>
              <a:cxnLst/>
              <a:rect l="l" t="t" r="r" b="b"/>
              <a:pathLst>
                <a:path w="698" h="458" extrusionOk="0">
                  <a:moveTo>
                    <a:pt x="672" y="0"/>
                  </a:moveTo>
                  <a:cubicBezTo>
                    <a:pt x="586" y="0"/>
                    <a:pt x="306" y="156"/>
                    <a:pt x="278" y="236"/>
                  </a:cubicBezTo>
                  <a:cubicBezTo>
                    <a:pt x="263" y="280"/>
                    <a:pt x="234" y="309"/>
                    <a:pt x="208" y="309"/>
                  </a:cubicBezTo>
                  <a:cubicBezTo>
                    <a:pt x="203" y="309"/>
                    <a:pt x="198" y="308"/>
                    <a:pt x="193" y="306"/>
                  </a:cubicBezTo>
                  <a:cubicBezTo>
                    <a:pt x="187" y="303"/>
                    <a:pt x="179" y="302"/>
                    <a:pt x="171" y="302"/>
                  </a:cubicBezTo>
                  <a:cubicBezTo>
                    <a:pt x="138" y="302"/>
                    <a:pt x="94" y="320"/>
                    <a:pt x="58" y="349"/>
                  </a:cubicBezTo>
                  <a:cubicBezTo>
                    <a:pt x="11" y="386"/>
                    <a:pt x="1" y="427"/>
                    <a:pt x="32" y="443"/>
                  </a:cubicBezTo>
                  <a:lnTo>
                    <a:pt x="32" y="442"/>
                  </a:lnTo>
                  <a:cubicBezTo>
                    <a:pt x="55" y="452"/>
                    <a:pt x="80" y="457"/>
                    <a:pt x="105" y="457"/>
                  </a:cubicBezTo>
                  <a:cubicBezTo>
                    <a:pt x="196" y="457"/>
                    <a:pt x="296" y="391"/>
                    <a:pt x="353" y="283"/>
                  </a:cubicBezTo>
                  <a:lnTo>
                    <a:pt x="428" y="146"/>
                  </a:lnTo>
                  <a:lnTo>
                    <a:pt x="393" y="295"/>
                  </a:lnTo>
                  <a:cubicBezTo>
                    <a:pt x="377" y="368"/>
                    <a:pt x="375" y="401"/>
                    <a:pt x="389" y="401"/>
                  </a:cubicBezTo>
                  <a:cubicBezTo>
                    <a:pt x="398" y="401"/>
                    <a:pt x="411" y="391"/>
                    <a:pt x="431" y="370"/>
                  </a:cubicBezTo>
                  <a:cubicBezTo>
                    <a:pt x="468" y="331"/>
                    <a:pt x="502" y="255"/>
                    <a:pt x="502" y="207"/>
                  </a:cubicBezTo>
                  <a:cubicBezTo>
                    <a:pt x="502" y="160"/>
                    <a:pt x="548" y="104"/>
                    <a:pt x="601" y="89"/>
                  </a:cubicBezTo>
                  <a:cubicBezTo>
                    <a:pt x="656" y="73"/>
                    <a:pt x="698" y="43"/>
                    <a:pt x="698" y="18"/>
                  </a:cubicBezTo>
                  <a:cubicBezTo>
                    <a:pt x="698" y="6"/>
                    <a:pt x="688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2276200" y="15706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9" y="1"/>
                    <a:pt x="0" y="25"/>
                    <a:pt x="0" y="53"/>
                  </a:cubicBezTo>
                  <a:cubicBezTo>
                    <a:pt x="0" y="72"/>
                    <a:pt x="14" y="82"/>
                    <a:pt x="33" y="82"/>
                  </a:cubicBezTo>
                  <a:cubicBezTo>
                    <a:pt x="43" y="82"/>
                    <a:pt x="54" y="80"/>
                    <a:pt x="66" y="74"/>
                  </a:cubicBezTo>
                  <a:cubicBezTo>
                    <a:pt x="103" y="56"/>
                    <a:pt x="132" y="34"/>
                    <a:pt x="132" y="22"/>
                  </a:cubicBezTo>
                  <a:cubicBezTo>
                    <a:pt x="132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281200" y="1568200"/>
              <a:ext cx="2925" cy="3250"/>
            </a:xfrm>
            <a:custGeom>
              <a:avLst/>
              <a:gdLst/>
              <a:ahLst/>
              <a:cxnLst/>
              <a:rect l="l" t="t" r="r" b="b"/>
              <a:pathLst>
                <a:path w="117" h="130" extrusionOk="0">
                  <a:moveTo>
                    <a:pt x="34" y="1"/>
                  </a:moveTo>
                  <a:cubicBezTo>
                    <a:pt x="13" y="1"/>
                    <a:pt x="0" y="27"/>
                    <a:pt x="0" y="79"/>
                  </a:cubicBezTo>
                  <a:cubicBezTo>
                    <a:pt x="0" y="110"/>
                    <a:pt x="17" y="130"/>
                    <a:pt x="41" y="130"/>
                  </a:cubicBezTo>
                  <a:cubicBezTo>
                    <a:pt x="48" y="130"/>
                    <a:pt x="57" y="128"/>
                    <a:pt x="66" y="123"/>
                  </a:cubicBezTo>
                  <a:cubicBezTo>
                    <a:pt x="103" y="105"/>
                    <a:pt x="117" y="73"/>
                    <a:pt x="94" y="46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2286650" y="1563325"/>
              <a:ext cx="5125" cy="4275"/>
            </a:xfrm>
            <a:custGeom>
              <a:avLst/>
              <a:gdLst/>
              <a:ahLst/>
              <a:cxnLst/>
              <a:rect l="l" t="t" r="r" b="b"/>
              <a:pathLst>
                <a:path w="205" h="171" extrusionOk="0">
                  <a:moveTo>
                    <a:pt x="136" y="0"/>
                  </a:moveTo>
                  <a:cubicBezTo>
                    <a:pt x="126" y="0"/>
                    <a:pt x="115" y="2"/>
                    <a:pt x="102" y="5"/>
                  </a:cubicBezTo>
                  <a:cubicBezTo>
                    <a:pt x="62" y="14"/>
                    <a:pt x="18" y="63"/>
                    <a:pt x="9" y="111"/>
                  </a:cubicBezTo>
                  <a:cubicBezTo>
                    <a:pt x="1" y="151"/>
                    <a:pt x="1" y="170"/>
                    <a:pt x="18" y="170"/>
                  </a:cubicBezTo>
                  <a:cubicBezTo>
                    <a:pt x="30" y="170"/>
                    <a:pt x="51" y="160"/>
                    <a:pt x="84" y="139"/>
                  </a:cubicBezTo>
                  <a:cubicBezTo>
                    <a:pt x="182" y="79"/>
                    <a:pt x="205" y="0"/>
                    <a:pt x="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547825" y="1391825"/>
              <a:ext cx="9275" cy="2375"/>
            </a:xfrm>
            <a:custGeom>
              <a:avLst/>
              <a:gdLst/>
              <a:ahLst/>
              <a:cxnLst/>
              <a:rect l="l" t="t" r="r" b="b"/>
              <a:pathLst>
                <a:path w="371" h="95" extrusionOk="0">
                  <a:moveTo>
                    <a:pt x="265" y="0"/>
                  </a:moveTo>
                  <a:cubicBezTo>
                    <a:pt x="196" y="2"/>
                    <a:pt x="129" y="18"/>
                    <a:pt x="68" y="48"/>
                  </a:cubicBezTo>
                  <a:cubicBezTo>
                    <a:pt x="13" y="75"/>
                    <a:pt x="0" y="94"/>
                    <a:pt x="35" y="94"/>
                  </a:cubicBezTo>
                  <a:cubicBezTo>
                    <a:pt x="37" y="94"/>
                    <a:pt x="38" y="94"/>
                    <a:pt x="40" y="94"/>
                  </a:cubicBezTo>
                  <a:cubicBezTo>
                    <a:pt x="165" y="88"/>
                    <a:pt x="371" y="3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555900" y="1389275"/>
              <a:ext cx="13850" cy="6200"/>
            </a:xfrm>
            <a:custGeom>
              <a:avLst/>
              <a:gdLst/>
              <a:ahLst/>
              <a:cxnLst/>
              <a:rect l="l" t="t" r="r" b="b"/>
              <a:pathLst>
                <a:path w="554" h="248" extrusionOk="0">
                  <a:moveTo>
                    <a:pt x="409" y="1"/>
                  </a:moveTo>
                  <a:cubicBezTo>
                    <a:pt x="327" y="1"/>
                    <a:pt x="278" y="22"/>
                    <a:pt x="300" y="47"/>
                  </a:cubicBezTo>
                  <a:cubicBezTo>
                    <a:pt x="328" y="81"/>
                    <a:pt x="318" y="98"/>
                    <a:pt x="288" y="98"/>
                  </a:cubicBezTo>
                  <a:cubicBezTo>
                    <a:pt x="255" y="98"/>
                    <a:pt x="198" y="77"/>
                    <a:pt x="142" y="38"/>
                  </a:cubicBezTo>
                  <a:cubicBezTo>
                    <a:pt x="109" y="15"/>
                    <a:pt x="90" y="3"/>
                    <a:pt x="81" y="3"/>
                  </a:cubicBezTo>
                  <a:cubicBezTo>
                    <a:pt x="70" y="3"/>
                    <a:pt x="76" y="20"/>
                    <a:pt x="93" y="56"/>
                  </a:cubicBezTo>
                  <a:cubicBezTo>
                    <a:pt x="111" y="105"/>
                    <a:pt x="96" y="159"/>
                    <a:pt x="55" y="192"/>
                  </a:cubicBezTo>
                  <a:cubicBezTo>
                    <a:pt x="0" y="231"/>
                    <a:pt x="11" y="246"/>
                    <a:pt x="93" y="246"/>
                  </a:cubicBezTo>
                  <a:lnTo>
                    <a:pt x="93" y="247"/>
                  </a:lnTo>
                  <a:cubicBezTo>
                    <a:pt x="155" y="247"/>
                    <a:pt x="206" y="223"/>
                    <a:pt x="206" y="195"/>
                  </a:cubicBezTo>
                  <a:cubicBezTo>
                    <a:pt x="206" y="175"/>
                    <a:pt x="218" y="163"/>
                    <a:pt x="235" y="163"/>
                  </a:cubicBezTo>
                  <a:cubicBezTo>
                    <a:pt x="243" y="163"/>
                    <a:pt x="252" y="166"/>
                    <a:pt x="261" y="171"/>
                  </a:cubicBezTo>
                  <a:cubicBezTo>
                    <a:pt x="266" y="174"/>
                    <a:pt x="273" y="175"/>
                    <a:pt x="281" y="175"/>
                  </a:cubicBezTo>
                  <a:cubicBezTo>
                    <a:pt x="318" y="175"/>
                    <a:pt x="381" y="146"/>
                    <a:pt x="437" y="99"/>
                  </a:cubicBezTo>
                  <a:cubicBezTo>
                    <a:pt x="554" y="2"/>
                    <a:pt x="552" y="1"/>
                    <a:pt x="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569225" y="1386975"/>
              <a:ext cx="4925" cy="950"/>
            </a:xfrm>
            <a:custGeom>
              <a:avLst/>
              <a:gdLst/>
              <a:ahLst/>
              <a:cxnLst/>
              <a:rect l="l" t="t" r="r" b="b"/>
              <a:pathLst>
                <a:path w="197" h="38" extrusionOk="0">
                  <a:moveTo>
                    <a:pt x="80" y="0"/>
                  </a:moveTo>
                  <a:cubicBezTo>
                    <a:pt x="55" y="0"/>
                    <a:pt x="32" y="4"/>
                    <a:pt x="21" y="12"/>
                  </a:cubicBezTo>
                  <a:cubicBezTo>
                    <a:pt x="1" y="25"/>
                    <a:pt x="32" y="38"/>
                    <a:pt x="94" y="38"/>
                  </a:cubicBezTo>
                  <a:cubicBezTo>
                    <a:pt x="97" y="38"/>
                    <a:pt x="101" y="38"/>
                    <a:pt x="104" y="38"/>
                  </a:cubicBezTo>
                  <a:cubicBezTo>
                    <a:pt x="179" y="36"/>
                    <a:pt x="197" y="26"/>
                    <a:pt x="146" y="9"/>
                  </a:cubicBezTo>
                  <a:cubicBezTo>
                    <a:pt x="125" y="3"/>
                    <a:pt x="102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583100" y="1384425"/>
              <a:ext cx="3900" cy="2975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79" y="1"/>
                  </a:moveTo>
                  <a:cubicBezTo>
                    <a:pt x="59" y="1"/>
                    <a:pt x="40" y="23"/>
                    <a:pt x="18" y="67"/>
                  </a:cubicBezTo>
                  <a:cubicBezTo>
                    <a:pt x="1" y="101"/>
                    <a:pt x="6" y="119"/>
                    <a:pt x="34" y="119"/>
                  </a:cubicBezTo>
                  <a:cubicBezTo>
                    <a:pt x="45" y="119"/>
                    <a:pt x="59" y="116"/>
                    <a:pt x="76" y="111"/>
                  </a:cubicBezTo>
                  <a:cubicBezTo>
                    <a:pt x="127" y="98"/>
                    <a:pt x="155" y="65"/>
                    <a:pt x="136" y="43"/>
                  </a:cubicBezTo>
                  <a:cubicBezTo>
                    <a:pt x="113" y="15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590750" y="1381825"/>
              <a:ext cx="13750" cy="4425"/>
            </a:xfrm>
            <a:custGeom>
              <a:avLst/>
              <a:gdLst/>
              <a:ahLst/>
              <a:cxnLst/>
              <a:rect l="l" t="t" r="r" b="b"/>
              <a:pathLst>
                <a:path w="550" h="177" extrusionOk="0">
                  <a:moveTo>
                    <a:pt x="407" y="0"/>
                  </a:moveTo>
                  <a:cubicBezTo>
                    <a:pt x="325" y="0"/>
                    <a:pt x="260" y="24"/>
                    <a:pt x="260" y="53"/>
                  </a:cubicBezTo>
                  <a:cubicBezTo>
                    <a:pt x="260" y="76"/>
                    <a:pt x="228" y="92"/>
                    <a:pt x="182" y="92"/>
                  </a:cubicBezTo>
                  <a:cubicBezTo>
                    <a:pt x="172" y="92"/>
                    <a:pt x="162" y="92"/>
                    <a:pt x="151" y="90"/>
                  </a:cubicBezTo>
                  <a:cubicBezTo>
                    <a:pt x="141" y="89"/>
                    <a:pt x="131" y="88"/>
                    <a:pt x="122" y="88"/>
                  </a:cubicBezTo>
                  <a:cubicBezTo>
                    <a:pt x="70" y="88"/>
                    <a:pt x="26" y="107"/>
                    <a:pt x="12" y="136"/>
                  </a:cubicBezTo>
                  <a:cubicBezTo>
                    <a:pt x="0" y="163"/>
                    <a:pt x="9" y="176"/>
                    <a:pt x="38" y="176"/>
                  </a:cubicBezTo>
                  <a:cubicBezTo>
                    <a:pt x="54" y="176"/>
                    <a:pt x="77" y="172"/>
                    <a:pt x="106" y="163"/>
                  </a:cubicBezTo>
                  <a:cubicBezTo>
                    <a:pt x="172" y="145"/>
                    <a:pt x="304" y="99"/>
                    <a:pt x="391" y="65"/>
                  </a:cubicBezTo>
                  <a:cubicBezTo>
                    <a:pt x="549" y="3"/>
                    <a:pt x="549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2679850" y="1389750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95" y="0"/>
                  </a:moveTo>
                  <a:cubicBezTo>
                    <a:pt x="74" y="0"/>
                    <a:pt x="45" y="28"/>
                    <a:pt x="26" y="67"/>
                  </a:cubicBezTo>
                  <a:cubicBezTo>
                    <a:pt x="6" y="107"/>
                    <a:pt x="0" y="126"/>
                    <a:pt x="11" y="126"/>
                  </a:cubicBezTo>
                  <a:cubicBezTo>
                    <a:pt x="19" y="126"/>
                    <a:pt x="36" y="116"/>
                    <a:pt x="64" y="95"/>
                  </a:cubicBezTo>
                  <a:cubicBezTo>
                    <a:pt x="107" y="61"/>
                    <a:pt x="128" y="21"/>
                    <a:pt x="107" y="4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691175" y="1571075"/>
              <a:ext cx="3375" cy="5525"/>
            </a:xfrm>
            <a:custGeom>
              <a:avLst/>
              <a:gdLst/>
              <a:ahLst/>
              <a:cxnLst/>
              <a:rect l="l" t="t" r="r" b="b"/>
              <a:pathLst>
                <a:path w="135" h="221" extrusionOk="0">
                  <a:moveTo>
                    <a:pt x="15" y="1"/>
                  </a:moveTo>
                  <a:cubicBezTo>
                    <a:pt x="7" y="1"/>
                    <a:pt x="3" y="11"/>
                    <a:pt x="2" y="32"/>
                  </a:cubicBezTo>
                  <a:cubicBezTo>
                    <a:pt x="0" y="74"/>
                    <a:pt x="27" y="138"/>
                    <a:pt x="64" y="181"/>
                  </a:cubicBezTo>
                  <a:cubicBezTo>
                    <a:pt x="88" y="209"/>
                    <a:pt x="104" y="221"/>
                    <a:pt x="113" y="221"/>
                  </a:cubicBezTo>
                  <a:cubicBezTo>
                    <a:pt x="135" y="221"/>
                    <a:pt x="118" y="154"/>
                    <a:pt x="63" y="58"/>
                  </a:cubicBezTo>
                  <a:cubicBezTo>
                    <a:pt x="41" y="20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691950" y="1395450"/>
              <a:ext cx="5400" cy="3500"/>
            </a:xfrm>
            <a:custGeom>
              <a:avLst/>
              <a:gdLst/>
              <a:ahLst/>
              <a:cxnLst/>
              <a:rect l="l" t="t" r="r" b="b"/>
              <a:pathLst>
                <a:path w="216" h="140" extrusionOk="0">
                  <a:moveTo>
                    <a:pt x="87" y="0"/>
                  </a:moveTo>
                  <a:cubicBezTo>
                    <a:pt x="0" y="0"/>
                    <a:pt x="12" y="27"/>
                    <a:pt x="130" y="102"/>
                  </a:cubicBezTo>
                  <a:cubicBezTo>
                    <a:pt x="170" y="126"/>
                    <a:pt x="193" y="139"/>
                    <a:pt x="204" y="139"/>
                  </a:cubicBezTo>
                  <a:cubicBezTo>
                    <a:pt x="216" y="139"/>
                    <a:pt x="209" y="121"/>
                    <a:pt x="190" y="82"/>
                  </a:cubicBezTo>
                  <a:cubicBezTo>
                    <a:pt x="168" y="34"/>
                    <a:pt x="12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733050" y="1429050"/>
              <a:ext cx="5875" cy="3650"/>
            </a:xfrm>
            <a:custGeom>
              <a:avLst/>
              <a:gdLst/>
              <a:ahLst/>
              <a:cxnLst/>
              <a:rect l="l" t="t" r="r" b="b"/>
              <a:pathLst>
                <a:path w="235" h="146" extrusionOk="0">
                  <a:moveTo>
                    <a:pt x="227" y="1"/>
                  </a:moveTo>
                  <a:cubicBezTo>
                    <a:pt x="221" y="1"/>
                    <a:pt x="196" y="14"/>
                    <a:pt x="150" y="41"/>
                  </a:cubicBezTo>
                  <a:cubicBezTo>
                    <a:pt x="37" y="107"/>
                    <a:pt x="1" y="145"/>
                    <a:pt x="56" y="145"/>
                  </a:cubicBezTo>
                  <a:cubicBezTo>
                    <a:pt x="70" y="145"/>
                    <a:pt x="120" y="108"/>
                    <a:pt x="171" y="60"/>
                  </a:cubicBezTo>
                  <a:cubicBezTo>
                    <a:pt x="215" y="20"/>
                    <a:pt x="234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2773400" y="1799200"/>
              <a:ext cx="6500" cy="2225"/>
            </a:xfrm>
            <a:custGeom>
              <a:avLst/>
              <a:gdLst/>
              <a:ahLst/>
              <a:cxnLst/>
              <a:rect l="l" t="t" r="r" b="b"/>
              <a:pathLst>
                <a:path w="260" h="89" extrusionOk="0">
                  <a:moveTo>
                    <a:pt x="214" y="1"/>
                  </a:moveTo>
                  <a:cubicBezTo>
                    <a:pt x="180" y="1"/>
                    <a:pt x="129" y="16"/>
                    <a:pt x="64" y="47"/>
                  </a:cubicBezTo>
                  <a:cubicBezTo>
                    <a:pt x="2" y="78"/>
                    <a:pt x="0" y="89"/>
                    <a:pt x="67" y="89"/>
                  </a:cubicBezTo>
                  <a:cubicBezTo>
                    <a:pt x="80" y="89"/>
                    <a:pt x="96" y="88"/>
                    <a:pt x="115" y="88"/>
                  </a:cubicBezTo>
                  <a:cubicBezTo>
                    <a:pt x="197" y="83"/>
                    <a:pt x="260" y="61"/>
                    <a:pt x="260" y="37"/>
                  </a:cubicBezTo>
                  <a:cubicBezTo>
                    <a:pt x="260" y="13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2778325" y="1806750"/>
              <a:ext cx="6050" cy="6825"/>
            </a:xfrm>
            <a:custGeom>
              <a:avLst/>
              <a:gdLst/>
              <a:ahLst/>
              <a:cxnLst/>
              <a:rect l="l" t="t" r="r" b="b"/>
              <a:pathLst>
                <a:path w="242" h="273" extrusionOk="0">
                  <a:moveTo>
                    <a:pt x="7" y="1"/>
                  </a:moveTo>
                  <a:cubicBezTo>
                    <a:pt x="4" y="1"/>
                    <a:pt x="2" y="2"/>
                    <a:pt x="2" y="5"/>
                  </a:cubicBezTo>
                  <a:cubicBezTo>
                    <a:pt x="0" y="23"/>
                    <a:pt x="27" y="51"/>
                    <a:pt x="64" y="69"/>
                  </a:cubicBezTo>
                  <a:lnTo>
                    <a:pt x="66" y="69"/>
                  </a:lnTo>
                  <a:cubicBezTo>
                    <a:pt x="103" y="89"/>
                    <a:pt x="120" y="117"/>
                    <a:pt x="103" y="138"/>
                  </a:cubicBezTo>
                  <a:cubicBezTo>
                    <a:pt x="85" y="159"/>
                    <a:pt x="100" y="207"/>
                    <a:pt x="127" y="239"/>
                  </a:cubicBezTo>
                  <a:cubicBezTo>
                    <a:pt x="146" y="261"/>
                    <a:pt x="167" y="273"/>
                    <a:pt x="185" y="273"/>
                  </a:cubicBezTo>
                  <a:cubicBezTo>
                    <a:pt x="199" y="273"/>
                    <a:pt x="211" y="267"/>
                    <a:pt x="221" y="254"/>
                  </a:cubicBezTo>
                  <a:cubicBezTo>
                    <a:pt x="242" y="227"/>
                    <a:pt x="202" y="150"/>
                    <a:pt x="133" y="89"/>
                  </a:cubicBezTo>
                  <a:cubicBezTo>
                    <a:pt x="77" y="36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788175" y="1816575"/>
              <a:ext cx="18700" cy="18475"/>
            </a:xfrm>
            <a:custGeom>
              <a:avLst/>
              <a:gdLst/>
              <a:ahLst/>
              <a:cxnLst/>
              <a:rect l="l" t="t" r="r" b="b"/>
              <a:pathLst>
                <a:path w="748" h="739" extrusionOk="0">
                  <a:moveTo>
                    <a:pt x="31" y="0"/>
                  </a:moveTo>
                  <a:cubicBezTo>
                    <a:pt x="0" y="0"/>
                    <a:pt x="3" y="28"/>
                    <a:pt x="51" y="175"/>
                  </a:cubicBezTo>
                  <a:cubicBezTo>
                    <a:pt x="69" y="231"/>
                    <a:pt x="106" y="285"/>
                    <a:pt x="139" y="300"/>
                  </a:cubicBezTo>
                  <a:cubicBezTo>
                    <a:pt x="170" y="315"/>
                    <a:pt x="203" y="369"/>
                    <a:pt x="215" y="425"/>
                  </a:cubicBezTo>
                  <a:cubicBezTo>
                    <a:pt x="247" y="596"/>
                    <a:pt x="416" y="739"/>
                    <a:pt x="575" y="739"/>
                  </a:cubicBezTo>
                  <a:cubicBezTo>
                    <a:pt x="585" y="739"/>
                    <a:pt x="594" y="738"/>
                    <a:pt x="603" y="737"/>
                  </a:cubicBezTo>
                  <a:cubicBezTo>
                    <a:pt x="748" y="721"/>
                    <a:pt x="743" y="715"/>
                    <a:pt x="543" y="646"/>
                  </a:cubicBezTo>
                  <a:cubicBezTo>
                    <a:pt x="424" y="606"/>
                    <a:pt x="327" y="548"/>
                    <a:pt x="327" y="515"/>
                  </a:cubicBezTo>
                  <a:cubicBezTo>
                    <a:pt x="327" y="445"/>
                    <a:pt x="72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2806000" y="1844600"/>
              <a:ext cx="8525" cy="2300"/>
            </a:xfrm>
            <a:custGeom>
              <a:avLst/>
              <a:gdLst/>
              <a:ahLst/>
              <a:cxnLst/>
              <a:rect l="l" t="t" r="r" b="b"/>
              <a:pathLst>
                <a:path w="341" h="92" extrusionOk="0">
                  <a:moveTo>
                    <a:pt x="240" y="0"/>
                  </a:moveTo>
                  <a:cubicBezTo>
                    <a:pt x="205" y="0"/>
                    <a:pt x="163" y="7"/>
                    <a:pt x="115" y="21"/>
                  </a:cubicBezTo>
                  <a:cubicBezTo>
                    <a:pt x="0" y="53"/>
                    <a:pt x="5" y="61"/>
                    <a:pt x="162" y="83"/>
                  </a:cubicBezTo>
                  <a:cubicBezTo>
                    <a:pt x="197" y="89"/>
                    <a:pt x="230" y="91"/>
                    <a:pt x="257" y="91"/>
                  </a:cubicBezTo>
                  <a:cubicBezTo>
                    <a:pt x="308" y="91"/>
                    <a:pt x="341" y="82"/>
                    <a:pt x="341" y="67"/>
                  </a:cubicBezTo>
                  <a:cubicBezTo>
                    <a:pt x="341" y="23"/>
                    <a:pt x="303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806250" y="1840750"/>
              <a:ext cx="7150" cy="3075"/>
            </a:xfrm>
            <a:custGeom>
              <a:avLst/>
              <a:gdLst/>
              <a:ahLst/>
              <a:cxnLst/>
              <a:rect l="l" t="t" r="r" b="b"/>
              <a:pathLst>
                <a:path w="286" h="123" extrusionOk="0">
                  <a:moveTo>
                    <a:pt x="113" y="0"/>
                  </a:moveTo>
                  <a:cubicBezTo>
                    <a:pt x="92" y="0"/>
                    <a:pt x="86" y="9"/>
                    <a:pt x="99" y="25"/>
                  </a:cubicBezTo>
                  <a:cubicBezTo>
                    <a:pt x="120" y="51"/>
                    <a:pt x="96" y="82"/>
                    <a:pt x="52" y="94"/>
                  </a:cubicBezTo>
                  <a:cubicBezTo>
                    <a:pt x="1" y="109"/>
                    <a:pt x="11" y="119"/>
                    <a:pt x="80" y="122"/>
                  </a:cubicBezTo>
                  <a:lnTo>
                    <a:pt x="80" y="121"/>
                  </a:lnTo>
                  <a:cubicBezTo>
                    <a:pt x="85" y="121"/>
                    <a:pt x="90" y="121"/>
                    <a:pt x="95" y="121"/>
                  </a:cubicBezTo>
                  <a:cubicBezTo>
                    <a:pt x="235" y="121"/>
                    <a:pt x="286" y="44"/>
                    <a:pt x="162" y="9"/>
                  </a:cubicBezTo>
                  <a:cubicBezTo>
                    <a:pt x="142" y="3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2937125" y="1643200"/>
              <a:ext cx="5300" cy="1975"/>
            </a:xfrm>
            <a:custGeom>
              <a:avLst/>
              <a:gdLst/>
              <a:ahLst/>
              <a:cxnLst/>
              <a:rect l="l" t="t" r="r" b="b"/>
              <a:pathLst>
                <a:path w="212" h="79" extrusionOk="0">
                  <a:moveTo>
                    <a:pt x="185" y="0"/>
                  </a:moveTo>
                  <a:cubicBezTo>
                    <a:pt x="173" y="0"/>
                    <a:pt x="157" y="3"/>
                    <a:pt x="138" y="9"/>
                  </a:cubicBezTo>
                  <a:cubicBezTo>
                    <a:pt x="25" y="42"/>
                    <a:pt x="1" y="78"/>
                    <a:pt x="93" y="78"/>
                  </a:cubicBezTo>
                  <a:cubicBezTo>
                    <a:pt x="134" y="77"/>
                    <a:pt x="171" y="59"/>
                    <a:pt x="196" y="29"/>
                  </a:cubicBezTo>
                  <a:cubicBezTo>
                    <a:pt x="212" y="10"/>
                    <a:pt x="206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2939625" y="1662550"/>
              <a:ext cx="2750" cy="3700"/>
            </a:xfrm>
            <a:custGeom>
              <a:avLst/>
              <a:gdLst/>
              <a:ahLst/>
              <a:cxnLst/>
              <a:rect l="l" t="t" r="r" b="b"/>
              <a:pathLst>
                <a:path w="110" h="148" extrusionOk="0">
                  <a:moveTo>
                    <a:pt x="25" y="1"/>
                  </a:moveTo>
                  <a:cubicBezTo>
                    <a:pt x="10" y="1"/>
                    <a:pt x="1" y="31"/>
                    <a:pt x="1" y="74"/>
                  </a:cubicBezTo>
                  <a:cubicBezTo>
                    <a:pt x="1" y="116"/>
                    <a:pt x="26" y="147"/>
                    <a:pt x="63" y="147"/>
                  </a:cubicBezTo>
                  <a:lnTo>
                    <a:pt x="63" y="147"/>
                  </a:lnTo>
                  <a:cubicBezTo>
                    <a:pt x="99" y="147"/>
                    <a:pt x="110" y="116"/>
                    <a:pt x="87" y="74"/>
                  </a:cubicBezTo>
                  <a:cubicBezTo>
                    <a:pt x="66" y="31"/>
                    <a:pt x="40" y="1"/>
                    <a:pt x="25" y="1"/>
                  </a:cubicBezTo>
                  <a:close/>
                  <a:moveTo>
                    <a:pt x="63" y="147"/>
                  </a:moveTo>
                  <a:cubicBezTo>
                    <a:pt x="62" y="147"/>
                    <a:pt x="62" y="147"/>
                    <a:pt x="62" y="147"/>
                  </a:cubicBezTo>
                  <a:lnTo>
                    <a:pt x="63" y="147"/>
                  </a:lnTo>
                  <a:cubicBezTo>
                    <a:pt x="63" y="147"/>
                    <a:pt x="63" y="147"/>
                    <a:pt x="63" y="1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2962650" y="1722175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29" y="1"/>
                  </a:moveTo>
                  <a:cubicBezTo>
                    <a:pt x="12" y="1"/>
                    <a:pt x="1" y="21"/>
                    <a:pt x="1" y="50"/>
                  </a:cubicBezTo>
                  <a:cubicBezTo>
                    <a:pt x="1" y="78"/>
                    <a:pt x="32" y="99"/>
                    <a:pt x="69" y="99"/>
                  </a:cubicBezTo>
                  <a:cubicBezTo>
                    <a:pt x="106" y="99"/>
                    <a:pt x="120" y="77"/>
                    <a:pt x="98" y="50"/>
                  </a:cubicBezTo>
                  <a:cubicBezTo>
                    <a:pt x="75" y="23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009650" y="1719175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281" y="0"/>
                  </a:moveTo>
                  <a:cubicBezTo>
                    <a:pt x="261" y="0"/>
                    <a:pt x="231" y="3"/>
                    <a:pt x="190" y="9"/>
                  </a:cubicBezTo>
                  <a:cubicBezTo>
                    <a:pt x="2" y="34"/>
                    <a:pt x="1" y="37"/>
                    <a:pt x="128" y="118"/>
                  </a:cubicBezTo>
                  <a:cubicBezTo>
                    <a:pt x="158" y="137"/>
                    <a:pt x="182" y="148"/>
                    <a:pt x="203" y="148"/>
                  </a:cubicBezTo>
                  <a:cubicBezTo>
                    <a:pt x="233" y="148"/>
                    <a:pt x="257" y="127"/>
                    <a:pt x="287" y="82"/>
                  </a:cubicBezTo>
                  <a:cubicBezTo>
                    <a:pt x="329" y="21"/>
                    <a:pt x="336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018575" y="1718600"/>
              <a:ext cx="7775" cy="3175"/>
            </a:xfrm>
            <a:custGeom>
              <a:avLst/>
              <a:gdLst/>
              <a:ahLst/>
              <a:cxnLst/>
              <a:rect l="l" t="t" r="r" b="b"/>
              <a:pathLst>
                <a:path w="311" h="127" extrusionOk="0">
                  <a:moveTo>
                    <a:pt x="241" y="0"/>
                  </a:moveTo>
                  <a:cubicBezTo>
                    <a:pt x="194" y="0"/>
                    <a:pt x="128" y="26"/>
                    <a:pt x="78" y="64"/>
                  </a:cubicBezTo>
                  <a:cubicBezTo>
                    <a:pt x="24" y="107"/>
                    <a:pt x="1" y="126"/>
                    <a:pt x="19" y="126"/>
                  </a:cubicBezTo>
                  <a:cubicBezTo>
                    <a:pt x="35" y="126"/>
                    <a:pt x="79" y="113"/>
                    <a:pt x="159" y="87"/>
                  </a:cubicBezTo>
                  <a:cubicBezTo>
                    <a:pt x="266" y="51"/>
                    <a:pt x="311" y="15"/>
                    <a:pt x="266" y="3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040550" y="1712775"/>
              <a:ext cx="11650" cy="5625"/>
            </a:xfrm>
            <a:custGeom>
              <a:avLst/>
              <a:gdLst/>
              <a:ahLst/>
              <a:cxnLst/>
              <a:rect l="l" t="t" r="r" b="b"/>
              <a:pathLst>
                <a:path w="466" h="225" extrusionOk="0">
                  <a:moveTo>
                    <a:pt x="345" y="1"/>
                  </a:moveTo>
                  <a:cubicBezTo>
                    <a:pt x="228" y="1"/>
                    <a:pt x="0" y="91"/>
                    <a:pt x="0" y="154"/>
                  </a:cubicBezTo>
                  <a:cubicBezTo>
                    <a:pt x="0" y="192"/>
                    <a:pt x="26" y="224"/>
                    <a:pt x="54" y="224"/>
                  </a:cubicBezTo>
                  <a:cubicBezTo>
                    <a:pt x="55" y="224"/>
                    <a:pt x="56" y="224"/>
                    <a:pt x="57" y="224"/>
                  </a:cubicBezTo>
                  <a:cubicBezTo>
                    <a:pt x="84" y="224"/>
                    <a:pt x="106" y="203"/>
                    <a:pt x="108" y="175"/>
                  </a:cubicBezTo>
                  <a:cubicBezTo>
                    <a:pt x="108" y="147"/>
                    <a:pt x="163" y="126"/>
                    <a:pt x="239" y="126"/>
                  </a:cubicBezTo>
                  <a:cubicBezTo>
                    <a:pt x="370" y="126"/>
                    <a:pt x="466" y="60"/>
                    <a:pt x="402" y="14"/>
                  </a:cubicBezTo>
                  <a:cubicBezTo>
                    <a:pt x="390" y="5"/>
                    <a:pt x="370" y="1"/>
                    <a:pt x="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053075" y="1707925"/>
              <a:ext cx="13200" cy="5225"/>
            </a:xfrm>
            <a:custGeom>
              <a:avLst/>
              <a:gdLst/>
              <a:ahLst/>
              <a:cxnLst/>
              <a:rect l="l" t="t" r="r" b="b"/>
              <a:pathLst>
                <a:path w="528" h="209" extrusionOk="0">
                  <a:moveTo>
                    <a:pt x="474" y="1"/>
                  </a:moveTo>
                  <a:cubicBezTo>
                    <a:pt x="453" y="1"/>
                    <a:pt x="426" y="4"/>
                    <a:pt x="396" y="9"/>
                  </a:cubicBezTo>
                  <a:cubicBezTo>
                    <a:pt x="322" y="24"/>
                    <a:pt x="265" y="56"/>
                    <a:pt x="265" y="83"/>
                  </a:cubicBezTo>
                  <a:cubicBezTo>
                    <a:pt x="265" y="100"/>
                    <a:pt x="254" y="109"/>
                    <a:pt x="236" y="109"/>
                  </a:cubicBezTo>
                  <a:cubicBezTo>
                    <a:pt x="226" y="109"/>
                    <a:pt x="213" y="106"/>
                    <a:pt x="199" y="99"/>
                  </a:cubicBezTo>
                  <a:cubicBezTo>
                    <a:pt x="189" y="94"/>
                    <a:pt x="178" y="92"/>
                    <a:pt x="169" y="92"/>
                  </a:cubicBezTo>
                  <a:cubicBezTo>
                    <a:pt x="149" y="92"/>
                    <a:pt x="134" y="103"/>
                    <a:pt x="134" y="123"/>
                  </a:cubicBezTo>
                  <a:cubicBezTo>
                    <a:pt x="134" y="142"/>
                    <a:pt x="119" y="154"/>
                    <a:pt x="98" y="154"/>
                  </a:cubicBezTo>
                  <a:cubicBezTo>
                    <a:pt x="88" y="154"/>
                    <a:pt x="78" y="152"/>
                    <a:pt x="66" y="147"/>
                  </a:cubicBezTo>
                  <a:cubicBezTo>
                    <a:pt x="48" y="138"/>
                    <a:pt x="31" y="133"/>
                    <a:pt x="20" y="133"/>
                  </a:cubicBezTo>
                  <a:cubicBezTo>
                    <a:pt x="8" y="133"/>
                    <a:pt x="1" y="138"/>
                    <a:pt x="1" y="147"/>
                  </a:cubicBezTo>
                  <a:cubicBezTo>
                    <a:pt x="1" y="165"/>
                    <a:pt x="46" y="190"/>
                    <a:pt x="95" y="205"/>
                  </a:cubicBezTo>
                  <a:lnTo>
                    <a:pt x="96" y="205"/>
                  </a:lnTo>
                  <a:cubicBezTo>
                    <a:pt x="104" y="207"/>
                    <a:pt x="114" y="208"/>
                    <a:pt x="125" y="208"/>
                  </a:cubicBezTo>
                  <a:cubicBezTo>
                    <a:pt x="243" y="208"/>
                    <a:pt x="528" y="83"/>
                    <a:pt x="528" y="21"/>
                  </a:cubicBezTo>
                  <a:cubicBezTo>
                    <a:pt x="528" y="8"/>
                    <a:pt x="507" y="1"/>
                    <a:pt x="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04325" y="1696325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26" y="0"/>
                  </a:moveTo>
                  <a:cubicBezTo>
                    <a:pt x="11" y="0"/>
                    <a:pt x="0" y="27"/>
                    <a:pt x="3" y="69"/>
                  </a:cubicBezTo>
                  <a:cubicBezTo>
                    <a:pt x="5" y="104"/>
                    <a:pt x="11" y="122"/>
                    <a:pt x="21" y="122"/>
                  </a:cubicBezTo>
                  <a:cubicBezTo>
                    <a:pt x="27" y="122"/>
                    <a:pt x="35" y="114"/>
                    <a:pt x="43" y="99"/>
                  </a:cubicBezTo>
                  <a:cubicBezTo>
                    <a:pt x="61" y="66"/>
                    <a:pt x="58" y="21"/>
                    <a:pt x="37" y="5"/>
                  </a:cubicBezTo>
                  <a:cubicBezTo>
                    <a:pt x="33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109075" y="1694000"/>
              <a:ext cx="13100" cy="3775"/>
            </a:xfrm>
            <a:custGeom>
              <a:avLst/>
              <a:gdLst/>
              <a:ahLst/>
              <a:cxnLst/>
              <a:rect l="l" t="t" r="r" b="b"/>
              <a:pathLst>
                <a:path w="524" h="151" extrusionOk="0">
                  <a:moveTo>
                    <a:pt x="320" y="1"/>
                  </a:moveTo>
                  <a:cubicBezTo>
                    <a:pt x="290" y="1"/>
                    <a:pt x="258" y="9"/>
                    <a:pt x="217" y="26"/>
                  </a:cubicBezTo>
                  <a:cubicBezTo>
                    <a:pt x="170" y="46"/>
                    <a:pt x="120" y="57"/>
                    <a:pt x="84" y="57"/>
                  </a:cubicBezTo>
                  <a:cubicBezTo>
                    <a:pt x="66" y="57"/>
                    <a:pt x="52" y="55"/>
                    <a:pt x="44" y="49"/>
                  </a:cubicBezTo>
                  <a:cubicBezTo>
                    <a:pt x="31" y="38"/>
                    <a:pt x="20" y="33"/>
                    <a:pt x="12" y="33"/>
                  </a:cubicBezTo>
                  <a:cubicBezTo>
                    <a:pt x="5" y="33"/>
                    <a:pt x="1" y="38"/>
                    <a:pt x="1" y="49"/>
                  </a:cubicBezTo>
                  <a:cubicBezTo>
                    <a:pt x="1" y="68"/>
                    <a:pt x="56" y="104"/>
                    <a:pt x="119" y="129"/>
                  </a:cubicBezTo>
                  <a:cubicBezTo>
                    <a:pt x="156" y="143"/>
                    <a:pt x="198" y="151"/>
                    <a:pt x="238" y="151"/>
                  </a:cubicBezTo>
                  <a:cubicBezTo>
                    <a:pt x="274" y="151"/>
                    <a:pt x="307" y="145"/>
                    <a:pt x="332" y="134"/>
                  </a:cubicBezTo>
                  <a:cubicBezTo>
                    <a:pt x="365" y="119"/>
                    <a:pt x="408" y="111"/>
                    <a:pt x="445" y="111"/>
                  </a:cubicBezTo>
                  <a:cubicBezTo>
                    <a:pt x="465" y="111"/>
                    <a:pt x="483" y="114"/>
                    <a:pt x="496" y="119"/>
                  </a:cubicBezTo>
                  <a:cubicBezTo>
                    <a:pt x="503" y="122"/>
                    <a:pt x="508" y="123"/>
                    <a:pt x="511" y="123"/>
                  </a:cubicBezTo>
                  <a:cubicBezTo>
                    <a:pt x="523" y="123"/>
                    <a:pt x="502" y="98"/>
                    <a:pt x="454" y="61"/>
                  </a:cubicBezTo>
                  <a:cubicBezTo>
                    <a:pt x="404" y="20"/>
                    <a:pt x="36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22150" y="1686475"/>
              <a:ext cx="8450" cy="8350"/>
            </a:xfrm>
            <a:custGeom>
              <a:avLst/>
              <a:gdLst/>
              <a:ahLst/>
              <a:cxnLst/>
              <a:rect l="l" t="t" r="r" b="b"/>
              <a:pathLst>
                <a:path w="338" h="334" extrusionOk="0">
                  <a:moveTo>
                    <a:pt x="302" y="0"/>
                  </a:moveTo>
                  <a:cubicBezTo>
                    <a:pt x="282" y="0"/>
                    <a:pt x="260" y="35"/>
                    <a:pt x="246" y="103"/>
                  </a:cubicBezTo>
                  <a:cubicBezTo>
                    <a:pt x="237" y="147"/>
                    <a:pt x="172" y="217"/>
                    <a:pt x="101" y="257"/>
                  </a:cubicBezTo>
                  <a:cubicBezTo>
                    <a:pt x="33" y="296"/>
                    <a:pt x="0" y="332"/>
                    <a:pt x="30" y="333"/>
                  </a:cubicBezTo>
                  <a:cubicBezTo>
                    <a:pt x="34" y="333"/>
                    <a:pt x="37" y="333"/>
                    <a:pt x="41" y="333"/>
                  </a:cubicBezTo>
                  <a:cubicBezTo>
                    <a:pt x="188" y="333"/>
                    <a:pt x="337" y="218"/>
                    <a:pt x="337" y="103"/>
                  </a:cubicBezTo>
                  <a:cubicBezTo>
                    <a:pt x="337" y="35"/>
                    <a:pt x="321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155275" y="1675150"/>
              <a:ext cx="6500" cy="900"/>
            </a:xfrm>
            <a:custGeom>
              <a:avLst/>
              <a:gdLst/>
              <a:ahLst/>
              <a:cxnLst/>
              <a:rect l="l" t="t" r="r" b="b"/>
              <a:pathLst>
                <a:path w="260" h="36" extrusionOk="0">
                  <a:moveTo>
                    <a:pt x="129" y="0"/>
                  </a:moveTo>
                  <a:cubicBezTo>
                    <a:pt x="101" y="0"/>
                    <a:pt x="73" y="4"/>
                    <a:pt x="46" y="10"/>
                  </a:cubicBezTo>
                  <a:cubicBezTo>
                    <a:pt x="0" y="24"/>
                    <a:pt x="36" y="36"/>
                    <a:pt x="130" y="36"/>
                  </a:cubicBezTo>
                  <a:cubicBezTo>
                    <a:pt x="224" y="36"/>
                    <a:pt x="260" y="24"/>
                    <a:pt x="212" y="10"/>
                  </a:cubicBezTo>
                  <a:cubicBezTo>
                    <a:pt x="184" y="4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202450" y="1655775"/>
              <a:ext cx="11275" cy="3050"/>
            </a:xfrm>
            <a:custGeom>
              <a:avLst/>
              <a:gdLst/>
              <a:ahLst/>
              <a:cxnLst/>
              <a:rect l="l" t="t" r="r" b="b"/>
              <a:pathLst>
                <a:path w="451" h="122" extrusionOk="0">
                  <a:moveTo>
                    <a:pt x="370" y="1"/>
                  </a:moveTo>
                  <a:cubicBezTo>
                    <a:pt x="351" y="1"/>
                    <a:pt x="328" y="2"/>
                    <a:pt x="299" y="3"/>
                  </a:cubicBezTo>
                  <a:cubicBezTo>
                    <a:pt x="199" y="8"/>
                    <a:pt x="98" y="15"/>
                    <a:pt x="71" y="18"/>
                  </a:cubicBezTo>
                  <a:cubicBezTo>
                    <a:pt x="1" y="18"/>
                    <a:pt x="4" y="122"/>
                    <a:pt x="69" y="122"/>
                  </a:cubicBezTo>
                  <a:cubicBezTo>
                    <a:pt x="71" y="122"/>
                    <a:pt x="74" y="122"/>
                    <a:pt x="77" y="121"/>
                  </a:cubicBezTo>
                  <a:cubicBezTo>
                    <a:pt x="117" y="117"/>
                    <a:pt x="153" y="93"/>
                    <a:pt x="176" y="59"/>
                  </a:cubicBezTo>
                  <a:cubicBezTo>
                    <a:pt x="189" y="34"/>
                    <a:pt x="200" y="22"/>
                    <a:pt x="213" y="22"/>
                  </a:cubicBezTo>
                  <a:cubicBezTo>
                    <a:pt x="227" y="22"/>
                    <a:pt x="244" y="35"/>
                    <a:pt x="268" y="61"/>
                  </a:cubicBezTo>
                  <a:cubicBezTo>
                    <a:pt x="291" y="87"/>
                    <a:pt x="310" y="99"/>
                    <a:pt x="330" y="99"/>
                  </a:cubicBezTo>
                  <a:cubicBezTo>
                    <a:pt x="350" y="99"/>
                    <a:pt x="372" y="85"/>
                    <a:pt x="402" y="59"/>
                  </a:cubicBezTo>
                  <a:cubicBezTo>
                    <a:pt x="450" y="17"/>
                    <a:pt x="448" y="1"/>
                    <a:pt x="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203575" y="1659425"/>
              <a:ext cx="9850" cy="2375"/>
            </a:xfrm>
            <a:custGeom>
              <a:avLst/>
              <a:gdLst/>
              <a:ahLst/>
              <a:cxnLst/>
              <a:rect l="l" t="t" r="r" b="b"/>
              <a:pathLst>
                <a:path w="394" h="95" extrusionOk="0">
                  <a:moveTo>
                    <a:pt x="197" y="0"/>
                  </a:moveTo>
                  <a:cubicBezTo>
                    <a:pt x="93" y="0"/>
                    <a:pt x="1" y="50"/>
                    <a:pt x="83" y="87"/>
                  </a:cubicBezTo>
                  <a:cubicBezTo>
                    <a:pt x="95" y="92"/>
                    <a:pt x="116" y="94"/>
                    <a:pt x="141" y="94"/>
                  </a:cubicBezTo>
                  <a:cubicBezTo>
                    <a:pt x="179" y="94"/>
                    <a:pt x="227" y="89"/>
                    <a:pt x="268" y="78"/>
                  </a:cubicBezTo>
                  <a:cubicBezTo>
                    <a:pt x="393" y="45"/>
                    <a:pt x="393" y="44"/>
                    <a:pt x="277" y="11"/>
                  </a:cubicBezTo>
                  <a:cubicBezTo>
                    <a:pt x="251" y="3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211125" y="1650450"/>
              <a:ext cx="5050" cy="3375"/>
            </a:xfrm>
            <a:custGeom>
              <a:avLst/>
              <a:gdLst/>
              <a:ahLst/>
              <a:cxnLst/>
              <a:rect l="l" t="t" r="r" b="b"/>
              <a:pathLst>
                <a:path w="202" h="135" extrusionOk="0">
                  <a:moveTo>
                    <a:pt x="178" y="0"/>
                  </a:moveTo>
                  <a:cubicBezTo>
                    <a:pt x="163" y="0"/>
                    <a:pt x="138" y="13"/>
                    <a:pt x="100" y="37"/>
                  </a:cubicBezTo>
                  <a:cubicBezTo>
                    <a:pt x="45" y="73"/>
                    <a:pt x="0" y="109"/>
                    <a:pt x="0" y="118"/>
                  </a:cubicBezTo>
                  <a:cubicBezTo>
                    <a:pt x="0" y="127"/>
                    <a:pt x="45" y="134"/>
                    <a:pt x="100" y="134"/>
                  </a:cubicBezTo>
                  <a:cubicBezTo>
                    <a:pt x="154" y="134"/>
                    <a:pt x="202" y="97"/>
                    <a:pt x="202" y="54"/>
                  </a:cubicBezTo>
                  <a:cubicBezTo>
                    <a:pt x="202" y="18"/>
                    <a:pt x="196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214475" y="1658950"/>
              <a:ext cx="4900" cy="1025"/>
            </a:xfrm>
            <a:custGeom>
              <a:avLst/>
              <a:gdLst/>
              <a:ahLst/>
              <a:cxnLst/>
              <a:rect l="l" t="t" r="r" b="b"/>
              <a:pathLst>
                <a:path w="196" h="41" extrusionOk="0">
                  <a:moveTo>
                    <a:pt x="84" y="1"/>
                  </a:moveTo>
                  <a:cubicBezTo>
                    <a:pt x="57" y="1"/>
                    <a:pt x="32" y="5"/>
                    <a:pt x="20" y="14"/>
                  </a:cubicBezTo>
                  <a:cubicBezTo>
                    <a:pt x="0" y="29"/>
                    <a:pt x="32" y="41"/>
                    <a:pt x="94" y="41"/>
                  </a:cubicBezTo>
                  <a:cubicBezTo>
                    <a:pt x="97" y="41"/>
                    <a:pt x="101" y="41"/>
                    <a:pt x="105" y="40"/>
                  </a:cubicBezTo>
                  <a:cubicBezTo>
                    <a:pt x="179" y="37"/>
                    <a:pt x="196" y="26"/>
                    <a:pt x="145" y="9"/>
                  </a:cubicBezTo>
                  <a:cubicBezTo>
                    <a:pt x="126" y="3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219775" y="1644550"/>
              <a:ext cx="10625" cy="5600"/>
            </a:xfrm>
            <a:custGeom>
              <a:avLst/>
              <a:gdLst/>
              <a:ahLst/>
              <a:cxnLst/>
              <a:rect l="l" t="t" r="r" b="b"/>
              <a:pathLst>
                <a:path w="425" h="224" extrusionOk="0">
                  <a:moveTo>
                    <a:pt x="308" y="0"/>
                  </a:moveTo>
                  <a:cubicBezTo>
                    <a:pt x="273" y="0"/>
                    <a:pt x="250" y="18"/>
                    <a:pt x="250" y="51"/>
                  </a:cubicBezTo>
                  <a:cubicBezTo>
                    <a:pt x="250" y="93"/>
                    <a:pt x="211" y="124"/>
                    <a:pt x="157" y="124"/>
                  </a:cubicBezTo>
                  <a:cubicBezTo>
                    <a:pt x="106" y="124"/>
                    <a:pt x="44" y="146"/>
                    <a:pt x="21" y="173"/>
                  </a:cubicBezTo>
                  <a:cubicBezTo>
                    <a:pt x="0" y="200"/>
                    <a:pt x="12" y="222"/>
                    <a:pt x="57" y="222"/>
                  </a:cubicBezTo>
                  <a:lnTo>
                    <a:pt x="56" y="224"/>
                  </a:lnTo>
                  <a:cubicBezTo>
                    <a:pt x="97" y="224"/>
                    <a:pt x="200" y="182"/>
                    <a:pt x="287" y="128"/>
                  </a:cubicBezTo>
                  <a:cubicBezTo>
                    <a:pt x="414" y="52"/>
                    <a:pt x="424" y="28"/>
                    <a:pt x="347" y="6"/>
                  </a:cubicBezTo>
                  <a:cubicBezTo>
                    <a:pt x="333" y="2"/>
                    <a:pt x="320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236450" y="1632850"/>
              <a:ext cx="13375" cy="7825"/>
            </a:xfrm>
            <a:custGeom>
              <a:avLst/>
              <a:gdLst/>
              <a:ahLst/>
              <a:cxnLst/>
              <a:rect l="l" t="t" r="r" b="b"/>
              <a:pathLst>
                <a:path w="535" h="313" extrusionOk="0">
                  <a:moveTo>
                    <a:pt x="461" y="0"/>
                  </a:moveTo>
                  <a:cubicBezTo>
                    <a:pt x="446" y="0"/>
                    <a:pt x="436" y="22"/>
                    <a:pt x="436" y="55"/>
                  </a:cubicBezTo>
                  <a:cubicBezTo>
                    <a:pt x="436" y="97"/>
                    <a:pt x="348" y="158"/>
                    <a:pt x="242" y="186"/>
                  </a:cubicBezTo>
                  <a:cubicBezTo>
                    <a:pt x="15" y="247"/>
                    <a:pt x="0" y="274"/>
                    <a:pt x="172" y="305"/>
                  </a:cubicBezTo>
                  <a:lnTo>
                    <a:pt x="172" y="307"/>
                  </a:lnTo>
                  <a:cubicBezTo>
                    <a:pt x="191" y="310"/>
                    <a:pt x="209" y="312"/>
                    <a:pt x="225" y="312"/>
                  </a:cubicBezTo>
                  <a:cubicBezTo>
                    <a:pt x="269" y="312"/>
                    <a:pt x="295" y="299"/>
                    <a:pt x="288" y="276"/>
                  </a:cubicBezTo>
                  <a:cubicBezTo>
                    <a:pt x="281" y="248"/>
                    <a:pt x="303" y="229"/>
                    <a:pt x="336" y="229"/>
                  </a:cubicBezTo>
                  <a:cubicBezTo>
                    <a:pt x="342" y="229"/>
                    <a:pt x="348" y="230"/>
                    <a:pt x="354" y="231"/>
                  </a:cubicBezTo>
                  <a:cubicBezTo>
                    <a:pt x="357" y="231"/>
                    <a:pt x="359" y="231"/>
                    <a:pt x="362" y="231"/>
                  </a:cubicBezTo>
                  <a:cubicBezTo>
                    <a:pt x="442" y="231"/>
                    <a:pt x="534" y="52"/>
                    <a:pt x="473" y="6"/>
                  </a:cubicBezTo>
                  <a:cubicBezTo>
                    <a:pt x="469" y="2"/>
                    <a:pt x="46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253075" y="1627475"/>
              <a:ext cx="10750" cy="3625"/>
            </a:xfrm>
            <a:custGeom>
              <a:avLst/>
              <a:gdLst/>
              <a:ahLst/>
              <a:cxnLst/>
              <a:rect l="l" t="t" r="r" b="b"/>
              <a:pathLst>
                <a:path w="430" h="145" extrusionOk="0">
                  <a:moveTo>
                    <a:pt x="404" y="1"/>
                  </a:moveTo>
                  <a:cubicBezTo>
                    <a:pt x="370" y="1"/>
                    <a:pt x="306" y="16"/>
                    <a:pt x="234" y="43"/>
                  </a:cubicBezTo>
                  <a:cubicBezTo>
                    <a:pt x="56" y="111"/>
                    <a:pt x="1" y="145"/>
                    <a:pt x="69" y="145"/>
                  </a:cubicBezTo>
                  <a:cubicBezTo>
                    <a:pt x="90" y="145"/>
                    <a:pt x="122" y="142"/>
                    <a:pt x="165" y="135"/>
                  </a:cubicBezTo>
                  <a:cubicBezTo>
                    <a:pt x="335" y="112"/>
                    <a:pt x="429" y="67"/>
                    <a:pt x="429" y="12"/>
                  </a:cubicBezTo>
                  <a:cubicBezTo>
                    <a:pt x="429" y="4"/>
                    <a:pt x="420" y="1"/>
                    <a:pt x="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270850" y="1617525"/>
              <a:ext cx="6725" cy="3750"/>
            </a:xfrm>
            <a:custGeom>
              <a:avLst/>
              <a:gdLst/>
              <a:ahLst/>
              <a:cxnLst/>
              <a:rect l="l" t="t" r="r" b="b"/>
              <a:pathLst>
                <a:path w="269" h="150" extrusionOk="0">
                  <a:moveTo>
                    <a:pt x="199" y="1"/>
                  </a:moveTo>
                  <a:cubicBezTo>
                    <a:pt x="173" y="1"/>
                    <a:pt x="138" y="13"/>
                    <a:pt x="94" y="37"/>
                  </a:cubicBezTo>
                  <a:cubicBezTo>
                    <a:pt x="14" y="81"/>
                    <a:pt x="0" y="114"/>
                    <a:pt x="51" y="138"/>
                  </a:cubicBezTo>
                  <a:cubicBezTo>
                    <a:pt x="68" y="146"/>
                    <a:pt x="87" y="149"/>
                    <a:pt x="105" y="149"/>
                  </a:cubicBezTo>
                  <a:cubicBezTo>
                    <a:pt x="186" y="149"/>
                    <a:pt x="268" y="83"/>
                    <a:pt x="239" y="22"/>
                  </a:cubicBezTo>
                  <a:cubicBezTo>
                    <a:pt x="232" y="7"/>
                    <a:pt x="218" y="1"/>
                    <a:pt x="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276975" y="1620325"/>
              <a:ext cx="4725" cy="2500"/>
            </a:xfrm>
            <a:custGeom>
              <a:avLst/>
              <a:gdLst/>
              <a:ahLst/>
              <a:cxnLst/>
              <a:rect l="l" t="t" r="r" b="b"/>
              <a:pathLst>
                <a:path w="189" h="100" extrusionOk="0">
                  <a:moveTo>
                    <a:pt x="63" y="1"/>
                  </a:moveTo>
                  <a:cubicBezTo>
                    <a:pt x="27" y="1"/>
                    <a:pt x="0" y="22"/>
                    <a:pt x="0" y="50"/>
                  </a:cubicBezTo>
                  <a:cubicBezTo>
                    <a:pt x="0" y="78"/>
                    <a:pt x="46" y="99"/>
                    <a:pt x="103" y="99"/>
                  </a:cubicBezTo>
                  <a:cubicBezTo>
                    <a:pt x="160" y="99"/>
                    <a:pt x="188" y="77"/>
                    <a:pt x="166" y="50"/>
                  </a:cubicBezTo>
                  <a:cubicBezTo>
                    <a:pt x="140" y="20"/>
                    <a:pt x="103" y="2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278975" y="1615875"/>
              <a:ext cx="4850" cy="2700"/>
            </a:xfrm>
            <a:custGeom>
              <a:avLst/>
              <a:gdLst/>
              <a:ahLst/>
              <a:cxnLst/>
              <a:rect l="l" t="t" r="r" b="b"/>
              <a:pathLst>
                <a:path w="194" h="108" extrusionOk="0">
                  <a:moveTo>
                    <a:pt x="145" y="0"/>
                  </a:moveTo>
                  <a:cubicBezTo>
                    <a:pt x="125" y="0"/>
                    <a:pt x="98" y="8"/>
                    <a:pt x="65" y="23"/>
                  </a:cubicBezTo>
                  <a:cubicBezTo>
                    <a:pt x="8" y="50"/>
                    <a:pt x="1" y="76"/>
                    <a:pt x="45" y="98"/>
                  </a:cubicBezTo>
                  <a:cubicBezTo>
                    <a:pt x="58" y="104"/>
                    <a:pt x="73" y="107"/>
                    <a:pt x="87" y="107"/>
                  </a:cubicBezTo>
                  <a:cubicBezTo>
                    <a:pt x="114" y="107"/>
                    <a:pt x="140" y="97"/>
                    <a:pt x="154" y="79"/>
                  </a:cubicBezTo>
                  <a:cubicBezTo>
                    <a:pt x="193" y="30"/>
                    <a:pt x="185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285700" y="1608400"/>
              <a:ext cx="15775" cy="5325"/>
            </a:xfrm>
            <a:custGeom>
              <a:avLst/>
              <a:gdLst/>
              <a:ahLst/>
              <a:cxnLst/>
              <a:rect l="l" t="t" r="r" b="b"/>
              <a:pathLst>
                <a:path w="631" h="213" extrusionOk="0">
                  <a:moveTo>
                    <a:pt x="571" y="1"/>
                  </a:moveTo>
                  <a:cubicBezTo>
                    <a:pt x="567" y="1"/>
                    <a:pt x="564" y="1"/>
                    <a:pt x="560" y="2"/>
                  </a:cubicBezTo>
                  <a:cubicBezTo>
                    <a:pt x="323" y="39"/>
                    <a:pt x="0" y="179"/>
                    <a:pt x="152" y="179"/>
                  </a:cubicBezTo>
                  <a:cubicBezTo>
                    <a:pt x="173" y="179"/>
                    <a:pt x="252" y="154"/>
                    <a:pt x="328" y="124"/>
                  </a:cubicBezTo>
                  <a:cubicBezTo>
                    <a:pt x="379" y="104"/>
                    <a:pt x="410" y="94"/>
                    <a:pt x="427" y="94"/>
                  </a:cubicBezTo>
                  <a:cubicBezTo>
                    <a:pt x="449" y="94"/>
                    <a:pt x="444" y="113"/>
                    <a:pt x="423" y="155"/>
                  </a:cubicBezTo>
                  <a:cubicBezTo>
                    <a:pt x="402" y="194"/>
                    <a:pt x="397" y="212"/>
                    <a:pt x="410" y="212"/>
                  </a:cubicBezTo>
                  <a:cubicBezTo>
                    <a:pt x="419" y="212"/>
                    <a:pt x="437" y="203"/>
                    <a:pt x="466" y="185"/>
                  </a:cubicBezTo>
                  <a:cubicBezTo>
                    <a:pt x="505" y="162"/>
                    <a:pt x="543" y="148"/>
                    <a:pt x="568" y="148"/>
                  </a:cubicBezTo>
                  <a:cubicBezTo>
                    <a:pt x="575" y="148"/>
                    <a:pt x="581" y="150"/>
                    <a:pt x="585" y="152"/>
                  </a:cubicBezTo>
                  <a:cubicBezTo>
                    <a:pt x="588" y="154"/>
                    <a:pt x="590" y="155"/>
                    <a:pt x="593" y="155"/>
                  </a:cubicBezTo>
                  <a:cubicBezTo>
                    <a:pt x="608" y="155"/>
                    <a:pt x="622" y="127"/>
                    <a:pt x="625" y="82"/>
                  </a:cubicBezTo>
                  <a:cubicBezTo>
                    <a:pt x="631" y="35"/>
                    <a:pt x="608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301150" y="1604325"/>
              <a:ext cx="6900" cy="5250"/>
            </a:xfrm>
            <a:custGeom>
              <a:avLst/>
              <a:gdLst/>
              <a:ahLst/>
              <a:cxnLst/>
              <a:rect l="l" t="t" r="r" b="b"/>
              <a:pathLst>
                <a:path w="276" h="210" extrusionOk="0">
                  <a:moveTo>
                    <a:pt x="237" y="1"/>
                  </a:moveTo>
                  <a:cubicBezTo>
                    <a:pt x="216" y="1"/>
                    <a:pt x="179" y="10"/>
                    <a:pt x="124" y="26"/>
                  </a:cubicBezTo>
                  <a:cubicBezTo>
                    <a:pt x="9" y="59"/>
                    <a:pt x="0" y="91"/>
                    <a:pt x="79" y="185"/>
                  </a:cubicBezTo>
                  <a:cubicBezTo>
                    <a:pt x="92" y="202"/>
                    <a:pt x="105" y="210"/>
                    <a:pt x="118" y="210"/>
                  </a:cubicBezTo>
                  <a:cubicBezTo>
                    <a:pt x="143" y="210"/>
                    <a:pt x="171" y="181"/>
                    <a:pt x="207" y="120"/>
                  </a:cubicBezTo>
                  <a:cubicBezTo>
                    <a:pt x="260" y="33"/>
                    <a:pt x="276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310050" y="1601175"/>
              <a:ext cx="9725" cy="5000"/>
            </a:xfrm>
            <a:custGeom>
              <a:avLst/>
              <a:gdLst/>
              <a:ahLst/>
              <a:cxnLst/>
              <a:rect l="l" t="t" r="r" b="b"/>
              <a:pathLst>
                <a:path w="389" h="200" extrusionOk="0">
                  <a:moveTo>
                    <a:pt x="274" y="0"/>
                  </a:moveTo>
                  <a:cubicBezTo>
                    <a:pt x="176" y="0"/>
                    <a:pt x="45" y="17"/>
                    <a:pt x="11" y="43"/>
                  </a:cubicBezTo>
                  <a:cubicBezTo>
                    <a:pt x="1" y="50"/>
                    <a:pt x="48" y="95"/>
                    <a:pt x="125" y="146"/>
                  </a:cubicBezTo>
                  <a:cubicBezTo>
                    <a:pt x="178" y="182"/>
                    <a:pt x="216" y="200"/>
                    <a:pt x="241" y="200"/>
                  </a:cubicBezTo>
                  <a:cubicBezTo>
                    <a:pt x="272" y="200"/>
                    <a:pt x="279" y="170"/>
                    <a:pt x="265" y="109"/>
                  </a:cubicBezTo>
                  <a:cubicBezTo>
                    <a:pt x="260" y="86"/>
                    <a:pt x="284" y="71"/>
                    <a:pt x="321" y="71"/>
                  </a:cubicBezTo>
                  <a:cubicBezTo>
                    <a:pt x="360" y="71"/>
                    <a:pt x="389" y="50"/>
                    <a:pt x="389" y="23"/>
                  </a:cubicBezTo>
                  <a:cubicBezTo>
                    <a:pt x="389" y="7"/>
                    <a:pt x="338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318350" y="1593850"/>
              <a:ext cx="17100" cy="4800"/>
            </a:xfrm>
            <a:custGeom>
              <a:avLst/>
              <a:gdLst/>
              <a:ahLst/>
              <a:cxnLst/>
              <a:rect l="l" t="t" r="r" b="b"/>
              <a:pathLst>
                <a:path w="684" h="192" extrusionOk="0">
                  <a:moveTo>
                    <a:pt x="442" y="0"/>
                  </a:moveTo>
                  <a:cubicBezTo>
                    <a:pt x="407" y="0"/>
                    <a:pt x="376" y="7"/>
                    <a:pt x="358" y="20"/>
                  </a:cubicBezTo>
                  <a:cubicBezTo>
                    <a:pt x="321" y="46"/>
                    <a:pt x="245" y="66"/>
                    <a:pt x="182" y="66"/>
                  </a:cubicBezTo>
                  <a:cubicBezTo>
                    <a:pt x="119" y="66"/>
                    <a:pt x="48" y="91"/>
                    <a:pt x="22" y="121"/>
                  </a:cubicBezTo>
                  <a:cubicBezTo>
                    <a:pt x="1" y="148"/>
                    <a:pt x="13" y="161"/>
                    <a:pt x="61" y="161"/>
                  </a:cubicBezTo>
                  <a:cubicBezTo>
                    <a:pt x="83" y="161"/>
                    <a:pt x="113" y="158"/>
                    <a:pt x="151" y="152"/>
                  </a:cubicBezTo>
                  <a:cubicBezTo>
                    <a:pt x="182" y="148"/>
                    <a:pt x="215" y="146"/>
                    <a:pt x="244" y="146"/>
                  </a:cubicBezTo>
                  <a:cubicBezTo>
                    <a:pt x="301" y="146"/>
                    <a:pt x="348" y="154"/>
                    <a:pt x="361" y="169"/>
                  </a:cubicBezTo>
                  <a:cubicBezTo>
                    <a:pt x="372" y="183"/>
                    <a:pt x="398" y="191"/>
                    <a:pt x="430" y="191"/>
                  </a:cubicBezTo>
                  <a:cubicBezTo>
                    <a:pt x="450" y="191"/>
                    <a:pt x="473" y="188"/>
                    <a:pt x="495" y="181"/>
                  </a:cubicBezTo>
                  <a:cubicBezTo>
                    <a:pt x="577" y="157"/>
                    <a:pt x="579" y="142"/>
                    <a:pt x="509" y="108"/>
                  </a:cubicBezTo>
                  <a:cubicBezTo>
                    <a:pt x="442" y="75"/>
                    <a:pt x="452" y="64"/>
                    <a:pt x="552" y="63"/>
                  </a:cubicBezTo>
                  <a:lnTo>
                    <a:pt x="683" y="60"/>
                  </a:lnTo>
                  <a:lnTo>
                    <a:pt x="552" y="18"/>
                  </a:lnTo>
                  <a:cubicBezTo>
                    <a:pt x="515" y="6"/>
                    <a:pt x="476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369150" y="1577200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101" y="0"/>
                  </a:moveTo>
                  <a:cubicBezTo>
                    <a:pt x="91" y="0"/>
                    <a:pt x="79" y="3"/>
                    <a:pt x="66" y="10"/>
                  </a:cubicBezTo>
                  <a:cubicBezTo>
                    <a:pt x="29" y="29"/>
                    <a:pt x="0" y="62"/>
                    <a:pt x="0" y="90"/>
                  </a:cubicBezTo>
                  <a:cubicBezTo>
                    <a:pt x="0" y="109"/>
                    <a:pt x="12" y="119"/>
                    <a:pt x="31" y="119"/>
                  </a:cubicBezTo>
                  <a:cubicBezTo>
                    <a:pt x="41" y="119"/>
                    <a:pt x="53" y="116"/>
                    <a:pt x="66" y="109"/>
                  </a:cubicBezTo>
                  <a:cubicBezTo>
                    <a:pt x="103" y="92"/>
                    <a:pt x="132" y="57"/>
                    <a:pt x="132" y="29"/>
                  </a:cubicBezTo>
                  <a:cubicBezTo>
                    <a:pt x="132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385650" y="1559725"/>
              <a:ext cx="12325" cy="7575"/>
            </a:xfrm>
            <a:custGeom>
              <a:avLst/>
              <a:gdLst/>
              <a:ahLst/>
              <a:cxnLst/>
              <a:rect l="l" t="t" r="r" b="b"/>
              <a:pathLst>
                <a:path w="493" h="303" extrusionOk="0">
                  <a:moveTo>
                    <a:pt x="418" y="1"/>
                  </a:moveTo>
                  <a:cubicBezTo>
                    <a:pt x="324" y="1"/>
                    <a:pt x="6" y="206"/>
                    <a:pt x="2" y="276"/>
                  </a:cubicBezTo>
                  <a:cubicBezTo>
                    <a:pt x="1" y="293"/>
                    <a:pt x="10" y="302"/>
                    <a:pt x="29" y="302"/>
                  </a:cubicBezTo>
                  <a:cubicBezTo>
                    <a:pt x="59" y="302"/>
                    <a:pt x="113" y="281"/>
                    <a:pt x="193" y="238"/>
                  </a:cubicBezTo>
                  <a:lnTo>
                    <a:pt x="193" y="240"/>
                  </a:lnTo>
                  <a:cubicBezTo>
                    <a:pt x="412" y="124"/>
                    <a:pt x="492" y="47"/>
                    <a:pt x="437" y="6"/>
                  </a:cubicBezTo>
                  <a:cubicBezTo>
                    <a:pt x="433" y="2"/>
                    <a:pt x="426" y="1"/>
                    <a:pt x="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412325" y="1547250"/>
              <a:ext cx="8550" cy="5275"/>
            </a:xfrm>
            <a:custGeom>
              <a:avLst/>
              <a:gdLst/>
              <a:ahLst/>
              <a:cxnLst/>
              <a:rect l="l" t="t" r="r" b="b"/>
              <a:pathLst>
                <a:path w="342" h="211" extrusionOk="0">
                  <a:moveTo>
                    <a:pt x="140" y="0"/>
                  </a:moveTo>
                  <a:cubicBezTo>
                    <a:pt x="118" y="0"/>
                    <a:pt x="100" y="25"/>
                    <a:pt x="63" y="76"/>
                  </a:cubicBezTo>
                  <a:cubicBezTo>
                    <a:pt x="0" y="166"/>
                    <a:pt x="10" y="181"/>
                    <a:pt x="154" y="202"/>
                  </a:cubicBezTo>
                  <a:cubicBezTo>
                    <a:pt x="195" y="208"/>
                    <a:pt x="227" y="211"/>
                    <a:pt x="252" y="211"/>
                  </a:cubicBezTo>
                  <a:cubicBezTo>
                    <a:pt x="341" y="211"/>
                    <a:pt x="328" y="170"/>
                    <a:pt x="224" y="64"/>
                  </a:cubicBezTo>
                  <a:cubicBezTo>
                    <a:pt x="182" y="22"/>
                    <a:pt x="160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443425" y="1514900"/>
              <a:ext cx="39425" cy="21500"/>
            </a:xfrm>
            <a:custGeom>
              <a:avLst/>
              <a:gdLst/>
              <a:ahLst/>
              <a:cxnLst/>
              <a:rect l="l" t="t" r="r" b="b"/>
              <a:pathLst>
                <a:path w="1577" h="860" extrusionOk="0">
                  <a:moveTo>
                    <a:pt x="1514" y="0"/>
                  </a:moveTo>
                  <a:cubicBezTo>
                    <a:pt x="1461" y="0"/>
                    <a:pt x="1368" y="33"/>
                    <a:pt x="1218" y="99"/>
                  </a:cubicBezTo>
                  <a:cubicBezTo>
                    <a:pt x="1068" y="166"/>
                    <a:pt x="980" y="242"/>
                    <a:pt x="980" y="305"/>
                  </a:cubicBezTo>
                  <a:cubicBezTo>
                    <a:pt x="980" y="352"/>
                    <a:pt x="973" y="374"/>
                    <a:pt x="952" y="374"/>
                  </a:cubicBezTo>
                  <a:cubicBezTo>
                    <a:pt x="938" y="374"/>
                    <a:pt x="915" y="363"/>
                    <a:pt x="883" y="342"/>
                  </a:cubicBezTo>
                  <a:cubicBezTo>
                    <a:pt x="847" y="319"/>
                    <a:pt x="822" y="307"/>
                    <a:pt x="803" y="307"/>
                  </a:cubicBezTo>
                  <a:cubicBezTo>
                    <a:pt x="779" y="307"/>
                    <a:pt x="763" y="324"/>
                    <a:pt x="745" y="360"/>
                  </a:cubicBezTo>
                  <a:cubicBezTo>
                    <a:pt x="717" y="408"/>
                    <a:pt x="668" y="438"/>
                    <a:pt x="614" y="441"/>
                  </a:cubicBezTo>
                  <a:cubicBezTo>
                    <a:pt x="563" y="441"/>
                    <a:pt x="523" y="463"/>
                    <a:pt x="523" y="491"/>
                  </a:cubicBezTo>
                  <a:cubicBezTo>
                    <a:pt x="523" y="518"/>
                    <a:pt x="415" y="573"/>
                    <a:pt x="290" y="614"/>
                  </a:cubicBezTo>
                  <a:cubicBezTo>
                    <a:pt x="71" y="682"/>
                    <a:pt x="1" y="732"/>
                    <a:pt x="108" y="744"/>
                  </a:cubicBezTo>
                  <a:cubicBezTo>
                    <a:pt x="121" y="745"/>
                    <a:pt x="133" y="745"/>
                    <a:pt x="146" y="745"/>
                  </a:cubicBezTo>
                  <a:cubicBezTo>
                    <a:pt x="168" y="745"/>
                    <a:pt x="191" y="744"/>
                    <a:pt x="214" y="741"/>
                  </a:cubicBezTo>
                  <a:cubicBezTo>
                    <a:pt x="216" y="740"/>
                    <a:pt x="219" y="740"/>
                    <a:pt x="221" y="740"/>
                  </a:cubicBezTo>
                  <a:cubicBezTo>
                    <a:pt x="248" y="740"/>
                    <a:pt x="251" y="758"/>
                    <a:pt x="230" y="784"/>
                  </a:cubicBezTo>
                  <a:cubicBezTo>
                    <a:pt x="207" y="812"/>
                    <a:pt x="212" y="844"/>
                    <a:pt x="242" y="857"/>
                  </a:cubicBezTo>
                  <a:cubicBezTo>
                    <a:pt x="246" y="858"/>
                    <a:pt x="250" y="859"/>
                    <a:pt x="254" y="859"/>
                  </a:cubicBezTo>
                  <a:cubicBezTo>
                    <a:pt x="290" y="859"/>
                    <a:pt x="357" y="811"/>
                    <a:pt x="421" y="739"/>
                  </a:cubicBezTo>
                  <a:cubicBezTo>
                    <a:pt x="563" y="580"/>
                    <a:pt x="783" y="476"/>
                    <a:pt x="971" y="476"/>
                  </a:cubicBezTo>
                  <a:cubicBezTo>
                    <a:pt x="984" y="476"/>
                    <a:pt x="998" y="477"/>
                    <a:pt x="1011" y="478"/>
                  </a:cubicBezTo>
                  <a:cubicBezTo>
                    <a:pt x="1030" y="480"/>
                    <a:pt x="1046" y="480"/>
                    <a:pt x="1059" y="480"/>
                  </a:cubicBezTo>
                  <a:cubicBezTo>
                    <a:pt x="1095" y="480"/>
                    <a:pt x="1103" y="474"/>
                    <a:pt x="1071" y="463"/>
                  </a:cubicBezTo>
                  <a:cubicBezTo>
                    <a:pt x="1029" y="451"/>
                    <a:pt x="1008" y="405"/>
                    <a:pt x="1026" y="366"/>
                  </a:cubicBezTo>
                  <a:cubicBezTo>
                    <a:pt x="1041" y="337"/>
                    <a:pt x="1071" y="318"/>
                    <a:pt x="1100" y="318"/>
                  </a:cubicBezTo>
                  <a:cubicBezTo>
                    <a:pt x="1109" y="318"/>
                    <a:pt x="1117" y="319"/>
                    <a:pt x="1124" y="323"/>
                  </a:cubicBezTo>
                  <a:cubicBezTo>
                    <a:pt x="1131" y="326"/>
                    <a:pt x="1138" y="327"/>
                    <a:pt x="1144" y="327"/>
                  </a:cubicBezTo>
                  <a:cubicBezTo>
                    <a:pt x="1184" y="327"/>
                    <a:pt x="1207" y="264"/>
                    <a:pt x="1188" y="181"/>
                  </a:cubicBezTo>
                  <a:cubicBezTo>
                    <a:pt x="1184" y="162"/>
                    <a:pt x="1224" y="144"/>
                    <a:pt x="1273" y="144"/>
                  </a:cubicBezTo>
                  <a:cubicBezTo>
                    <a:pt x="1324" y="144"/>
                    <a:pt x="1382" y="115"/>
                    <a:pt x="1399" y="83"/>
                  </a:cubicBezTo>
                  <a:cubicBezTo>
                    <a:pt x="1412" y="59"/>
                    <a:pt x="1420" y="47"/>
                    <a:pt x="1425" y="47"/>
                  </a:cubicBezTo>
                  <a:cubicBezTo>
                    <a:pt x="1431" y="47"/>
                    <a:pt x="1434" y="59"/>
                    <a:pt x="1436" y="83"/>
                  </a:cubicBezTo>
                  <a:cubicBezTo>
                    <a:pt x="1440" y="124"/>
                    <a:pt x="1470" y="143"/>
                    <a:pt x="1501" y="143"/>
                  </a:cubicBezTo>
                  <a:cubicBezTo>
                    <a:pt x="1538" y="143"/>
                    <a:pt x="1576" y="117"/>
                    <a:pt x="1576" y="69"/>
                  </a:cubicBezTo>
                  <a:cubicBezTo>
                    <a:pt x="1576" y="23"/>
                    <a:pt x="1559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482425" y="1508525"/>
              <a:ext cx="8750" cy="5600"/>
            </a:xfrm>
            <a:custGeom>
              <a:avLst/>
              <a:gdLst/>
              <a:ahLst/>
              <a:cxnLst/>
              <a:rect l="l" t="t" r="r" b="b"/>
              <a:pathLst>
                <a:path w="350" h="224" extrusionOk="0">
                  <a:moveTo>
                    <a:pt x="310" y="0"/>
                  </a:moveTo>
                  <a:cubicBezTo>
                    <a:pt x="203" y="0"/>
                    <a:pt x="0" y="185"/>
                    <a:pt x="72" y="218"/>
                  </a:cubicBezTo>
                  <a:cubicBezTo>
                    <a:pt x="80" y="222"/>
                    <a:pt x="90" y="224"/>
                    <a:pt x="101" y="224"/>
                  </a:cubicBezTo>
                  <a:cubicBezTo>
                    <a:pt x="136" y="224"/>
                    <a:pt x="180" y="205"/>
                    <a:pt x="216" y="173"/>
                  </a:cubicBezTo>
                  <a:cubicBezTo>
                    <a:pt x="263" y="130"/>
                    <a:pt x="272" y="100"/>
                    <a:pt x="237" y="100"/>
                  </a:cubicBezTo>
                  <a:cubicBezTo>
                    <a:pt x="203" y="100"/>
                    <a:pt x="222" y="78"/>
                    <a:pt x="278" y="50"/>
                  </a:cubicBezTo>
                  <a:cubicBezTo>
                    <a:pt x="334" y="23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495950" y="1500400"/>
              <a:ext cx="13975" cy="11300"/>
            </a:xfrm>
            <a:custGeom>
              <a:avLst/>
              <a:gdLst/>
              <a:ahLst/>
              <a:cxnLst/>
              <a:rect l="l" t="t" r="r" b="b"/>
              <a:pathLst>
                <a:path w="559" h="452" extrusionOk="0">
                  <a:moveTo>
                    <a:pt x="502" y="0"/>
                  </a:moveTo>
                  <a:cubicBezTo>
                    <a:pt x="418" y="0"/>
                    <a:pt x="1" y="239"/>
                    <a:pt x="1" y="292"/>
                  </a:cubicBezTo>
                  <a:cubicBezTo>
                    <a:pt x="1" y="302"/>
                    <a:pt x="8" y="307"/>
                    <a:pt x="20" y="307"/>
                  </a:cubicBezTo>
                  <a:cubicBezTo>
                    <a:pt x="38" y="307"/>
                    <a:pt x="65" y="297"/>
                    <a:pt x="95" y="279"/>
                  </a:cubicBezTo>
                  <a:cubicBezTo>
                    <a:pt x="127" y="259"/>
                    <a:pt x="154" y="249"/>
                    <a:pt x="176" y="249"/>
                  </a:cubicBezTo>
                  <a:cubicBezTo>
                    <a:pt x="225" y="249"/>
                    <a:pt x="246" y="298"/>
                    <a:pt x="228" y="386"/>
                  </a:cubicBezTo>
                  <a:cubicBezTo>
                    <a:pt x="218" y="426"/>
                    <a:pt x="230" y="452"/>
                    <a:pt x="253" y="452"/>
                  </a:cubicBezTo>
                  <a:cubicBezTo>
                    <a:pt x="258" y="452"/>
                    <a:pt x="263" y="450"/>
                    <a:pt x="269" y="448"/>
                  </a:cubicBezTo>
                  <a:cubicBezTo>
                    <a:pt x="356" y="407"/>
                    <a:pt x="338" y="236"/>
                    <a:pt x="244" y="207"/>
                  </a:cubicBezTo>
                  <a:cubicBezTo>
                    <a:pt x="181" y="189"/>
                    <a:pt x="181" y="182"/>
                    <a:pt x="251" y="179"/>
                  </a:cubicBezTo>
                  <a:cubicBezTo>
                    <a:pt x="351" y="176"/>
                    <a:pt x="559" y="37"/>
                    <a:pt x="514" y="3"/>
                  </a:cubicBezTo>
                  <a:cubicBezTo>
                    <a:pt x="512" y="1"/>
                    <a:pt x="508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518300" y="150025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17" y="1"/>
                  </a:moveTo>
                  <a:cubicBezTo>
                    <a:pt x="112" y="1"/>
                    <a:pt x="105" y="2"/>
                    <a:pt x="98" y="6"/>
                  </a:cubicBezTo>
                  <a:cubicBezTo>
                    <a:pt x="35" y="34"/>
                    <a:pt x="1" y="133"/>
                    <a:pt x="54" y="133"/>
                  </a:cubicBezTo>
                  <a:cubicBezTo>
                    <a:pt x="68" y="133"/>
                    <a:pt x="98" y="97"/>
                    <a:pt x="120" y="54"/>
                  </a:cubicBezTo>
                  <a:cubicBezTo>
                    <a:pt x="137" y="21"/>
                    <a:pt x="135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527625" y="1487775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19" y="0"/>
                  </a:moveTo>
                  <a:cubicBezTo>
                    <a:pt x="208" y="0"/>
                    <a:pt x="188" y="5"/>
                    <a:pt x="157" y="14"/>
                  </a:cubicBezTo>
                  <a:cubicBezTo>
                    <a:pt x="63" y="42"/>
                    <a:pt x="1" y="135"/>
                    <a:pt x="75" y="135"/>
                  </a:cubicBezTo>
                  <a:cubicBezTo>
                    <a:pt x="90" y="135"/>
                    <a:pt x="136" y="102"/>
                    <a:pt x="183" y="59"/>
                  </a:cubicBezTo>
                  <a:cubicBezTo>
                    <a:pt x="227" y="18"/>
                    <a:pt x="2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588775" y="1470150"/>
              <a:ext cx="7825" cy="3625"/>
            </a:xfrm>
            <a:custGeom>
              <a:avLst/>
              <a:gdLst/>
              <a:ahLst/>
              <a:cxnLst/>
              <a:rect l="l" t="t" r="r" b="b"/>
              <a:pathLst>
                <a:path w="313" h="145" extrusionOk="0">
                  <a:moveTo>
                    <a:pt x="298" y="0"/>
                  </a:moveTo>
                  <a:cubicBezTo>
                    <a:pt x="286" y="0"/>
                    <a:pt x="251" y="13"/>
                    <a:pt x="189" y="39"/>
                  </a:cubicBezTo>
                  <a:cubicBezTo>
                    <a:pt x="38" y="98"/>
                    <a:pt x="1" y="144"/>
                    <a:pt x="100" y="144"/>
                  </a:cubicBezTo>
                  <a:cubicBezTo>
                    <a:pt x="132" y="144"/>
                    <a:pt x="196" y="109"/>
                    <a:pt x="248" y="61"/>
                  </a:cubicBezTo>
                  <a:cubicBezTo>
                    <a:pt x="293" y="19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596275" y="1472450"/>
              <a:ext cx="3150" cy="2475"/>
            </a:xfrm>
            <a:custGeom>
              <a:avLst/>
              <a:gdLst/>
              <a:ahLst/>
              <a:cxnLst/>
              <a:rect l="l" t="t" r="r" b="b"/>
              <a:pathLst>
                <a:path w="126" h="99" extrusionOk="0">
                  <a:moveTo>
                    <a:pt x="32" y="0"/>
                  </a:moveTo>
                  <a:cubicBezTo>
                    <a:pt x="14" y="0"/>
                    <a:pt x="0" y="21"/>
                    <a:pt x="0" y="49"/>
                  </a:cubicBezTo>
                  <a:cubicBezTo>
                    <a:pt x="0" y="78"/>
                    <a:pt x="35" y="99"/>
                    <a:pt x="74" y="99"/>
                  </a:cubicBezTo>
                  <a:cubicBezTo>
                    <a:pt x="111" y="99"/>
                    <a:pt x="126" y="76"/>
                    <a:pt x="105" y="49"/>
                  </a:cubicBezTo>
                  <a:cubicBezTo>
                    <a:pt x="83" y="23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600875" y="1478700"/>
              <a:ext cx="10275" cy="6200"/>
            </a:xfrm>
            <a:custGeom>
              <a:avLst/>
              <a:gdLst/>
              <a:ahLst/>
              <a:cxnLst/>
              <a:rect l="l" t="t" r="r" b="b"/>
              <a:pathLst>
                <a:path w="411" h="248" extrusionOk="0">
                  <a:moveTo>
                    <a:pt x="112" y="1"/>
                  </a:moveTo>
                  <a:cubicBezTo>
                    <a:pt x="0" y="1"/>
                    <a:pt x="0" y="8"/>
                    <a:pt x="112" y="84"/>
                  </a:cubicBezTo>
                  <a:cubicBezTo>
                    <a:pt x="161" y="117"/>
                    <a:pt x="213" y="171"/>
                    <a:pt x="231" y="208"/>
                  </a:cubicBezTo>
                  <a:cubicBezTo>
                    <a:pt x="243" y="234"/>
                    <a:pt x="255" y="248"/>
                    <a:pt x="273" y="248"/>
                  </a:cubicBezTo>
                  <a:cubicBezTo>
                    <a:pt x="291" y="248"/>
                    <a:pt x="316" y="233"/>
                    <a:pt x="354" y="204"/>
                  </a:cubicBezTo>
                  <a:cubicBezTo>
                    <a:pt x="395" y="171"/>
                    <a:pt x="411" y="155"/>
                    <a:pt x="402" y="155"/>
                  </a:cubicBezTo>
                  <a:cubicBezTo>
                    <a:pt x="396" y="155"/>
                    <a:pt x="382" y="161"/>
                    <a:pt x="360" y="171"/>
                  </a:cubicBezTo>
                  <a:cubicBezTo>
                    <a:pt x="346" y="177"/>
                    <a:pt x="333" y="180"/>
                    <a:pt x="321" y="180"/>
                  </a:cubicBezTo>
                  <a:cubicBezTo>
                    <a:pt x="285" y="180"/>
                    <a:pt x="255" y="154"/>
                    <a:pt x="237" y="105"/>
                  </a:cubicBezTo>
                  <a:cubicBezTo>
                    <a:pt x="216" y="49"/>
                    <a:pt x="16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606150" y="1487775"/>
              <a:ext cx="3325" cy="2950"/>
            </a:xfrm>
            <a:custGeom>
              <a:avLst/>
              <a:gdLst/>
              <a:ahLst/>
              <a:cxnLst/>
              <a:rect l="l" t="t" r="r" b="b"/>
              <a:pathLst>
                <a:path w="133" h="118" extrusionOk="0">
                  <a:moveTo>
                    <a:pt x="31" y="0"/>
                  </a:moveTo>
                  <a:cubicBezTo>
                    <a:pt x="13" y="0"/>
                    <a:pt x="1" y="10"/>
                    <a:pt x="1" y="27"/>
                  </a:cubicBezTo>
                  <a:cubicBezTo>
                    <a:pt x="1" y="56"/>
                    <a:pt x="29" y="92"/>
                    <a:pt x="67" y="108"/>
                  </a:cubicBezTo>
                  <a:cubicBezTo>
                    <a:pt x="80" y="115"/>
                    <a:pt x="93" y="118"/>
                    <a:pt x="103" y="118"/>
                  </a:cubicBezTo>
                  <a:cubicBezTo>
                    <a:pt x="121" y="118"/>
                    <a:pt x="132" y="108"/>
                    <a:pt x="132" y="90"/>
                  </a:cubicBezTo>
                  <a:cubicBezTo>
                    <a:pt x="132" y="62"/>
                    <a:pt x="104" y="27"/>
                    <a:pt x="67" y="10"/>
                  </a:cubicBezTo>
                  <a:cubicBezTo>
                    <a:pt x="53" y="3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615700" y="1491100"/>
              <a:ext cx="3650" cy="4725"/>
            </a:xfrm>
            <a:custGeom>
              <a:avLst/>
              <a:gdLst/>
              <a:ahLst/>
              <a:cxnLst/>
              <a:rect l="l" t="t" r="r" b="b"/>
              <a:pathLst>
                <a:path w="146" h="189" extrusionOk="0">
                  <a:moveTo>
                    <a:pt x="83" y="0"/>
                  </a:moveTo>
                  <a:cubicBezTo>
                    <a:pt x="2" y="0"/>
                    <a:pt x="1" y="53"/>
                    <a:pt x="82" y="148"/>
                  </a:cubicBezTo>
                  <a:cubicBezTo>
                    <a:pt x="104" y="174"/>
                    <a:pt x="119" y="188"/>
                    <a:pt x="129" y="188"/>
                  </a:cubicBezTo>
                  <a:cubicBezTo>
                    <a:pt x="142" y="188"/>
                    <a:pt x="146" y="164"/>
                    <a:pt x="146" y="112"/>
                  </a:cubicBezTo>
                  <a:cubicBezTo>
                    <a:pt x="146" y="51"/>
                    <a:pt x="11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8"/>
          <p:cNvSpPr/>
          <p:nvPr/>
        </p:nvSpPr>
        <p:spPr>
          <a:xfrm rot="-1433162" flipH="1">
            <a:off x="-645524" y="276238"/>
            <a:ext cx="1596002" cy="2249531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-3140963">
            <a:off x="-500163" y="404463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8"/>
          <p:cNvGrpSpPr/>
          <p:nvPr/>
        </p:nvGrpSpPr>
        <p:grpSpPr>
          <a:xfrm>
            <a:off x="770650" y="121850"/>
            <a:ext cx="566925" cy="468975"/>
            <a:chOff x="3260400" y="2722725"/>
            <a:chExt cx="566925" cy="468975"/>
          </a:xfrm>
        </p:grpSpPr>
        <p:sp>
          <p:nvSpPr>
            <p:cNvPr id="212" name="Google Shape;212;p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8"/>
          <p:cNvSpPr/>
          <p:nvPr/>
        </p:nvSpPr>
        <p:spPr>
          <a:xfrm>
            <a:off x="60850" y="1209850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-139800" y="4414225"/>
            <a:ext cx="910450" cy="875450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7977125" y="780875"/>
            <a:ext cx="873200" cy="724400"/>
            <a:chOff x="5410175" y="3441575"/>
            <a:chExt cx="873200" cy="724400"/>
          </a:xfrm>
        </p:grpSpPr>
        <p:sp>
          <p:nvSpPr>
            <p:cNvPr id="223" name="Google Shape;223;p8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910850" y="364200"/>
            <a:ext cx="5322300" cy="17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9"/>
          <p:cNvSpPr/>
          <p:nvPr/>
        </p:nvSpPr>
        <p:spPr>
          <a:xfrm rot="290802" flipH="1">
            <a:off x="-723520" y="-82765"/>
            <a:ext cx="1595975" cy="2249493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 rot="-3140963">
            <a:off x="-593838" y="435688"/>
            <a:ext cx="1682286" cy="94005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>
            <a:off x="60850" y="1963825"/>
            <a:ext cx="566925" cy="468975"/>
            <a:chOff x="3260400" y="2722725"/>
            <a:chExt cx="566925" cy="468975"/>
          </a:xfrm>
        </p:grpSpPr>
        <p:sp>
          <p:nvSpPr>
            <p:cNvPr id="245" name="Google Shape;245;p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9"/>
          <p:cNvSpPr/>
          <p:nvPr/>
        </p:nvSpPr>
        <p:spPr>
          <a:xfrm>
            <a:off x="60850" y="1209850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"/>
          <p:cNvSpPr/>
          <p:nvPr/>
        </p:nvSpPr>
        <p:spPr>
          <a:xfrm rot="2840342" flipH="1">
            <a:off x="8319838" y="3100300"/>
            <a:ext cx="1595972" cy="2249489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"/>
          <p:cNvSpPr/>
          <p:nvPr/>
        </p:nvSpPr>
        <p:spPr>
          <a:xfrm rot="2954746">
            <a:off x="8016439" y="3532308"/>
            <a:ext cx="1682244" cy="940032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"/>
          <p:cNvSpPr/>
          <p:nvPr/>
        </p:nvSpPr>
        <p:spPr>
          <a:xfrm rot="10800000">
            <a:off x="8434212" y="4195060"/>
            <a:ext cx="709800" cy="549025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820350" y="1120875"/>
            <a:ext cx="34248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body" idx="2"/>
          </p:nvPr>
        </p:nvSpPr>
        <p:spPr>
          <a:xfrm>
            <a:off x="820350" y="2006775"/>
            <a:ext cx="3559500" cy="25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2127600" y="436025"/>
            <a:ext cx="48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rck Script"/>
              <a:buNone/>
              <a:defRPr sz="2800">
                <a:solidFill>
                  <a:schemeClr val="lt2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09" name="Google Shape;1409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our-journey-2-life.blogspot.com/2011/02/lessons-from-noahs-ark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arubicondior.blogspot.com/2012/07/what-is-it-with-ten-commandment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4"/>
          <p:cNvSpPr txBox="1">
            <a:spLocks noGrp="1"/>
          </p:cNvSpPr>
          <p:nvPr>
            <p:ph type="ctrTitle"/>
          </p:nvPr>
        </p:nvSpPr>
        <p:spPr>
          <a:xfrm>
            <a:off x="863715" y="326110"/>
            <a:ext cx="7030186" cy="26154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 dirty="0"/>
              <a:t>The Evolution of Divine Covenants in Genesis and Exodus</a:t>
            </a:r>
            <a:endParaRPr lang="en-US" sz="4000"/>
          </a:p>
        </p:txBody>
      </p:sp>
      <p:sp>
        <p:nvSpPr>
          <p:cNvPr id="1416" name="Google Shape;1416;p34"/>
          <p:cNvSpPr txBox="1">
            <a:spLocks noGrp="1"/>
          </p:cNvSpPr>
          <p:nvPr>
            <p:ph type="subTitle" idx="1"/>
          </p:nvPr>
        </p:nvSpPr>
        <p:spPr>
          <a:xfrm>
            <a:off x="4701300" y="3420650"/>
            <a:ext cx="3192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Tara Baisley-Gomes</a:t>
            </a:r>
            <a:endParaRPr lang="en-US" dirty="0"/>
          </a:p>
        </p:txBody>
      </p:sp>
      <p:sp>
        <p:nvSpPr>
          <p:cNvPr id="1417" name="Google Shape;1417;p34"/>
          <p:cNvSpPr/>
          <p:nvPr/>
        </p:nvSpPr>
        <p:spPr>
          <a:xfrm rot="887354">
            <a:off x="6549637" y="2918909"/>
            <a:ext cx="1308050" cy="453406"/>
          </a:xfrm>
          <a:custGeom>
            <a:avLst/>
            <a:gdLst/>
            <a:ahLst/>
            <a:cxnLst/>
            <a:rect l="l" t="t" r="r" b="b"/>
            <a:pathLst>
              <a:path w="35932" h="12455" extrusionOk="0">
                <a:moveTo>
                  <a:pt x="26444" y="1323"/>
                </a:moveTo>
                <a:cubicBezTo>
                  <a:pt x="26461" y="1323"/>
                  <a:pt x="26473" y="1325"/>
                  <a:pt x="26478" y="1330"/>
                </a:cubicBezTo>
                <a:cubicBezTo>
                  <a:pt x="26524" y="1363"/>
                  <a:pt x="26386" y="1424"/>
                  <a:pt x="26298" y="1424"/>
                </a:cubicBezTo>
                <a:cubicBezTo>
                  <a:pt x="26280" y="1424"/>
                  <a:pt x="26265" y="1422"/>
                  <a:pt x="26253" y="1416"/>
                </a:cubicBezTo>
                <a:cubicBezTo>
                  <a:pt x="26220" y="1398"/>
                  <a:pt x="26250" y="1365"/>
                  <a:pt x="26319" y="1344"/>
                </a:cubicBezTo>
                <a:cubicBezTo>
                  <a:pt x="26365" y="1331"/>
                  <a:pt x="26412" y="1323"/>
                  <a:pt x="26444" y="1323"/>
                </a:cubicBezTo>
                <a:close/>
                <a:moveTo>
                  <a:pt x="23155" y="2345"/>
                </a:moveTo>
                <a:cubicBezTo>
                  <a:pt x="23174" y="2345"/>
                  <a:pt x="23159" y="2369"/>
                  <a:pt x="23115" y="2426"/>
                </a:cubicBezTo>
                <a:cubicBezTo>
                  <a:pt x="23073" y="2481"/>
                  <a:pt x="23022" y="2507"/>
                  <a:pt x="22958" y="2507"/>
                </a:cubicBezTo>
                <a:cubicBezTo>
                  <a:pt x="22939" y="2507"/>
                  <a:pt x="22919" y="2505"/>
                  <a:pt x="22899" y="2501"/>
                </a:cubicBezTo>
                <a:cubicBezTo>
                  <a:pt x="22799" y="2480"/>
                  <a:pt x="22787" y="2465"/>
                  <a:pt x="22858" y="2446"/>
                </a:cubicBezTo>
                <a:cubicBezTo>
                  <a:pt x="22931" y="2425"/>
                  <a:pt x="23003" y="2400"/>
                  <a:pt x="23075" y="2371"/>
                </a:cubicBezTo>
                <a:cubicBezTo>
                  <a:pt x="23116" y="2354"/>
                  <a:pt x="23142" y="2345"/>
                  <a:pt x="23155" y="2345"/>
                </a:cubicBezTo>
                <a:close/>
                <a:moveTo>
                  <a:pt x="21495" y="2795"/>
                </a:moveTo>
                <a:cubicBezTo>
                  <a:pt x="21511" y="2795"/>
                  <a:pt x="21528" y="2797"/>
                  <a:pt x="21545" y="2801"/>
                </a:cubicBezTo>
                <a:cubicBezTo>
                  <a:pt x="21714" y="2838"/>
                  <a:pt x="21708" y="2853"/>
                  <a:pt x="21514" y="2883"/>
                </a:cubicBezTo>
                <a:cubicBezTo>
                  <a:pt x="21484" y="2888"/>
                  <a:pt x="21459" y="2890"/>
                  <a:pt x="21440" y="2890"/>
                </a:cubicBezTo>
                <a:cubicBezTo>
                  <a:pt x="21389" y="2890"/>
                  <a:pt x="21372" y="2874"/>
                  <a:pt x="21388" y="2841"/>
                </a:cubicBezTo>
                <a:cubicBezTo>
                  <a:pt x="21401" y="2813"/>
                  <a:pt x="21445" y="2795"/>
                  <a:pt x="21495" y="2795"/>
                </a:cubicBezTo>
                <a:close/>
                <a:moveTo>
                  <a:pt x="19732" y="3053"/>
                </a:moveTo>
                <a:cubicBezTo>
                  <a:pt x="19783" y="3053"/>
                  <a:pt x="19811" y="3076"/>
                  <a:pt x="19792" y="3099"/>
                </a:cubicBezTo>
                <a:cubicBezTo>
                  <a:pt x="19780" y="3117"/>
                  <a:pt x="19760" y="3126"/>
                  <a:pt x="19738" y="3126"/>
                </a:cubicBezTo>
                <a:cubicBezTo>
                  <a:pt x="19724" y="3126"/>
                  <a:pt x="19709" y="3122"/>
                  <a:pt x="19695" y="3114"/>
                </a:cubicBezTo>
                <a:cubicBezTo>
                  <a:pt x="19610" y="3071"/>
                  <a:pt x="19620" y="3053"/>
                  <a:pt x="19732" y="3053"/>
                </a:cubicBezTo>
                <a:close/>
                <a:moveTo>
                  <a:pt x="20251" y="3120"/>
                </a:moveTo>
                <a:cubicBezTo>
                  <a:pt x="20270" y="3120"/>
                  <a:pt x="20284" y="3122"/>
                  <a:pt x="20290" y="3126"/>
                </a:cubicBezTo>
                <a:cubicBezTo>
                  <a:pt x="20351" y="3168"/>
                  <a:pt x="20228" y="3227"/>
                  <a:pt x="20120" y="3227"/>
                </a:cubicBezTo>
                <a:cubicBezTo>
                  <a:pt x="20096" y="3227"/>
                  <a:pt x="20073" y="3224"/>
                  <a:pt x="20053" y="3217"/>
                </a:cubicBezTo>
                <a:cubicBezTo>
                  <a:pt x="19939" y="3181"/>
                  <a:pt x="19942" y="3174"/>
                  <a:pt x="20093" y="3141"/>
                </a:cubicBezTo>
                <a:cubicBezTo>
                  <a:pt x="20155" y="3127"/>
                  <a:pt x="20213" y="3120"/>
                  <a:pt x="20251" y="3120"/>
                </a:cubicBezTo>
                <a:close/>
                <a:moveTo>
                  <a:pt x="7319" y="6420"/>
                </a:moveTo>
                <a:cubicBezTo>
                  <a:pt x="7347" y="6420"/>
                  <a:pt x="7375" y="6423"/>
                  <a:pt x="7403" y="6430"/>
                </a:cubicBezTo>
                <a:cubicBezTo>
                  <a:pt x="7450" y="6444"/>
                  <a:pt x="7415" y="6456"/>
                  <a:pt x="7321" y="6456"/>
                </a:cubicBezTo>
                <a:cubicBezTo>
                  <a:pt x="7227" y="6456"/>
                  <a:pt x="7191" y="6444"/>
                  <a:pt x="7237" y="6430"/>
                </a:cubicBezTo>
                <a:cubicBezTo>
                  <a:pt x="7264" y="6423"/>
                  <a:pt x="7291" y="6420"/>
                  <a:pt x="7319" y="6420"/>
                </a:cubicBezTo>
                <a:close/>
                <a:moveTo>
                  <a:pt x="1029" y="8099"/>
                </a:moveTo>
                <a:cubicBezTo>
                  <a:pt x="1047" y="8099"/>
                  <a:pt x="1077" y="8122"/>
                  <a:pt x="1101" y="8154"/>
                </a:cubicBezTo>
                <a:cubicBezTo>
                  <a:pt x="1125" y="8185"/>
                  <a:pt x="1107" y="8208"/>
                  <a:pt x="1069" y="8208"/>
                </a:cubicBezTo>
                <a:cubicBezTo>
                  <a:pt x="1032" y="8208"/>
                  <a:pt x="998" y="8182"/>
                  <a:pt x="998" y="8154"/>
                </a:cubicBezTo>
                <a:cubicBezTo>
                  <a:pt x="998" y="8125"/>
                  <a:pt x="1011" y="8099"/>
                  <a:pt x="1029" y="8099"/>
                </a:cubicBezTo>
                <a:close/>
                <a:moveTo>
                  <a:pt x="1063" y="8260"/>
                </a:moveTo>
                <a:cubicBezTo>
                  <a:pt x="1101" y="8260"/>
                  <a:pt x="1129" y="8270"/>
                  <a:pt x="1129" y="8285"/>
                </a:cubicBezTo>
                <a:cubicBezTo>
                  <a:pt x="1129" y="8300"/>
                  <a:pt x="1101" y="8327"/>
                  <a:pt x="1063" y="8345"/>
                </a:cubicBezTo>
                <a:cubicBezTo>
                  <a:pt x="1053" y="8350"/>
                  <a:pt x="1042" y="8353"/>
                  <a:pt x="1033" y="8353"/>
                </a:cubicBezTo>
                <a:cubicBezTo>
                  <a:pt x="1012" y="8353"/>
                  <a:pt x="998" y="8341"/>
                  <a:pt x="998" y="8319"/>
                </a:cubicBezTo>
                <a:cubicBezTo>
                  <a:pt x="1001" y="8285"/>
                  <a:pt x="1029" y="8260"/>
                  <a:pt x="1063" y="8260"/>
                </a:cubicBezTo>
                <a:close/>
                <a:moveTo>
                  <a:pt x="865" y="8316"/>
                </a:moveTo>
                <a:cubicBezTo>
                  <a:pt x="866" y="8316"/>
                  <a:pt x="867" y="8316"/>
                  <a:pt x="868" y="8316"/>
                </a:cubicBezTo>
                <a:cubicBezTo>
                  <a:pt x="905" y="8316"/>
                  <a:pt x="935" y="8327"/>
                  <a:pt x="935" y="8340"/>
                </a:cubicBezTo>
                <a:cubicBezTo>
                  <a:pt x="935" y="8354"/>
                  <a:pt x="907" y="8378"/>
                  <a:pt x="868" y="8397"/>
                </a:cubicBezTo>
                <a:cubicBezTo>
                  <a:pt x="855" y="8403"/>
                  <a:pt x="844" y="8406"/>
                  <a:pt x="834" y="8406"/>
                </a:cubicBezTo>
                <a:cubicBezTo>
                  <a:pt x="815" y="8406"/>
                  <a:pt x="802" y="8395"/>
                  <a:pt x="802" y="8375"/>
                </a:cubicBezTo>
                <a:cubicBezTo>
                  <a:pt x="805" y="8341"/>
                  <a:pt x="833" y="8316"/>
                  <a:pt x="865" y="8316"/>
                </a:cubicBezTo>
                <a:close/>
                <a:moveTo>
                  <a:pt x="568" y="8913"/>
                </a:moveTo>
                <a:cubicBezTo>
                  <a:pt x="584" y="8913"/>
                  <a:pt x="613" y="8937"/>
                  <a:pt x="637" y="8967"/>
                </a:cubicBezTo>
                <a:cubicBezTo>
                  <a:pt x="660" y="8998"/>
                  <a:pt x="646" y="9022"/>
                  <a:pt x="608" y="9022"/>
                </a:cubicBezTo>
                <a:cubicBezTo>
                  <a:pt x="571" y="9022"/>
                  <a:pt x="540" y="8997"/>
                  <a:pt x="540" y="8967"/>
                </a:cubicBezTo>
                <a:cubicBezTo>
                  <a:pt x="540" y="8939"/>
                  <a:pt x="552" y="8913"/>
                  <a:pt x="568" y="8913"/>
                </a:cubicBezTo>
                <a:close/>
                <a:moveTo>
                  <a:pt x="73" y="9894"/>
                </a:moveTo>
                <a:lnTo>
                  <a:pt x="73" y="9894"/>
                </a:lnTo>
                <a:cubicBezTo>
                  <a:pt x="73" y="9894"/>
                  <a:pt x="73" y="9894"/>
                  <a:pt x="73" y="9894"/>
                </a:cubicBezTo>
                <a:lnTo>
                  <a:pt x="74" y="9894"/>
                </a:lnTo>
                <a:cubicBezTo>
                  <a:pt x="74" y="9894"/>
                  <a:pt x="74" y="9894"/>
                  <a:pt x="73" y="9894"/>
                </a:cubicBezTo>
                <a:close/>
                <a:moveTo>
                  <a:pt x="871" y="10294"/>
                </a:moveTo>
                <a:cubicBezTo>
                  <a:pt x="895" y="10294"/>
                  <a:pt x="922" y="10296"/>
                  <a:pt x="953" y="10301"/>
                </a:cubicBezTo>
                <a:cubicBezTo>
                  <a:pt x="1035" y="10313"/>
                  <a:pt x="1122" y="10325"/>
                  <a:pt x="1151" y="10327"/>
                </a:cubicBezTo>
                <a:cubicBezTo>
                  <a:pt x="1180" y="10328"/>
                  <a:pt x="1189" y="10349"/>
                  <a:pt x="1166" y="10380"/>
                </a:cubicBezTo>
                <a:cubicBezTo>
                  <a:pt x="1147" y="10407"/>
                  <a:pt x="1186" y="10462"/>
                  <a:pt x="1248" y="10495"/>
                </a:cubicBezTo>
                <a:cubicBezTo>
                  <a:pt x="1300" y="10522"/>
                  <a:pt x="1326" y="10537"/>
                  <a:pt x="1310" y="10537"/>
                </a:cubicBezTo>
                <a:cubicBezTo>
                  <a:pt x="1287" y="10537"/>
                  <a:pt x="1173" y="10504"/>
                  <a:pt x="916" y="10428"/>
                </a:cubicBezTo>
                <a:cubicBezTo>
                  <a:pt x="735" y="10374"/>
                  <a:pt x="730" y="10294"/>
                  <a:pt x="871" y="10294"/>
                </a:cubicBezTo>
                <a:close/>
                <a:moveTo>
                  <a:pt x="2706" y="12184"/>
                </a:moveTo>
                <a:cubicBezTo>
                  <a:pt x="2707" y="12184"/>
                  <a:pt x="2708" y="12184"/>
                  <a:pt x="2709" y="12184"/>
                </a:cubicBezTo>
                <a:cubicBezTo>
                  <a:pt x="2784" y="12184"/>
                  <a:pt x="2778" y="12205"/>
                  <a:pt x="2684" y="12264"/>
                </a:cubicBezTo>
                <a:cubicBezTo>
                  <a:pt x="2632" y="12295"/>
                  <a:pt x="2571" y="12315"/>
                  <a:pt x="2529" y="12315"/>
                </a:cubicBezTo>
                <a:cubicBezTo>
                  <a:pt x="2516" y="12315"/>
                  <a:pt x="2504" y="12313"/>
                  <a:pt x="2496" y="12308"/>
                </a:cubicBezTo>
                <a:cubicBezTo>
                  <a:pt x="2422" y="12270"/>
                  <a:pt x="2568" y="12184"/>
                  <a:pt x="2706" y="12184"/>
                </a:cubicBezTo>
                <a:close/>
                <a:moveTo>
                  <a:pt x="30356" y="0"/>
                </a:moveTo>
                <a:cubicBezTo>
                  <a:pt x="30331" y="0"/>
                  <a:pt x="30308" y="11"/>
                  <a:pt x="30282" y="31"/>
                </a:cubicBezTo>
                <a:cubicBezTo>
                  <a:pt x="30239" y="66"/>
                  <a:pt x="30126" y="94"/>
                  <a:pt x="30032" y="94"/>
                </a:cubicBezTo>
                <a:cubicBezTo>
                  <a:pt x="29938" y="94"/>
                  <a:pt x="29838" y="112"/>
                  <a:pt x="29812" y="136"/>
                </a:cubicBezTo>
                <a:cubicBezTo>
                  <a:pt x="29763" y="178"/>
                  <a:pt x="29741" y="183"/>
                  <a:pt x="29571" y="197"/>
                </a:cubicBezTo>
                <a:cubicBezTo>
                  <a:pt x="29533" y="200"/>
                  <a:pt x="29517" y="224"/>
                  <a:pt x="29536" y="249"/>
                </a:cubicBezTo>
                <a:cubicBezTo>
                  <a:pt x="29550" y="267"/>
                  <a:pt x="29521" y="278"/>
                  <a:pt x="29466" y="278"/>
                </a:cubicBezTo>
                <a:cubicBezTo>
                  <a:pt x="29445" y="278"/>
                  <a:pt x="29419" y="276"/>
                  <a:pt x="29391" y="273"/>
                </a:cubicBezTo>
                <a:cubicBezTo>
                  <a:pt x="29347" y="267"/>
                  <a:pt x="29315" y="263"/>
                  <a:pt x="29294" y="263"/>
                </a:cubicBezTo>
                <a:cubicBezTo>
                  <a:pt x="29252" y="263"/>
                  <a:pt x="29260" y="278"/>
                  <a:pt x="29311" y="309"/>
                </a:cubicBezTo>
                <a:cubicBezTo>
                  <a:pt x="29397" y="363"/>
                  <a:pt x="29397" y="373"/>
                  <a:pt x="29311" y="421"/>
                </a:cubicBezTo>
                <a:cubicBezTo>
                  <a:pt x="29282" y="436"/>
                  <a:pt x="29259" y="444"/>
                  <a:pt x="29241" y="444"/>
                </a:cubicBezTo>
                <a:cubicBezTo>
                  <a:pt x="29216" y="444"/>
                  <a:pt x="29201" y="428"/>
                  <a:pt x="29193" y="395"/>
                </a:cubicBezTo>
                <a:cubicBezTo>
                  <a:pt x="29179" y="345"/>
                  <a:pt x="29057" y="312"/>
                  <a:pt x="28962" y="312"/>
                </a:cubicBezTo>
                <a:cubicBezTo>
                  <a:pt x="28900" y="312"/>
                  <a:pt x="28850" y="326"/>
                  <a:pt x="28850" y="358"/>
                </a:cubicBezTo>
                <a:cubicBezTo>
                  <a:pt x="28850" y="380"/>
                  <a:pt x="28802" y="449"/>
                  <a:pt x="28745" y="506"/>
                </a:cubicBezTo>
                <a:cubicBezTo>
                  <a:pt x="28709" y="544"/>
                  <a:pt x="28684" y="565"/>
                  <a:pt x="28676" y="565"/>
                </a:cubicBezTo>
                <a:cubicBezTo>
                  <a:pt x="28672" y="565"/>
                  <a:pt x="28673" y="559"/>
                  <a:pt x="28680" y="548"/>
                </a:cubicBezTo>
                <a:cubicBezTo>
                  <a:pt x="28702" y="513"/>
                  <a:pt x="28689" y="467"/>
                  <a:pt x="28651" y="449"/>
                </a:cubicBezTo>
                <a:cubicBezTo>
                  <a:pt x="28641" y="444"/>
                  <a:pt x="28631" y="442"/>
                  <a:pt x="28622" y="442"/>
                </a:cubicBezTo>
                <a:cubicBezTo>
                  <a:pt x="28600" y="442"/>
                  <a:pt x="28586" y="458"/>
                  <a:pt x="28586" y="488"/>
                </a:cubicBezTo>
                <a:cubicBezTo>
                  <a:pt x="28586" y="514"/>
                  <a:pt x="28582" y="527"/>
                  <a:pt x="28573" y="527"/>
                </a:cubicBezTo>
                <a:cubicBezTo>
                  <a:pt x="28563" y="527"/>
                  <a:pt x="28546" y="511"/>
                  <a:pt x="28520" y="477"/>
                </a:cubicBezTo>
                <a:cubicBezTo>
                  <a:pt x="28493" y="443"/>
                  <a:pt x="28477" y="426"/>
                  <a:pt x="28467" y="426"/>
                </a:cubicBezTo>
                <a:cubicBezTo>
                  <a:pt x="28457" y="426"/>
                  <a:pt x="28454" y="445"/>
                  <a:pt x="28454" y="485"/>
                </a:cubicBezTo>
                <a:cubicBezTo>
                  <a:pt x="28454" y="537"/>
                  <a:pt x="28431" y="559"/>
                  <a:pt x="28355" y="559"/>
                </a:cubicBezTo>
                <a:cubicBezTo>
                  <a:pt x="28327" y="559"/>
                  <a:pt x="28291" y="556"/>
                  <a:pt x="28247" y="551"/>
                </a:cubicBezTo>
                <a:cubicBezTo>
                  <a:pt x="28197" y="544"/>
                  <a:pt x="28160" y="541"/>
                  <a:pt x="28132" y="541"/>
                </a:cubicBezTo>
                <a:cubicBezTo>
                  <a:pt x="28066" y="541"/>
                  <a:pt x="28058" y="561"/>
                  <a:pt x="28081" y="610"/>
                </a:cubicBezTo>
                <a:cubicBezTo>
                  <a:pt x="28104" y="657"/>
                  <a:pt x="28092" y="695"/>
                  <a:pt x="28056" y="695"/>
                </a:cubicBezTo>
                <a:cubicBezTo>
                  <a:pt x="28020" y="695"/>
                  <a:pt x="27990" y="665"/>
                  <a:pt x="27990" y="628"/>
                </a:cubicBezTo>
                <a:cubicBezTo>
                  <a:pt x="27990" y="605"/>
                  <a:pt x="27985" y="593"/>
                  <a:pt x="27974" y="593"/>
                </a:cubicBezTo>
                <a:cubicBezTo>
                  <a:pt x="27966" y="593"/>
                  <a:pt x="27956" y="600"/>
                  <a:pt x="27942" y="615"/>
                </a:cubicBezTo>
                <a:cubicBezTo>
                  <a:pt x="27914" y="649"/>
                  <a:pt x="27839" y="677"/>
                  <a:pt x="27765" y="688"/>
                </a:cubicBezTo>
                <a:cubicBezTo>
                  <a:pt x="27693" y="698"/>
                  <a:pt x="27538" y="742"/>
                  <a:pt x="27426" y="783"/>
                </a:cubicBezTo>
                <a:cubicBezTo>
                  <a:pt x="27320" y="824"/>
                  <a:pt x="27209" y="854"/>
                  <a:pt x="27169" y="854"/>
                </a:cubicBezTo>
                <a:cubicBezTo>
                  <a:pt x="27166" y="854"/>
                  <a:pt x="27164" y="854"/>
                  <a:pt x="27162" y="854"/>
                </a:cubicBezTo>
                <a:cubicBezTo>
                  <a:pt x="27131" y="851"/>
                  <a:pt x="27099" y="850"/>
                  <a:pt x="27068" y="850"/>
                </a:cubicBezTo>
                <a:cubicBezTo>
                  <a:pt x="27037" y="850"/>
                  <a:pt x="27005" y="851"/>
                  <a:pt x="26974" y="854"/>
                </a:cubicBezTo>
                <a:cubicBezTo>
                  <a:pt x="26849" y="861"/>
                  <a:pt x="26849" y="865"/>
                  <a:pt x="26959" y="934"/>
                </a:cubicBezTo>
                <a:cubicBezTo>
                  <a:pt x="27062" y="998"/>
                  <a:pt x="27043" y="1007"/>
                  <a:pt x="26792" y="1013"/>
                </a:cubicBezTo>
                <a:cubicBezTo>
                  <a:pt x="26447" y="1019"/>
                  <a:pt x="26262" y="1051"/>
                  <a:pt x="26096" y="1125"/>
                </a:cubicBezTo>
                <a:cubicBezTo>
                  <a:pt x="26049" y="1146"/>
                  <a:pt x="26015" y="1157"/>
                  <a:pt x="25990" y="1157"/>
                </a:cubicBezTo>
                <a:cubicBezTo>
                  <a:pt x="25962" y="1157"/>
                  <a:pt x="25944" y="1144"/>
                  <a:pt x="25931" y="1116"/>
                </a:cubicBezTo>
                <a:cubicBezTo>
                  <a:pt x="25923" y="1101"/>
                  <a:pt x="25915" y="1094"/>
                  <a:pt x="25909" y="1094"/>
                </a:cubicBezTo>
                <a:cubicBezTo>
                  <a:pt x="25899" y="1094"/>
                  <a:pt x="25892" y="1113"/>
                  <a:pt x="25889" y="1148"/>
                </a:cubicBezTo>
                <a:cubicBezTo>
                  <a:pt x="25887" y="1189"/>
                  <a:pt x="25864" y="1217"/>
                  <a:pt x="25838" y="1217"/>
                </a:cubicBezTo>
                <a:cubicBezTo>
                  <a:pt x="25831" y="1217"/>
                  <a:pt x="25824" y="1215"/>
                  <a:pt x="25817" y="1212"/>
                </a:cubicBezTo>
                <a:cubicBezTo>
                  <a:pt x="25805" y="1205"/>
                  <a:pt x="25794" y="1202"/>
                  <a:pt x="25784" y="1202"/>
                </a:cubicBezTo>
                <a:cubicBezTo>
                  <a:pt x="25764" y="1202"/>
                  <a:pt x="25752" y="1216"/>
                  <a:pt x="25752" y="1240"/>
                </a:cubicBezTo>
                <a:cubicBezTo>
                  <a:pt x="25752" y="1266"/>
                  <a:pt x="25740" y="1280"/>
                  <a:pt x="25721" y="1280"/>
                </a:cubicBezTo>
                <a:cubicBezTo>
                  <a:pt x="25712" y="1280"/>
                  <a:pt x="25703" y="1277"/>
                  <a:pt x="25692" y="1271"/>
                </a:cubicBezTo>
                <a:cubicBezTo>
                  <a:pt x="25681" y="1266"/>
                  <a:pt x="25669" y="1263"/>
                  <a:pt x="25657" y="1263"/>
                </a:cubicBezTo>
                <a:cubicBezTo>
                  <a:pt x="25632" y="1263"/>
                  <a:pt x="25608" y="1274"/>
                  <a:pt x="25592" y="1295"/>
                </a:cubicBezTo>
                <a:cubicBezTo>
                  <a:pt x="25575" y="1317"/>
                  <a:pt x="25550" y="1328"/>
                  <a:pt x="25524" y="1328"/>
                </a:cubicBezTo>
                <a:cubicBezTo>
                  <a:pt x="25512" y="1328"/>
                  <a:pt x="25499" y="1326"/>
                  <a:pt x="25488" y="1321"/>
                </a:cubicBezTo>
                <a:cubicBezTo>
                  <a:pt x="25479" y="1317"/>
                  <a:pt x="25465" y="1315"/>
                  <a:pt x="25449" y="1315"/>
                </a:cubicBezTo>
                <a:cubicBezTo>
                  <a:pt x="25405" y="1315"/>
                  <a:pt x="25342" y="1328"/>
                  <a:pt x="25288" y="1352"/>
                </a:cubicBezTo>
                <a:cubicBezTo>
                  <a:pt x="25189" y="1392"/>
                  <a:pt x="25088" y="1421"/>
                  <a:pt x="24983" y="1439"/>
                </a:cubicBezTo>
                <a:cubicBezTo>
                  <a:pt x="24864" y="1461"/>
                  <a:pt x="24747" y="1495"/>
                  <a:pt x="24636" y="1541"/>
                </a:cubicBezTo>
                <a:cubicBezTo>
                  <a:pt x="24561" y="1574"/>
                  <a:pt x="24486" y="1593"/>
                  <a:pt x="24444" y="1593"/>
                </a:cubicBezTo>
                <a:cubicBezTo>
                  <a:pt x="24429" y="1593"/>
                  <a:pt x="24419" y="1591"/>
                  <a:pt x="24413" y="1586"/>
                </a:cubicBezTo>
                <a:cubicBezTo>
                  <a:pt x="24405" y="1579"/>
                  <a:pt x="24396" y="1575"/>
                  <a:pt x="24390" y="1575"/>
                </a:cubicBezTo>
                <a:cubicBezTo>
                  <a:pt x="24379" y="1575"/>
                  <a:pt x="24371" y="1585"/>
                  <a:pt x="24371" y="1604"/>
                </a:cubicBezTo>
                <a:cubicBezTo>
                  <a:pt x="24371" y="1632"/>
                  <a:pt x="24274" y="1662"/>
                  <a:pt x="24162" y="1670"/>
                </a:cubicBezTo>
                <a:cubicBezTo>
                  <a:pt x="24049" y="1676"/>
                  <a:pt x="23912" y="1710"/>
                  <a:pt x="23864" y="1741"/>
                </a:cubicBezTo>
                <a:cubicBezTo>
                  <a:pt x="23832" y="1763"/>
                  <a:pt x="23805" y="1775"/>
                  <a:pt x="23790" y="1775"/>
                </a:cubicBezTo>
                <a:cubicBezTo>
                  <a:pt x="23781" y="1775"/>
                  <a:pt x="23776" y="1771"/>
                  <a:pt x="23776" y="1762"/>
                </a:cubicBezTo>
                <a:cubicBezTo>
                  <a:pt x="23776" y="1756"/>
                  <a:pt x="23773" y="1754"/>
                  <a:pt x="23767" y="1754"/>
                </a:cubicBezTo>
                <a:cubicBezTo>
                  <a:pt x="23750" y="1754"/>
                  <a:pt x="23713" y="1775"/>
                  <a:pt x="23672" y="1809"/>
                </a:cubicBezTo>
                <a:cubicBezTo>
                  <a:pt x="23616" y="1856"/>
                  <a:pt x="23497" y="1895"/>
                  <a:pt x="23409" y="1895"/>
                </a:cubicBezTo>
                <a:cubicBezTo>
                  <a:pt x="23321" y="1895"/>
                  <a:pt x="23249" y="1918"/>
                  <a:pt x="23249" y="1944"/>
                </a:cubicBezTo>
                <a:cubicBezTo>
                  <a:pt x="23249" y="1968"/>
                  <a:pt x="23208" y="1985"/>
                  <a:pt x="23155" y="1985"/>
                </a:cubicBezTo>
                <a:cubicBezTo>
                  <a:pt x="23149" y="1985"/>
                  <a:pt x="23142" y="1985"/>
                  <a:pt x="23136" y="1985"/>
                </a:cubicBezTo>
                <a:cubicBezTo>
                  <a:pt x="23130" y="1984"/>
                  <a:pt x="23125" y="1984"/>
                  <a:pt x="23120" y="1984"/>
                </a:cubicBezTo>
                <a:cubicBezTo>
                  <a:pt x="23052" y="1984"/>
                  <a:pt x="23029" y="2014"/>
                  <a:pt x="23043" y="2086"/>
                </a:cubicBezTo>
                <a:cubicBezTo>
                  <a:pt x="23051" y="2134"/>
                  <a:pt x="23051" y="2157"/>
                  <a:pt x="23040" y="2157"/>
                </a:cubicBezTo>
                <a:cubicBezTo>
                  <a:pt x="23032" y="2157"/>
                  <a:pt x="23019" y="2145"/>
                  <a:pt x="22998" y="2120"/>
                </a:cubicBezTo>
                <a:cubicBezTo>
                  <a:pt x="22971" y="2087"/>
                  <a:pt x="22930" y="2071"/>
                  <a:pt x="22869" y="2071"/>
                </a:cubicBezTo>
                <a:cubicBezTo>
                  <a:pt x="22835" y="2071"/>
                  <a:pt x="22795" y="2076"/>
                  <a:pt x="22748" y="2086"/>
                </a:cubicBezTo>
                <a:cubicBezTo>
                  <a:pt x="22642" y="2110"/>
                  <a:pt x="22505" y="2137"/>
                  <a:pt x="22431" y="2149"/>
                </a:cubicBezTo>
                <a:cubicBezTo>
                  <a:pt x="22346" y="2167"/>
                  <a:pt x="22267" y="2201"/>
                  <a:pt x="22196" y="2250"/>
                </a:cubicBezTo>
                <a:cubicBezTo>
                  <a:pt x="22154" y="2282"/>
                  <a:pt x="22103" y="2303"/>
                  <a:pt x="22071" y="2303"/>
                </a:cubicBezTo>
                <a:cubicBezTo>
                  <a:pt x="22061" y="2303"/>
                  <a:pt x="22053" y="2301"/>
                  <a:pt x="22048" y="2297"/>
                </a:cubicBezTo>
                <a:cubicBezTo>
                  <a:pt x="22038" y="2288"/>
                  <a:pt x="22010" y="2283"/>
                  <a:pt x="21974" y="2283"/>
                </a:cubicBezTo>
                <a:cubicBezTo>
                  <a:pt x="21934" y="2283"/>
                  <a:pt x="21885" y="2289"/>
                  <a:pt x="21836" y="2300"/>
                </a:cubicBezTo>
                <a:cubicBezTo>
                  <a:pt x="21717" y="2323"/>
                  <a:pt x="21673" y="2361"/>
                  <a:pt x="21697" y="2416"/>
                </a:cubicBezTo>
                <a:cubicBezTo>
                  <a:pt x="21716" y="2461"/>
                  <a:pt x="21707" y="2480"/>
                  <a:pt x="21651" y="2480"/>
                </a:cubicBezTo>
                <a:cubicBezTo>
                  <a:pt x="21629" y="2480"/>
                  <a:pt x="21600" y="2477"/>
                  <a:pt x="21563" y="2471"/>
                </a:cubicBezTo>
                <a:cubicBezTo>
                  <a:pt x="21548" y="2469"/>
                  <a:pt x="21531" y="2468"/>
                  <a:pt x="21511" y="2468"/>
                </a:cubicBezTo>
                <a:cubicBezTo>
                  <a:pt x="21304" y="2468"/>
                  <a:pt x="20875" y="2593"/>
                  <a:pt x="20800" y="2683"/>
                </a:cubicBezTo>
                <a:cubicBezTo>
                  <a:pt x="20787" y="2700"/>
                  <a:pt x="20775" y="2709"/>
                  <a:pt x="20767" y="2709"/>
                </a:cubicBezTo>
                <a:cubicBezTo>
                  <a:pt x="20757" y="2709"/>
                  <a:pt x="20752" y="2697"/>
                  <a:pt x="20751" y="2676"/>
                </a:cubicBezTo>
                <a:cubicBezTo>
                  <a:pt x="20748" y="2640"/>
                  <a:pt x="20800" y="2585"/>
                  <a:pt x="20863" y="2553"/>
                </a:cubicBezTo>
                <a:cubicBezTo>
                  <a:pt x="20924" y="2522"/>
                  <a:pt x="20950" y="2497"/>
                  <a:pt x="20915" y="2497"/>
                </a:cubicBezTo>
                <a:cubicBezTo>
                  <a:pt x="20803" y="2497"/>
                  <a:pt x="20615" y="2637"/>
                  <a:pt x="20668" y="2683"/>
                </a:cubicBezTo>
                <a:cubicBezTo>
                  <a:pt x="20688" y="2701"/>
                  <a:pt x="20672" y="2712"/>
                  <a:pt x="20631" y="2712"/>
                </a:cubicBezTo>
                <a:cubicBezTo>
                  <a:pt x="20618" y="2712"/>
                  <a:pt x="20602" y="2711"/>
                  <a:pt x="20584" y="2708"/>
                </a:cubicBezTo>
                <a:cubicBezTo>
                  <a:pt x="20574" y="2707"/>
                  <a:pt x="20562" y="2707"/>
                  <a:pt x="20549" y="2707"/>
                </a:cubicBezTo>
                <a:cubicBezTo>
                  <a:pt x="20472" y="2707"/>
                  <a:pt x="20353" y="2728"/>
                  <a:pt x="20266" y="2758"/>
                </a:cubicBezTo>
                <a:cubicBezTo>
                  <a:pt x="20198" y="2782"/>
                  <a:pt x="20122" y="2795"/>
                  <a:pt x="20068" y="2795"/>
                </a:cubicBezTo>
                <a:cubicBezTo>
                  <a:pt x="20043" y="2795"/>
                  <a:pt x="20022" y="2792"/>
                  <a:pt x="20009" y="2786"/>
                </a:cubicBezTo>
                <a:cubicBezTo>
                  <a:pt x="19997" y="2780"/>
                  <a:pt x="19987" y="2777"/>
                  <a:pt x="19980" y="2777"/>
                </a:cubicBezTo>
                <a:cubicBezTo>
                  <a:pt x="19961" y="2777"/>
                  <a:pt x="19959" y="2795"/>
                  <a:pt x="19975" y="2828"/>
                </a:cubicBezTo>
                <a:cubicBezTo>
                  <a:pt x="20000" y="2880"/>
                  <a:pt x="19963" y="2910"/>
                  <a:pt x="19863" y="2916"/>
                </a:cubicBezTo>
                <a:cubicBezTo>
                  <a:pt x="19748" y="2928"/>
                  <a:pt x="19635" y="2953"/>
                  <a:pt x="19524" y="2990"/>
                </a:cubicBezTo>
                <a:cubicBezTo>
                  <a:pt x="19426" y="3025"/>
                  <a:pt x="19329" y="3046"/>
                  <a:pt x="19289" y="3046"/>
                </a:cubicBezTo>
                <a:cubicBezTo>
                  <a:pt x="19286" y="3046"/>
                  <a:pt x="19282" y="3046"/>
                  <a:pt x="19280" y="3046"/>
                </a:cubicBezTo>
                <a:cubicBezTo>
                  <a:pt x="19276" y="3045"/>
                  <a:pt x="19272" y="3045"/>
                  <a:pt x="19267" y="3045"/>
                </a:cubicBezTo>
                <a:cubicBezTo>
                  <a:pt x="19234" y="3045"/>
                  <a:pt x="19182" y="3063"/>
                  <a:pt x="19142" y="3089"/>
                </a:cubicBezTo>
                <a:cubicBezTo>
                  <a:pt x="19098" y="3119"/>
                  <a:pt x="18898" y="3171"/>
                  <a:pt x="18702" y="3202"/>
                </a:cubicBezTo>
                <a:cubicBezTo>
                  <a:pt x="18314" y="3268"/>
                  <a:pt x="17949" y="3389"/>
                  <a:pt x="17881" y="3475"/>
                </a:cubicBezTo>
                <a:cubicBezTo>
                  <a:pt x="17868" y="3495"/>
                  <a:pt x="17845" y="3507"/>
                  <a:pt x="17821" y="3507"/>
                </a:cubicBezTo>
                <a:cubicBezTo>
                  <a:pt x="17809" y="3507"/>
                  <a:pt x="17797" y="3504"/>
                  <a:pt x="17786" y="3498"/>
                </a:cubicBezTo>
                <a:cubicBezTo>
                  <a:pt x="17780" y="3495"/>
                  <a:pt x="17767" y="3493"/>
                  <a:pt x="17750" y="3493"/>
                </a:cubicBezTo>
                <a:cubicBezTo>
                  <a:pt x="17586" y="3493"/>
                  <a:pt x="16980" y="3632"/>
                  <a:pt x="16932" y="3687"/>
                </a:cubicBezTo>
                <a:cubicBezTo>
                  <a:pt x="16913" y="3711"/>
                  <a:pt x="16749" y="3746"/>
                  <a:pt x="16573" y="3766"/>
                </a:cubicBezTo>
                <a:cubicBezTo>
                  <a:pt x="16398" y="3786"/>
                  <a:pt x="16215" y="3826"/>
                  <a:pt x="16171" y="3855"/>
                </a:cubicBezTo>
                <a:cubicBezTo>
                  <a:pt x="16145" y="3871"/>
                  <a:pt x="16114" y="3881"/>
                  <a:pt x="16088" y="3881"/>
                </a:cubicBezTo>
                <a:cubicBezTo>
                  <a:pt x="16072" y="3881"/>
                  <a:pt x="16059" y="3877"/>
                  <a:pt x="16049" y="3869"/>
                </a:cubicBezTo>
                <a:cubicBezTo>
                  <a:pt x="16041" y="3863"/>
                  <a:pt x="16034" y="3859"/>
                  <a:pt x="16027" y="3859"/>
                </a:cubicBezTo>
                <a:cubicBezTo>
                  <a:pt x="16014" y="3859"/>
                  <a:pt x="16006" y="3872"/>
                  <a:pt x="16006" y="3893"/>
                </a:cubicBezTo>
                <a:cubicBezTo>
                  <a:pt x="16006" y="3917"/>
                  <a:pt x="15978" y="3930"/>
                  <a:pt x="15934" y="3930"/>
                </a:cubicBezTo>
                <a:cubicBezTo>
                  <a:pt x="15917" y="3930"/>
                  <a:pt x="15896" y="3928"/>
                  <a:pt x="15874" y="3923"/>
                </a:cubicBezTo>
                <a:cubicBezTo>
                  <a:pt x="15852" y="3918"/>
                  <a:pt x="15832" y="3916"/>
                  <a:pt x="15815" y="3916"/>
                </a:cubicBezTo>
                <a:cubicBezTo>
                  <a:pt x="15771" y="3916"/>
                  <a:pt x="15743" y="3930"/>
                  <a:pt x="15743" y="3954"/>
                </a:cubicBezTo>
                <a:cubicBezTo>
                  <a:pt x="15743" y="3989"/>
                  <a:pt x="15658" y="4014"/>
                  <a:pt x="15551" y="4014"/>
                </a:cubicBezTo>
                <a:cubicBezTo>
                  <a:pt x="15445" y="4014"/>
                  <a:pt x="15351" y="4040"/>
                  <a:pt x="15339" y="4072"/>
                </a:cubicBezTo>
                <a:cubicBezTo>
                  <a:pt x="15325" y="4104"/>
                  <a:pt x="15222" y="4138"/>
                  <a:pt x="15103" y="4151"/>
                </a:cubicBezTo>
                <a:cubicBezTo>
                  <a:pt x="14795" y="4183"/>
                  <a:pt x="14627" y="4237"/>
                  <a:pt x="14627" y="4301"/>
                </a:cubicBezTo>
                <a:cubicBezTo>
                  <a:pt x="14627" y="4319"/>
                  <a:pt x="14616" y="4329"/>
                  <a:pt x="14598" y="4329"/>
                </a:cubicBezTo>
                <a:cubicBezTo>
                  <a:pt x="14588" y="4329"/>
                  <a:pt x="14575" y="4326"/>
                  <a:pt x="14561" y="4319"/>
                </a:cubicBezTo>
                <a:cubicBezTo>
                  <a:pt x="14547" y="4312"/>
                  <a:pt x="14535" y="4309"/>
                  <a:pt x="14524" y="4309"/>
                </a:cubicBezTo>
                <a:cubicBezTo>
                  <a:pt x="14506" y="4309"/>
                  <a:pt x="14494" y="4319"/>
                  <a:pt x="14494" y="4340"/>
                </a:cubicBezTo>
                <a:cubicBezTo>
                  <a:pt x="14494" y="4362"/>
                  <a:pt x="14458" y="4374"/>
                  <a:pt x="14403" y="4374"/>
                </a:cubicBezTo>
                <a:cubicBezTo>
                  <a:pt x="14381" y="4374"/>
                  <a:pt x="14356" y="4372"/>
                  <a:pt x="14328" y="4368"/>
                </a:cubicBezTo>
                <a:cubicBezTo>
                  <a:pt x="14303" y="4364"/>
                  <a:pt x="14280" y="4362"/>
                  <a:pt x="14259" y="4362"/>
                </a:cubicBezTo>
                <a:cubicBezTo>
                  <a:pt x="14188" y="4362"/>
                  <a:pt x="14143" y="4384"/>
                  <a:pt x="14121" y="4431"/>
                </a:cubicBezTo>
                <a:cubicBezTo>
                  <a:pt x="14101" y="4474"/>
                  <a:pt x="14064" y="4496"/>
                  <a:pt x="14005" y="4496"/>
                </a:cubicBezTo>
                <a:cubicBezTo>
                  <a:pt x="13984" y="4496"/>
                  <a:pt x="13960" y="4493"/>
                  <a:pt x="13933" y="4487"/>
                </a:cubicBezTo>
                <a:cubicBezTo>
                  <a:pt x="13910" y="4483"/>
                  <a:pt x="13888" y="4480"/>
                  <a:pt x="13866" y="4480"/>
                </a:cubicBezTo>
                <a:cubicBezTo>
                  <a:pt x="13802" y="4480"/>
                  <a:pt x="13743" y="4499"/>
                  <a:pt x="13708" y="4535"/>
                </a:cubicBezTo>
                <a:cubicBezTo>
                  <a:pt x="13664" y="4579"/>
                  <a:pt x="13561" y="4599"/>
                  <a:pt x="13463" y="4599"/>
                </a:cubicBezTo>
                <a:cubicBezTo>
                  <a:pt x="13349" y="4599"/>
                  <a:pt x="13242" y="4571"/>
                  <a:pt x="13242" y="4519"/>
                </a:cubicBezTo>
                <a:cubicBezTo>
                  <a:pt x="13242" y="4480"/>
                  <a:pt x="13203" y="4451"/>
                  <a:pt x="13154" y="4451"/>
                </a:cubicBezTo>
                <a:cubicBezTo>
                  <a:pt x="13060" y="4451"/>
                  <a:pt x="12651" y="4611"/>
                  <a:pt x="12651" y="4648"/>
                </a:cubicBezTo>
                <a:cubicBezTo>
                  <a:pt x="12651" y="4652"/>
                  <a:pt x="12656" y="4654"/>
                  <a:pt x="12666" y="4654"/>
                </a:cubicBezTo>
                <a:cubicBezTo>
                  <a:pt x="12713" y="4654"/>
                  <a:pt x="12857" y="4613"/>
                  <a:pt x="12946" y="4571"/>
                </a:cubicBezTo>
                <a:cubicBezTo>
                  <a:pt x="13004" y="4544"/>
                  <a:pt x="13057" y="4531"/>
                  <a:pt x="13098" y="4531"/>
                </a:cubicBezTo>
                <a:cubicBezTo>
                  <a:pt x="13147" y="4531"/>
                  <a:pt x="13178" y="4549"/>
                  <a:pt x="13178" y="4586"/>
                </a:cubicBezTo>
                <a:cubicBezTo>
                  <a:pt x="13178" y="4626"/>
                  <a:pt x="13087" y="4690"/>
                  <a:pt x="12981" y="4726"/>
                </a:cubicBezTo>
                <a:cubicBezTo>
                  <a:pt x="12875" y="4762"/>
                  <a:pt x="12794" y="4810"/>
                  <a:pt x="12808" y="4827"/>
                </a:cubicBezTo>
                <a:cubicBezTo>
                  <a:pt x="12823" y="4845"/>
                  <a:pt x="12767" y="4865"/>
                  <a:pt x="12693" y="4869"/>
                </a:cubicBezTo>
                <a:cubicBezTo>
                  <a:pt x="12614" y="4874"/>
                  <a:pt x="12420" y="4914"/>
                  <a:pt x="12257" y="4962"/>
                </a:cubicBezTo>
                <a:cubicBezTo>
                  <a:pt x="12093" y="5010"/>
                  <a:pt x="11827" y="5080"/>
                  <a:pt x="11665" y="5117"/>
                </a:cubicBezTo>
                <a:cubicBezTo>
                  <a:pt x="11500" y="5156"/>
                  <a:pt x="11324" y="5220"/>
                  <a:pt x="11275" y="5260"/>
                </a:cubicBezTo>
                <a:cubicBezTo>
                  <a:pt x="11239" y="5289"/>
                  <a:pt x="11207" y="5303"/>
                  <a:pt x="11179" y="5303"/>
                </a:cubicBezTo>
                <a:cubicBezTo>
                  <a:pt x="11158" y="5303"/>
                  <a:pt x="11140" y="5296"/>
                  <a:pt x="11121" y="5281"/>
                </a:cubicBezTo>
                <a:cubicBezTo>
                  <a:pt x="11101" y="5264"/>
                  <a:pt x="11070" y="5257"/>
                  <a:pt x="11035" y="5257"/>
                </a:cubicBezTo>
                <a:cubicBezTo>
                  <a:pt x="10914" y="5257"/>
                  <a:pt x="10741" y="5342"/>
                  <a:pt x="10739" y="5426"/>
                </a:cubicBezTo>
                <a:cubicBezTo>
                  <a:pt x="10739" y="5463"/>
                  <a:pt x="10735" y="5481"/>
                  <a:pt x="10725" y="5481"/>
                </a:cubicBezTo>
                <a:cubicBezTo>
                  <a:pt x="10716" y="5481"/>
                  <a:pt x="10704" y="5469"/>
                  <a:pt x="10686" y="5445"/>
                </a:cubicBezTo>
                <a:cubicBezTo>
                  <a:pt x="10671" y="5425"/>
                  <a:pt x="10648" y="5415"/>
                  <a:pt x="10611" y="5415"/>
                </a:cubicBezTo>
                <a:cubicBezTo>
                  <a:pt x="10547" y="5415"/>
                  <a:pt x="10440" y="5445"/>
                  <a:pt x="10250" y="5514"/>
                </a:cubicBezTo>
                <a:cubicBezTo>
                  <a:pt x="10062" y="5584"/>
                  <a:pt x="9897" y="5631"/>
                  <a:pt x="9849" y="5631"/>
                </a:cubicBezTo>
                <a:cubicBezTo>
                  <a:pt x="9843" y="5631"/>
                  <a:pt x="9838" y="5631"/>
                  <a:pt x="9837" y="5629"/>
                </a:cubicBezTo>
                <a:cubicBezTo>
                  <a:pt x="9829" y="5623"/>
                  <a:pt x="9820" y="5620"/>
                  <a:pt x="9809" y="5620"/>
                </a:cubicBezTo>
                <a:cubicBezTo>
                  <a:pt x="9741" y="5620"/>
                  <a:pt x="9621" y="5718"/>
                  <a:pt x="9654" y="5763"/>
                </a:cubicBezTo>
                <a:cubicBezTo>
                  <a:pt x="9672" y="5787"/>
                  <a:pt x="9641" y="5818"/>
                  <a:pt x="9586" y="5836"/>
                </a:cubicBezTo>
                <a:cubicBezTo>
                  <a:pt x="9566" y="5842"/>
                  <a:pt x="9550" y="5845"/>
                  <a:pt x="9539" y="5845"/>
                </a:cubicBezTo>
                <a:cubicBezTo>
                  <a:pt x="9515" y="5845"/>
                  <a:pt x="9512" y="5831"/>
                  <a:pt x="9532" y="5805"/>
                </a:cubicBezTo>
                <a:cubicBezTo>
                  <a:pt x="9553" y="5776"/>
                  <a:pt x="9535" y="5764"/>
                  <a:pt x="9496" y="5764"/>
                </a:cubicBezTo>
                <a:cubicBezTo>
                  <a:pt x="9401" y="5764"/>
                  <a:pt x="9183" y="5835"/>
                  <a:pt x="9114" y="5909"/>
                </a:cubicBezTo>
                <a:cubicBezTo>
                  <a:pt x="9077" y="5949"/>
                  <a:pt x="9045" y="5969"/>
                  <a:pt x="9002" y="5969"/>
                </a:cubicBezTo>
                <a:cubicBezTo>
                  <a:pt x="8970" y="5969"/>
                  <a:pt x="8933" y="5959"/>
                  <a:pt x="8883" y="5939"/>
                </a:cubicBezTo>
                <a:cubicBezTo>
                  <a:pt x="8839" y="5922"/>
                  <a:pt x="8798" y="5914"/>
                  <a:pt x="8754" y="5914"/>
                </a:cubicBezTo>
                <a:cubicBezTo>
                  <a:pt x="8684" y="5914"/>
                  <a:pt x="8608" y="5935"/>
                  <a:pt x="8501" y="5981"/>
                </a:cubicBezTo>
                <a:cubicBezTo>
                  <a:pt x="8080" y="6157"/>
                  <a:pt x="7937" y="6203"/>
                  <a:pt x="7755" y="6220"/>
                </a:cubicBezTo>
                <a:cubicBezTo>
                  <a:pt x="7653" y="6229"/>
                  <a:pt x="7538" y="6263"/>
                  <a:pt x="7497" y="6297"/>
                </a:cubicBezTo>
                <a:cubicBezTo>
                  <a:pt x="7456" y="6332"/>
                  <a:pt x="7340" y="6360"/>
                  <a:pt x="7246" y="6360"/>
                </a:cubicBezTo>
                <a:cubicBezTo>
                  <a:pt x="7089" y="6360"/>
                  <a:pt x="6812" y="6521"/>
                  <a:pt x="6964" y="6524"/>
                </a:cubicBezTo>
                <a:cubicBezTo>
                  <a:pt x="7061" y="6524"/>
                  <a:pt x="6827" y="6630"/>
                  <a:pt x="6727" y="6630"/>
                </a:cubicBezTo>
                <a:cubicBezTo>
                  <a:pt x="6639" y="6630"/>
                  <a:pt x="6639" y="6623"/>
                  <a:pt x="6727" y="6578"/>
                </a:cubicBezTo>
                <a:cubicBezTo>
                  <a:pt x="6782" y="6548"/>
                  <a:pt x="6795" y="6524"/>
                  <a:pt x="6753" y="6523"/>
                </a:cubicBezTo>
                <a:cubicBezTo>
                  <a:pt x="6753" y="6523"/>
                  <a:pt x="6752" y="6523"/>
                  <a:pt x="6752" y="6523"/>
                </a:cubicBezTo>
                <a:cubicBezTo>
                  <a:pt x="6711" y="6523"/>
                  <a:pt x="6630" y="6568"/>
                  <a:pt x="6562" y="6630"/>
                </a:cubicBezTo>
                <a:cubicBezTo>
                  <a:pt x="6507" y="6681"/>
                  <a:pt x="6445" y="6713"/>
                  <a:pt x="6407" y="6713"/>
                </a:cubicBezTo>
                <a:cubicBezTo>
                  <a:pt x="6400" y="6713"/>
                  <a:pt x="6393" y="6712"/>
                  <a:pt x="6388" y="6709"/>
                </a:cubicBezTo>
                <a:cubicBezTo>
                  <a:pt x="6379" y="6705"/>
                  <a:pt x="6370" y="6703"/>
                  <a:pt x="6363" y="6703"/>
                </a:cubicBezTo>
                <a:cubicBezTo>
                  <a:pt x="6344" y="6703"/>
                  <a:pt x="6331" y="6716"/>
                  <a:pt x="6331" y="6739"/>
                </a:cubicBezTo>
                <a:cubicBezTo>
                  <a:pt x="6331" y="6770"/>
                  <a:pt x="6304" y="6796"/>
                  <a:pt x="6271" y="6796"/>
                </a:cubicBezTo>
                <a:cubicBezTo>
                  <a:pt x="6239" y="6796"/>
                  <a:pt x="6227" y="6741"/>
                  <a:pt x="6243" y="6673"/>
                </a:cubicBezTo>
                <a:cubicBezTo>
                  <a:pt x="6258" y="6615"/>
                  <a:pt x="6263" y="6587"/>
                  <a:pt x="6249" y="6587"/>
                </a:cubicBezTo>
                <a:cubicBezTo>
                  <a:pt x="6239" y="6587"/>
                  <a:pt x="6220" y="6602"/>
                  <a:pt x="6188" y="6632"/>
                </a:cubicBezTo>
                <a:cubicBezTo>
                  <a:pt x="6147" y="6670"/>
                  <a:pt x="6055" y="6696"/>
                  <a:pt x="5978" y="6696"/>
                </a:cubicBezTo>
                <a:cubicBezTo>
                  <a:pt x="5967" y="6696"/>
                  <a:pt x="5956" y="6695"/>
                  <a:pt x="5946" y="6694"/>
                </a:cubicBezTo>
                <a:cubicBezTo>
                  <a:pt x="5927" y="6692"/>
                  <a:pt x="5910" y="6691"/>
                  <a:pt x="5895" y="6691"/>
                </a:cubicBezTo>
                <a:cubicBezTo>
                  <a:pt x="5840" y="6691"/>
                  <a:pt x="5814" y="6705"/>
                  <a:pt x="5831" y="6729"/>
                </a:cubicBezTo>
                <a:cubicBezTo>
                  <a:pt x="5896" y="6818"/>
                  <a:pt x="5738" y="6878"/>
                  <a:pt x="5455" y="6878"/>
                </a:cubicBezTo>
                <a:cubicBezTo>
                  <a:pt x="5427" y="6878"/>
                  <a:pt x="5398" y="6878"/>
                  <a:pt x="5367" y="6876"/>
                </a:cubicBezTo>
                <a:cubicBezTo>
                  <a:pt x="5312" y="6874"/>
                  <a:pt x="5265" y="6873"/>
                  <a:pt x="5226" y="6873"/>
                </a:cubicBezTo>
                <a:cubicBezTo>
                  <a:pt x="5048" y="6873"/>
                  <a:pt x="5008" y="6899"/>
                  <a:pt x="4957" y="6996"/>
                </a:cubicBezTo>
                <a:cubicBezTo>
                  <a:pt x="4922" y="7058"/>
                  <a:pt x="4874" y="7102"/>
                  <a:pt x="4842" y="7102"/>
                </a:cubicBezTo>
                <a:cubicBezTo>
                  <a:pt x="4837" y="7102"/>
                  <a:pt x="4832" y="7101"/>
                  <a:pt x="4828" y="7099"/>
                </a:cubicBezTo>
                <a:cubicBezTo>
                  <a:pt x="4814" y="7091"/>
                  <a:pt x="4792" y="7088"/>
                  <a:pt x="4766" y="7088"/>
                </a:cubicBezTo>
                <a:cubicBezTo>
                  <a:pt x="4634" y="7088"/>
                  <a:pt x="4391" y="7171"/>
                  <a:pt x="4405" y="7226"/>
                </a:cubicBezTo>
                <a:cubicBezTo>
                  <a:pt x="4417" y="7271"/>
                  <a:pt x="4345" y="7297"/>
                  <a:pt x="4225" y="7297"/>
                </a:cubicBezTo>
                <a:cubicBezTo>
                  <a:pt x="4186" y="7297"/>
                  <a:pt x="4142" y="7294"/>
                  <a:pt x="4094" y="7288"/>
                </a:cubicBezTo>
                <a:cubicBezTo>
                  <a:pt x="3981" y="7275"/>
                  <a:pt x="3890" y="7176"/>
                  <a:pt x="3935" y="7117"/>
                </a:cubicBezTo>
                <a:cubicBezTo>
                  <a:pt x="3951" y="7097"/>
                  <a:pt x="3918" y="7067"/>
                  <a:pt x="3861" y="7049"/>
                </a:cubicBezTo>
                <a:cubicBezTo>
                  <a:pt x="3832" y="7040"/>
                  <a:pt x="3809" y="7034"/>
                  <a:pt x="3794" y="7034"/>
                </a:cubicBezTo>
                <a:cubicBezTo>
                  <a:pt x="3752" y="7034"/>
                  <a:pt x="3766" y="7076"/>
                  <a:pt x="3832" y="7179"/>
                </a:cubicBezTo>
                <a:cubicBezTo>
                  <a:pt x="3871" y="7240"/>
                  <a:pt x="3879" y="7264"/>
                  <a:pt x="3853" y="7264"/>
                </a:cubicBezTo>
                <a:cubicBezTo>
                  <a:pt x="3842" y="7264"/>
                  <a:pt x="3827" y="7261"/>
                  <a:pt x="3806" y="7254"/>
                </a:cubicBezTo>
                <a:cubicBezTo>
                  <a:pt x="3792" y="7250"/>
                  <a:pt x="3777" y="7248"/>
                  <a:pt x="3762" y="7248"/>
                </a:cubicBezTo>
                <a:cubicBezTo>
                  <a:pt x="3723" y="7248"/>
                  <a:pt x="3685" y="7261"/>
                  <a:pt x="3667" y="7282"/>
                </a:cubicBezTo>
                <a:cubicBezTo>
                  <a:pt x="3645" y="7314"/>
                  <a:pt x="3661" y="7340"/>
                  <a:pt x="3712" y="7342"/>
                </a:cubicBezTo>
                <a:cubicBezTo>
                  <a:pt x="3758" y="7343"/>
                  <a:pt x="3724" y="7372"/>
                  <a:pt x="3638" y="7405"/>
                </a:cubicBezTo>
                <a:cubicBezTo>
                  <a:pt x="3499" y="7454"/>
                  <a:pt x="3405" y="7480"/>
                  <a:pt x="3361" y="7480"/>
                </a:cubicBezTo>
                <a:cubicBezTo>
                  <a:pt x="3331" y="7480"/>
                  <a:pt x="3324" y="7468"/>
                  <a:pt x="3342" y="7443"/>
                </a:cubicBezTo>
                <a:cubicBezTo>
                  <a:pt x="3357" y="7422"/>
                  <a:pt x="3338" y="7412"/>
                  <a:pt x="3294" y="7412"/>
                </a:cubicBezTo>
                <a:cubicBezTo>
                  <a:pt x="3272" y="7412"/>
                  <a:pt x="3244" y="7414"/>
                  <a:pt x="3211" y="7420"/>
                </a:cubicBezTo>
                <a:cubicBezTo>
                  <a:pt x="3118" y="7436"/>
                  <a:pt x="2971" y="7461"/>
                  <a:pt x="2883" y="7476"/>
                </a:cubicBezTo>
                <a:cubicBezTo>
                  <a:pt x="2856" y="7481"/>
                  <a:pt x="2830" y="7483"/>
                  <a:pt x="2806" y="7483"/>
                </a:cubicBezTo>
                <a:cubicBezTo>
                  <a:pt x="2746" y="7483"/>
                  <a:pt x="2697" y="7470"/>
                  <a:pt x="2681" y="7448"/>
                </a:cubicBezTo>
                <a:cubicBezTo>
                  <a:pt x="2665" y="7426"/>
                  <a:pt x="2575" y="7414"/>
                  <a:pt x="2434" y="7414"/>
                </a:cubicBezTo>
                <a:cubicBezTo>
                  <a:pt x="2358" y="7414"/>
                  <a:pt x="2267" y="7417"/>
                  <a:pt x="2165" y="7424"/>
                </a:cubicBezTo>
                <a:cubicBezTo>
                  <a:pt x="1687" y="7457"/>
                  <a:pt x="1484" y="7500"/>
                  <a:pt x="1807" y="7500"/>
                </a:cubicBezTo>
                <a:cubicBezTo>
                  <a:pt x="1989" y="7500"/>
                  <a:pt x="2111" y="7585"/>
                  <a:pt x="1951" y="7600"/>
                </a:cubicBezTo>
                <a:cubicBezTo>
                  <a:pt x="1901" y="7605"/>
                  <a:pt x="1814" y="7614"/>
                  <a:pt x="1766" y="7620"/>
                </a:cubicBezTo>
                <a:cubicBezTo>
                  <a:pt x="1717" y="7624"/>
                  <a:pt x="1692" y="7663"/>
                  <a:pt x="1710" y="7705"/>
                </a:cubicBezTo>
                <a:cubicBezTo>
                  <a:pt x="1729" y="7746"/>
                  <a:pt x="1687" y="7793"/>
                  <a:pt x="1607" y="7809"/>
                </a:cubicBezTo>
                <a:cubicBezTo>
                  <a:pt x="1474" y="7839"/>
                  <a:pt x="1454" y="7909"/>
                  <a:pt x="1548" y="8033"/>
                </a:cubicBezTo>
                <a:cubicBezTo>
                  <a:pt x="1583" y="8078"/>
                  <a:pt x="1566" y="8102"/>
                  <a:pt x="1496" y="8102"/>
                </a:cubicBezTo>
                <a:cubicBezTo>
                  <a:pt x="1433" y="8102"/>
                  <a:pt x="1393" y="8057"/>
                  <a:pt x="1393" y="7990"/>
                </a:cubicBezTo>
                <a:cubicBezTo>
                  <a:pt x="1393" y="7938"/>
                  <a:pt x="1374" y="7904"/>
                  <a:pt x="1348" y="7904"/>
                </a:cubicBezTo>
                <a:cubicBezTo>
                  <a:pt x="1342" y="7904"/>
                  <a:pt x="1337" y="7906"/>
                  <a:pt x="1331" y="7909"/>
                </a:cubicBezTo>
                <a:cubicBezTo>
                  <a:pt x="1295" y="7925"/>
                  <a:pt x="1286" y="7981"/>
                  <a:pt x="1308" y="8033"/>
                </a:cubicBezTo>
                <a:cubicBezTo>
                  <a:pt x="1326" y="8073"/>
                  <a:pt x="1333" y="8093"/>
                  <a:pt x="1326" y="8093"/>
                </a:cubicBezTo>
                <a:cubicBezTo>
                  <a:pt x="1319" y="8093"/>
                  <a:pt x="1296" y="8071"/>
                  <a:pt x="1253" y="8025"/>
                </a:cubicBezTo>
                <a:cubicBezTo>
                  <a:pt x="1207" y="7977"/>
                  <a:pt x="1180" y="7954"/>
                  <a:pt x="1151" y="7954"/>
                </a:cubicBezTo>
                <a:cubicBezTo>
                  <a:pt x="1124" y="7954"/>
                  <a:pt x="1095" y="7974"/>
                  <a:pt x="1046" y="8015"/>
                </a:cubicBezTo>
                <a:cubicBezTo>
                  <a:pt x="983" y="8067"/>
                  <a:pt x="935" y="8137"/>
                  <a:pt x="935" y="8181"/>
                </a:cubicBezTo>
                <a:cubicBezTo>
                  <a:pt x="935" y="8224"/>
                  <a:pt x="869" y="8264"/>
                  <a:pt x="789" y="8275"/>
                </a:cubicBezTo>
                <a:cubicBezTo>
                  <a:pt x="707" y="8284"/>
                  <a:pt x="629" y="8337"/>
                  <a:pt x="616" y="8394"/>
                </a:cubicBezTo>
                <a:cubicBezTo>
                  <a:pt x="605" y="8438"/>
                  <a:pt x="614" y="8466"/>
                  <a:pt x="639" y="8466"/>
                </a:cubicBezTo>
                <a:cubicBezTo>
                  <a:pt x="646" y="8466"/>
                  <a:pt x="653" y="8465"/>
                  <a:pt x="660" y="8461"/>
                </a:cubicBezTo>
                <a:cubicBezTo>
                  <a:pt x="673" y="8454"/>
                  <a:pt x="687" y="8451"/>
                  <a:pt x="701" y="8451"/>
                </a:cubicBezTo>
                <a:cubicBezTo>
                  <a:pt x="726" y="8451"/>
                  <a:pt x="751" y="8461"/>
                  <a:pt x="769" y="8481"/>
                </a:cubicBezTo>
                <a:cubicBezTo>
                  <a:pt x="790" y="8510"/>
                  <a:pt x="775" y="8536"/>
                  <a:pt x="738" y="8536"/>
                </a:cubicBezTo>
                <a:cubicBezTo>
                  <a:pt x="701" y="8536"/>
                  <a:pt x="687" y="8564"/>
                  <a:pt x="713" y="8600"/>
                </a:cubicBezTo>
                <a:cubicBezTo>
                  <a:pt x="732" y="8627"/>
                  <a:pt x="730" y="8641"/>
                  <a:pt x="705" y="8641"/>
                </a:cubicBezTo>
                <a:cubicBezTo>
                  <a:pt x="691" y="8641"/>
                  <a:pt x="668" y="8636"/>
                  <a:pt x="638" y="8627"/>
                </a:cubicBezTo>
                <a:cubicBezTo>
                  <a:pt x="612" y="8618"/>
                  <a:pt x="586" y="8614"/>
                  <a:pt x="563" y="8614"/>
                </a:cubicBezTo>
                <a:cubicBezTo>
                  <a:pt x="520" y="8614"/>
                  <a:pt x="485" y="8628"/>
                  <a:pt x="464" y="8655"/>
                </a:cubicBezTo>
                <a:cubicBezTo>
                  <a:pt x="383" y="8758"/>
                  <a:pt x="396" y="8797"/>
                  <a:pt x="516" y="8818"/>
                </a:cubicBezTo>
                <a:cubicBezTo>
                  <a:pt x="604" y="8833"/>
                  <a:pt x="593" y="8863"/>
                  <a:pt x="461" y="8982"/>
                </a:cubicBezTo>
                <a:cubicBezTo>
                  <a:pt x="298" y="9127"/>
                  <a:pt x="298" y="9127"/>
                  <a:pt x="435" y="9158"/>
                </a:cubicBezTo>
                <a:cubicBezTo>
                  <a:pt x="566" y="9188"/>
                  <a:pt x="568" y="9192"/>
                  <a:pt x="455" y="9249"/>
                </a:cubicBezTo>
                <a:cubicBezTo>
                  <a:pt x="415" y="9268"/>
                  <a:pt x="383" y="9278"/>
                  <a:pt x="354" y="9278"/>
                </a:cubicBezTo>
                <a:cubicBezTo>
                  <a:pt x="319" y="9278"/>
                  <a:pt x="288" y="9263"/>
                  <a:pt x="256" y="9233"/>
                </a:cubicBezTo>
                <a:cubicBezTo>
                  <a:pt x="221" y="9200"/>
                  <a:pt x="196" y="9178"/>
                  <a:pt x="192" y="9178"/>
                </a:cubicBezTo>
                <a:cubicBezTo>
                  <a:pt x="191" y="9178"/>
                  <a:pt x="192" y="9179"/>
                  <a:pt x="193" y="9182"/>
                </a:cubicBezTo>
                <a:cubicBezTo>
                  <a:pt x="202" y="9194"/>
                  <a:pt x="159" y="9237"/>
                  <a:pt x="96" y="9277"/>
                </a:cubicBezTo>
                <a:cubicBezTo>
                  <a:pt x="4" y="9337"/>
                  <a:pt x="1" y="9352"/>
                  <a:pt x="84" y="9358"/>
                </a:cubicBezTo>
                <a:cubicBezTo>
                  <a:pt x="284" y="9374"/>
                  <a:pt x="316" y="9382"/>
                  <a:pt x="441" y="9443"/>
                </a:cubicBezTo>
                <a:cubicBezTo>
                  <a:pt x="561" y="9503"/>
                  <a:pt x="561" y="9510"/>
                  <a:pt x="458" y="9592"/>
                </a:cubicBezTo>
                <a:cubicBezTo>
                  <a:pt x="396" y="9642"/>
                  <a:pt x="333" y="9679"/>
                  <a:pt x="311" y="9679"/>
                </a:cubicBezTo>
                <a:cubicBezTo>
                  <a:pt x="311" y="9679"/>
                  <a:pt x="310" y="9679"/>
                  <a:pt x="310" y="9679"/>
                </a:cubicBezTo>
                <a:cubicBezTo>
                  <a:pt x="295" y="9678"/>
                  <a:pt x="281" y="9677"/>
                  <a:pt x="268" y="9677"/>
                </a:cubicBezTo>
                <a:cubicBezTo>
                  <a:pt x="192" y="9677"/>
                  <a:pt x="162" y="9700"/>
                  <a:pt x="98" y="9785"/>
                </a:cubicBezTo>
                <a:cubicBezTo>
                  <a:pt x="50" y="9847"/>
                  <a:pt x="40" y="9893"/>
                  <a:pt x="73" y="9894"/>
                </a:cubicBezTo>
                <a:lnTo>
                  <a:pt x="73" y="9894"/>
                </a:lnTo>
                <a:cubicBezTo>
                  <a:pt x="107" y="9893"/>
                  <a:pt x="147" y="9862"/>
                  <a:pt x="165" y="9821"/>
                </a:cubicBezTo>
                <a:cubicBezTo>
                  <a:pt x="191" y="9766"/>
                  <a:pt x="391" y="9704"/>
                  <a:pt x="488" y="9704"/>
                </a:cubicBezTo>
                <a:cubicBezTo>
                  <a:pt x="521" y="9704"/>
                  <a:pt x="541" y="9711"/>
                  <a:pt x="541" y="9727"/>
                </a:cubicBezTo>
                <a:cubicBezTo>
                  <a:pt x="541" y="9745"/>
                  <a:pt x="468" y="9815"/>
                  <a:pt x="372" y="9888"/>
                </a:cubicBezTo>
                <a:cubicBezTo>
                  <a:pt x="278" y="9961"/>
                  <a:pt x="208" y="10045"/>
                  <a:pt x="213" y="10080"/>
                </a:cubicBezTo>
                <a:cubicBezTo>
                  <a:pt x="214" y="10095"/>
                  <a:pt x="219" y="10103"/>
                  <a:pt x="225" y="10103"/>
                </a:cubicBezTo>
                <a:cubicBezTo>
                  <a:pt x="233" y="10103"/>
                  <a:pt x="244" y="10090"/>
                  <a:pt x="256" y="10067"/>
                </a:cubicBezTo>
                <a:cubicBezTo>
                  <a:pt x="264" y="10052"/>
                  <a:pt x="273" y="10045"/>
                  <a:pt x="283" y="10045"/>
                </a:cubicBezTo>
                <a:cubicBezTo>
                  <a:pt x="308" y="10045"/>
                  <a:pt x="342" y="10086"/>
                  <a:pt x="381" y="10165"/>
                </a:cubicBezTo>
                <a:cubicBezTo>
                  <a:pt x="424" y="10249"/>
                  <a:pt x="485" y="10309"/>
                  <a:pt x="522" y="10309"/>
                </a:cubicBezTo>
                <a:cubicBezTo>
                  <a:pt x="527" y="10309"/>
                  <a:pt x="531" y="10308"/>
                  <a:pt x="535" y="10306"/>
                </a:cubicBezTo>
                <a:cubicBezTo>
                  <a:pt x="542" y="10302"/>
                  <a:pt x="548" y="10301"/>
                  <a:pt x="554" y="10301"/>
                </a:cubicBezTo>
                <a:cubicBezTo>
                  <a:pt x="581" y="10301"/>
                  <a:pt x="601" y="10333"/>
                  <a:pt x="601" y="10388"/>
                </a:cubicBezTo>
                <a:cubicBezTo>
                  <a:pt x="601" y="10452"/>
                  <a:pt x="618" y="10482"/>
                  <a:pt x="658" y="10482"/>
                </a:cubicBezTo>
                <a:cubicBezTo>
                  <a:pt x="669" y="10482"/>
                  <a:pt x="683" y="10479"/>
                  <a:pt x="699" y="10474"/>
                </a:cubicBezTo>
                <a:cubicBezTo>
                  <a:pt x="719" y="10467"/>
                  <a:pt x="739" y="10464"/>
                  <a:pt x="758" y="10464"/>
                </a:cubicBezTo>
                <a:cubicBezTo>
                  <a:pt x="792" y="10464"/>
                  <a:pt x="821" y="10475"/>
                  <a:pt x="837" y="10495"/>
                </a:cubicBezTo>
                <a:cubicBezTo>
                  <a:pt x="860" y="10525"/>
                  <a:pt x="840" y="10546"/>
                  <a:pt x="796" y="10546"/>
                </a:cubicBezTo>
                <a:cubicBezTo>
                  <a:pt x="752" y="10546"/>
                  <a:pt x="734" y="10562"/>
                  <a:pt x="755" y="10583"/>
                </a:cubicBezTo>
                <a:cubicBezTo>
                  <a:pt x="761" y="10589"/>
                  <a:pt x="771" y="10592"/>
                  <a:pt x="784" y="10592"/>
                </a:cubicBezTo>
                <a:cubicBezTo>
                  <a:pt x="813" y="10592"/>
                  <a:pt x="856" y="10576"/>
                  <a:pt x="896" y="10549"/>
                </a:cubicBezTo>
                <a:cubicBezTo>
                  <a:pt x="935" y="10522"/>
                  <a:pt x="960" y="10509"/>
                  <a:pt x="976" y="10509"/>
                </a:cubicBezTo>
                <a:cubicBezTo>
                  <a:pt x="990" y="10509"/>
                  <a:pt x="996" y="10521"/>
                  <a:pt x="996" y="10544"/>
                </a:cubicBezTo>
                <a:cubicBezTo>
                  <a:pt x="996" y="10569"/>
                  <a:pt x="1010" y="10584"/>
                  <a:pt x="1030" y="10584"/>
                </a:cubicBezTo>
                <a:cubicBezTo>
                  <a:pt x="1039" y="10584"/>
                  <a:pt x="1049" y="10582"/>
                  <a:pt x="1059" y="10576"/>
                </a:cubicBezTo>
                <a:cubicBezTo>
                  <a:pt x="1072" y="10569"/>
                  <a:pt x="1085" y="10566"/>
                  <a:pt x="1097" y="10566"/>
                </a:cubicBezTo>
                <a:cubicBezTo>
                  <a:pt x="1162" y="10566"/>
                  <a:pt x="1205" y="10657"/>
                  <a:pt x="1153" y="10728"/>
                </a:cubicBezTo>
                <a:cubicBezTo>
                  <a:pt x="1089" y="10814"/>
                  <a:pt x="1072" y="10909"/>
                  <a:pt x="1112" y="10909"/>
                </a:cubicBezTo>
                <a:cubicBezTo>
                  <a:pt x="1118" y="10909"/>
                  <a:pt x="1125" y="10907"/>
                  <a:pt x="1134" y="10903"/>
                </a:cubicBezTo>
                <a:cubicBezTo>
                  <a:pt x="1143" y="10897"/>
                  <a:pt x="1153" y="10895"/>
                  <a:pt x="1164" y="10895"/>
                </a:cubicBezTo>
                <a:cubicBezTo>
                  <a:pt x="1189" y="10895"/>
                  <a:pt x="1215" y="10910"/>
                  <a:pt x="1234" y="10935"/>
                </a:cubicBezTo>
                <a:cubicBezTo>
                  <a:pt x="1260" y="10971"/>
                  <a:pt x="1241" y="11017"/>
                  <a:pt x="1190" y="11044"/>
                </a:cubicBezTo>
                <a:cubicBezTo>
                  <a:pt x="1132" y="11075"/>
                  <a:pt x="1084" y="11090"/>
                  <a:pt x="1055" y="11090"/>
                </a:cubicBezTo>
                <a:cubicBezTo>
                  <a:pt x="1018" y="11090"/>
                  <a:pt x="1008" y="11067"/>
                  <a:pt x="1038" y="11023"/>
                </a:cubicBezTo>
                <a:cubicBezTo>
                  <a:pt x="1057" y="10996"/>
                  <a:pt x="1064" y="10982"/>
                  <a:pt x="1058" y="10982"/>
                </a:cubicBezTo>
                <a:cubicBezTo>
                  <a:pt x="1053" y="10982"/>
                  <a:pt x="1034" y="10996"/>
                  <a:pt x="999" y="11023"/>
                </a:cubicBezTo>
                <a:cubicBezTo>
                  <a:pt x="929" y="11079"/>
                  <a:pt x="929" y="11107"/>
                  <a:pt x="1005" y="11185"/>
                </a:cubicBezTo>
                <a:cubicBezTo>
                  <a:pt x="1044" y="11224"/>
                  <a:pt x="1058" y="11248"/>
                  <a:pt x="1043" y="11248"/>
                </a:cubicBezTo>
                <a:cubicBezTo>
                  <a:pt x="1039" y="11248"/>
                  <a:pt x="1032" y="11246"/>
                  <a:pt x="1023" y="11241"/>
                </a:cubicBezTo>
                <a:cubicBezTo>
                  <a:pt x="1012" y="11235"/>
                  <a:pt x="1001" y="11233"/>
                  <a:pt x="992" y="11233"/>
                </a:cubicBezTo>
                <a:cubicBezTo>
                  <a:pt x="968" y="11233"/>
                  <a:pt x="951" y="11250"/>
                  <a:pt x="951" y="11280"/>
                </a:cubicBezTo>
                <a:cubicBezTo>
                  <a:pt x="951" y="11311"/>
                  <a:pt x="976" y="11330"/>
                  <a:pt x="1012" y="11330"/>
                </a:cubicBezTo>
                <a:cubicBezTo>
                  <a:pt x="1024" y="11330"/>
                  <a:pt x="1038" y="11328"/>
                  <a:pt x="1051" y="11323"/>
                </a:cubicBezTo>
                <a:cubicBezTo>
                  <a:pt x="1075" y="11316"/>
                  <a:pt x="1092" y="11313"/>
                  <a:pt x="1103" y="11313"/>
                </a:cubicBezTo>
                <a:cubicBezTo>
                  <a:pt x="1128" y="11313"/>
                  <a:pt x="1125" y="11331"/>
                  <a:pt x="1096" y="11371"/>
                </a:cubicBezTo>
                <a:cubicBezTo>
                  <a:pt x="1071" y="11404"/>
                  <a:pt x="1061" y="11421"/>
                  <a:pt x="1070" y="11421"/>
                </a:cubicBezTo>
                <a:cubicBezTo>
                  <a:pt x="1078" y="11421"/>
                  <a:pt x="1103" y="11405"/>
                  <a:pt x="1150" y="11373"/>
                </a:cubicBezTo>
                <a:cubicBezTo>
                  <a:pt x="1189" y="11347"/>
                  <a:pt x="1218" y="11333"/>
                  <a:pt x="1237" y="11333"/>
                </a:cubicBezTo>
                <a:cubicBezTo>
                  <a:pt x="1251" y="11333"/>
                  <a:pt x="1259" y="11341"/>
                  <a:pt x="1259" y="11358"/>
                </a:cubicBezTo>
                <a:cubicBezTo>
                  <a:pt x="1262" y="11392"/>
                  <a:pt x="1290" y="11417"/>
                  <a:pt x="1325" y="11417"/>
                </a:cubicBezTo>
                <a:cubicBezTo>
                  <a:pt x="1365" y="11417"/>
                  <a:pt x="1368" y="11368"/>
                  <a:pt x="1335" y="11295"/>
                </a:cubicBezTo>
                <a:cubicBezTo>
                  <a:pt x="1305" y="11232"/>
                  <a:pt x="1251" y="11186"/>
                  <a:pt x="1209" y="11186"/>
                </a:cubicBezTo>
                <a:cubicBezTo>
                  <a:pt x="1207" y="11186"/>
                  <a:pt x="1205" y="11186"/>
                  <a:pt x="1202" y="11186"/>
                </a:cubicBezTo>
                <a:cubicBezTo>
                  <a:pt x="1195" y="11187"/>
                  <a:pt x="1188" y="11188"/>
                  <a:pt x="1182" y="11188"/>
                </a:cubicBezTo>
                <a:cubicBezTo>
                  <a:pt x="1150" y="11188"/>
                  <a:pt x="1128" y="11173"/>
                  <a:pt x="1128" y="11147"/>
                </a:cubicBezTo>
                <a:cubicBezTo>
                  <a:pt x="1128" y="11111"/>
                  <a:pt x="1166" y="11094"/>
                  <a:pt x="1214" y="11094"/>
                </a:cubicBezTo>
                <a:cubicBezTo>
                  <a:pt x="1271" y="11094"/>
                  <a:pt x="1341" y="11118"/>
                  <a:pt x="1375" y="11164"/>
                </a:cubicBezTo>
                <a:cubicBezTo>
                  <a:pt x="1405" y="11205"/>
                  <a:pt x="1486" y="11253"/>
                  <a:pt x="1562" y="11277"/>
                </a:cubicBezTo>
                <a:cubicBezTo>
                  <a:pt x="1687" y="11317"/>
                  <a:pt x="1687" y="11323"/>
                  <a:pt x="1536" y="11414"/>
                </a:cubicBezTo>
                <a:cubicBezTo>
                  <a:pt x="1423" y="11485"/>
                  <a:pt x="1402" y="11522"/>
                  <a:pt x="1457" y="11552"/>
                </a:cubicBezTo>
                <a:cubicBezTo>
                  <a:pt x="1505" y="11577"/>
                  <a:pt x="1522" y="11646"/>
                  <a:pt x="1499" y="11723"/>
                </a:cubicBezTo>
                <a:cubicBezTo>
                  <a:pt x="1475" y="11801"/>
                  <a:pt x="1489" y="11853"/>
                  <a:pt x="1530" y="11853"/>
                </a:cubicBezTo>
                <a:cubicBezTo>
                  <a:pt x="1568" y="11853"/>
                  <a:pt x="1583" y="11832"/>
                  <a:pt x="1565" y="11807"/>
                </a:cubicBezTo>
                <a:cubicBezTo>
                  <a:pt x="1545" y="11780"/>
                  <a:pt x="1571" y="11746"/>
                  <a:pt x="1614" y="11732"/>
                </a:cubicBezTo>
                <a:cubicBezTo>
                  <a:pt x="1623" y="11729"/>
                  <a:pt x="1633" y="11728"/>
                  <a:pt x="1641" y="11728"/>
                </a:cubicBezTo>
                <a:cubicBezTo>
                  <a:pt x="1674" y="11728"/>
                  <a:pt x="1699" y="11749"/>
                  <a:pt x="1699" y="11782"/>
                </a:cubicBezTo>
                <a:cubicBezTo>
                  <a:pt x="1699" y="11822"/>
                  <a:pt x="1630" y="11874"/>
                  <a:pt x="1542" y="11893"/>
                </a:cubicBezTo>
                <a:cubicBezTo>
                  <a:pt x="1442" y="11914"/>
                  <a:pt x="1413" y="11941"/>
                  <a:pt x="1460" y="11965"/>
                </a:cubicBezTo>
                <a:cubicBezTo>
                  <a:pt x="1514" y="11993"/>
                  <a:pt x="1505" y="12014"/>
                  <a:pt x="1429" y="12038"/>
                </a:cubicBezTo>
                <a:cubicBezTo>
                  <a:pt x="1374" y="12056"/>
                  <a:pt x="1342" y="12098"/>
                  <a:pt x="1363" y="12129"/>
                </a:cubicBezTo>
                <a:cubicBezTo>
                  <a:pt x="1387" y="12163"/>
                  <a:pt x="1413" y="12180"/>
                  <a:pt x="1440" y="12180"/>
                </a:cubicBezTo>
                <a:cubicBezTo>
                  <a:pt x="1485" y="12180"/>
                  <a:pt x="1535" y="12135"/>
                  <a:pt x="1593" y="12046"/>
                </a:cubicBezTo>
                <a:cubicBezTo>
                  <a:pt x="1634" y="11981"/>
                  <a:pt x="1683" y="11935"/>
                  <a:pt x="1705" y="11935"/>
                </a:cubicBezTo>
                <a:cubicBezTo>
                  <a:pt x="1708" y="11935"/>
                  <a:pt x="1711" y="11935"/>
                  <a:pt x="1713" y="11937"/>
                </a:cubicBezTo>
                <a:cubicBezTo>
                  <a:pt x="1729" y="11950"/>
                  <a:pt x="1702" y="12004"/>
                  <a:pt x="1653" y="12056"/>
                </a:cubicBezTo>
                <a:cubicBezTo>
                  <a:pt x="1598" y="12112"/>
                  <a:pt x="1583" y="12133"/>
                  <a:pt x="1616" y="12133"/>
                </a:cubicBezTo>
                <a:cubicBezTo>
                  <a:pt x="1632" y="12133"/>
                  <a:pt x="1661" y="12128"/>
                  <a:pt x="1702" y="12119"/>
                </a:cubicBezTo>
                <a:cubicBezTo>
                  <a:pt x="1733" y="12112"/>
                  <a:pt x="1758" y="12108"/>
                  <a:pt x="1777" y="12108"/>
                </a:cubicBezTo>
                <a:cubicBezTo>
                  <a:pt x="1815" y="12108"/>
                  <a:pt x="1828" y="12123"/>
                  <a:pt x="1816" y="12152"/>
                </a:cubicBezTo>
                <a:cubicBezTo>
                  <a:pt x="1799" y="12187"/>
                  <a:pt x="1844" y="12261"/>
                  <a:pt x="1913" y="12313"/>
                </a:cubicBezTo>
                <a:cubicBezTo>
                  <a:pt x="1971" y="12357"/>
                  <a:pt x="2010" y="12378"/>
                  <a:pt x="2053" y="12378"/>
                </a:cubicBezTo>
                <a:cubicBezTo>
                  <a:pt x="2088" y="12378"/>
                  <a:pt x="2126" y="12364"/>
                  <a:pt x="2180" y="12337"/>
                </a:cubicBezTo>
                <a:cubicBezTo>
                  <a:pt x="2237" y="12306"/>
                  <a:pt x="2274" y="12291"/>
                  <a:pt x="2302" y="12291"/>
                </a:cubicBezTo>
                <a:cubicBezTo>
                  <a:pt x="2332" y="12291"/>
                  <a:pt x="2352" y="12308"/>
                  <a:pt x="2377" y="12341"/>
                </a:cubicBezTo>
                <a:cubicBezTo>
                  <a:pt x="2400" y="12375"/>
                  <a:pt x="2434" y="12391"/>
                  <a:pt x="2476" y="12391"/>
                </a:cubicBezTo>
                <a:cubicBezTo>
                  <a:pt x="2499" y="12391"/>
                  <a:pt x="2526" y="12386"/>
                  <a:pt x="2556" y="12375"/>
                </a:cubicBezTo>
                <a:cubicBezTo>
                  <a:pt x="2621" y="12352"/>
                  <a:pt x="2809" y="12326"/>
                  <a:pt x="2966" y="12320"/>
                </a:cubicBezTo>
                <a:cubicBezTo>
                  <a:pt x="3121" y="12316"/>
                  <a:pt x="3272" y="12283"/>
                  <a:pt x="3294" y="12253"/>
                </a:cubicBezTo>
                <a:cubicBezTo>
                  <a:pt x="3308" y="12234"/>
                  <a:pt x="3344" y="12224"/>
                  <a:pt x="3387" y="12224"/>
                </a:cubicBezTo>
                <a:cubicBezTo>
                  <a:pt x="3411" y="12224"/>
                  <a:pt x="3439" y="12227"/>
                  <a:pt x="3464" y="12235"/>
                </a:cubicBezTo>
                <a:cubicBezTo>
                  <a:pt x="3576" y="12268"/>
                  <a:pt x="3579" y="12277"/>
                  <a:pt x="3479" y="12310"/>
                </a:cubicBezTo>
                <a:cubicBezTo>
                  <a:pt x="3342" y="12353"/>
                  <a:pt x="3333" y="12455"/>
                  <a:pt x="3467" y="12455"/>
                </a:cubicBezTo>
                <a:cubicBezTo>
                  <a:pt x="3523" y="12455"/>
                  <a:pt x="3567" y="12437"/>
                  <a:pt x="3567" y="12414"/>
                </a:cubicBezTo>
                <a:cubicBezTo>
                  <a:pt x="3567" y="12390"/>
                  <a:pt x="3639" y="12346"/>
                  <a:pt x="3733" y="12310"/>
                </a:cubicBezTo>
                <a:cubicBezTo>
                  <a:pt x="3791" y="12289"/>
                  <a:pt x="3835" y="12277"/>
                  <a:pt x="3856" y="12277"/>
                </a:cubicBezTo>
                <a:cubicBezTo>
                  <a:pt x="3869" y="12277"/>
                  <a:pt x="3873" y="12282"/>
                  <a:pt x="3866" y="12292"/>
                </a:cubicBezTo>
                <a:cubicBezTo>
                  <a:pt x="3845" y="12316"/>
                  <a:pt x="3938" y="12346"/>
                  <a:pt x="4063" y="12356"/>
                </a:cubicBezTo>
                <a:cubicBezTo>
                  <a:pt x="4096" y="12359"/>
                  <a:pt x="4125" y="12361"/>
                  <a:pt x="4153" y="12361"/>
                </a:cubicBezTo>
                <a:cubicBezTo>
                  <a:pt x="4273" y="12361"/>
                  <a:pt x="4350" y="12330"/>
                  <a:pt x="4436" y="12253"/>
                </a:cubicBezTo>
                <a:cubicBezTo>
                  <a:pt x="4527" y="12173"/>
                  <a:pt x="4622" y="12125"/>
                  <a:pt x="4659" y="12125"/>
                </a:cubicBezTo>
                <a:cubicBezTo>
                  <a:pt x="4685" y="12125"/>
                  <a:pt x="4683" y="12148"/>
                  <a:pt x="4630" y="12201"/>
                </a:cubicBezTo>
                <a:cubicBezTo>
                  <a:pt x="4590" y="12240"/>
                  <a:pt x="4584" y="12258"/>
                  <a:pt x="4629" y="12258"/>
                </a:cubicBezTo>
                <a:cubicBezTo>
                  <a:pt x="4657" y="12258"/>
                  <a:pt x="4705" y="12251"/>
                  <a:pt x="4778" y="12238"/>
                </a:cubicBezTo>
                <a:cubicBezTo>
                  <a:pt x="4903" y="12214"/>
                  <a:pt x="5034" y="12181"/>
                  <a:pt x="5072" y="12164"/>
                </a:cubicBezTo>
                <a:cubicBezTo>
                  <a:pt x="5085" y="12157"/>
                  <a:pt x="5099" y="12154"/>
                  <a:pt x="5112" y="12154"/>
                </a:cubicBezTo>
                <a:cubicBezTo>
                  <a:pt x="5139" y="12154"/>
                  <a:pt x="5165" y="12166"/>
                  <a:pt x="5184" y="12187"/>
                </a:cubicBezTo>
                <a:cubicBezTo>
                  <a:pt x="5208" y="12221"/>
                  <a:pt x="5286" y="12237"/>
                  <a:pt x="5400" y="12237"/>
                </a:cubicBezTo>
                <a:cubicBezTo>
                  <a:pt x="5554" y="12237"/>
                  <a:pt x="5772" y="12208"/>
                  <a:pt x="6006" y="12150"/>
                </a:cubicBezTo>
                <a:cubicBezTo>
                  <a:pt x="6201" y="12102"/>
                  <a:pt x="6424" y="12055"/>
                  <a:pt x="6495" y="12046"/>
                </a:cubicBezTo>
                <a:cubicBezTo>
                  <a:pt x="6618" y="12026"/>
                  <a:pt x="6740" y="11998"/>
                  <a:pt x="6859" y="11962"/>
                </a:cubicBezTo>
                <a:cubicBezTo>
                  <a:pt x="7168" y="11872"/>
                  <a:pt x="7253" y="11848"/>
                  <a:pt x="7319" y="11848"/>
                </a:cubicBezTo>
                <a:cubicBezTo>
                  <a:pt x="7339" y="11848"/>
                  <a:pt x="7358" y="11850"/>
                  <a:pt x="7380" y="11853"/>
                </a:cubicBezTo>
                <a:cubicBezTo>
                  <a:pt x="7388" y="11854"/>
                  <a:pt x="7395" y="11855"/>
                  <a:pt x="7401" y="11855"/>
                </a:cubicBezTo>
                <a:cubicBezTo>
                  <a:pt x="7438" y="11855"/>
                  <a:pt x="7445" y="11835"/>
                  <a:pt x="7418" y="11796"/>
                </a:cubicBezTo>
                <a:cubicBezTo>
                  <a:pt x="7394" y="11766"/>
                  <a:pt x="7392" y="11751"/>
                  <a:pt x="7416" y="11751"/>
                </a:cubicBezTo>
                <a:cubicBezTo>
                  <a:pt x="7429" y="11751"/>
                  <a:pt x="7451" y="11756"/>
                  <a:pt x="7480" y="11765"/>
                </a:cubicBezTo>
                <a:cubicBezTo>
                  <a:pt x="7498" y="11771"/>
                  <a:pt x="7522" y="11774"/>
                  <a:pt x="7550" y="11774"/>
                </a:cubicBezTo>
                <a:cubicBezTo>
                  <a:pt x="7624" y="11774"/>
                  <a:pt x="7728" y="11755"/>
                  <a:pt x="7819" y="11725"/>
                </a:cubicBezTo>
                <a:cubicBezTo>
                  <a:pt x="7915" y="11692"/>
                  <a:pt x="7997" y="11671"/>
                  <a:pt x="8029" y="11671"/>
                </a:cubicBezTo>
                <a:cubicBezTo>
                  <a:pt x="8039" y="11671"/>
                  <a:pt x="8044" y="11673"/>
                  <a:pt x="8044" y="11677"/>
                </a:cubicBezTo>
                <a:cubicBezTo>
                  <a:pt x="8044" y="11683"/>
                  <a:pt x="8048" y="11685"/>
                  <a:pt x="8054" y="11685"/>
                </a:cubicBezTo>
                <a:cubicBezTo>
                  <a:pt x="8069" y="11685"/>
                  <a:pt x="8097" y="11672"/>
                  <a:pt x="8132" y="11649"/>
                </a:cubicBezTo>
                <a:cubicBezTo>
                  <a:pt x="8183" y="11614"/>
                  <a:pt x="8383" y="11561"/>
                  <a:pt x="8577" y="11526"/>
                </a:cubicBezTo>
                <a:cubicBezTo>
                  <a:pt x="8771" y="11494"/>
                  <a:pt x="8964" y="11447"/>
                  <a:pt x="8998" y="11425"/>
                </a:cubicBezTo>
                <a:cubicBezTo>
                  <a:pt x="9067" y="11380"/>
                  <a:pt x="9387" y="11300"/>
                  <a:pt x="9487" y="11300"/>
                </a:cubicBezTo>
                <a:cubicBezTo>
                  <a:pt x="9494" y="11300"/>
                  <a:pt x="9500" y="11300"/>
                  <a:pt x="9505" y="11301"/>
                </a:cubicBezTo>
                <a:cubicBezTo>
                  <a:pt x="9506" y="11301"/>
                  <a:pt x="9507" y="11301"/>
                  <a:pt x="9508" y="11301"/>
                </a:cubicBezTo>
                <a:cubicBezTo>
                  <a:pt x="9549" y="11301"/>
                  <a:pt x="9805" y="11234"/>
                  <a:pt x="10092" y="11149"/>
                </a:cubicBezTo>
                <a:cubicBezTo>
                  <a:pt x="10347" y="11072"/>
                  <a:pt x="10587" y="11018"/>
                  <a:pt x="10670" y="11018"/>
                </a:cubicBezTo>
                <a:cubicBezTo>
                  <a:pt x="10682" y="11018"/>
                  <a:pt x="10691" y="11019"/>
                  <a:pt x="10696" y="11022"/>
                </a:cubicBezTo>
                <a:cubicBezTo>
                  <a:pt x="10710" y="11028"/>
                  <a:pt x="10720" y="11031"/>
                  <a:pt x="10726" y="11031"/>
                </a:cubicBezTo>
                <a:cubicBezTo>
                  <a:pt x="10738" y="11031"/>
                  <a:pt x="10737" y="11021"/>
                  <a:pt x="10721" y="11001"/>
                </a:cubicBezTo>
                <a:cubicBezTo>
                  <a:pt x="10698" y="10971"/>
                  <a:pt x="10744" y="10944"/>
                  <a:pt x="10824" y="10944"/>
                </a:cubicBezTo>
                <a:cubicBezTo>
                  <a:pt x="10907" y="10943"/>
                  <a:pt x="11108" y="10903"/>
                  <a:pt x="11271" y="10855"/>
                </a:cubicBezTo>
                <a:cubicBezTo>
                  <a:pt x="11433" y="10809"/>
                  <a:pt x="11635" y="10768"/>
                  <a:pt x="11715" y="10767"/>
                </a:cubicBezTo>
                <a:cubicBezTo>
                  <a:pt x="11796" y="10765"/>
                  <a:pt x="11863" y="10737"/>
                  <a:pt x="11863" y="10703"/>
                </a:cubicBezTo>
                <a:cubicBezTo>
                  <a:pt x="11863" y="10678"/>
                  <a:pt x="11871" y="10664"/>
                  <a:pt x="11883" y="10664"/>
                </a:cubicBezTo>
                <a:cubicBezTo>
                  <a:pt x="11888" y="10664"/>
                  <a:pt x="11894" y="10666"/>
                  <a:pt x="11900" y="10671"/>
                </a:cubicBezTo>
                <a:cubicBezTo>
                  <a:pt x="11904" y="10675"/>
                  <a:pt x="11913" y="10676"/>
                  <a:pt x="11926" y="10676"/>
                </a:cubicBezTo>
                <a:cubicBezTo>
                  <a:pt x="11983" y="10676"/>
                  <a:pt x="12119" y="10646"/>
                  <a:pt x="12267" y="10600"/>
                </a:cubicBezTo>
                <a:cubicBezTo>
                  <a:pt x="12416" y="10552"/>
                  <a:pt x="12558" y="10522"/>
                  <a:pt x="12624" y="10522"/>
                </a:cubicBezTo>
                <a:cubicBezTo>
                  <a:pt x="12639" y="10522"/>
                  <a:pt x="12649" y="10523"/>
                  <a:pt x="12655" y="10527"/>
                </a:cubicBezTo>
                <a:cubicBezTo>
                  <a:pt x="12664" y="10531"/>
                  <a:pt x="12673" y="10534"/>
                  <a:pt x="12680" y="10534"/>
                </a:cubicBezTo>
                <a:cubicBezTo>
                  <a:pt x="12701" y="10534"/>
                  <a:pt x="12715" y="10517"/>
                  <a:pt x="12715" y="10491"/>
                </a:cubicBezTo>
                <a:cubicBezTo>
                  <a:pt x="12715" y="10464"/>
                  <a:pt x="12725" y="10449"/>
                  <a:pt x="12738" y="10449"/>
                </a:cubicBezTo>
                <a:cubicBezTo>
                  <a:pt x="12744" y="10449"/>
                  <a:pt x="12749" y="10451"/>
                  <a:pt x="12755" y="10456"/>
                </a:cubicBezTo>
                <a:cubicBezTo>
                  <a:pt x="12761" y="10461"/>
                  <a:pt x="12774" y="10463"/>
                  <a:pt x="12793" y="10463"/>
                </a:cubicBezTo>
                <a:cubicBezTo>
                  <a:pt x="12845" y="10463"/>
                  <a:pt x="12941" y="10445"/>
                  <a:pt x="13037" y="10415"/>
                </a:cubicBezTo>
                <a:cubicBezTo>
                  <a:pt x="13190" y="10370"/>
                  <a:pt x="13343" y="10334"/>
                  <a:pt x="13499" y="10309"/>
                </a:cubicBezTo>
                <a:cubicBezTo>
                  <a:pt x="13643" y="10285"/>
                  <a:pt x="13787" y="10249"/>
                  <a:pt x="13925" y="10201"/>
                </a:cubicBezTo>
                <a:cubicBezTo>
                  <a:pt x="14225" y="10089"/>
                  <a:pt x="14991" y="9897"/>
                  <a:pt x="15486" y="9809"/>
                </a:cubicBezTo>
                <a:cubicBezTo>
                  <a:pt x="15719" y="9768"/>
                  <a:pt x="15995" y="9718"/>
                  <a:pt x="16092" y="9700"/>
                </a:cubicBezTo>
                <a:cubicBezTo>
                  <a:pt x="16192" y="9680"/>
                  <a:pt x="16271" y="9643"/>
                  <a:pt x="16271" y="9616"/>
                </a:cubicBezTo>
                <a:cubicBezTo>
                  <a:pt x="16271" y="9589"/>
                  <a:pt x="16340" y="9567"/>
                  <a:pt x="16421" y="9567"/>
                </a:cubicBezTo>
                <a:cubicBezTo>
                  <a:pt x="16519" y="9564"/>
                  <a:pt x="16615" y="9540"/>
                  <a:pt x="16703" y="9500"/>
                </a:cubicBezTo>
                <a:cubicBezTo>
                  <a:pt x="16774" y="9463"/>
                  <a:pt x="16926" y="9424"/>
                  <a:pt x="17032" y="9415"/>
                </a:cubicBezTo>
                <a:cubicBezTo>
                  <a:pt x="17143" y="9404"/>
                  <a:pt x="17399" y="9349"/>
                  <a:pt x="17613" y="9289"/>
                </a:cubicBezTo>
                <a:cubicBezTo>
                  <a:pt x="17785" y="9243"/>
                  <a:pt x="17945" y="9212"/>
                  <a:pt x="18018" y="9212"/>
                </a:cubicBezTo>
                <a:cubicBezTo>
                  <a:pt x="18035" y="9212"/>
                  <a:pt x="18048" y="9214"/>
                  <a:pt x="18055" y="9218"/>
                </a:cubicBezTo>
                <a:cubicBezTo>
                  <a:pt x="18067" y="9224"/>
                  <a:pt x="18078" y="9228"/>
                  <a:pt x="18088" y="9228"/>
                </a:cubicBezTo>
                <a:cubicBezTo>
                  <a:pt x="18104" y="9228"/>
                  <a:pt x="18114" y="9218"/>
                  <a:pt x="18114" y="9198"/>
                </a:cubicBezTo>
                <a:cubicBezTo>
                  <a:pt x="18114" y="9140"/>
                  <a:pt x="19077" y="8881"/>
                  <a:pt x="19270" y="8881"/>
                </a:cubicBezTo>
                <a:cubicBezTo>
                  <a:pt x="19284" y="8881"/>
                  <a:pt x="19294" y="8882"/>
                  <a:pt x="19299" y="8885"/>
                </a:cubicBezTo>
                <a:cubicBezTo>
                  <a:pt x="19305" y="8888"/>
                  <a:pt x="19312" y="8890"/>
                  <a:pt x="19319" y="8890"/>
                </a:cubicBezTo>
                <a:cubicBezTo>
                  <a:pt x="19346" y="8890"/>
                  <a:pt x="19376" y="8869"/>
                  <a:pt x="19390" y="8836"/>
                </a:cubicBezTo>
                <a:cubicBezTo>
                  <a:pt x="19406" y="8797"/>
                  <a:pt x="19453" y="8777"/>
                  <a:pt x="19517" y="8777"/>
                </a:cubicBezTo>
                <a:cubicBezTo>
                  <a:pt x="19535" y="8777"/>
                  <a:pt x="19554" y="8779"/>
                  <a:pt x="19575" y="8782"/>
                </a:cubicBezTo>
                <a:cubicBezTo>
                  <a:pt x="19596" y="8785"/>
                  <a:pt x="19621" y="8787"/>
                  <a:pt x="19649" y="8787"/>
                </a:cubicBezTo>
                <a:cubicBezTo>
                  <a:pt x="19909" y="8787"/>
                  <a:pt x="20447" y="8652"/>
                  <a:pt x="20532" y="8555"/>
                </a:cubicBezTo>
                <a:cubicBezTo>
                  <a:pt x="20564" y="8520"/>
                  <a:pt x="20612" y="8496"/>
                  <a:pt x="20649" y="8496"/>
                </a:cubicBezTo>
                <a:cubicBezTo>
                  <a:pt x="20660" y="8496"/>
                  <a:pt x="20670" y="8498"/>
                  <a:pt x="20678" y="8503"/>
                </a:cubicBezTo>
                <a:cubicBezTo>
                  <a:pt x="20684" y="8506"/>
                  <a:pt x="20694" y="8507"/>
                  <a:pt x="20707" y="8507"/>
                </a:cubicBezTo>
                <a:cubicBezTo>
                  <a:pt x="20916" y="8507"/>
                  <a:pt x="22002" y="8211"/>
                  <a:pt x="22002" y="8146"/>
                </a:cubicBezTo>
                <a:cubicBezTo>
                  <a:pt x="22002" y="8119"/>
                  <a:pt x="22112" y="8099"/>
                  <a:pt x="22249" y="8097"/>
                </a:cubicBezTo>
                <a:cubicBezTo>
                  <a:pt x="22387" y="8096"/>
                  <a:pt x="22616" y="8057"/>
                  <a:pt x="22761" y="8011"/>
                </a:cubicBezTo>
                <a:cubicBezTo>
                  <a:pt x="22904" y="7966"/>
                  <a:pt x="23069" y="7922"/>
                  <a:pt x="23121" y="7915"/>
                </a:cubicBezTo>
                <a:cubicBezTo>
                  <a:pt x="23188" y="7906"/>
                  <a:pt x="23254" y="7891"/>
                  <a:pt x="23319" y="7872"/>
                </a:cubicBezTo>
                <a:cubicBezTo>
                  <a:pt x="23651" y="7772"/>
                  <a:pt x="23930" y="7709"/>
                  <a:pt x="24146" y="7688"/>
                </a:cubicBezTo>
                <a:cubicBezTo>
                  <a:pt x="24285" y="7675"/>
                  <a:pt x="24416" y="7637"/>
                  <a:pt x="24442" y="7606"/>
                </a:cubicBezTo>
                <a:cubicBezTo>
                  <a:pt x="24465" y="7576"/>
                  <a:pt x="24644" y="7536"/>
                  <a:pt x="24838" y="7518"/>
                </a:cubicBezTo>
                <a:cubicBezTo>
                  <a:pt x="25034" y="7502"/>
                  <a:pt x="25216" y="7460"/>
                  <a:pt x="25244" y="7426"/>
                </a:cubicBezTo>
                <a:cubicBezTo>
                  <a:pt x="25262" y="7403"/>
                  <a:pt x="25278" y="7390"/>
                  <a:pt x="25286" y="7390"/>
                </a:cubicBezTo>
                <a:cubicBezTo>
                  <a:pt x="25291" y="7390"/>
                  <a:pt x="25294" y="7394"/>
                  <a:pt x="25294" y="7402"/>
                </a:cubicBezTo>
                <a:cubicBezTo>
                  <a:pt x="25294" y="7408"/>
                  <a:pt x="25305" y="7411"/>
                  <a:pt x="25325" y="7411"/>
                </a:cubicBezTo>
                <a:cubicBezTo>
                  <a:pt x="25380" y="7411"/>
                  <a:pt x="25501" y="7389"/>
                  <a:pt x="25638" y="7355"/>
                </a:cubicBezTo>
                <a:cubicBezTo>
                  <a:pt x="25826" y="7309"/>
                  <a:pt x="26044" y="7260"/>
                  <a:pt x="26116" y="7249"/>
                </a:cubicBezTo>
                <a:cubicBezTo>
                  <a:pt x="26504" y="7190"/>
                  <a:pt x="26573" y="7172"/>
                  <a:pt x="26717" y="7093"/>
                </a:cubicBezTo>
                <a:cubicBezTo>
                  <a:pt x="26801" y="7047"/>
                  <a:pt x="26993" y="6996"/>
                  <a:pt x="27150" y="6976"/>
                </a:cubicBezTo>
                <a:cubicBezTo>
                  <a:pt x="27307" y="6958"/>
                  <a:pt x="27481" y="6909"/>
                  <a:pt x="27541" y="6864"/>
                </a:cubicBezTo>
                <a:cubicBezTo>
                  <a:pt x="27602" y="6821"/>
                  <a:pt x="27720" y="6781"/>
                  <a:pt x="27808" y="6772"/>
                </a:cubicBezTo>
                <a:cubicBezTo>
                  <a:pt x="27896" y="6763"/>
                  <a:pt x="27993" y="6741"/>
                  <a:pt x="28030" y="6723"/>
                </a:cubicBezTo>
                <a:cubicBezTo>
                  <a:pt x="28056" y="6709"/>
                  <a:pt x="28118" y="6702"/>
                  <a:pt x="28186" y="6702"/>
                </a:cubicBezTo>
                <a:cubicBezTo>
                  <a:pt x="28216" y="6702"/>
                  <a:pt x="28248" y="6704"/>
                  <a:pt x="28278" y="6706"/>
                </a:cubicBezTo>
                <a:cubicBezTo>
                  <a:pt x="28301" y="6709"/>
                  <a:pt x="28324" y="6710"/>
                  <a:pt x="28346" y="6710"/>
                </a:cubicBezTo>
                <a:cubicBezTo>
                  <a:pt x="28419" y="6710"/>
                  <a:pt x="28480" y="6697"/>
                  <a:pt x="28495" y="6676"/>
                </a:cubicBezTo>
                <a:cubicBezTo>
                  <a:pt x="28509" y="6657"/>
                  <a:pt x="28531" y="6647"/>
                  <a:pt x="28553" y="6647"/>
                </a:cubicBezTo>
                <a:cubicBezTo>
                  <a:pt x="28565" y="6647"/>
                  <a:pt x="28577" y="6650"/>
                  <a:pt x="28589" y="6657"/>
                </a:cubicBezTo>
                <a:cubicBezTo>
                  <a:pt x="28601" y="6664"/>
                  <a:pt x="28613" y="6667"/>
                  <a:pt x="28622" y="6667"/>
                </a:cubicBezTo>
                <a:cubicBezTo>
                  <a:pt x="28638" y="6667"/>
                  <a:pt x="28648" y="6656"/>
                  <a:pt x="28648" y="6636"/>
                </a:cubicBezTo>
                <a:cubicBezTo>
                  <a:pt x="28648" y="6591"/>
                  <a:pt x="28817" y="6548"/>
                  <a:pt x="29244" y="6482"/>
                </a:cubicBezTo>
                <a:cubicBezTo>
                  <a:pt x="29418" y="6457"/>
                  <a:pt x="30127" y="6302"/>
                  <a:pt x="30346" y="6242"/>
                </a:cubicBezTo>
                <a:cubicBezTo>
                  <a:pt x="30425" y="6222"/>
                  <a:pt x="30505" y="6210"/>
                  <a:pt x="30562" y="6210"/>
                </a:cubicBezTo>
                <a:cubicBezTo>
                  <a:pt x="30591" y="6210"/>
                  <a:pt x="30614" y="6213"/>
                  <a:pt x="30627" y="6220"/>
                </a:cubicBezTo>
                <a:cubicBezTo>
                  <a:pt x="30639" y="6225"/>
                  <a:pt x="30650" y="6228"/>
                  <a:pt x="30659" y="6228"/>
                </a:cubicBezTo>
                <a:cubicBezTo>
                  <a:pt x="30680" y="6228"/>
                  <a:pt x="30693" y="6215"/>
                  <a:pt x="30693" y="6190"/>
                </a:cubicBezTo>
                <a:cubicBezTo>
                  <a:pt x="30693" y="6166"/>
                  <a:pt x="30716" y="6151"/>
                  <a:pt x="30748" y="6151"/>
                </a:cubicBezTo>
                <a:cubicBezTo>
                  <a:pt x="30760" y="6151"/>
                  <a:pt x="30772" y="6153"/>
                  <a:pt x="30785" y="6157"/>
                </a:cubicBezTo>
                <a:cubicBezTo>
                  <a:pt x="30800" y="6161"/>
                  <a:pt x="30815" y="6164"/>
                  <a:pt x="30829" y="6164"/>
                </a:cubicBezTo>
                <a:cubicBezTo>
                  <a:pt x="30864" y="6164"/>
                  <a:pt x="30893" y="6151"/>
                  <a:pt x="30902" y="6130"/>
                </a:cubicBezTo>
                <a:cubicBezTo>
                  <a:pt x="30914" y="6102"/>
                  <a:pt x="31134" y="6039"/>
                  <a:pt x="31385" y="5996"/>
                </a:cubicBezTo>
                <a:cubicBezTo>
                  <a:pt x="31636" y="5953"/>
                  <a:pt x="31966" y="5868"/>
                  <a:pt x="32109" y="5809"/>
                </a:cubicBezTo>
                <a:cubicBezTo>
                  <a:pt x="32279" y="5745"/>
                  <a:pt x="32455" y="5702"/>
                  <a:pt x="32636" y="5680"/>
                </a:cubicBezTo>
                <a:cubicBezTo>
                  <a:pt x="33030" y="5644"/>
                  <a:pt x="33106" y="5624"/>
                  <a:pt x="33840" y="5383"/>
                </a:cubicBezTo>
                <a:cubicBezTo>
                  <a:pt x="34216" y="5260"/>
                  <a:pt x="34555" y="5159"/>
                  <a:pt x="34592" y="5159"/>
                </a:cubicBezTo>
                <a:cubicBezTo>
                  <a:pt x="34671" y="5159"/>
                  <a:pt x="35107" y="4998"/>
                  <a:pt x="35219" y="4926"/>
                </a:cubicBezTo>
                <a:cubicBezTo>
                  <a:pt x="35286" y="4883"/>
                  <a:pt x="35286" y="4859"/>
                  <a:pt x="35219" y="4786"/>
                </a:cubicBezTo>
                <a:cubicBezTo>
                  <a:pt x="35182" y="4746"/>
                  <a:pt x="35166" y="4726"/>
                  <a:pt x="35173" y="4726"/>
                </a:cubicBezTo>
                <a:cubicBezTo>
                  <a:pt x="35180" y="4726"/>
                  <a:pt x="35206" y="4742"/>
                  <a:pt x="35253" y="4774"/>
                </a:cubicBezTo>
                <a:cubicBezTo>
                  <a:pt x="35299" y="4803"/>
                  <a:pt x="35350" y="4820"/>
                  <a:pt x="35384" y="4820"/>
                </a:cubicBezTo>
                <a:cubicBezTo>
                  <a:pt x="35397" y="4820"/>
                  <a:pt x="35408" y="4818"/>
                  <a:pt x="35414" y="4813"/>
                </a:cubicBezTo>
                <a:cubicBezTo>
                  <a:pt x="35476" y="4761"/>
                  <a:pt x="35498" y="4623"/>
                  <a:pt x="35449" y="4623"/>
                </a:cubicBezTo>
                <a:cubicBezTo>
                  <a:pt x="35448" y="4623"/>
                  <a:pt x="35447" y="4623"/>
                  <a:pt x="35446" y="4623"/>
                </a:cubicBezTo>
                <a:cubicBezTo>
                  <a:pt x="35425" y="4625"/>
                  <a:pt x="35408" y="4626"/>
                  <a:pt x="35393" y="4626"/>
                </a:cubicBezTo>
                <a:cubicBezTo>
                  <a:pt x="35295" y="4626"/>
                  <a:pt x="35353" y="4570"/>
                  <a:pt x="35595" y="4426"/>
                </a:cubicBezTo>
                <a:cubicBezTo>
                  <a:pt x="35783" y="4314"/>
                  <a:pt x="35919" y="4192"/>
                  <a:pt x="35925" y="4128"/>
                </a:cubicBezTo>
                <a:cubicBezTo>
                  <a:pt x="35931" y="4057"/>
                  <a:pt x="35911" y="4020"/>
                  <a:pt x="35882" y="4020"/>
                </a:cubicBezTo>
                <a:cubicBezTo>
                  <a:pt x="35858" y="4020"/>
                  <a:pt x="35828" y="4047"/>
                  <a:pt x="35802" y="4102"/>
                </a:cubicBezTo>
                <a:cubicBezTo>
                  <a:pt x="35786" y="4138"/>
                  <a:pt x="35755" y="4160"/>
                  <a:pt x="35725" y="4160"/>
                </a:cubicBezTo>
                <a:cubicBezTo>
                  <a:pt x="35716" y="4160"/>
                  <a:pt x="35708" y="4158"/>
                  <a:pt x="35699" y="4154"/>
                </a:cubicBezTo>
                <a:cubicBezTo>
                  <a:pt x="35662" y="4137"/>
                  <a:pt x="35653" y="4081"/>
                  <a:pt x="35677" y="4035"/>
                </a:cubicBezTo>
                <a:cubicBezTo>
                  <a:pt x="35697" y="3995"/>
                  <a:pt x="35697" y="3975"/>
                  <a:pt x="35678" y="3975"/>
                </a:cubicBezTo>
                <a:cubicBezTo>
                  <a:pt x="35669" y="3975"/>
                  <a:pt x="35658" y="3978"/>
                  <a:pt x="35643" y="3986"/>
                </a:cubicBezTo>
                <a:cubicBezTo>
                  <a:pt x="35629" y="3993"/>
                  <a:pt x="35617" y="3996"/>
                  <a:pt x="35609" y="3996"/>
                </a:cubicBezTo>
                <a:cubicBezTo>
                  <a:pt x="35588" y="3996"/>
                  <a:pt x="35588" y="3973"/>
                  <a:pt x="35608" y="3928"/>
                </a:cubicBezTo>
                <a:cubicBezTo>
                  <a:pt x="35631" y="3878"/>
                  <a:pt x="35630" y="3856"/>
                  <a:pt x="35601" y="3856"/>
                </a:cubicBezTo>
                <a:cubicBezTo>
                  <a:pt x="35588" y="3856"/>
                  <a:pt x="35568" y="3861"/>
                  <a:pt x="35543" y="3869"/>
                </a:cubicBezTo>
                <a:cubicBezTo>
                  <a:pt x="35520" y="3877"/>
                  <a:pt x="35498" y="3880"/>
                  <a:pt x="35481" y="3880"/>
                </a:cubicBezTo>
                <a:cubicBezTo>
                  <a:pt x="35451" y="3880"/>
                  <a:pt x="35432" y="3870"/>
                  <a:pt x="35432" y="3850"/>
                </a:cubicBezTo>
                <a:cubicBezTo>
                  <a:pt x="35432" y="3830"/>
                  <a:pt x="35394" y="3819"/>
                  <a:pt x="35332" y="3819"/>
                </a:cubicBezTo>
                <a:cubicBezTo>
                  <a:pt x="35298" y="3819"/>
                  <a:pt x="35257" y="3822"/>
                  <a:pt x="35210" y="3829"/>
                </a:cubicBezTo>
                <a:cubicBezTo>
                  <a:pt x="35169" y="3835"/>
                  <a:pt x="35124" y="3838"/>
                  <a:pt x="35081" y="3838"/>
                </a:cubicBezTo>
                <a:cubicBezTo>
                  <a:pt x="34991" y="3838"/>
                  <a:pt x="34903" y="3826"/>
                  <a:pt x="34852" y="3804"/>
                </a:cubicBezTo>
                <a:cubicBezTo>
                  <a:pt x="34808" y="3784"/>
                  <a:pt x="34763" y="3774"/>
                  <a:pt x="34708" y="3774"/>
                </a:cubicBezTo>
                <a:cubicBezTo>
                  <a:pt x="34638" y="3774"/>
                  <a:pt x="34552" y="3790"/>
                  <a:pt x="34432" y="3825"/>
                </a:cubicBezTo>
                <a:cubicBezTo>
                  <a:pt x="34285" y="3865"/>
                  <a:pt x="34111" y="3897"/>
                  <a:pt x="34029" y="3897"/>
                </a:cubicBezTo>
                <a:cubicBezTo>
                  <a:pt x="34024" y="3897"/>
                  <a:pt x="34019" y="3897"/>
                  <a:pt x="34015" y="3896"/>
                </a:cubicBezTo>
                <a:cubicBezTo>
                  <a:pt x="34011" y="3896"/>
                  <a:pt x="34007" y="3896"/>
                  <a:pt x="34003" y="3896"/>
                </a:cubicBezTo>
                <a:cubicBezTo>
                  <a:pt x="33926" y="3896"/>
                  <a:pt x="33767" y="3935"/>
                  <a:pt x="33635" y="3987"/>
                </a:cubicBezTo>
                <a:cubicBezTo>
                  <a:pt x="33528" y="4030"/>
                  <a:pt x="33426" y="4056"/>
                  <a:pt x="33374" y="4056"/>
                </a:cubicBezTo>
                <a:cubicBezTo>
                  <a:pt x="33360" y="4056"/>
                  <a:pt x="33350" y="4054"/>
                  <a:pt x="33344" y="4050"/>
                </a:cubicBezTo>
                <a:cubicBezTo>
                  <a:pt x="33288" y="4004"/>
                  <a:pt x="33444" y="3916"/>
                  <a:pt x="33658" y="3877"/>
                </a:cubicBezTo>
                <a:cubicBezTo>
                  <a:pt x="33971" y="3817"/>
                  <a:pt x="34113" y="3746"/>
                  <a:pt x="34109" y="3650"/>
                </a:cubicBezTo>
                <a:cubicBezTo>
                  <a:pt x="34107" y="3615"/>
                  <a:pt x="34100" y="3597"/>
                  <a:pt x="34091" y="3597"/>
                </a:cubicBezTo>
                <a:cubicBezTo>
                  <a:pt x="34085" y="3597"/>
                  <a:pt x="34078" y="3604"/>
                  <a:pt x="34071" y="3619"/>
                </a:cubicBezTo>
                <a:cubicBezTo>
                  <a:pt x="34053" y="3655"/>
                  <a:pt x="33997" y="3687"/>
                  <a:pt x="33946" y="3687"/>
                </a:cubicBezTo>
                <a:cubicBezTo>
                  <a:pt x="33894" y="3687"/>
                  <a:pt x="33852" y="3711"/>
                  <a:pt x="33852" y="3738"/>
                </a:cubicBezTo>
                <a:cubicBezTo>
                  <a:pt x="33852" y="3764"/>
                  <a:pt x="33756" y="3783"/>
                  <a:pt x="33631" y="3783"/>
                </a:cubicBezTo>
                <a:cubicBezTo>
                  <a:pt x="33618" y="3783"/>
                  <a:pt x="33605" y="3783"/>
                  <a:pt x="33592" y="3783"/>
                </a:cubicBezTo>
                <a:cubicBezTo>
                  <a:pt x="33447" y="3778"/>
                  <a:pt x="33367" y="3758"/>
                  <a:pt x="33410" y="3737"/>
                </a:cubicBezTo>
                <a:cubicBezTo>
                  <a:pt x="33465" y="3708"/>
                  <a:pt x="33453" y="3686"/>
                  <a:pt x="33373" y="3658"/>
                </a:cubicBezTo>
                <a:cubicBezTo>
                  <a:pt x="33276" y="3626"/>
                  <a:pt x="33291" y="3599"/>
                  <a:pt x="33473" y="3498"/>
                </a:cubicBezTo>
                <a:cubicBezTo>
                  <a:pt x="33576" y="3440"/>
                  <a:pt x="33685" y="3401"/>
                  <a:pt x="33735" y="3401"/>
                </a:cubicBezTo>
                <a:cubicBezTo>
                  <a:pt x="33743" y="3401"/>
                  <a:pt x="33750" y="3402"/>
                  <a:pt x="33755" y="3404"/>
                </a:cubicBezTo>
                <a:cubicBezTo>
                  <a:pt x="33764" y="3408"/>
                  <a:pt x="33770" y="3409"/>
                  <a:pt x="33773" y="3409"/>
                </a:cubicBezTo>
                <a:cubicBezTo>
                  <a:pt x="33786" y="3409"/>
                  <a:pt x="33773" y="3390"/>
                  <a:pt x="33737" y="3358"/>
                </a:cubicBezTo>
                <a:cubicBezTo>
                  <a:pt x="33702" y="3327"/>
                  <a:pt x="33678" y="3311"/>
                  <a:pt x="33657" y="3311"/>
                </a:cubicBezTo>
                <a:cubicBezTo>
                  <a:pt x="33635" y="3311"/>
                  <a:pt x="33616" y="3328"/>
                  <a:pt x="33589" y="3362"/>
                </a:cubicBezTo>
                <a:cubicBezTo>
                  <a:pt x="33567" y="3391"/>
                  <a:pt x="33549" y="3406"/>
                  <a:pt x="33538" y="3406"/>
                </a:cubicBezTo>
                <a:cubicBezTo>
                  <a:pt x="33529" y="3406"/>
                  <a:pt x="33524" y="3397"/>
                  <a:pt x="33524" y="3378"/>
                </a:cubicBezTo>
                <a:cubicBezTo>
                  <a:pt x="33523" y="3352"/>
                  <a:pt x="33500" y="3337"/>
                  <a:pt x="33467" y="3337"/>
                </a:cubicBezTo>
                <a:cubicBezTo>
                  <a:pt x="33454" y="3337"/>
                  <a:pt x="33439" y="3339"/>
                  <a:pt x="33424" y="3344"/>
                </a:cubicBezTo>
                <a:cubicBezTo>
                  <a:pt x="33406" y="3350"/>
                  <a:pt x="33391" y="3353"/>
                  <a:pt x="33380" y="3353"/>
                </a:cubicBezTo>
                <a:cubicBezTo>
                  <a:pt x="33352" y="3353"/>
                  <a:pt x="33345" y="3334"/>
                  <a:pt x="33361" y="3298"/>
                </a:cubicBezTo>
                <a:cubicBezTo>
                  <a:pt x="33380" y="3254"/>
                  <a:pt x="33362" y="3235"/>
                  <a:pt x="33282" y="3235"/>
                </a:cubicBezTo>
                <a:cubicBezTo>
                  <a:pt x="33254" y="3235"/>
                  <a:pt x="33219" y="3237"/>
                  <a:pt x="33176" y="3241"/>
                </a:cubicBezTo>
                <a:cubicBezTo>
                  <a:pt x="33142" y="3244"/>
                  <a:pt x="33113" y="3246"/>
                  <a:pt x="33086" y="3246"/>
                </a:cubicBezTo>
                <a:cubicBezTo>
                  <a:pt x="32963" y="3246"/>
                  <a:pt x="32904" y="3206"/>
                  <a:pt x="32777" y="3070"/>
                </a:cubicBezTo>
                <a:cubicBezTo>
                  <a:pt x="32680" y="2967"/>
                  <a:pt x="32598" y="2828"/>
                  <a:pt x="32598" y="2767"/>
                </a:cubicBezTo>
                <a:cubicBezTo>
                  <a:pt x="32598" y="2705"/>
                  <a:pt x="32571" y="2655"/>
                  <a:pt x="32539" y="2655"/>
                </a:cubicBezTo>
                <a:cubicBezTo>
                  <a:pt x="32506" y="2655"/>
                  <a:pt x="32494" y="2610"/>
                  <a:pt x="32513" y="2553"/>
                </a:cubicBezTo>
                <a:cubicBezTo>
                  <a:pt x="32540" y="2476"/>
                  <a:pt x="32507" y="2446"/>
                  <a:pt x="32376" y="2423"/>
                </a:cubicBezTo>
                <a:cubicBezTo>
                  <a:pt x="32345" y="2419"/>
                  <a:pt x="32316" y="2416"/>
                  <a:pt x="32291" y="2416"/>
                </a:cubicBezTo>
                <a:cubicBezTo>
                  <a:pt x="32239" y="2416"/>
                  <a:pt x="32203" y="2426"/>
                  <a:pt x="32203" y="2444"/>
                </a:cubicBezTo>
                <a:cubicBezTo>
                  <a:pt x="32203" y="2454"/>
                  <a:pt x="32193" y="2458"/>
                  <a:pt x="32175" y="2458"/>
                </a:cubicBezTo>
                <a:cubicBezTo>
                  <a:pt x="32143" y="2458"/>
                  <a:pt x="32084" y="2443"/>
                  <a:pt x="32015" y="2413"/>
                </a:cubicBezTo>
                <a:cubicBezTo>
                  <a:pt x="31939" y="2381"/>
                  <a:pt x="31864" y="2362"/>
                  <a:pt x="31817" y="2362"/>
                </a:cubicBezTo>
                <a:cubicBezTo>
                  <a:pt x="31799" y="2362"/>
                  <a:pt x="31785" y="2365"/>
                  <a:pt x="31776" y="2371"/>
                </a:cubicBezTo>
                <a:cubicBezTo>
                  <a:pt x="31771" y="2375"/>
                  <a:pt x="31767" y="2377"/>
                  <a:pt x="31765" y="2377"/>
                </a:cubicBezTo>
                <a:cubicBezTo>
                  <a:pt x="31754" y="2377"/>
                  <a:pt x="31771" y="2341"/>
                  <a:pt x="31804" y="2286"/>
                </a:cubicBezTo>
                <a:cubicBezTo>
                  <a:pt x="31848" y="2219"/>
                  <a:pt x="31912" y="2162"/>
                  <a:pt x="31946" y="2162"/>
                </a:cubicBezTo>
                <a:cubicBezTo>
                  <a:pt x="32040" y="2162"/>
                  <a:pt x="32021" y="2000"/>
                  <a:pt x="31928" y="1998"/>
                </a:cubicBezTo>
                <a:cubicBezTo>
                  <a:pt x="31882" y="1998"/>
                  <a:pt x="31897" y="1971"/>
                  <a:pt x="31960" y="1941"/>
                </a:cubicBezTo>
                <a:cubicBezTo>
                  <a:pt x="32055" y="1895"/>
                  <a:pt x="32060" y="1871"/>
                  <a:pt x="31991" y="1779"/>
                </a:cubicBezTo>
                <a:cubicBezTo>
                  <a:pt x="31924" y="1691"/>
                  <a:pt x="31928" y="1659"/>
                  <a:pt x="32009" y="1618"/>
                </a:cubicBezTo>
                <a:cubicBezTo>
                  <a:pt x="32072" y="1585"/>
                  <a:pt x="32081" y="1565"/>
                  <a:pt x="32031" y="1565"/>
                </a:cubicBezTo>
                <a:cubicBezTo>
                  <a:pt x="31985" y="1567"/>
                  <a:pt x="31942" y="1586"/>
                  <a:pt x="31912" y="1621"/>
                </a:cubicBezTo>
                <a:cubicBezTo>
                  <a:pt x="31890" y="1650"/>
                  <a:pt x="31827" y="1674"/>
                  <a:pt x="31772" y="1674"/>
                </a:cubicBezTo>
                <a:cubicBezTo>
                  <a:pt x="31715" y="1674"/>
                  <a:pt x="31688" y="1650"/>
                  <a:pt x="31712" y="1621"/>
                </a:cubicBezTo>
                <a:cubicBezTo>
                  <a:pt x="31734" y="1589"/>
                  <a:pt x="31721" y="1565"/>
                  <a:pt x="31676" y="1565"/>
                </a:cubicBezTo>
                <a:cubicBezTo>
                  <a:pt x="31637" y="1565"/>
                  <a:pt x="31616" y="1519"/>
                  <a:pt x="31631" y="1467"/>
                </a:cubicBezTo>
                <a:cubicBezTo>
                  <a:pt x="31659" y="1381"/>
                  <a:pt x="31568" y="1269"/>
                  <a:pt x="31493" y="1269"/>
                </a:cubicBezTo>
                <a:cubicBezTo>
                  <a:pt x="31478" y="1269"/>
                  <a:pt x="31463" y="1273"/>
                  <a:pt x="31451" y="1283"/>
                </a:cubicBezTo>
                <a:cubicBezTo>
                  <a:pt x="31446" y="1287"/>
                  <a:pt x="31443" y="1289"/>
                  <a:pt x="31440" y="1289"/>
                </a:cubicBezTo>
                <a:cubicBezTo>
                  <a:pt x="31430" y="1289"/>
                  <a:pt x="31445" y="1250"/>
                  <a:pt x="31482" y="1189"/>
                </a:cubicBezTo>
                <a:cubicBezTo>
                  <a:pt x="31532" y="1109"/>
                  <a:pt x="31545" y="1079"/>
                  <a:pt x="31515" y="1079"/>
                </a:cubicBezTo>
                <a:cubicBezTo>
                  <a:pt x="31502" y="1079"/>
                  <a:pt x="31482" y="1085"/>
                  <a:pt x="31454" y="1094"/>
                </a:cubicBezTo>
                <a:cubicBezTo>
                  <a:pt x="31428" y="1102"/>
                  <a:pt x="31409" y="1107"/>
                  <a:pt x="31395" y="1107"/>
                </a:cubicBezTo>
                <a:cubicBezTo>
                  <a:pt x="31363" y="1107"/>
                  <a:pt x="31363" y="1081"/>
                  <a:pt x="31385" y="1019"/>
                </a:cubicBezTo>
                <a:cubicBezTo>
                  <a:pt x="31406" y="959"/>
                  <a:pt x="31402" y="916"/>
                  <a:pt x="31374" y="916"/>
                </a:cubicBezTo>
                <a:cubicBezTo>
                  <a:pt x="31373" y="916"/>
                  <a:pt x="31372" y="916"/>
                  <a:pt x="31370" y="916"/>
                </a:cubicBezTo>
                <a:cubicBezTo>
                  <a:pt x="31341" y="921"/>
                  <a:pt x="31316" y="923"/>
                  <a:pt x="31295" y="923"/>
                </a:cubicBezTo>
                <a:cubicBezTo>
                  <a:pt x="31224" y="923"/>
                  <a:pt x="31212" y="897"/>
                  <a:pt x="31282" y="859"/>
                </a:cubicBezTo>
                <a:cubicBezTo>
                  <a:pt x="31357" y="818"/>
                  <a:pt x="31361" y="803"/>
                  <a:pt x="31297" y="803"/>
                </a:cubicBezTo>
                <a:cubicBezTo>
                  <a:pt x="31254" y="803"/>
                  <a:pt x="31231" y="779"/>
                  <a:pt x="31251" y="751"/>
                </a:cubicBezTo>
                <a:cubicBezTo>
                  <a:pt x="31270" y="724"/>
                  <a:pt x="31257" y="683"/>
                  <a:pt x="31219" y="664"/>
                </a:cubicBezTo>
                <a:cubicBezTo>
                  <a:pt x="31127" y="618"/>
                  <a:pt x="31137" y="270"/>
                  <a:pt x="31231" y="245"/>
                </a:cubicBezTo>
                <a:cubicBezTo>
                  <a:pt x="31293" y="228"/>
                  <a:pt x="31290" y="201"/>
                  <a:pt x="31219" y="139"/>
                </a:cubicBezTo>
                <a:cubicBezTo>
                  <a:pt x="31178" y="103"/>
                  <a:pt x="31150" y="85"/>
                  <a:pt x="31115" y="85"/>
                </a:cubicBezTo>
                <a:cubicBezTo>
                  <a:pt x="31081" y="85"/>
                  <a:pt x="31040" y="102"/>
                  <a:pt x="30975" y="137"/>
                </a:cubicBezTo>
                <a:cubicBezTo>
                  <a:pt x="30921" y="165"/>
                  <a:pt x="30879" y="180"/>
                  <a:pt x="30854" y="180"/>
                </a:cubicBezTo>
                <a:cubicBezTo>
                  <a:pt x="30834" y="180"/>
                  <a:pt x="30824" y="172"/>
                  <a:pt x="30824" y="155"/>
                </a:cubicBezTo>
                <a:cubicBezTo>
                  <a:pt x="30824" y="121"/>
                  <a:pt x="30851" y="94"/>
                  <a:pt x="30885" y="94"/>
                </a:cubicBezTo>
                <a:cubicBezTo>
                  <a:pt x="30886" y="94"/>
                  <a:pt x="30888" y="94"/>
                  <a:pt x="30890" y="94"/>
                </a:cubicBezTo>
                <a:cubicBezTo>
                  <a:pt x="30924" y="94"/>
                  <a:pt x="30952" y="69"/>
                  <a:pt x="30955" y="34"/>
                </a:cubicBezTo>
                <a:cubicBezTo>
                  <a:pt x="30955" y="15"/>
                  <a:pt x="30948" y="5"/>
                  <a:pt x="30934" y="5"/>
                </a:cubicBezTo>
                <a:cubicBezTo>
                  <a:pt x="30918" y="5"/>
                  <a:pt x="30892" y="17"/>
                  <a:pt x="30855" y="42"/>
                </a:cubicBezTo>
                <a:cubicBezTo>
                  <a:pt x="30820" y="66"/>
                  <a:pt x="30789" y="78"/>
                  <a:pt x="30771" y="78"/>
                </a:cubicBezTo>
                <a:cubicBezTo>
                  <a:pt x="30761" y="78"/>
                  <a:pt x="30755" y="74"/>
                  <a:pt x="30755" y="66"/>
                </a:cubicBezTo>
                <a:cubicBezTo>
                  <a:pt x="30755" y="56"/>
                  <a:pt x="30751" y="51"/>
                  <a:pt x="30742" y="51"/>
                </a:cubicBezTo>
                <a:cubicBezTo>
                  <a:pt x="30729" y="51"/>
                  <a:pt x="30706" y="63"/>
                  <a:pt x="30681" y="85"/>
                </a:cubicBezTo>
                <a:cubicBezTo>
                  <a:pt x="30655" y="107"/>
                  <a:pt x="30632" y="118"/>
                  <a:pt x="30607" y="118"/>
                </a:cubicBezTo>
                <a:cubicBezTo>
                  <a:pt x="30573" y="118"/>
                  <a:pt x="30535" y="99"/>
                  <a:pt x="30482" y="60"/>
                </a:cubicBezTo>
                <a:cubicBezTo>
                  <a:pt x="30428" y="19"/>
                  <a:pt x="30390" y="0"/>
                  <a:pt x="303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53"/>
          <p:cNvSpPr/>
          <p:nvPr/>
        </p:nvSpPr>
        <p:spPr>
          <a:xfrm>
            <a:off x="1016488" y="1096975"/>
            <a:ext cx="1843791" cy="410262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53"/>
          <p:cNvSpPr txBox="1">
            <a:spLocks noGrp="1"/>
          </p:cNvSpPr>
          <p:nvPr>
            <p:ph type="title"/>
          </p:nvPr>
        </p:nvSpPr>
        <p:spPr>
          <a:xfrm>
            <a:off x="1741600" y="2284030"/>
            <a:ext cx="6359700" cy="1647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Comparative Analysis</a:t>
            </a:r>
            <a:endParaRPr lang="en-US" dirty="0" err="1"/>
          </a:p>
        </p:txBody>
      </p:sp>
      <p:sp>
        <p:nvSpPr>
          <p:cNvPr id="1980" name="Google Shape;1980;p53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04.</a:t>
            </a:r>
            <a:endParaRPr sz="9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2BCA-BD32-8D13-8DBC-E4E3E3CC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013" y="75214"/>
            <a:ext cx="2915931" cy="1057308"/>
          </a:xfrm>
        </p:spPr>
        <p:txBody>
          <a:bodyPr/>
          <a:lstStyle/>
          <a:p>
            <a:r>
              <a:rPr lang="en-US" sz="1800" dirty="0"/>
              <a:t>From Genesis to Exodus: A Shift in Focus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30A5B-6603-9858-1341-4525EF52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013" y="1132586"/>
            <a:ext cx="2915931" cy="3977154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b="1" dirty="0"/>
              <a:t>Genesis: </a:t>
            </a:r>
            <a:r>
              <a:rPr lang="en-US" dirty="0"/>
              <a:t>Underscores individual covenants with Noah and Abraham, highlighting personal faith and direct promises from God. </a:t>
            </a:r>
          </a:p>
          <a:p>
            <a:pPr algn="l">
              <a:buFont typeface="Arial"/>
              <a:buChar char="•"/>
            </a:pPr>
            <a:r>
              <a:rPr lang="en-US" b="1" dirty="0"/>
              <a:t>Exodus: </a:t>
            </a:r>
            <a:r>
              <a:rPr lang="en-US" dirty="0"/>
              <a:t>Introduces the Mosaic Covenant, centering on a communal agreement with the Israelites, underlined by collective responsibility and obedience.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243DE-9C61-8EA8-EE42-714AF3CD227D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575058" y="75214"/>
            <a:ext cx="2915931" cy="1057308"/>
          </a:xfrm>
        </p:spPr>
        <p:txBody>
          <a:bodyPr/>
          <a:lstStyle/>
          <a:p>
            <a:r>
              <a:rPr lang="en-US" sz="2000" dirty="0"/>
              <a:t>Themes and Promises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AA6313-08FE-EE19-5674-D34A5D5DDBF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575057" y="1132585"/>
            <a:ext cx="2915931" cy="3977154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b="1" dirty="0"/>
              <a:t>Genesis:</a:t>
            </a:r>
            <a:r>
              <a:rPr lang="en-US" dirty="0"/>
              <a:t> Themes of universal care (Noahic Covenant) and foundational promises (Abrahamic Covenant), with symbols like the rainbow and circumcision representing God's promises and human response. </a:t>
            </a:r>
          </a:p>
          <a:p>
            <a:pPr algn="l">
              <a:buFont typeface="Arial"/>
              <a:buChar char="•"/>
            </a:pPr>
            <a:r>
              <a:rPr lang="en-US" b="1" dirty="0"/>
              <a:t>Exodus:</a:t>
            </a:r>
            <a:r>
              <a:rPr lang="en-US" dirty="0"/>
              <a:t> The Mosaic Covenant introduces a structured, communal framework with the Ten Commandments as core ethical and moral guidelines for the entire community.</a:t>
            </a:r>
          </a:p>
        </p:txBody>
      </p:sp>
    </p:spTree>
    <p:extLst>
      <p:ext uri="{BB962C8B-B14F-4D97-AF65-F5344CB8AC3E}">
        <p14:creationId xmlns:p14="http://schemas.microsoft.com/office/powerpoint/2010/main" val="200990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2BCA-BD32-8D13-8DBC-E4E3E3CC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013" y="75214"/>
            <a:ext cx="2915931" cy="1057308"/>
          </a:xfrm>
        </p:spPr>
        <p:txBody>
          <a:bodyPr/>
          <a:lstStyle/>
          <a:p>
            <a:r>
              <a:rPr lang="en-US" sz="1800" dirty="0"/>
              <a:t>Relationship Dynamics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30A5B-6603-9858-1341-4525EF52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013" y="1132586"/>
            <a:ext cx="2915931" cy="3977154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b="1" dirty="0"/>
              <a:t>Personal vs. Communal:</a:t>
            </a:r>
            <a:r>
              <a:rPr lang="en-US" dirty="0"/>
              <a:t> Genesis covenants cultivate a personal relationship with the divine, while Exodus establishes a national identity and community-wide obligations to God. </a:t>
            </a:r>
          </a:p>
          <a:p>
            <a:pPr algn="l">
              <a:buFont typeface="Arial"/>
              <a:buChar char="•"/>
            </a:pPr>
            <a:r>
              <a:rPr lang="en-US" b="1" dirty="0"/>
              <a:t>Direct Divine Interaction:</a:t>
            </a:r>
            <a:r>
              <a:rPr lang="en-US" dirty="0"/>
              <a:t> In Genesis, God directly communicates with individuals (Noah and Abraham), whereas in Exodus, the covenant involves collective experiences and laws for the entire Israelite community.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243DE-9C61-8EA8-EE42-714AF3CD227D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575058" y="75214"/>
            <a:ext cx="2915931" cy="1057308"/>
          </a:xfrm>
        </p:spPr>
        <p:txBody>
          <a:bodyPr/>
          <a:lstStyle/>
          <a:p>
            <a:r>
              <a:rPr lang="en-US" sz="2000" dirty="0">
                <a:solidFill>
                  <a:srgbClr val="ECE7C8"/>
                </a:solidFill>
              </a:rPr>
              <a:t>Evolution of Divine Expectations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AA6313-08FE-EE19-5674-D34A5D5DDBF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575057" y="1132585"/>
            <a:ext cx="2915931" cy="3977154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b="1" dirty="0"/>
              <a:t>Unconditional vs. Conditional: </a:t>
            </a:r>
            <a:r>
              <a:rPr lang="en-US" dirty="0"/>
              <a:t>The covenants in Genesis are largely unconditional, based on God's promises. In contrast, the Mosaic Covenant is conditional, requiring adherence to the law for the fulfillment of God's promises. </a:t>
            </a:r>
          </a:p>
          <a:p>
            <a:pPr algn="l">
              <a:buFont typeface="Arial"/>
              <a:buChar char="•"/>
            </a:pPr>
            <a:r>
              <a:rPr lang="en-US" b="1" dirty="0"/>
              <a:t>From Promise to Law: </a:t>
            </a:r>
            <a:r>
              <a:rPr lang="en-US" dirty="0"/>
              <a:t>A transition from God's direct promises to a legal framework that governs the communal life and spiritual practice of the Israelites. </a:t>
            </a:r>
          </a:p>
        </p:txBody>
      </p:sp>
    </p:spTree>
    <p:extLst>
      <p:ext uri="{BB962C8B-B14F-4D97-AF65-F5344CB8AC3E}">
        <p14:creationId xmlns:p14="http://schemas.microsoft.com/office/powerpoint/2010/main" val="115367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7553A-ED1A-7E43-70DA-714EC31A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595" y="1037845"/>
            <a:ext cx="7356300" cy="3975885"/>
          </a:xfrm>
        </p:spPr>
        <p:txBody>
          <a:bodyPr/>
          <a:lstStyle/>
          <a:p>
            <a:r>
              <a:rPr lang="en-US" sz="1600" b="1" dirty="0"/>
              <a:t>Covenant as Foundation: </a:t>
            </a:r>
            <a:r>
              <a:rPr lang="en-US" sz="1600" dirty="0"/>
              <a:t>The covenants, especially the Mosaic Covenant, are central to the formation of the Israelites' national identity, binding them together under shared divine laws and communal faith. </a:t>
            </a:r>
          </a:p>
          <a:p>
            <a:r>
              <a:rPr lang="en-US" sz="1600" b="1" dirty="0"/>
              <a:t>Shared Spiritual Heritage:</a:t>
            </a:r>
            <a:r>
              <a:rPr lang="en-US" sz="1600" dirty="0"/>
              <a:t> The stories and promises of the earlier covenants with Noah and Abraham contribute to a collective sense of purpose and destiny, enriching the Israelite community's spiritual heritage. </a:t>
            </a:r>
          </a:p>
          <a:p>
            <a:r>
              <a:rPr lang="en-US" sz="1600" b="1" dirty="0"/>
              <a:t>Collective Covenant: </a:t>
            </a:r>
            <a:r>
              <a:rPr lang="en-US" sz="1600" dirty="0"/>
              <a:t>The Mosaic Covenant emphasizes communal responsibility to God's laws, fostering a unified faith that transcends individual belief, binding the community in a shared religious and ethical framework.</a:t>
            </a:r>
          </a:p>
          <a:p>
            <a:r>
              <a:rPr lang="en-US" sz="1600" b="1" dirty="0"/>
              <a:t>Law and Worship:</a:t>
            </a:r>
            <a:r>
              <a:rPr lang="en-US" sz="1600" dirty="0"/>
              <a:t> The Ten Commandments and subsequent laws become the core of Israelite religious practice and daily life, shaping communal norms and ethical standards.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FF3406-5BD5-AA93-27E3-9DF4348E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0" y="436025"/>
            <a:ext cx="7365300" cy="572700"/>
          </a:xfrm>
        </p:spPr>
        <p:txBody>
          <a:bodyPr/>
          <a:lstStyle/>
          <a:p>
            <a:r>
              <a:rPr lang="en-US" dirty="0"/>
              <a:t>Impact on Israelite Identity</a:t>
            </a:r>
          </a:p>
        </p:txBody>
      </p:sp>
    </p:spTree>
    <p:extLst>
      <p:ext uri="{BB962C8B-B14F-4D97-AF65-F5344CB8AC3E}">
        <p14:creationId xmlns:p14="http://schemas.microsoft.com/office/powerpoint/2010/main" val="52108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7553A-ED1A-7E43-70DA-714EC31A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595" y="1037845"/>
            <a:ext cx="7356300" cy="3975885"/>
          </a:xfrm>
        </p:spPr>
        <p:txBody>
          <a:bodyPr/>
          <a:lstStyle/>
          <a:p>
            <a:r>
              <a:rPr lang="en-US" sz="1600" b="1" dirty="0"/>
              <a:t>From Receivers to Participants: </a:t>
            </a:r>
            <a:r>
              <a:rPr lang="en-US" sz="1600" dirty="0"/>
              <a:t>The shift from the passive reception of God's promises in Genesis to the active commitment to uphold divine laws in Exodus marks a significant development in the Israelites' relationship with God. </a:t>
            </a:r>
          </a:p>
          <a:p>
            <a:r>
              <a:rPr lang="en-US" sz="1600" b="1" dirty="0"/>
              <a:t>Covenantal Obedience:</a:t>
            </a:r>
            <a:r>
              <a:rPr lang="en-US" sz="1600" dirty="0"/>
              <a:t> The Israelites' identity becomes intrinsically linked with their adherence to the covenant, making obedience to divine law a defining feature of their communal life and individual spirituality. </a:t>
            </a:r>
          </a:p>
          <a:p>
            <a:r>
              <a:rPr lang="en-US" sz="1600" b="1" dirty="0"/>
              <a:t>Deepening Relationship: </a:t>
            </a:r>
            <a:r>
              <a:rPr lang="en-US" sz="1600" dirty="0"/>
              <a:t>The evolving covenants illustrate a deepening relationship between the Israelites and God, characterized by a move from broad divine promises to a detailed legal and moral code governing every aspect of communal life. </a:t>
            </a:r>
          </a:p>
          <a:p>
            <a:r>
              <a:rPr lang="en-US" sz="1600" b="1" dirty="0"/>
              <a:t>Covenant Renewal:</a:t>
            </a:r>
            <a:r>
              <a:rPr lang="en-US" sz="1600" dirty="0"/>
              <a:t> Continuous renewal and adherence to the covenant reinforce the Israelites' commitment to their identity as God's chosen people, shaping their historical and spiritual journey.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FF3406-5BD5-AA93-27E3-9DF4348E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50" y="436025"/>
            <a:ext cx="7365300" cy="572700"/>
          </a:xfrm>
        </p:spPr>
        <p:txBody>
          <a:bodyPr/>
          <a:lstStyle/>
          <a:p>
            <a:r>
              <a:rPr lang="en-US" dirty="0"/>
              <a:t>Impact on Israelite Identity</a:t>
            </a:r>
          </a:p>
        </p:txBody>
      </p:sp>
    </p:spTree>
    <p:extLst>
      <p:ext uri="{BB962C8B-B14F-4D97-AF65-F5344CB8AC3E}">
        <p14:creationId xmlns:p14="http://schemas.microsoft.com/office/powerpoint/2010/main" val="93000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7"/>
          <p:cNvSpPr/>
          <p:nvPr/>
        </p:nvSpPr>
        <p:spPr>
          <a:xfrm>
            <a:off x="915750" y="1011125"/>
            <a:ext cx="2436143" cy="542066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7"/>
          <p:cNvSpPr txBox="1">
            <a:spLocks noGrp="1"/>
          </p:cNvSpPr>
          <p:nvPr>
            <p:ph type="title"/>
          </p:nvPr>
        </p:nvSpPr>
        <p:spPr>
          <a:xfrm>
            <a:off x="1741600" y="2361962"/>
            <a:ext cx="6359700" cy="2114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Introduction to Divine Covenants</a:t>
            </a:r>
            <a:endParaRPr lang="en-US" dirty="0"/>
          </a:p>
        </p:txBody>
      </p:sp>
      <p:sp>
        <p:nvSpPr>
          <p:cNvPr id="1455" name="Google Shape;1455;p37"/>
          <p:cNvSpPr txBox="1">
            <a:spLocks noGrp="1"/>
          </p:cNvSpPr>
          <p:nvPr>
            <p:ph type="title" idx="2"/>
          </p:nvPr>
        </p:nvSpPr>
        <p:spPr>
          <a:xfrm>
            <a:off x="1227225" y="723950"/>
            <a:ext cx="2791282" cy="1064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01.</a:t>
            </a:r>
            <a:endParaRPr lang="en-U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38"/>
          <p:cNvSpPr txBox="1">
            <a:spLocks noGrp="1"/>
          </p:cNvSpPr>
          <p:nvPr>
            <p:ph type="body" idx="1"/>
          </p:nvPr>
        </p:nvSpPr>
        <p:spPr>
          <a:xfrm>
            <a:off x="673691" y="579308"/>
            <a:ext cx="8091027" cy="40160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>
              <a:spcAft>
                <a:spcPts val="1600"/>
              </a:spcAft>
            </a:pPr>
            <a:r>
              <a:rPr lang="en" dirty="0"/>
              <a:t>Covenants represent solemn agreements between God and His people, often accompanied by specific promises and obligations. </a:t>
            </a:r>
            <a:endParaRPr lang="en-US" dirty="0"/>
          </a:p>
          <a:p>
            <a:pPr lvl="1" algn="l">
              <a:spcAft>
                <a:spcPts val="1600"/>
              </a:spcAft>
            </a:pPr>
            <a:r>
              <a:rPr lang="en" dirty="0"/>
              <a:t>These are not merely contracts but sacred bonds that carry deep spiritual significance.</a:t>
            </a:r>
            <a:endParaRPr lang="en-US" dirty="0"/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Covenants are foundational to understanding the narrative of the Bible, serving as key moments where God reveals His intentions, promises, and expectations to humanity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They establish the framework within which God's relationship with His people evolves, marking periods of commitment, faithfulness, and sometimes, renewal after disobedience.</a:t>
            </a:r>
          </a:p>
          <a:p>
            <a:pPr marL="285750" indent="-285750" algn="l">
              <a:spcAft>
                <a:spcPts val="1600"/>
              </a:spcAft>
            </a:pPr>
            <a:endParaRPr lang="en" dirty="0"/>
          </a:p>
        </p:txBody>
      </p:sp>
      <p:sp>
        <p:nvSpPr>
          <p:cNvPr id="1462" name="Google Shape;1462;p38"/>
          <p:cNvSpPr/>
          <p:nvPr/>
        </p:nvSpPr>
        <p:spPr>
          <a:xfrm>
            <a:off x="6499302" y="348443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8"/>
          <p:cNvSpPr/>
          <p:nvPr/>
        </p:nvSpPr>
        <p:spPr>
          <a:xfrm>
            <a:off x="6647877" y="356359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8"/>
          <p:cNvSpPr/>
          <p:nvPr/>
        </p:nvSpPr>
        <p:spPr>
          <a:xfrm flipH="1">
            <a:off x="1690821" y="353141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8"/>
          <p:cNvSpPr/>
          <p:nvPr/>
        </p:nvSpPr>
        <p:spPr>
          <a:xfrm flipH="1">
            <a:off x="1839430" y="456307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38"/>
          <p:cNvSpPr txBox="1">
            <a:spLocks noGrp="1"/>
          </p:cNvSpPr>
          <p:nvPr>
            <p:ph type="body" idx="1"/>
          </p:nvPr>
        </p:nvSpPr>
        <p:spPr>
          <a:xfrm>
            <a:off x="578967" y="656256"/>
            <a:ext cx="7995777" cy="3834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>
              <a:spcAft>
                <a:spcPts val="1600"/>
              </a:spcAft>
            </a:pPr>
            <a:r>
              <a:rPr lang="en" dirty="0"/>
              <a:t>Genesis introduces the concept of covenants with the Noahic and Abrahamic Covenants, emphasizing themes of divine promise, human obligation, and the beginnings of a chosen lineage. </a:t>
            </a:r>
          </a:p>
          <a:p>
            <a:pPr marL="285750" indent="-285750" algn="l">
              <a:spcAft>
                <a:spcPts val="1600"/>
              </a:spcAft>
            </a:pPr>
            <a:r>
              <a:rPr lang="en" dirty="0"/>
              <a:t>Exodus builds upon this foundation with the Mosaic Covenant, transitioning to a communal agreement centered around the Law, which defines the Israelites' national identity and collective moral compass. </a:t>
            </a:r>
          </a:p>
          <a:p>
            <a:pPr marL="285750" indent="-285750" algn="l">
              <a:spcAft>
                <a:spcPts val="1600"/>
              </a:spcAft>
            </a:pPr>
            <a:r>
              <a:rPr lang="en" b="1" dirty="0"/>
              <a:t>Thesis Statement:</a:t>
            </a:r>
            <a:r>
              <a:rPr lang="en" dirty="0"/>
              <a:t> The evolution of divine covenants from Genesis to Exodus reflects a deliberate shift from personal faith to communal responsibility, marking a foundational transformation in the Israelite identity and their covenantal relationship with God.</a:t>
            </a:r>
          </a:p>
        </p:txBody>
      </p:sp>
      <p:sp>
        <p:nvSpPr>
          <p:cNvPr id="1462" name="Google Shape;1462;p38"/>
          <p:cNvSpPr/>
          <p:nvPr/>
        </p:nvSpPr>
        <p:spPr>
          <a:xfrm>
            <a:off x="6568575" y="8073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8"/>
          <p:cNvSpPr/>
          <p:nvPr/>
        </p:nvSpPr>
        <p:spPr>
          <a:xfrm>
            <a:off x="6717150" y="746018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8"/>
          <p:cNvSpPr/>
          <p:nvPr/>
        </p:nvSpPr>
        <p:spPr>
          <a:xfrm flipH="1">
            <a:off x="2426844" y="838050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8"/>
          <p:cNvSpPr/>
          <p:nvPr/>
        </p:nvSpPr>
        <p:spPr>
          <a:xfrm flipH="1">
            <a:off x="2358975" y="776693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73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40"/>
          <p:cNvSpPr/>
          <p:nvPr/>
        </p:nvSpPr>
        <p:spPr>
          <a:xfrm>
            <a:off x="1190400" y="1007000"/>
            <a:ext cx="2045175" cy="792602"/>
          </a:xfrm>
          <a:custGeom>
            <a:avLst/>
            <a:gdLst/>
            <a:ahLst/>
            <a:cxnLst/>
            <a:rect l="l" t="t" r="r" b="b"/>
            <a:pathLst>
              <a:path w="81807" h="16328" extrusionOk="0">
                <a:moveTo>
                  <a:pt x="79848" y="141"/>
                </a:moveTo>
                <a:cubicBezTo>
                  <a:pt x="79849" y="141"/>
                  <a:pt x="79850" y="141"/>
                  <a:pt x="79852" y="141"/>
                </a:cubicBezTo>
                <a:cubicBezTo>
                  <a:pt x="79873" y="151"/>
                  <a:pt x="79890" y="170"/>
                  <a:pt x="79899" y="193"/>
                </a:cubicBezTo>
                <a:cubicBezTo>
                  <a:pt x="79908" y="213"/>
                  <a:pt x="79897" y="225"/>
                  <a:pt x="79874" y="225"/>
                </a:cubicBezTo>
                <a:cubicBezTo>
                  <a:pt x="79868" y="225"/>
                  <a:pt x="79862" y="224"/>
                  <a:pt x="79855" y="223"/>
                </a:cubicBezTo>
                <a:cubicBezTo>
                  <a:pt x="79819" y="214"/>
                  <a:pt x="79798" y="190"/>
                  <a:pt x="79807" y="170"/>
                </a:cubicBezTo>
                <a:cubicBezTo>
                  <a:pt x="79813" y="152"/>
                  <a:pt x="79829" y="141"/>
                  <a:pt x="79848" y="141"/>
                </a:cubicBezTo>
                <a:close/>
                <a:moveTo>
                  <a:pt x="79322" y="236"/>
                </a:moveTo>
                <a:cubicBezTo>
                  <a:pt x="79325" y="236"/>
                  <a:pt x="79328" y="236"/>
                  <a:pt x="79331" y="236"/>
                </a:cubicBezTo>
                <a:cubicBezTo>
                  <a:pt x="79422" y="238"/>
                  <a:pt x="79425" y="245"/>
                  <a:pt x="79340" y="275"/>
                </a:cubicBezTo>
                <a:cubicBezTo>
                  <a:pt x="79281" y="295"/>
                  <a:pt x="79242" y="305"/>
                  <a:pt x="79220" y="305"/>
                </a:cubicBezTo>
                <a:cubicBezTo>
                  <a:pt x="79195" y="305"/>
                  <a:pt x="79191" y="293"/>
                  <a:pt x="79203" y="267"/>
                </a:cubicBezTo>
                <a:cubicBezTo>
                  <a:pt x="79211" y="249"/>
                  <a:pt x="79267" y="236"/>
                  <a:pt x="79322" y="236"/>
                </a:cubicBezTo>
                <a:close/>
                <a:moveTo>
                  <a:pt x="75357" y="432"/>
                </a:moveTo>
                <a:cubicBezTo>
                  <a:pt x="75362" y="432"/>
                  <a:pt x="75366" y="432"/>
                  <a:pt x="75370" y="433"/>
                </a:cubicBezTo>
                <a:cubicBezTo>
                  <a:pt x="75400" y="441"/>
                  <a:pt x="75414" y="460"/>
                  <a:pt x="75405" y="479"/>
                </a:cubicBezTo>
                <a:cubicBezTo>
                  <a:pt x="75394" y="500"/>
                  <a:pt x="75364" y="517"/>
                  <a:pt x="75329" y="521"/>
                </a:cubicBezTo>
                <a:cubicBezTo>
                  <a:pt x="75326" y="521"/>
                  <a:pt x="75324" y="521"/>
                  <a:pt x="75322" y="521"/>
                </a:cubicBezTo>
                <a:cubicBezTo>
                  <a:pt x="75291" y="521"/>
                  <a:pt x="75280" y="503"/>
                  <a:pt x="75294" y="473"/>
                </a:cubicBezTo>
                <a:cubicBezTo>
                  <a:pt x="75305" y="448"/>
                  <a:pt x="75330" y="432"/>
                  <a:pt x="75357" y="432"/>
                </a:cubicBezTo>
                <a:close/>
                <a:moveTo>
                  <a:pt x="72849" y="823"/>
                </a:moveTo>
                <a:cubicBezTo>
                  <a:pt x="72875" y="823"/>
                  <a:pt x="72896" y="827"/>
                  <a:pt x="72904" y="836"/>
                </a:cubicBezTo>
                <a:cubicBezTo>
                  <a:pt x="72916" y="850"/>
                  <a:pt x="72876" y="862"/>
                  <a:pt x="72816" y="862"/>
                </a:cubicBezTo>
                <a:cubicBezTo>
                  <a:pt x="72812" y="862"/>
                  <a:pt x="72809" y="862"/>
                  <a:pt x="72805" y="861"/>
                </a:cubicBezTo>
                <a:cubicBezTo>
                  <a:pt x="72707" y="858"/>
                  <a:pt x="72702" y="852"/>
                  <a:pt x="72780" y="832"/>
                </a:cubicBezTo>
                <a:cubicBezTo>
                  <a:pt x="72803" y="826"/>
                  <a:pt x="72828" y="823"/>
                  <a:pt x="72849" y="823"/>
                </a:cubicBezTo>
                <a:close/>
                <a:moveTo>
                  <a:pt x="71264" y="1013"/>
                </a:moveTo>
                <a:cubicBezTo>
                  <a:pt x="71270" y="1013"/>
                  <a:pt x="71277" y="1013"/>
                  <a:pt x="71284" y="1014"/>
                </a:cubicBezTo>
                <a:cubicBezTo>
                  <a:pt x="71350" y="1017"/>
                  <a:pt x="71372" y="1029"/>
                  <a:pt x="71341" y="1043"/>
                </a:cubicBezTo>
                <a:cubicBezTo>
                  <a:pt x="71316" y="1054"/>
                  <a:pt x="71289" y="1059"/>
                  <a:pt x="71263" y="1059"/>
                </a:cubicBezTo>
                <a:cubicBezTo>
                  <a:pt x="71250" y="1059"/>
                  <a:pt x="71238" y="1058"/>
                  <a:pt x="71226" y="1055"/>
                </a:cubicBezTo>
                <a:cubicBezTo>
                  <a:pt x="71141" y="1034"/>
                  <a:pt x="71163" y="1013"/>
                  <a:pt x="71264" y="1013"/>
                </a:cubicBezTo>
                <a:close/>
                <a:moveTo>
                  <a:pt x="65926" y="1712"/>
                </a:moveTo>
                <a:cubicBezTo>
                  <a:pt x="65961" y="1712"/>
                  <a:pt x="65998" y="1714"/>
                  <a:pt x="66033" y="1716"/>
                </a:cubicBezTo>
                <a:cubicBezTo>
                  <a:pt x="66148" y="1725"/>
                  <a:pt x="66176" y="1737"/>
                  <a:pt x="66123" y="1751"/>
                </a:cubicBezTo>
                <a:cubicBezTo>
                  <a:pt x="66094" y="1758"/>
                  <a:pt x="66041" y="1762"/>
                  <a:pt x="65981" y="1762"/>
                </a:cubicBezTo>
                <a:cubicBezTo>
                  <a:pt x="65946" y="1762"/>
                  <a:pt x="65909" y="1761"/>
                  <a:pt x="65873" y="1758"/>
                </a:cubicBezTo>
                <a:cubicBezTo>
                  <a:pt x="65759" y="1749"/>
                  <a:pt x="65730" y="1737"/>
                  <a:pt x="65784" y="1724"/>
                </a:cubicBezTo>
                <a:cubicBezTo>
                  <a:pt x="65812" y="1716"/>
                  <a:pt x="65866" y="1712"/>
                  <a:pt x="65926" y="1712"/>
                </a:cubicBezTo>
                <a:close/>
                <a:moveTo>
                  <a:pt x="66868" y="1635"/>
                </a:moveTo>
                <a:cubicBezTo>
                  <a:pt x="66897" y="1635"/>
                  <a:pt x="66887" y="1646"/>
                  <a:pt x="66851" y="1673"/>
                </a:cubicBezTo>
                <a:cubicBezTo>
                  <a:pt x="66808" y="1705"/>
                  <a:pt x="66814" y="1728"/>
                  <a:pt x="66867" y="1742"/>
                </a:cubicBezTo>
                <a:cubicBezTo>
                  <a:pt x="66931" y="1758"/>
                  <a:pt x="66925" y="1766"/>
                  <a:pt x="66842" y="1775"/>
                </a:cubicBezTo>
                <a:cubicBezTo>
                  <a:pt x="66831" y="1776"/>
                  <a:pt x="66821" y="1776"/>
                  <a:pt x="66811" y="1776"/>
                </a:cubicBezTo>
                <a:cubicBezTo>
                  <a:pt x="66754" y="1776"/>
                  <a:pt x="66705" y="1759"/>
                  <a:pt x="66672" y="1727"/>
                </a:cubicBezTo>
                <a:cubicBezTo>
                  <a:pt x="66640" y="1696"/>
                  <a:pt x="66621" y="1667"/>
                  <a:pt x="66632" y="1666"/>
                </a:cubicBezTo>
                <a:cubicBezTo>
                  <a:pt x="66642" y="1666"/>
                  <a:pt x="66712" y="1657"/>
                  <a:pt x="66784" y="1645"/>
                </a:cubicBezTo>
                <a:cubicBezTo>
                  <a:pt x="66825" y="1638"/>
                  <a:pt x="66852" y="1635"/>
                  <a:pt x="66868" y="1635"/>
                </a:cubicBezTo>
                <a:close/>
                <a:moveTo>
                  <a:pt x="80836" y="2109"/>
                </a:moveTo>
                <a:cubicBezTo>
                  <a:pt x="80868" y="2109"/>
                  <a:pt x="80901" y="2114"/>
                  <a:pt x="80932" y="2122"/>
                </a:cubicBezTo>
                <a:cubicBezTo>
                  <a:pt x="81044" y="2161"/>
                  <a:pt x="81019" y="2196"/>
                  <a:pt x="80916" y="2196"/>
                </a:cubicBezTo>
                <a:cubicBezTo>
                  <a:pt x="80886" y="2196"/>
                  <a:pt x="80850" y="2193"/>
                  <a:pt x="80808" y="2187"/>
                </a:cubicBezTo>
                <a:cubicBezTo>
                  <a:pt x="80660" y="2163"/>
                  <a:pt x="80650" y="2154"/>
                  <a:pt x="80738" y="2124"/>
                </a:cubicBezTo>
                <a:cubicBezTo>
                  <a:pt x="80770" y="2114"/>
                  <a:pt x="80803" y="2109"/>
                  <a:pt x="80836" y="2109"/>
                </a:cubicBezTo>
                <a:close/>
                <a:moveTo>
                  <a:pt x="80685" y="2497"/>
                </a:moveTo>
                <a:cubicBezTo>
                  <a:pt x="80711" y="2497"/>
                  <a:pt x="80732" y="2501"/>
                  <a:pt x="80740" y="2509"/>
                </a:cubicBezTo>
                <a:cubicBezTo>
                  <a:pt x="80752" y="2523"/>
                  <a:pt x="80712" y="2534"/>
                  <a:pt x="80652" y="2534"/>
                </a:cubicBezTo>
                <a:cubicBezTo>
                  <a:pt x="80648" y="2534"/>
                  <a:pt x="80645" y="2534"/>
                  <a:pt x="80641" y="2534"/>
                </a:cubicBezTo>
                <a:cubicBezTo>
                  <a:pt x="80541" y="2531"/>
                  <a:pt x="80537" y="2527"/>
                  <a:pt x="80614" y="2506"/>
                </a:cubicBezTo>
                <a:cubicBezTo>
                  <a:pt x="80638" y="2500"/>
                  <a:pt x="80664" y="2497"/>
                  <a:pt x="80685" y="2497"/>
                </a:cubicBezTo>
                <a:close/>
                <a:moveTo>
                  <a:pt x="81487" y="2467"/>
                </a:moveTo>
                <a:cubicBezTo>
                  <a:pt x="81519" y="2467"/>
                  <a:pt x="81544" y="2497"/>
                  <a:pt x="81544" y="2539"/>
                </a:cubicBezTo>
                <a:cubicBezTo>
                  <a:pt x="81544" y="2573"/>
                  <a:pt x="81534" y="2590"/>
                  <a:pt x="81513" y="2590"/>
                </a:cubicBezTo>
                <a:cubicBezTo>
                  <a:pt x="81501" y="2590"/>
                  <a:pt x="81485" y="2584"/>
                  <a:pt x="81465" y="2573"/>
                </a:cubicBezTo>
                <a:cubicBezTo>
                  <a:pt x="81374" y="2525"/>
                  <a:pt x="81383" y="2476"/>
                  <a:pt x="81483" y="2467"/>
                </a:cubicBezTo>
                <a:cubicBezTo>
                  <a:pt x="81484" y="2467"/>
                  <a:pt x="81486" y="2467"/>
                  <a:pt x="81487" y="2467"/>
                </a:cubicBezTo>
                <a:close/>
                <a:moveTo>
                  <a:pt x="50495" y="3189"/>
                </a:moveTo>
                <a:cubicBezTo>
                  <a:pt x="50503" y="3189"/>
                  <a:pt x="50519" y="3198"/>
                  <a:pt x="50543" y="3216"/>
                </a:cubicBezTo>
                <a:cubicBezTo>
                  <a:pt x="50570" y="3236"/>
                  <a:pt x="50583" y="3271"/>
                  <a:pt x="50572" y="3295"/>
                </a:cubicBezTo>
                <a:cubicBezTo>
                  <a:pt x="50567" y="3304"/>
                  <a:pt x="50561" y="3309"/>
                  <a:pt x="50555" y="3309"/>
                </a:cubicBezTo>
                <a:cubicBezTo>
                  <a:pt x="50544" y="3309"/>
                  <a:pt x="50530" y="3296"/>
                  <a:pt x="50516" y="3268"/>
                </a:cubicBezTo>
                <a:cubicBezTo>
                  <a:pt x="50490" y="3214"/>
                  <a:pt x="50482" y="3189"/>
                  <a:pt x="50495" y="3189"/>
                </a:cubicBezTo>
                <a:close/>
                <a:moveTo>
                  <a:pt x="71849" y="4134"/>
                </a:moveTo>
                <a:cubicBezTo>
                  <a:pt x="71881" y="4134"/>
                  <a:pt x="71901" y="4146"/>
                  <a:pt x="71892" y="4165"/>
                </a:cubicBezTo>
                <a:cubicBezTo>
                  <a:pt x="71885" y="4181"/>
                  <a:pt x="71862" y="4190"/>
                  <a:pt x="71835" y="4190"/>
                </a:cubicBezTo>
                <a:cubicBezTo>
                  <a:pt x="71828" y="4190"/>
                  <a:pt x="71819" y="4189"/>
                  <a:pt x="71811" y="4188"/>
                </a:cubicBezTo>
                <a:cubicBezTo>
                  <a:pt x="71778" y="4179"/>
                  <a:pt x="71753" y="4165"/>
                  <a:pt x="71758" y="4156"/>
                </a:cubicBezTo>
                <a:cubicBezTo>
                  <a:pt x="71762" y="4147"/>
                  <a:pt x="71796" y="4137"/>
                  <a:pt x="71838" y="4134"/>
                </a:cubicBezTo>
                <a:cubicBezTo>
                  <a:pt x="71842" y="4134"/>
                  <a:pt x="71845" y="4134"/>
                  <a:pt x="71849" y="4134"/>
                </a:cubicBezTo>
                <a:close/>
                <a:moveTo>
                  <a:pt x="40938" y="4558"/>
                </a:moveTo>
                <a:cubicBezTo>
                  <a:pt x="40953" y="4558"/>
                  <a:pt x="40967" y="4559"/>
                  <a:pt x="40981" y="4562"/>
                </a:cubicBezTo>
                <a:cubicBezTo>
                  <a:pt x="41015" y="4571"/>
                  <a:pt x="41018" y="4589"/>
                  <a:pt x="40987" y="4604"/>
                </a:cubicBezTo>
                <a:cubicBezTo>
                  <a:pt x="40962" y="4614"/>
                  <a:pt x="40936" y="4619"/>
                  <a:pt x="40910" y="4619"/>
                </a:cubicBezTo>
                <a:cubicBezTo>
                  <a:pt x="40896" y="4619"/>
                  <a:pt x="40882" y="4618"/>
                  <a:pt x="40869" y="4615"/>
                </a:cubicBezTo>
                <a:cubicBezTo>
                  <a:pt x="40833" y="4606"/>
                  <a:pt x="40830" y="4588"/>
                  <a:pt x="40861" y="4573"/>
                </a:cubicBezTo>
                <a:cubicBezTo>
                  <a:pt x="40886" y="4563"/>
                  <a:pt x="40912" y="4558"/>
                  <a:pt x="40938" y="4558"/>
                </a:cubicBezTo>
                <a:close/>
                <a:moveTo>
                  <a:pt x="40473" y="4653"/>
                </a:moveTo>
                <a:cubicBezTo>
                  <a:pt x="40494" y="4653"/>
                  <a:pt x="40506" y="4655"/>
                  <a:pt x="40505" y="4659"/>
                </a:cubicBezTo>
                <a:cubicBezTo>
                  <a:pt x="40500" y="4667"/>
                  <a:pt x="40431" y="4688"/>
                  <a:pt x="40342" y="4707"/>
                </a:cubicBezTo>
                <a:cubicBezTo>
                  <a:pt x="40296" y="4717"/>
                  <a:pt x="40258" y="4722"/>
                  <a:pt x="40233" y="4722"/>
                </a:cubicBezTo>
                <a:cubicBezTo>
                  <a:pt x="40209" y="4722"/>
                  <a:pt x="40197" y="4717"/>
                  <a:pt x="40202" y="4709"/>
                </a:cubicBezTo>
                <a:cubicBezTo>
                  <a:pt x="40211" y="4691"/>
                  <a:pt x="40281" y="4670"/>
                  <a:pt x="40364" y="4661"/>
                </a:cubicBezTo>
                <a:cubicBezTo>
                  <a:pt x="40410" y="4656"/>
                  <a:pt x="40448" y="4653"/>
                  <a:pt x="40473" y="4653"/>
                </a:cubicBezTo>
                <a:close/>
                <a:moveTo>
                  <a:pt x="38461" y="4662"/>
                </a:moveTo>
                <a:cubicBezTo>
                  <a:pt x="38467" y="4662"/>
                  <a:pt x="38472" y="4662"/>
                  <a:pt x="38478" y="4664"/>
                </a:cubicBezTo>
                <a:cubicBezTo>
                  <a:pt x="38568" y="4686"/>
                  <a:pt x="38459" y="4786"/>
                  <a:pt x="38323" y="4806"/>
                </a:cubicBezTo>
                <a:cubicBezTo>
                  <a:pt x="38253" y="4816"/>
                  <a:pt x="38189" y="4837"/>
                  <a:pt x="38181" y="4853"/>
                </a:cubicBezTo>
                <a:cubicBezTo>
                  <a:pt x="38177" y="4861"/>
                  <a:pt x="38190" y="4864"/>
                  <a:pt x="38212" y="4864"/>
                </a:cubicBezTo>
                <a:cubicBezTo>
                  <a:pt x="38235" y="4864"/>
                  <a:pt x="38270" y="4860"/>
                  <a:pt x="38308" y="4852"/>
                </a:cubicBezTo>
                <a:cubicBezTo>
                  <a:pt x="38341" y="4844"/>
                  <a:pt x="38372" y="4841"/>
                  <a:pt x="38399" y="4841"/>
                </a:cubicBezTo>
                <a:cubicBezTo>
                  <a:pt x="38449" y="4841"/>
                  <a:pt x="38490" y="4853"/>
                  <a:pt x="38523" y="4879"/>
                </a:cubicBezTo>
                <a:cubicBezTo>
                  <a:pt x="38565" y="4910"/>
                  <a:pt x="38578" y="4923"/>
                  <a:pt x="38561" y="4923"/>
                </a:cubicBezTo>
                <a:cubicBezTo>
                  <a:pt x="38552" y="4923"/>
                  <a:pt x="38535" y="4920"/>
                  <a:pt x="38509" y="4913"/>
                </a:cubicBezTo>
                <a:cubicBezTo>
                  <a:pt x="38491" y="4908"/>
                  <a:pt x="38465" y="4906"/>
                  <a:pt x="38435" y="4906"/>
                </a:cubicBezTo>
                <a:cubicBezTo>
                  <a:pt x="38387" y="4906"/>
                  <a:pt x="38328" y="4912"/>
                  <a:pt x="38277" y="4923"/>
                </a:cubicBezTo>
                <a:cubicBezTo>
                  <a:pt x="38235" y="4933"/>
                  <a:pt x="38204" y="4937"/>
                  <a:pt x="38184" y="4937"/>
                </a:cubicBezTo>
                <a:cubicBezTo>
                  <a:pt x="38154" y="4937"/>
                  <a:pt x="38145" y="4927"/>
                  <a:pt x="38154" y="4907"/>
                </a:cubicBezTo>
                <a:cubicBezTo>
                  <a:pt x="38165" y="4885"/>
                  <a:pt x="38160" y="4875"/>
                  <a:pt x="38131" y="4875"/>
                </a:cubicBezTo>
                <a:cubicBezTo>
                  <a:pt x="38115" y="4875"/>
                  <a:pt x="38093" y="4878"/>
                  <a:pt x="38063" y="4883"/>
                </a:cubicBezTo>
                <a:cubicBezTo>
                  <a:pt x="38035" y="4888"/>
                  <a:pt x="38013" y="4891"/>
                  <a:pt x="37997" y="4891"/>
                </a:cubicBezTo>
                <a:cubicBezTo>
                  <a:pt x="37969" y="4891"/>
                  <a:pt x="37961" y="4882"/>
                  <a:pt x="37971" y="4864"/>
                </a:cubicBezTo>
                <a:cubicBezTo>
                  <a:pt x="37980" y="4846"/>
                  <a:pt x="38002" y="4836"/>
                  <a:pt x="38030" y="4836"/>
                </a:cubicBezTo>
                <a:cubicBezTo>
                  <a:pt x="38040" y="4836"/>
                  <a:pt x="38051" y="4837"/>
                  <a:pt x="38062" y="4840"/>
                </a:cubicBezTo>
                <a:lnTo>
                  <a:pt x="38062" y="4841"/>
                </a:lnTo>
                <a:cubicBezTo>
                  <a:pt x="38075" y="4845"/>
                  <a:pt x="38086" y="4846"/>
                  <a:pt x="38094" y="4846"/>
                </a:cubicBezTo>
                <a:cubicBezTo>
                  <a:pt x="38110" y="4846"/>
                  <a:pt x="38115" y="4839"/>
                  <a:pt x="38105" y="4826"/>
                </a:cubicBezTo>
                <a:cubicBezTo>
                  <a:pt x="38089" y="4809"/>
                  <a:pt x="38144" y="4785"/>
                  <a:pt x="38223" y="4774"/>
                </a:cubicBezTo>
                <a:cubicBezTo>
                  <a:pt x="38302" y="4762"/>
                  <a:pt x="38381" y="4728"/>
                  <a:pt x="38395" y="4701"/>
                </a:cubicBezTo>
                <a:cubicBezTo>
                  <a:pt x="38408" y="4676"/>
                  <a:pt x="38434" y="4662"/>
                  <a:pt x="38461" y="4662"/>
                </a:cubicBezTo>
                <a:close/>
                <a:moveTo>
                  <a:pt x="36522" y="4909"/>
                </a:moveTo>
                <a:cubicBezTo>
                  <a:pt x="36536" y="4909"/>
                  <a:pt x="36550" y="4910"/>
                  <a:pt x="36563" y="4913"/>
                </a:cubicBezTo>
                <a:cubicBezTo>
                  <a:pt x="36599" y="4922"/>
                  <a:pt x="36601" y="4940"/>
                  <a:pt x="36569" y="4955"/>
                </a:cubicBezTo>
                <a:cubicBezTo>
                  <a:pt x="36538" y="4970"/>
                  <a:pt x="36555" y="4992"/>
                  <a:pt x="36608" y="5005"/>
                </a:cubicBezTo>
                <a:cubicBezTo>
                  <a:pt x="36713" y="5031"/>
                  <a:pt x="36714" y="5065"/>
                  <a:pt x="36611" y="5113"/>
                </a:cubicBezTo>
                <a:cubicBezTo>
                  <a:pt x="36594" y="5119"/>
                  <a:pt x="36577" y="5123"/>
                  <a:pt x="36559" y="5123"/>
                </a:cubicBezTo>
                <a:cubicBezTo>
                  <a:pt x="36528" y="5123"/>
                  <a:pt x="36498" y="5113"/>
                  <a:pt x="36472" y="5095"/>
                </a:cubicBezTo>
                <a:cubicBezTo>
                  <a:pt x="36434" y="5065"/>
                  <a:pt x="36431" y="5031"/>
                  <a:pt x="36465" y="5014"/>
                </a:cubicBezTo>
                <a:cubicBezTo>
                  <a:pt x="36496" y="4998"/>
                  <a:pt x="36493" y="4977"/>
                  <a:pt x="36458" y="4968"/>
                </a:cubicBezTo>
                <a:cubicBezTo>
                  <a:pt x="36422" y="4959"/>
                  <a:pt x="36416" y="4938"/>
                  <a:pt x="36446" y="4925"/>
                </a:cubicBezTo>
                <a:cubicBezTo>
                  <a:pt x="36470" y="4914"/>
                  <a:pt x="36496" y="4909"/>
                  <a:pt x="36522" y="4909"/>
                </a:cubicBezTo>
                <a:close/>
                <a:moveTo>
                  <a:pt x="35992" y="4941"/>
                </a:moveTo>
                <a:cubicBezTo>
                  <a:pt x="36009" y="4941"/>
                  <a:pt x="36019" y="4951"/>
                  <a:pt x="36020" y="4971"/>
                </a:cubicBezTo>
                <a:cubicBezTo>
                  <a:pt x="36022" y="5000"/>
                  <a:pt x="36062" y="5029"/>
                  <a:pt x="36114" y="5043"/>
                </a:cubicBezTo>
                <a:cubicBezTo>
                  <a:pt x="36132" y="5047"/>
                  <a:pt x="36147" y="5049"/>
                  <a:pt x="36159" y="5049"/>
                </a:cubicBezTo>
                <a:cubicBezTo>
                  <a:pt x="36184" y="5049"/>
                  <a:pt x="36195" y="5040"/>
                  <a:pt x="36187" y="5023"/>
                </a:cubicBezTo>
                <a:cubicBezTo>
                  <a:pt x="36177" y="4998"/>
                  <a:pt x="36190" y="4977"/>
                  <a:pt x="36225" y="4974"/>
                </a:cubicBezTo>
                <a:cubicBezTo>
                  <a:pt x="36228" y="4974"/>
                  <a:pt x="36231" y="4974"/>
                  <a:pt x="36234" y="4974"/>
                </a:cubicBezTo>
                <a:cubicBezTo>
                  <a:pt x="36328" y="4974"/>
                  <a:pt x="36236" y="5111"/>
                  <a:pt x="36123" y="5132"/>
                </a:cubicBezTo>
                <a:cubicBezTo>
                  <a:pt x="36098" y="5137"/>
                  <a:pt x="36077" y="5140"/>
                  <a:pt x="36059" y="5140"/>
                </a:cubicBezTo>
                <a:cubicBezTo>
                  <a:pt x="36009" y="5140"/>
                  <a:pt x="35985" y="5119"/>
                  <a:pt x="35952" y="5065"/>
                </a:cubicBezTo>
                <a:cubicBezTo>
                  <a:pt x="35922" y="5016"/>
                  <a:pt x="35925" y="4965"/>
                  <a:pt x="35958" y="4950"/>
                </a:cubicBezTo>
                <a:cubicBezTo>
                  <a:pt x="35971" y="4944"/>
                  <a:pt x="35983" y="4941"/>
                  <a:pt x="35992" y="4941"/>
                </a:cubicBezTo>
                <a:close/>
                <a:moveTo>
                  <a:pt x="36869" y="4952"/>
                </a:moveTo>
                <a:cubicBezTo>
                  <a:pt x="36905" y="4952"/>
                  <a:pt x="36944" y="4973"/>
                  <a:pt x="36962" y="5013"/>
                </a:cubicBezTo>
                <a:cubicBezTo>
                  <a:pt x="36989" y="5072"/>
                  <a:pt x="36874" y="5166"/>
                  <a:pt x="36788" y="5166"/>
                </a:cubicBezTo>
                <a:cubicBezTo>
                  <a:pt x="36780" y="5166"/>
                  <a:pt x="36772" y="5165"/>
                  <a:pt x="36765" y="5164"/>
                </a:cubicBezTo>
                <a:cubicBezTo>
                  <a:pt x="36713" y="5150"/>
                  <a:pt x="36720" y="5138"/>
                  <a:pt x="36789" y="5120"/>
                </a:cubicBezTo>
                <a:cubicBezTo>
                  <a:pt x="36841" y="5107"/>
                  <a:pt x="36895" y="5073"/>
                  <a:pt x="36910" y="5041"/>
                </a:cubicBezTo>
                <a:cubicBezTo>
                  <a:pt x="36922" y="5015"/>
                  <a:pt x="36925" y="5003"/>
                  <a:pt x="36913" y="5003"/>
                </a:cubicBezTo>
                <a:cubicBezTo>
                  <a:pt x="36903" y="5003"/>
                  <a:pt x="36882" y="5010"/>
                  <a:pt x="36849" y="5025"/>
                </a:cubicBezTo>
                <a:cubicBezTo>
                  <a:pt x="36818" y="5038"/>
                  <a:pt x="36798" y="5045"/>
                  <a:pt x="36787" y="5045"/>
                </a:cubicBezTo>
                <a:cubicBezTo>
                  <a:pt x="36772" y="5045"/>
                  <a:pt x="36775" y="5031"/>
                  <a:pt x="36790" y="5001"/>
                </a:cubicBezTo>
                <a:cubicBezTo>
                  <a:pt x="36806" y="4968"/>
                  <a:pt x="36837" y="4952"/>
                  <a:pt x="36869" y="4952"/>
                </a:cubicBezTo>
                <a:close/>
                <a:moveTo>
                  <a:pt x="36194" y="5193"/>
                </a:moveTo>
                <a:cubicBezTo>
                  <a:pt x="36219" y="5193"/>
                  <a:pt x="36238" y="5197"/>
                  <a:pt x="36244" y="5204"/>
                </a:cubicBezTo>
                <a:cubicBezTo>
                  <a:pt x="36259" y="5220"/>
                  <a:pt x="36193" y="5240"/>
                  <a:pt x="36105" y="5243"/>
                </a:cubicBezTo>
                <a:cubicBezTo>
                  <a:pt x="36064" y="5244"/>
                  <a:pt x="36034" y="5245"/>
                  <a:pt x="36014" y="5245"/>
                </a:cubicBezTo>
                <a:cubicBezTo>
                  <a:pt x="35959" y="5245"/>
                  <a:pt x="35983" y="5237"/>
                  <a:pt x="36078" y="5210"/>
                </a:cubicBezTo>
                <a:cubicBezTo>
                  <a:pt x="36119" y="5199"/>
                  <a:pt x="36161" y="5193"/>
                  <a:pt x="36194" y="5193"/>
                </a:cubicBezTo>
                <a:close/>
                <a:moveTo>
                  <a:pt x="34762" y="5193"/>
                </a:moveTo>
                <a:cubicBezTo>
                  <a:pt x="34791" y="5193"/>
                  <a:pt x="34828" y="5202"/>
                  <a:pt x="34870" y="5223"/>
                </a:cubicBezTo>
                <a:cubicBezTo>
                  <a:pt x="34904" y="5240"/>
                  <a:pt x="34891" y="5264"/>
                  <a:pt x="34835" y="5289"/>
                </a:cubicBezTo>
                <a:cubicBezTo>
                  <a:pt x="34804" y="5303"/>
                  <a:pt x="34782" y="5311"/>
                  <a:pt x="34766" y="5311"/>
                </a:cubicBezTo>
                <a:cubicBezTo>
                  <a:pt x="34743" y="5311"/>
                  <a:pt x="34730" y="5295"/>
                  <a:pt x="34715" y="5259"/>
                </a:cubicBezTo>
                <a:cubicBezTo>
                  <a:pt x="34695" y="5216"/>
                  <a:pt x="34717" y="5193"/>
                  <a:pt x="34762" y="5193"/>
                </a:cubicBezTo>
                <a:close/>
                <a:moveTo>
                  <a:pt x="35214" y="5308"/>
                </a:moveTo>
                <a:cubicBezTo>
                  <a:pt x="35227" y="5308"/>
                  <a:pt x="35241" y="5310"/>
                  <a:pt x="35255" y="5313"/>
                </a:cubicBezTo>
                <a:cubicBezTo>
                  <a:pt x="35291" y="5322"/>
                  <a:pt x="35292" y="5340"/>
                  <a:pt x="35262" y="5355"/>
                </a:cubicBezTo>
                <a:cubicBezTo>
                  <a:pt x="35238" y="5365"/>
                  <a:pt x="35212" y="5370"/>
                  <a:pt x="35187" y="5370"/>
                </a:cubicBezTo>
                <a:cubicBezTo>
                  <a:pt x="35172" y="5370"/>
                  <a:pt x="35158" y="5368"/>
                  <a:pt x="35143" y="5365"/>
                </a:cubicBezTo>
                <a:cubicBezTo>
                  <a:pt x="35109" y="5356"/>
                  <a:pt x="35106" y="5338"/>
                  <a:pt x="35137" y="5323"/>
                </a:cubicBezTo>
                <a:cubicBezTo>
                  <a:pt x="35161" y="5314"/>
                  <a:pt x="35188" y="5308"/>
                  <a:pt x="35214" y="5308"/>
                </a:cubicBezTo>
                <a:close/>
                <a:moveTo>
                  <a:pt x="32952" y="5366"/>
                </a:moveTo>
                <a:cubicBezTo>
                  <a:pt x="32961" y="5366"/>
                  <a:pt x="32959" y="5369"/>
                  <a:pt x="32945" y="5377"/>
                </a:cubicBezTo>
                <a:cubicBezTo>
                  <a:pt x="32886" y="5410"/>
                  <a:pt x="32913" y="5422"/>
                  <a:pt x="33082" y="5443"/>
                </a:cubicBezTo>
                <a:cubicBezTo>
                  <a:pt x="33289" y="5468"/>
                  <a:pt x="33289" y="5470"/>
                  <a:pt x="33142" y="5513"/>
                </a:cubicBezTo>
                <a:cubicBezTo>
                  <a:pt x="33071" y="5532"/>
                  <a:pt x="33000" y="5542"/>
                  <a:pt x="32927" y="5542"/>
                </a:cubicBezTo>
                <a:cubicBezTo>
                  <a:pt x="32900" y="5542"/>
                  <a:pt x="32873" y="5541"/>
                  <a:pt x="32846" y="5538"/>
                </a:cubicBezTo>
                <a:cubicBezTo>
                  <a:pt x="32781" y="5529"/>
                  <a:pt x="32728" y="5525"/>
                  <a:pt x="32686" y="5525"/>
                </a:cubicBezTo>
                <a:cubicBezTo>
                  <a:pt x="32597" y="5525"/>
                  <a:pt x="32562" y="5545"/>
                  <a:pt x="32579" y="5586"/>
                </a:cubicBezTo>
                <a:cubicBezTo>
                  <a:pt x="32586" y="5604"/>
                  <a:pt x="32587" y="5613"/>
                  <a:pt x="32582" y="5613"/>
                </a:cubicBezTo>
                <a:cubicBezTo>
                  <a:pt x="32579" y="5613"/>
                  <a:pt x="32574" y="5609"/>
                  <a:pt x="32566" y="5599"/>
                </a:cubicBezTo>
                <a:cubicBezTo>
                  <a:pt x="32554" y="5588"/>
                  <a:pt x="32527" y="5582"/>
                  <a:pt x="32496" y="5582"/>
                </a:cubicBezTo>
                <a:cubicBezTo>
                  <a:pt x="32471" y="5582"/>
                  <a:pt x="32443" y="5585"/>
                  <a:pt x="32416" y="5592"/>
                </a:cubicBezTo>
                <a:cubicBezTo>
                  <a:pt x="32362" y="5606"/>
                  <a:pt x="32314" y="5612"/>
                  <a:pt x="32279" y="5612"/>
                </a:cubicBezTo>
                <a:cubicBezTo>
                  <a:pt x="32204" y="5612"/>
                  <a:pt x="32190" y="5584"/>
                  <a:pt x="32300" y="5552"/>
                </a:cubicBezTo>
                <a:cubicBezTo>
                  <a:pt x="32370" y="5531"/>
                  <a:pt x="32419" y="5496"/>
                  <a:pt x="32404" y="5477"/>
                </a:cubicBezTo>
                <a:lnTo>
                  <a:pt x="32404" y="5477"/>
                </a:lnTo>
                <a:lnTo>
                  <a:pt x="32404" y="5479"/>
                </a:lnTo>
                <a:cubicBezTo>
                  <a:pt x="32390" y="5461"/>
                  <a:pt x="32426" y="5448"/>
                  <a:pt x="32487" y="5448"/>
                </a:cubicBezTo>
                <a:cubicBezTo>
                  <a:pt x="32493" y="5448"/>
                  <a:pt x="32499" y="5448"/>
                  <a:pt x="32506" y="5449"/>
                </a:cubicBezTo>
                <a:cubicBezTo>
                  <a:pt x="32510" y="5449"/>
                  <a:pt x="32514" y="5449"/>
                  <a:pt x="32519" y="5449"/>
                </a:cubicBezTo>
                <a:cubicBezTo>
                  <a:pt x="32594" y="5449"/>
                  <a:pt x="32728" y="5426"/>
                  <a:pt x="32825" y="5396"/>
                </a:cubicBezTo>
                <a:cubicBezTo>
                  <a:pt x="32891" y="5377"/>
                  <a:pt x="32937" y="5366"/>
                  <a:pt x="32952" y="5366"/>
                </a:cubicBezTo>
                <a:close/>
                <a:moveTo>
                  <a:pt x="30231" y="5735"/>
                </a:moveTo>
                <a:cubicBezTo>
                  <a:pt x="30235" y="5735"/>
                  <a:pt x="30239" y="5735"/>
                  <a:pt x="30242" y="5735"/>
                </a:cubicBezTo>
                <a:lnTo>
                  <a:pt x="30244" y="5735"/>
                </a:lnTo>
                <a:cubicBezTo>
                  <a:pt x="30321" y="5741"/>
                  <a:pt x="30391" y="5759"/>
                  <a:pt x="30409" y="5778"/>
                </a:cubicBezTo>
                <a:cubicBezTo>
                  <a:pt x="30432" y="5805"/>
                  <a:pt x="30375" y="5820"/>
                  <a:pt x="30309" y="5820"/>
                </a:cubicBezTo>
                <a:cubicBezTo>
                  <a:pt x="30260" y="5820"/>
                  <a:pt x="30205" y="5811"/>
                  <a:pt x="30177" y="5792"/>
                </a:cubicBezTo>
                <a:cubicBezTo>
                  <a:pt x="30162" y="5781"/>
                  <a:pt x="30151" y="5776"/>
                  <a:pt x="30146" y="5776"/>
                </a:cubicBezTo>
                <a:cubicBezTo>
                  <a:pt x="30142" y="5776"/>
                  <a:pt x="30143" y="5781"/>
                  <a:pt x="30151" y="5792"/>
                </a:cubicBezTo>
                <a:cubicBezTo>
                  <a:pt x="30192" y="5843"/>
                  <a:pt x="30075" y="5907"/>
                  <a:pt x="29980" y="5907"/>
                </a:cubicBezTo>
                <a:cubicBezTo>
                  <a:pt x="29956" y="5907"/>
                  <a:pt x="29934" y="5903"/>
                  <a:pt x="29915" y="5893"/>
                </a:cubicBezTo>
                <a:cubicBezTo>
                  <a:pt x="29845" y="5856"/>
                  <a:pt x="29853" y="5843"/>
                  <a:pt x="29972" y="5789"/>
                </a:cubicBezTo>
                <a:cubicBezTo>
                  <a:pt x="30054" y="5753"/>
                  <a:pt x="30143" y="5735"/>
                  <a:pt x="30231" y="5735"/>
                </a:cubicBezTo>
                <a:close/>
                <a:moveTo>
                  <a:pt x="30401" y="5896"/>
                </a:moveTo>
                <a:cubicBezTo>
                  <a:pt x="30414" y="5896"/>
                  <a:pt x="30435" y="5903"/>
                  <a:pt x="30462" y="5917"/>
                </a:cubicBezTo>
                <a:cubicBezTo>
                  <a:pt x="30536" y="5956"/>
                  <a:pt x="30535" y="5967"/>
                  <a:pt x="30454" y="5975"/>
                </a:cubicBezTo>
                <a:cubicBezTo>
                  <a:pt x="30436" y="5978"/>
                  <a:pt x="30417" y="5979"/>
                  <a:pt x="30399" y="5979"/>
                </a:cubicBezTo>
                <a:cubicBezTo>
                  <a:pt x="30364" y="5979"/>
                  <a:pt x="30329" y="5975"/>
                  <a:pt x="30294" y="5968"/>
                </a:cubicBezTo>
                <a:cubicBezTo>
                  <a:pt x="30263" y="5959"/>
                  <a:pt x="30276" y="5952"/>
                  <a:pt x="30323" y="5952"/>
                </a:cubicBezTo>
                <a:cubicBezTo>
                  <a:pt x="30369" y="5952"/>
                  <a:pt x="30402" y="5932"/>
                  <a:pt x="30391" y="5911"/>
                </a:cubicBezTo>
                <a:cubicBezTo>
                  <a:pt x="30387" y="5901"/>
                  <a:pt x="30391" y="5896"/>
                  <a:pt x="30401" y="5896"/>
                </a:cubicBezTo>
                <a:close/>
                <a:moveTo>
                  <a:pt x="28782" y="6037"/>
                </a:moveTo>
                <a:cubicBezTo>
                  <a:pt x="28788" y="6037"/>
                  <a:pt x="28791" y="6048"/>
                  <a:pt x="28795" y="6069"/>
                </a:cubicBezTo>
                <a:cubicBezTo>
                  <a:pt x="28801" y="6099"/>
                  <a:pt x="28853" y="6123"/>
                  <a:pt x="28917" y="6128"/>
                </a:cubicBezTo>
                <a:cubicBezTo>
                  <a:pt x="29007" y="6134"/>
                  <a:pt x="29008" y="6137"/>
                  <a:pt x="28924" y="6149"/>
                </a:cubicBezTo>
                <a:cubicBezTo>
                  <a:pt x="28907" y="6151"/>
                  <a:pt x="28891" y="6152"/>
                  <a:pt x="28875" y="6152"/>
                </a:cubicBezTo>
                <a:cubicBezTo>
                  <a:pt x="28779" y="6152"/>
                  <a:pt x="28726" y="6113"/>
                  <a:pt x="28760" y="6059"/>
                </a:cubicBezTo>
                <a:cubicBezTo>
                  <a:pt x="28770" y="6045"/>
                  <a:pt x="28777" y="6037"/>
                  <a:pt x="28782" y="6037"/>
                </a:cubicBezTo>
                <a:close/>
                <a:moveTo>
                  <a:pt x="65284" y="6209"/>
                </a:moveTo>
                <a:cubicBezTo>
                  <a:pt x="65290" y="6209"/>
                  <a:pt x="65295" y="6209"/>
                  <a:pt x="65300" y="6210"/>
                </a:cubicBezTo>
                <a:cubicBezTo>
                  <a:pt x="65465" y="6213"/>
                  <a:pt x="65469" y="6252"/>
                  <a:pt x="65306" y="6268"/>
                </a:cubicBezTo>
                <a:cubicBezTo>
                  <a:pt x="65283" y="6270"/>
                  <a:pt x="65263" y="6271"/>
                  <a:pt x="65245" y="6271"/>
                </a:cubicBezTo>
                <a:cubicBezTo>
                  <a:pt x="65194" y="6271"/>
                  <a:pt x="65169" y="6262"/>
                  <a:pt x="65178" y="6244"/>
                </a:cubicBezTo>
                <a:cubicBezTo>
                  <a:pt x="65188" y="6222"/>
                  <a:pt x="65233" y="6209"/>
                  <a:pt x="65284" y="6209"/>
                </a:cubicBezTo>
                <a:close/>
                <a:moveTo>
                  <a:pt x="25451" y="6570"/>
                </a:moveTo>
                <a:cubicBezTo>
                  <a:pt x="25461" y="6570"/>
                  <a:pt x="25471" y="6570"/>
                  <a:pt x="25482" y="6571"/>
                </a:cubicBezTo>
                <a:cubicBezTo>
                  <a:pt x="25540" y="6572"/>
                  <a:pt x="25562" y="6584"/>
                  <a:pt x="25531" y="6599"/>
                </a:cubicBezTo>
                <a:cubicBezTo>
                  <a:pt x="25509" y="6609"/>
                  <a:pt x="25485" y="6613"/>
                  <a:pt x="25460" y="6613"/>
                </a:cubicBezTo>
                <a:cubicBezTo>
                  <a:pt x="25446" y="6613"/>
                  <a:pt x="25432" y="6612"/>
                  <a:pt x="25418" y="6608"/>
                </a:cubicBezTo>
                <a:cubicBezTo>
                  <a:pt x="25338" y="6589"/>
                  <a:pt x="25359" y="6570"/>
                  <a:pt x="25451" y="6570"/>
                </a:cubicBezTo>
                <a:close/>
                <a:moveTo>
                  <a:pt x="62739" y="6610"/>
                </a:moveTo>
                <a:cubicBezTo>
                  <a:pt x="62753" y="6610"/>
                  <a:pt x="62766" y="6611"/>
                  <a:pt x="62780" y="6614"/>
                </a:cubicBezTo>
                <a:cubicBezTo>
                  <a:pt x="62816" y="6623"/>
                  <a:pt x="62819" y="6641"/>
                  <a:pt x="62787" y="6656"/>
                </a:cubicBezTo>
                <a:cubicBezTo>
                  <a:pt x="62763" y="6666"/>
                  <a:pt x="62737" y="6671"/>
                  <a:pt x="62711" y="6671"/>
                </a:cubicBezTo>
                <a:cubicBezTo>
                  <a:pt x="62697" y="6671"/>
                  <a:pt x="62683" y="6670"/>
                  <a:pt x="62669" y="6666"/>
                </a:cubicBezTo>
                <a:cubicBezTo>
                  <a:pt x="62634" y="6657"/>
                  <a:pt x="62632" y="6640"/>
                  <a:pt x="62662" y="6625"/>
                </a:cubicBezTo>
                <a:cubicBezTo>
                  <a:pt x="62686" y="6615"/>
                  <a:pt x="62713" y="6610"/>
                  <a:pt x="62739" y="6610"/>
                </a:cubicBezTo>
                <a:close/>
                <a:moveTo>
                  <a:pt x="61656" y="6828"/>
                </a:moveTo>
                <a:cubicBezTo>
                  <a:pt x="61748" y="6828"/>
                  <a:pt x="61740" y="6869"/>
                  <a:pt x="61628" y="6890"/>
                </a:cubicBezTo>
                <a:cubicBezTo>
                  <a:pt x="61602" y="6895"/>
                  <a:pt x="61581" y="6897"/>
                  <a:pt x="61565" y="6897"/>
                </a:cubicBezTo>
                <a:cubicBezTo>
                  <a:pt x="61535" y="6897"/>
                  <a:pt x="61523" y="6889"/>
                  <a:pt x="61529" y="6874"/>
                </a:cubicBezTo>
                <a:cubicBezTo>
                  <a:pt x="61540" y="6854"/>
                  <a:pt x="61583" y="6834"/>
                  <a:pt x="61623" y="6829"/>
                </a:cubicBezTo>
                <a:cubicBezTo>
                  <a:pt x="61635" y="6828"/>
                  <a:pt x="61646" y="6828"/>
                  <a:pt x="61656" y="6828"/>
                </a:cubicBezTo>
                <a:close/>
                <a:moveTo>
                  <a:pt x="21061" y="6895"/>
                </a:moveTo>
                <a:cubicBezTo>
                  <a:pt x="21062" y="6895"/>
                  <a:pt x="21063" y="6895"/>
                  <a:pt x="21065" y="6895"/>
                </a:cubicBezTo>
                <a:cubicBezTo>
                  <a:pt x="21088" y="6905"/>
                  <a:pt x="21106" y="6925"/>
                  <a:pt x="21115" y="6948"/>
                </a:cubicBezTo>
                <a:cubicBezTo>
                  <a:pt x="21125" y="6967"/>
                  <a:pt x="21113" y="6980"/>
                  <a:pt x="21090" y="6980"/>
                </a:cubicBezTo>
                <a:cubicBezTo>
                  <a:pt x="21084" y="6980"/>
                  <a:pt x="21077" y="6979"/>
                  <a:pt x="21069" y="6977"/>
                </a:cubicBezTo>
                <a:cubicBezTo>
                  <a:pt x="21033" y="6968"/>
                  <a:pt x="21009" y="6942"/>
                  <a:pt x="21018" y="6923"/>
                </a:cubicBezTo>
                <a:cubicBezTo>
                  <a:pt x="21025" y="6905"/>
                  <a:pt x="21043" y="6895"/>
                  <a:pt x="21061" y="6895"/>
                </a:cubicBezTo>
                <a:close/>
                <a:moveTo>
                  <a:pt x="21941" y="6976"/>
                </a:moveTo>
                <a:cubicBezTo>
                  <a:pt x="21958" y="6976"/>
                  <a:pt x="21967" y="6980"/>
                  <a:pt x="21963" y="6989"/>
                </a:cubicBezTo>
                <a:cubicBezTo>
                  <a:pt x="21945" y="7023"/>
                  <a:pt x="21757" y="7089"/>
                  <a:pt x="21685" y="7089"/>
                </a:cubicBezTo>
                <a:cubicBezTo>
                  <a:pt x="21679" y="7089"/>
                  <a:pt x="21673" y="7088"/>
                  <a:pt x="21669" y="7087"/>
                </a:cubicBezTo>
                <a:cubicBezTo>
                  <a:pt x="21615" y="7074"/>
                  <a:pt x="21651" y="7056"/>
                  <a:pt x="21818" y="7002"/>
                </a:cubicBezTo>
                <a:lnTo>
                  <a:pt x="21820" y="7002"/>
                </a:lnTo>
                <a:cubicBezTo>
                  <a:pt x="21871" y="6985"/>
                  <a:pt x="21916" y="6976"/>
                  <a:pt x="21941" y="6976"/>
                </a:cubicBezTo>
                <a:close/>
                <a:moveTo>
                  <a:pt x="20976" y="7126"/>
                </a:moveTo>
                <a:cubicBezTo>
                  <a:pt x="21000" y="7126"/>
                  <a:pt x="21019" y="7130"/>
                  <a:pt x="21026" y="7138"/>
                </a:cubicBezTo>
                <a:cubicBezTo>
                  <a:pt x="21038" y="7151"/>
                  <a:pt x="20993" y="7163"/>
                  <a:pt x="20927" y="7163"/>
                </a:cubicBezTo>
                <a:cubicBezTo>
                  <a:pt x="20827" y="7162"/>
                  <a:pt x="20823" y="7156"/>
                  <a:pt x="20903" y="7136"/>
                </a:cubicBezTo>
                <a:cubicBezTo>
                  <a:pt x="20928" y="7129"/>
                  <a:pt x="20954" y="7126"/>
                  <a:pt x="20976" y="7126"/>
                </a:cubicBezTo>
                <a:close/>
                <a:moveTo>
                  <a:pt x="20756" y="6955"/>
                </a:moveTo>
                <a:cubicBezTo>
                  <a:pt x="20788" y="6955"/>
                  <a:pt x="20824" y="6968"/>
                  <a:pt x="20859" y="6993"/>
                </a:cubicBezTo>
                <a:cubicBezTo>
                  <a:pt x="20902" y="7025"/>
                  <a:pt x="20880" y="7042"/>
                  <a:pt x="20780" y="7056"/>
                </a:cubicBezTo>
                <a:cubicBezTo>
                  <a:pt x="20702" y="7066"/>
                  <a:pt x="20665" y="7081"/>
                  <a:pt x="20695" y="7089"/>
                </a:cubicBezTo>
                <a:cubicBezTo>
                  <a:pt x="20724" y="7096"/>
                  <a:pt x="20686" y="7122"/>
                  <a:pt x="20603" y="7147"/>
                </a:cubicBezTo>
                <a:cubicBezTo>
                  <a:pt x="20556" y="7159"/>
                  <a:pt x="20508" y="7165"/>
                  <a:pt x="20460" y="7165"/>
                </a:cubicBezTo>
                <a:cubicBezTo>
                  <a:pt x="20413" y="7165"/>
                  <a:pt x="20366" y="7159"/>
                  <a:pt x="20320" y="7148"/>
                </a:cubicBezTo>
                <a:cubicBezTo>
                  <a:pt x="20172" y="7102"/>
                  <a:pt x="20189" y="7078"/>
                  <a:pt x="20412" y="7007"/>
                </a:cubicBezTo>
                <a:lnTo>
                  <a:pt x="20412" y="7005"/>
                </a:lnTo>
                <a:cubicBezTo>
                  <a:pt x="20460" y="6990"/>
                  <a:pt x="20489" y="6981"/>
                  <a:pt x="20510" y="6981"/>
                </a:cubicBezTo>
                <a:cubicBezTo>
                  <a:pt x="20541" y="6981"/>
                  <a:pt x="20555" y="7001"/>
                  <a:pt x="20586" y="7051"/>
                </a:cubicBezTo>
                <a:cubicBezTo>
                  <a:pt x="20609" y="7089"/>
                  <a:pt x="20623" y="7108"/>
                  <a:pt x="20632" y="7108"/>
                </a:cubicBezTo>
                <a:cubicBezTo>
                  <a:pt x="20640" y="7108"/>
                  <a:pt x="20645" y="7089"/>
                  <a:pt x="20650" y="7050"/>
                </a:cubicBezTo>
                <a:cubicBezTo>
                  <a:pt x="20659" y="6989"/>
                  <a:pt x="20702" y="6955"/>
                  <a:pt x="20756" y="6955"/>
                </a:cubicBezTo>
                <a:close/>
                <a:moveTo>
                  <a:pt x="13747" y="8005"/>
                </a:moveTo>
                <a:cubicBezTo>
                  <a:pt x="13776" y="8005"/>
                  <a:pt x="13784" y="8015"/>
                  <a:pt x="13773" y="8038"/>
                </a:cubicBezTo>
                <a:cubicBezTo>
                  <a:pt x="13764" y="8057"/>
                  <a:pt x="13738" y="8068"/>
                  <a:pt x="13706" y="8068"/>
                </a:cubicBezTo>
                <a:cubicBezTo>
                  <a:pt x="13694" y="8068"/>
                  <a:pt x="13681" y="8066"/>
                  <a:pt x="13667" y="8063"/>
                </a:cubicBezTo>
                <a:cubicBezTo>
                  <a:pt x="13620" y="8051"/>
                  <a:pt x="13585" y="8039"/>
                  <a:pt x="13588" y="8036"/>
                </a:cubicBezTo>
                <a:cubicBezTo>
                  <a:pt x="13590" y="8032"/>
                  <a:pt x="13635" y="8021"/>
                  <a:pt x="13693" y="8011"/>
                </a:cubicBezTo>
                <a:cubicBezTo>
                  <a:pt x="13715" y="8007"/>
                  <a:pt x="13733" y="8005"/>
                  <a:pt x="13747" y="8005"/>
                </a:cubicBezTo>
                <a:close/>
                <a:moveTo>
                  <a:pt x="12541" y="8124"/>
                </a:moveTo>
                <a:cubicBezTo>
                  <a:pt x="12549" y="8124"/>
                  <a:pt x="12558" y="8125"/>
                  <a:pt x="12566" y="8127"/>
                </a:cubicBezTo>
                <a:cubicBezTo>
                  <a:pt x="12600" y="8136"/>
                  <a:pt x="12624" y="8148"/>
                  <a:pt x="12620" y="8157"/>
                </a:cubicBezTo>
                <a:cubicBezTo>
                  <a:pt x="12615" y="8166"/>
                  <a:pt x="12581" y="8177"/>
                  <a:pt x="12539" y="8180"/>
                </a:cubicBezTo>
                <a:cubicBezTo>
                  <a:pt x="12534" y="8180"/>
                  <a:pt x="12529" y="8180"/>
                  <a:pt x="12525" y="8180"/>
                </a:cubicBezTo>
                <a:cubicBezTo>
                  <a:pt x="12492" y="8180"/>
                  <a:pt x="12476" y="8167"/>
                  <a:pt x="12485" y="8148"/>
                </a:cubicBezTo>
                <a:cubicBezTo>
                  <a:pt x="12492" y="8134"/>
                  <a:pt x="12515" y="8124"/>
                  <a:pt x="12541" y="8124"/>
                </a:cubicBezTo>
                <a:close/>
                <a:moveTo>
                  <a:pt x="60284" y="8417"/>
                </a:moveTo>
                <a:cubicBezTo>
                  <a:pt x="60294" y="8417"/>
                  <a:pt x="60304" y="8418"/>
                  <a:pt x="60312" y="8420"/>
                </a:cubicBezTo>
                <a:lnTo>
                  <a:pt x="60312" y="8418"/>
                </a:lnTo>
                <a:lnTo>
                  <a:pt x="60312" y="8418"/>
                </a:lnTo>
                <a:cubicBezTo>
                  <a:pt x="60361" y="8432"/>
                  <a:pt x="60353" y="8445"/>
                  <a:pt x="60286" y="8466"/>
                </a:cubicBezTo>
                <a:cubicBezTo>
                  <a:pt x="60233" y="8484"/>
                  <a:pt x="60204" y="8511"/>
                  <a:pt x="60222" y="8532"/>
                </a:cubicBezTo>
                <a:cubicBezTo>
                  <a:pt x="60232" y="8543"/>
                  <a:pt x="60224" y="8549"/>
                  <a:pt x="60205" y="8549"/>
                </a:cubicBezTo>
                <a:cubicBezTo>
                  <a:pt x="60191" y="8549"/>
                  <a:pt x="60170" y="8546"/>
                  <a:pt x="60145" y="8539"/>
                </a:cubicBezTo>
                <a:cubicBezTo>
                  <a:pt x="60058" y="8517"/>
                  <a:pt x="60058" y="8502"/>
                  <a:pt x="60142" y="8457"/>
                </a:cubicBezTo>
                <a:cubicBezTo>
                  <a:pt x="60188" y="8432"/>
                  <a:pt x="60244" y="8417"/>
                  <a:pt x="60284" y="8417"/>
                </a:cubicBezTo>
                <a:close/>
                <a:moveTo>
                  <a:pt x="5173" y="8949"/>
                </a:moveTo>
                <a:cubicBezTo>
                  <a:pt x="5183" y="8949"/>
                  <a:pt x="5193" y="8950"/>
                  <a:pt x="5203" y="8953"/>
                </a:cubicBezTo>
                <a:cubicBezTo>
                  <a:pt x="5320" y="8981"/>
                  <a:pt x="5233" y="9029"/>
                  <a:pt x="5058" y="9032"/>
                </a:cubicBezTo>
                <a:cubicBezTo>
                  <a:pt x="5053" y="9032"/>
                  <a:pt x="5048" y="9032"/>
                  <a:pt x="5042" y="9032"/>
                </a:cubicBezTo>
                <a:cubicBezTo>
                  <a:pt x="4945" y="9032"/>
                  <a:pt x="4892" y="9019"/>
                  <a:pt x="4902" y="8997"/>
                </a:cubicBezTo>
                <a:cubicBezTo>
                  <a:pt x="4909" y="8984"/>
                  <a:pt x="4929" y="8978"/>
                  <a:pt x="4956" y="8978"/>
                </a:cubicBezTo>
                <a:cubicBezTo>
                  <a:pt x="4972" y="8978"/>
                  <a:pt x="4991" y="8980"/>
                  <a:pt x="5011" y="8985"/>
                </a:cubicBezTo>
                <a:cubicBezTo>
                  <a:pt x="5030" y="8990"/>
                  <a:pt x="5049" y="8992"/>
                  <a:pt x="5065" y="8992"/>
                </a:cubicBezTo>
                <a:cubicBezTo>
                  <a:pt x="5093" y="8992"/>
                  <a:pt x="5114" y="8985"/>
                  <a:pt x="5121" y="8972"/>
                </a:cubicBezTo>
                <a:cubicBezTo>
                  <a:pt x="5128" y="8957"/>
                  <a:pt x="5149" y="8949"/>
                  <a:pt x="5173" y="8949"/>
                </a:cubicBezTo>
                <a:close/>
                <a:moveTo>
                  <a:pt x="2181" y="9200"/>
                </a:moveTo>
                <a:cubicBezTo>
                  <a:pt x="2204" y="9200"/>
                  <a:pt x="2219" y="9210"/>
                  <a:pt x="2229" y="9232"/>
                </a:cubicBezTo>
                <a:cubicBezTo>
                  <a:pt x="2260" y="9296"/>
                  <a:pt x="2254" y="9324"/>
                  <a:pt x="2200" y="9324"/>
                </a:cubicBezTo>
                <a:cubicBezTo>
                  <a:pt x="2177" y="9324"/>
                  <a:pt x="2146" y="9319"/>
                  <a:pt x="2105" y="9309"/>
                </a:cubicBezTo>
                <a:cubicBezTo>
                  <a:pt x="1998" y="9282"/>
                  <a:pt x="1996" y="9270"/>
                  <a:pt x="2092" y="9227"/>
                </a:cubicBezTo>
                <a:cubicBezTo>
                  <a:pt x="2131" y="9209"/>
                  <a:pt x="2160" y="9200"/>
                  <a:pt x="2181" y="9200"/>
                </a:cubicBezTo>
                <a:close/>
                <a:moveTo>
                  <a:pt x="675" y="9763"/>
                </a:moveTo>
                <a:cubicBezTo>
                  <a:pt x="684" y="9763"/>
                  <a:pt x="692" y="9764"/>
                  <a:pt x="701" y="9766"/>
                </a:cubicBezTo>
                <a:cubicBezTo>
                  <a:pt x="735" y="9775"/>
                  <a:pt x="759" y="9787"/>
                  <a:pt x="755" y="9796"/>
                </a:cubicBezTo>
                <a:cubicBezTo>
                  <a:pt x="752" y="9805"/>
                  <a:pt x="716" y="9815"/>
                  <a:pt x="674" y="9818"/>
                </a:cubicBezTo>
                <a:cubicBezTo>
                  <a:pt x="669" y="9819"/>
                  <a:pt x="665" y="9819"/>
                  <a:pt x="660" y="9819"/>
                </a:cubicBezTo>
                <a:cubicBezTo>
                  <a:pt x="629" y="9819"/>
                  <a:pt x="611" y="9805"/>
                  <a:pt x="620" y="9787"/>
                </a:cubicBezTo>
                <a:cubicBezTo>
                  <a:pt x="627" y="9772"/>
                  <a:pt x="650" y="9763"/>
                  <a:pt x="675" y="9763"/>
                </a:cubicBezTo>
                <a:close/>
                <a:moveTo>
                  <a:pt x="217" y="10203"/>
                </a:moveTo>
                <a:cubicBezTo>
                  <a:pt x="227" y="10203"/>
                  <a:pt x="237" y="10203"/>
                  <a:pt x="247" y="10203"/>
                </a:cubicBezTo>
                <a:cubicBezTo>
                  <a:pt x="313" y="10205"/>
                  <a:pt x="335" y="10217"/>
                  <a:pt x="304" y="10231"/>
                </a:cubicBezTo>
                <a:cubicBezTo>
                  <a:pt x="281" y="10241"/>
                  <a:pt x="255" y="10246"/>
                  <a:pt x="230" y="10246"/>
                </a:cubicBezTo>
                <a:cubicBezTo>
                  <a:pt x="216" y="10246"/>
                  <a:pt x="203" y="10245"/>
                  <a:pt x="189" y="10242"/>
                </a:cubicBezTo>
                <a:cubicBezTo>
                  <a:pt x="108" y="10222"/>
                  <a:pt x="126" y="10203"/>
                  <a:pt x="217" y="10203"/>
                </a:cubicBezTo>
                <a:close/>
                <a:moveTo>
                  <a:pt x="433" y="10231"/>
                </a:moveTo>
                <a:cubicBezTo>
                  <a:pt x="437" y="10231"/>
                  <a:pt x="442" y="10233"/>
                  <a:pt x="446" y="10237"/>
                </a:cubicBezTo>
                <a:cubicBezTo>
                  <a:pt x="461" y="10255"/>
                  <a:pt x="447" y="10288"/>
                  <a:pt x="419" y="10308"/>
                </a:cubicBezTo>
                <a:cubicBezTo>
                  <a:pt x="408" y="10316"/>
                  <a:pt x="399" y="10319"/>
                  <a:pt x="394" y="10319"/>
                </a:cubicBezTo>
                <a:cubicBezTo>
                  <a:pt x="382" y="10319"/>
                  <a:pt x="381" y="10304"/>
                  <a:pt x="392" y="10276"/>
                </a:cubicBezTo>
                <a:cubicBezTo>
                  <a:pt x="403" y="10248"/>
                  <a:pt x="419" y="10231"/>
                  <a:pt x="433" y="10231"/>
                </a:cubicBezTo>
                <a:close/>
                <a:moveTo>
                  <a:pt x="770" y="11228"/>
                </a:moveTo>
                <a:cubicBezTo>
                  <a:pt x="780" y="11228"/>
                  <a:pt x="791" y="11228"/>
                  <a:pt x="802" y="11228"/>
                </a:cubicBezTo>
                <a:cubicBezTo>
                  <a:pt x="862" y="11230"/>
                  <a:pt x="883" y="11242"/>
                  <a:pt x="852" y="11255"/>
                </a:cubicBezTo>
                <a:cubicBezTo>
                  <a:pt x="829" y="11266"/>
                  <a:pt x="804" y="11271"/>
                  <a:pt x="780" y="11271"/>
                </a:cubicBezTo>
                <a:cubicBezTo>
                  <a:pt x="766" y="11271"/>
                  <a:pt x="752" y="11269"/>
                  <a:pt x="738" y="11266"/>
                </a:cubicBezTo>
                <a:cubicBezTo>
                  <a:pt x="660" y="11245"/>
                  <a:pt x="679" y="11228"/>
                  <a:pt x="770" y="11228"/>
                </a:cubicBezTo>
                <a:close/>
                <a:moveTo>
                  <a:pt x="638" y="12092"/>
                </a:moveTo>
                <a:cubicBezTo>
                  <a:pt x="643" y="12092"/>
                  <a:pt x="649" y="12093"/>
                  <a:pt x="658" y="12095"/>
                </a:cubicBezTo>
                <a:cubicBezTo>
                  <a:pt x="674" y="12098"/>
                  <a:pt x="701" y="12146"/>
                  <a:pt x="716" y="12200"/>
                </a:cubicBezTo>
                <a:cubicBezTo>
                  <a:pt x="731" y="12248"/>
                  <a:pt x="738" y="12272"/>
                  <a:pt x="733" y="12272"/>
                </a:cubicBezTo>
                <a:cubicBezTo>
                  <a:pt x="729" y="12272"/>
                  <a:pt x="713" y="12250"/>
                  <a:pt x="683" y="12206"/>
                </a:cubicBezTo>
                <a:cubicBezTo>
                  <a:pt x="626" y="12120"/>
                  <a:pt x="612" y="12092"/>
                  <a:pt x="638" y="12092"/>
                </a:cubicBezTo>
                <a:close/>
                <a:moveTo>
                  <a:pt x="2995" y="14299"/>
                </a:moveTo>
                <a:cubicBezTo>
                  <a:pt x="3008" y="14299"/>
                  <a:pt x="3024" y="14301"/>
                  <a:pt x="3042" y="14305"/>
                </a:cubicBezTo>
                <a:cubicBezTo>
                  <a:pt x="3077" y="14313"/>
                  <a:pt x="3096" y="14337"/>
                  <a:pt x="3087" y="14358"/>
                </a:cubicBezTo>
                <a:cubicBezTo>
                  <a:pt x="3082" y="14368"/>
                  <a:pt x="3071" y="14373"/>
                  <a:pt x="3059" y="14373"/>
                </a:cubicBezTo>
                <a:cubicBezTo>
                  <a:pt x="3046" y="14373"/>
                  <a:pt x="3031" y="14368"/>
                  <a:pt x="3017" y="14358"/>
                </a:cubicBezTo>
                <a:cubicBezTo>
                  <a:pt x="2989" y="14337"/>
                  <a:pt x="2969" y="14314"/>
                  <a:pt x="2972" y="14305"/>
                </a:cubicBezTo>
                <a:cubicBezTo>
                  <a:pt x="2974" y="14301"/>
                  <a:pt x="2983" y="14299"/>
                  <a:pt x="2995" y="14299"/>
                </a:cubicBezTo>
                <a:close/>
                <a:moveTo>
                  <a:pt x="22182" y="15681"/>
                </a:moveTo>
                <a:cubicBezTo>
                  <a:pt x="22191" y="15681"/>
                  <a:pt x="22201" y="15681"/>
                  <a:pt x="22212" y="15681"/>
                </a:cubicBezTo>
                <a:cubicBezTo>
                  <a:pt x="22272" y="15683"/>
                  <a:pt x="22293" y="15695"/>
                  <a:pt x="22261" y="15710"/>
                </a:cubicBezTo>
                <a:cubicBezTo>
                  <a:pt x="22239" y="15719"/>
                  <a:pt x="22215" y="15724"/>
                  <a:pt x="22191" y="15724"/>
                </a:cubicBezTo>
                <a:cubicBezTo>
                  <a:pt x="22176" y="15724"/>
                  <a:pt x="22162" y="15722"/>
                  <a:pt x="22148" y="15719"/>
                </a:cubicBezTo>
                <a:cubicBezTo>
                  <a:pt x="22069" y="15700"/>
                  <a:pt x="22089" y="15681"/>
                  <a:pt x="22182" y="15681"/>
                </a:cubicBezTo>
                <a:close/>
                <a:moveTo>
                  <a:pt x="5644" y="15778"/>
                </a:moveTo>
                <a:cubicBezTo>
                  <a:pt x="5653" y="15778"/>
                  <a:pt x="5660" y="15781"/>
                  <a:pt x="5664" y="15786"/>
                </a:cubicBezTo>
                <a:cubicBezTo>
                  <a:pt x="5678" y="15801"/>
                  <a:pt x="5645" y="15826"/>
                  <a:pt x="5591" y="15839"/>
                </a:cubicBezTo>
                <a:cubicBezTo>
                  <a:pt x="5563" y="15847"/>
                  <a:pt x="5544" y="15851"/>
                  <a:pt x="5535" y="15851"/>
                </a:cubicBezTo>
                <a:cubicBezTo>
                  <a:pt x="5518" y="15851"/>
                  <a:pt x="5530" y="15839"/>
                  <a:pt x="5566" y="15811"/>
                </a:cubicBezTo>
                <a:cubicBezTo>
                  <a:pt x="5593" y="15790"/>
                  <a:pt x="5623" y="15778"/>
                  <a:pt x="5644" y="15778"/>
                </a:cubicBezTo>
                <a:close/>
                <a:moveTo>
                  <a:pt x="17249" y="15965"/>
                </a:moveTo>
                <a:cubicBezTo>
                  <a:pt x="17289" y="15965"/>
                  <a:pt x="17326" y="15968"/>
                  <a:pt x="17347" y="15974"/>
                </a:cubicBezTo>
                <a:cubicBezTo>
                  <a:pt x="17457" y="16001"/>
                  <a:pt x="17400" y="16027"/>
                  <a:pt x="17281" y="16027"/>
                </a:cubicBezTo>
                <a:cubicBezTo>
                  <a:pt x="17243" y="16027"/>
                  <a:pt x="17199" y="16025"/>
                  <a:pt x="17152" y="16019"/>
                </a:cubicBezTo>
                <a:cubicBezTo>
                  <a:pt x="16985" y="15996"/>
                  <a:pt x="16982" y="15993"/>
                  <a:pt x="17118" y="15974"/>
                </a:cubicBezTo>
                <a:cubicBezTo>
                  <a:pt x="17158" y="15968"/>
                  <a:pt x="17206" y="15965"/>
                  <a:pt x="17249" y="15965"/>
                </a:cubicBezTo>
                <a:close/>
                <a:moveTo>
                  <a:pt x="78536" y="0"/>
                </a:moveTo>
                <a:cubicBezTo>
                  <a:pt x="78522" y="0"/>
                  <a:pt x="78517" y="5"/>
                  <a:pt x="78521" y="15"/>
                </a:cubicBezTo>
                <a:cubicBezTo>
                  <a:pt x="78534" y="43"/>
                  <a:pt x="78271" y="78"/>
                  <a:pt x="78116" y="78"/>
                </a:cubicBezTo>
                <a:cubicBezTo>
                  <a:pt x="78085" y="78"/>
                  <a:pt x="78058" y="77"/>
                  <a:pt x="78039" y="73"/>
                </a:cubicBezTo>
                <a:cubicBezTo>
                  <a:pt x="78026" y="73"/>
                  <a:pt x="78013" y="72"/>
                  <a:pt x="78000" y="72"/>
                </a:cubicBezTo>
                <a:cubicBezTo>
                  <a:pt x="77965" y="72"/>
                  <a:pt x="77930" y="75"/>
                  <a:pt x="77895" y="79"/>
                </a:cubicBezTo>
                <a:cubicBezTo>
                  <a:pt x="77875" y="81"/>
                  <a:pt x="77856" y="82"/>
                  <a:pt x="77836" y="82"/>
                </a:cubicBezTo>
                <a:cubicBezTo>
                  <a:pt x="77776" y="82"/>
                  <a:pt x="77716" y="75"/>
                  <a:pt x="77658" y="62"/>
                </a:cubicBezTo>
                <a:cubicBezTo>
                  <a:pt x="77632" y="55"/>
                  <a:pt x="77609" y="52"/>
                  <a:pt x="77591" y="52"/>
                </a:cubicBezTo>
                <a:cubicBezTo>
                  <a:pt x="77551" y="52"/>
                  <a:pt x="77528" y="66"/>
                  <a:pt x="77522" y="96"/>
                </a:cubicBezTo>
                <a:cubicBezTo>
                  <a:pt x="77517" y="130"/>
                  <a:pt x="77492" y="155"/>
                  <a:pt x="77467" y="155"/>
                </a:cubicBezTo>
                <a:cubicBezTo>
                  <a:pt x="77465" y="155"/>
                  <a:pt x="77463" y="154"/>
                  <a:pt x="77461" y="154"/>
                </a:cubicBezTo>
                <a:lnTo>
                  <a:pt x="77257" y="118"/>
                </a:lnTo>
                <a:cubicBezTo>
                  <a:pt x="77224" y="113"/>
                  <a:pt x="77187" y="110"/>
                  <a:pt x="77151" y="110"/>
                </a:cubicBezTo>
                <a:cubicBezTo>
                  <a:pt x="77091" y="110"/>
                  <a:pt x="77033" y="117"/>
                  <a:pt x="76998" y="130"/>
                </a:cubicBezTo>
                <a:cubicBezTo>
                  <a:pt x="76956" y="147"/>
                  <a:pt x="76901" y="156"/>
                  <a:pt x="76860" y="156"/>
                </a:cubicBezTo>
                <a:cubicBezTo>
                  <a:pt x="76845" y="156"/>
                  <a:pt x="76832" y="155"/>
                  <a:pt x="76822" y="153"/>
                </a:cubicBezTo>
                <a:cubicBezTo>
                  <a:pt x="76812" y="150"/>
                  <a:pt x="76803" y="149"/>
                  <a:pt x="76796" y="149"/>
                </a:cubicBezTo>
                <a:cubicBezTo>
                  <a:pt x="76772" y="149"/>
                  <a:pt x="76760" y="160"/>
                  <a:pt x="76769" y="179"/>
                </a:cubicBezTo>
                <a:cubicBezTo>
                  <a:pt x="76777" y="197"/>
                  <a:pt x="76763" y="207"/>
                  <a:pt x="76736" y="207"/>
                </a:cubicBezTo>
                <a:cubicBezTo>
                  <a:pt x="76724" y="207"/>
                  <a:pt x="76709" y="205"/>
                  <a:pt x="76692" y="200"/>
                </a:cubicBezTo>
                <a:cubicBezTo>
                  <a:pt x="76678" y="197"/>
                  <a:pt x="76664" y="195"/>
                  <a:pt x="76651" y="195"/>
                </a:cubicBezTo>
                <a:cubicBezTo>
                  <a:pt x="76612" y="195"/>
                  <a:pt x="76579" y="209"/>
                  <a:pt x="76569" y="232"/>
                </a:cubicBezTo>
                <a:cubicBezTo>
                  <a:pt x="76555" y="259"/>
                  <a:pt x="76534" y="272"/>
                  <a:pt x="76507" y="272"/>
                </a:cubicBezTo>
                <a:cubicBezTo>
                  <a:pt x="76473" y="272"/>
                  <a:pt x="76431" y="250"/>
                  <a:pt x="76387" y="208"/>
                </a:cubicBezTo>
                <a:cubicBezTo>
                  <a:pt x="76365" y="188"/>
                  <a:pt x="76349" y="176"/>
                  <a:pt x="76345" y="176"/>
                </a:cubicBezTo>
                <a:cubicBezTo>
                  <a:pt x="76343" y="176"/>
                  <a:pt x="76343" y="178"/>
                  <a:pt x="76346" y="184"/>
                </a:cubicBezTo>
                <a:cubicBezTo>
                  <a:pt x="76375" y="232"/>
                  <a:pt x="76221" y="297"/>
                  <a:pt x="76093" y="297"/>
                </a:cubicBezTo>
                <a:cubicBezTo>
                  <a:pt x="76082" y="297"/>
                  <a:pt x="76071" y="297"/>
                  <a:pt x="76060" y="296"/>
                </a:cubicBezTo>
                <a:cubicBezTo>
                  <a:pt x="75976" y="287"/>
                  <a:pt x="75945" y="266"/>
                  <a:pt x="75966" y="232"/>
                </a:cubicBezTo>
                <a:cubicBezTo>
                  <a:pt x="75987" y="203"/>
                  <a:pt x="75969" y="169"/>
                  <a:pt x="75925" y="151"/>
                </a:cubicBezTo>
                <a:cubicBezTo>
                  <a:pt x="75906" y="143"/>
                  <a:pt x="75892" y="139"/>
                  <a:pt x="75887" y="139"/>
                </a:cubicBezTo>
                <a:cubicBezTo>
                  <a:pt x="75882" y="139"/>
                  <a:pt x="75884" y="142"/>
                  <a:pt x="75896" y="150"/>
                </a:cubicBezTo>
                <a:cubicBezTo>
                  <a:pt x="76024" y="232"/>
                  <a:pt x="75670" y="397"/>
                  <a:pt x="75425" y="397"/>
                </a:cubicBezTo>
                <a:cubicBezTo>
                  <a:pt x="75391" y="397"/>
                  <a:pt x="75358" y="394"/>
                  <a:pt x="75330" y="387"/>
                </a:cubicBezTo>
                <a:cubicBezTo>
                  <a:pt x="75319" y="384"/>
                  <a:pt x="75306" y="383"/>
                  <a:pt x="75293" y="383"/>
                </a:cubicBezTo>
                <a:cubicBezTo>
                  <a:pt x="75193" y="383"/>
                  <a:pt x="75057" y="463"/>
                  <a:pt x="75096" y="512"/>
                </a:cubicBezTo>
                <a:cubicBezTo>
                  <a:pt x="75102" y="521"/>
                  <a:pt x="75103" y="526"/>
                  <a:pt x="75098" y="526"/>
                </a:cubicBezTo>
                <a:cubicBezTo>
                  <a:pt x="75092" y="526"/>
                  <a:pt x="75078" y="518"/>
                  <a:pt x="75058" y="505"/>
                </a:cubicBezTo>
                <a:cubicBezTo>
                  <a:pt x="75039" y="491"/>
                  <a:pt x="75018" y="485"/>
                  <a:pt x="75001" y="485"/>
                </a:cubicBezTo>
                <a:cubicBezTo>
                  <a:pt x="74988" y="485"/>
                  <a:pt x="74977" y="489"/>
                  <a:pt x="74973" y="497"/>
                </a:cubicBezTo>
                <a:cubicBezTo>
                  <a:pt x="74964" y="512"/>
                  <a:pt x="74948" y="521"/>
                  <a:pt x="74932" y="521"/>
                </a:cubicBezTo>
                <a:cubicBezTo>
                  <a:pt x="74925" y="521"/>
                  <a:pt x="74918" y="519"/>
                  <a:pt x="74911" y="515"/>
                </a:cubicBezTo>
                <a:cubicBezTo>
                  <a:pt x="74902" y="511"/>
                  <a:pt x="74881" y="510"/>
                  <a:pt x="74851" y="510"/>
                </a:cubicBezTo>
                <a:cubicBezTo>
                  <a:pt x="74729" y="510"/>
                  <a:pt x="74465" y="538"/>
                  <a:pt x="74327" y="570"/>
                </a:cubicBezTo>
                <a:cubicBezTo>
                  <a:pt x="74308" y="575"/>
                  <a:pt x="74281" y="577"/>
                  <a:pt x="74251" y="577"/>
                </a:cubicBezTo>
                <a:cubicBezTo>
                  <a:pt x="74189" y="577"/>
                  <a:pt x="74112" y="568"/>
                  <a:pt x="74045" y="551"/>
                </a:cubicBezTo>
                <a:cubicBezTo>
                  <a:pt x="73977" y="534"/>
                  <a:pt x="73909" y="525"/>
                  <a:pt x="73862" y="525"/>
                </a:cubicBezTo>
                <a:cubicBezTo>
                  <a:pt x="73839" y="525"/>
                  <a:pt x="73821" y="527"/>
                  <a:pt x="73811" y="532"/>
                </a:cubicBezTo>
                <a:cubicBezTo>
                  <a:pt x="73780" y="547"/>
                  <a:pt x="73805" y="560"/>
                  <a:pt x="73871" y="560"/>
                </a:cubicBezTo>
                <a:cubicBezTo>
                  <a:pt x="73974" y="561"/>
                  <a:pt x="73972" y="569"/>
                  <a:pt x="73863" y="618"/>
                </a:cubicBezTo>
                <a:cubicBezTo>
                  <a:pt x="73807" y="644"/>
                  <a:pt x="73736" y="662"/>
                  <a:pt x="73695" y="662"/>
                </a:cubicBezTo>
                <a:cubicBezTo>
                  <a:pt x="73688" y="662"/>
                  <a:pt x="73682" y="661"/>
                  <a:pt x="73677" y="660"/>
                </a:cubicBezTo>
                <a:cubicBezTo>
                  <a:pt x="73669" y="658"/>
                  <a:pt x="73657" y="658"/>
                  <a:pt x="73642" y="658"/>
                </a:cubicBezTo>
                <a:cubicBezTo>
                  <a:pt x="73591" y="658"/>
                  <a:pt x="73503" y="667"/>
                  <a:pt x="73424" y="681"/>
                </a:cubicBezTo>
                <a:cubicBezTo>
                  <a:pt x="73326" y="699"/>
                  <a:pt x="73280" y="714"/>
                  <a:pt x="73316" y="714"/>
                </a:cubicBezTo>
                <a:cubicBezTo>
                  <a:pt x="73317" y="714"/>
                  <a:pt x="73319" y="714"/>
                  <a:pt x="73321" y="714"/>
                </a:cubicBezTo>
                <a:cubicBezTo>
                  <a:pt x="73324" y="714"/>
                  <a:pt x="73326" y="714"/>
                  <a:pt x="73328" y="714"/>
                </a:cubicBezTo>
                <a:cubicBezTo>
                  <a:pt x="73372" y="714"/>
                  <a:pt x="73402" y="728"/>
                  <a:pt x="73393" y="745"/>
                </a:cubicBezTo>
                <a:cubicBezTo>
                  <a:pt x="73376" y="780"/>
                  <a:pt x="73290" y="800"/>
                  <a:pt x="73178" y="800"/>
                </a:cubicBezTo>
                <a:cubicBezTo>
                  <a:pt x="73129" y="800"/>
                  <a:pt x="73075" y="797"/>
                  <a:pt x="73020" y="788"/>
                </a:cubicBezTo>
                <a:cubicBezTo>
                  <a:pt x="72972" y="781"/>
                  <a:pt x="72904" y="778"/>
                  <a:pt x="72830" y="778"/>
                </a:cubicBezTo>
                <a:cubicBezTo>
                  <a:pt x="72632" y="778"/>
                  <a:pt x="72391" y="801"/>
                  <a:pt x="72377" y="830"/>
                </a:cubicBezTo>
                <a:cubicBezTo>
                  <a:pt x="72375" y="834"/>
                  <a:pt x="72369" y="836"/>
                  <a:pt x="72361" y="836"/>
                </a:cubicBezTo>
                <a:cubicBezTo>
                  <a:pt x="72343" y="836"/>
                  <a:pt x="72309" y="825"/>
                  <a:pt x="72272" y="805"/>
                </a:cubicBezTo>
                <a:cubicBezTo>
                  <a:pt x="72244" y="790"/>
                  <a:pt x="72224" y="782"/>
                  <a:pt x="72210" y="782"/>
                </a:cubicBezTo>
                <a:cubicBezTo>
                  <a:pt x="72185" y="782"/>
                  <a:pt x="72177" y="806"/>
                  <a:pt x="72175" y="861"/>
                </a:cubicBezTo>
                <a:cubicBezTo>
                  <a:pt x="72173" y="916"/>
                  <a:pt x="72166" y="940"/>
                  <a:pt x="72141" y="940"/>
                </a:cubicBezTo>
                <a:cubicBezTo>
                  <a:pt x="72127" y="940"/>
                  <a:pt x="72107" y="932"/>
                  <a:pt x="72078" y="917"/>
                </a:cubicBezTo>
                <a:cubicBezTo>
                  <a:pt x="72049" y="902"/>
                  <a:pt x="72028" y="894"/>
                  <a:pt x="72016" y="894"/>
                </a:cubicBezTo>
                <a:cubicBezTo>
                  <a:pt x="72004" y="894"/>
                  <a:pt x="72001" y="902"/>
                  <a:pt x="72008" y="917"/>
                </a:cubicBezTo>
                <a:cubicBezTo>
                  <a:pt x="72022" y="943"/>
                  <a:pt x="71986" y="964"/>
                  <a:pt x="71934" y="964"/>
                </a:cubicBezTo>
                <a:cubicBezTo>
                  <a:pt x="71883" y="963"/>
                  <a:pt x="71832" y="946"/>
                  <a:pt x="71829" y="930"/>
                </a:cubicBezTo>
                <a:cubicBezTo>
                  <a:pt x="71826" y="915"/>
                  <a:pt x="71760" y="909"/>
                  <a:pt x="71670" y="909"/>
                </a:cubicBezTo>
                <a:cubicBezTo>
                  <a:pt x="71455" y="909"/>
                  <a:pt x="71101" y="944"/>
                  <a:pt x="71104" y="979"/>
                </a:cubicBezTo>
                <a:cubicBezTo>
                  <a:pt x="71105" y="1004"/>
                  <a:pt x="71053" y="1023"/>
                  <a:pt x="70990" y="1023"/>
                </a:cubicBezTo>
                <a:cubicBezTo>
                  <a:pt x="70988" y="1023"/>
                  <a:pt x="70985" y="1023"/>
                  <a:pt x="70983" y="1023"/>
                </a:cubicBezTo>
                <a:cubicBezTo>
                  <a:pt x="70980" y="1022"/>
                  <a:pt x="70976" y="1022"/>
                  <a:pt x="70972" y="1022"/>
                </a:cubicBezTo>
                <a:cubicBezTo>
                  <a:pt x="70900" y="1022"/>
                  <a:pt x="70751" y="1048"/>
                  <a:pt x="70634" y="1081"/>
                </a:cubicBezTo>
                <a:cubicBezTo>
                  <a:pt x="70549" y="1104"/>
                  <a:pt x="70467" y="1118"/>
                  <a:pt x="70419" y="1118"/>
                </a:cubicBezTo>
                <a:cubicBezTo>
                  <a:pt x="70397" y="1118"/>
                  <a:pt x="70382" y="1115"/>
                  <a:pt x="70377" y="1109"/>
                </a:cubicBezTo>
                <a:cubicBezTo>
                  <a:pt x="70361" y="1091"/>
                  <a:pt x="70394" y="1070"/>
                  <a:pt x="70456" y="1061"/>
                </a:cubicBezTo>
                <a:cubicBezTo>
                  <a:pt x="70538" y="1052"/>
                  <a:pt x="70526" y="1042"/>
                  <a:pt x="70404" y="1020"/>
                </a:cubicBezTo>
                <a:cubicBezTo>
                  <a:pt x="70364" y="1013"/>
                  <a:pt x="70327" y="1009"/>
                  <a:pt x="70297" y="1009"/>
                </a:cubicBezTo>
                <a:cubicBezTo>
                  <a:pt x="70257" y="1009"/>
                  <a:pt x="70230" y="1015"/>
                  <a:pt x="70225" y="1027"/>
                </a:cubicBezTo>
                <a:cubicBezTo>
                  <a:pt x="70214" y="1048"/>
                  <a:pt x="70168" y="1081"/>
                  <a:pt x="70120" y="1103"/>
                </a:cubicBezTo>
                <a:cubicBezTo>
                  <a:pt x="70037" y="1140"/>
                  <a:pt x="69964" y="1202"/>
                  <a:pt x="69913" y="1278"/>
                </a:cubicBezTo>
                <a:cubicBezTo>
                  <a:pt x="69901" y="1293"/>
                  <a:pt x="69873" y="1303"/>
                  <a:pt x="69845" y="1303"/>
                </a:cubicBezTo>
                <a:cubicBezTo>
                  <a:pt x="69838" y="1303"/>
                  <a:pt x="69830" y="1302"/>
                  <a:pt x="69822" y="1300"/>
                </a:cubicBezTo>
                <a:cubicBezTo>
                  <a:pt x="69765" y="1288"/>
                  <a:pt x="69710" y="1281"/>
                  <a:pt x="69653" y="1275"/>
                </a:cubicBezTo>
                <a:cubicBezTo>
                  <a:pt x="69597" y="1269"/>
                  <a:pt x="69570" y="1246"/>
                  <a:pt x="69592" y="1221"/>
                </a:cubicBezTo>
                <a:cubicBezTo>
                  <a:pt x="69603" y="1210"/>
                  <a:pt x="69576" y="1205"/>
                  <a:pt x="69529" y="1205"/>
                </a:cubicBezTo>
                <a:cubicBezTo>
                  <a:pt x="69413" y="1205"/>
                  <a:pt x="69173" y="1235"/>
                  <a:pt x="69089" y="1269"/>
                </a:cubicBezTo>
                <a:cubicBezTo>
                  <a:pt x="69081" y="1272"/>
                  <a:pt x="69070" y="1274"/>
                  <a:pt x="69056" y="1274"/>
                </a:cubicBezTo>
                <a:cubicBezTo>
                  <a:pt x="69021" y="1274"/>
                  <a:pt x="68972" y="1263"/>
                  <a:pt x="68928" y="1243"/>
                </a:cubicBezTo>
                <a:cubicBezTo>
                  <a:pt x="68867" y="1218"/>
                  <a:pt x="68725" y="1197"/>
                  <a:pt x="68612" y="1197"/>
                </a:cubicBezTo>
                <a:cubicBezTo>
                  <a:pt x="68479" y="1197"/>
                  <a:pt x="68445" y="1208"/>
                  <a:pt x="68516" y="1226"/>
                </a:cubicBezTo>
                <a:cubicBezTo>
                  <a:pt x="68580" y="1242"/>
                  <a:pt x="68603" y="1266"/>
                  <a:pt x="68568" y="1282"/>
                </a:cubicBezTo>
                <a:cubicBezTo>
                  <a:pt x="68555" y="1289"/>
                  <a:pt x="68538" y="1292"/>
                  <a:pt x="68519" y="1292"/>
                </a:cubicBezTo>
                <a:cubicBezTo>
                  <a:pt x="68488" y="1292"/>
                  <a:pt x="68452" y="1283"/>
                  <a:pt x="68422" y="1267"/>
                </a:cubicBezTo>
                <a:cubicBezTo>
                  <a:pt x="68394" y="1253"/>
                  <a:pt x="68377" y="1245"/>
                  <a:pt x="68369" y="1245"/>
                </a:cubicBezTo>
                <a:cubicBezTo>
                  <a:pt x="68356" y="1245"/>
                  <a:pt x="68364" y="1262"/>
                  <a:pt x="68388" y="1297"/>
                </a:cubicBezTo>
                <a:cubicBezTo>
                  <a:pt x="68411" y="1333"/>
                  <a:pt x="68419" y="1349"/>
                  <a:pt x="68407" y="1349"/>
                </a:cubicBezTo>
                <a:cubicBezTo>
                  <a:pt x="68399" y="1349"/>
                  <a:pt x="68380" y="1340"/>
                  <a:pt x="68349" y="1324"/>
                </a:cubicBezTo>
                <a:cubicBezTo>
                  <a:pt x="68322" y="1309"/>
                  <a:pt x="68296" y="1302"/>
                  <a:pt x="68276" y="1302"/>
                </a:cubicBezTo>
                <a:cubicBezTo>
                  <a:pt x="68258" y="1302"/>
                  <a:pt x="68244" y="1309"/>
                  <a:pt x="68237" y="1321"/>
                </a:cubicBezTo>
                <a:cubicBezTo>
                  <a:pt x="68231" y="1335"/>
                  <a:pt x="68223" y="1342"/>
                  <a:pt x="68212" y="1342"/>
                </a:cubicBezTo>
                <a:cubicBezTo>
                  <a:pt x="68197" y="1342"/>
                  <a:pt x="68178" y="1329"/>
                  <a:pt x="68152" y="1305"/>
                </a:cubicBezTo>
                <a:cubicBezTo>
                  <a:pt x="68121" y="1273"/>
                  <a:pt x="68085" y="1258"/>
                  <a:pt x="68028" y="1258"/>
                </a:cubicBezTo>
                <a:cubicBezTo>
                  <a:pt x="68004" y="1258"/>
                  <a:pt x="67977" y="1261"/>
                  <a:pt x="67945" y="1266"/>
                </a:cubicBezTo>
                <a:cubicBezTo>
                  <a:pt x="67837" y="1284"/>
                  <a:pt x="67824" y="1296"/>
                  <a:pt x="67890" y="1312"/>
                </a:cubicBezTo>
                <a:cubicBezTo>
                  <a:pt x="67983" y="1338"/>
                  <a:pt x="67244" y="1454"/>
                  <a:pt x="67032" y="1454"/>
                </a:cubicBezTo>
                <a:cubicBezTo>
                  <a:pt x="67012" y="1454"/>
                  <a:pt x="66996" y="1453"/>
                  <a:pt x="66987" y="1451"/>
                </a:cubicBezTo>
                <a:cubicBezTo>
                  <a:pt x="66980" y="1449"/>
                  <a:pt x="66973" y="1448"/>
                  <a:pt x="66967" y="1448"/>
                </a:cubicBezTo>
                <a:cubicBezTo>
                  <a:pt x="66944" y="1448"/>
                  <a:pt x="66932" y="1462"/>
                  <a:pt x="66942" y="1482"/>
                </a:cubicBezTo>
                <a:cubicBezTo>
                  <a:pt x="66950" y="1502"/>
                  <a:pt x="66933" y="1511"/>
                  <a:pt x="66900" y="1511"/>
                </a:cubicBezTo>
                <a:cubicBezTo>
                  <a:pt x="66864" y="1511"/>
                  <a:pt x="66810" y="1500"/>
                  <a:pt x="66748" y="1478"/>
                </a:cubicBezTo>
                <a:cubicBezTo>
                  <a:pt x="66740" y="1475"/>
                  <a:pt x="66732" y="1473"/>
                  <a:pt x="66724" y="1473"/>
                </a:cubicBezTo>
                <a:cubicBezTo>
                  <a:pt x="66707" y="1473"/>
                  <a:pt x="66693" y="1481"/>
                  <a:pt x="66687" y="1496"/>
                </a:cubicBezTo>
                <a:cubicBezTo>
                  <a:pt x="66654" y="1564"/>
                  <a:pt x="66623" y="1582"/>
                  <a:pt x="66503" y="1603"/>
                </a:cubicBezTo>
                <a:cubicBezTo>
                  <a:pt x="66417" y="1617"/>
                  <a:pt x="66409" y="1627"/>
                  <a:pt x="66472" y="1645"/>
                </a:cubicBezTo>
                <a:cubicBezTo>
                  <a:pt x="66542" y="1663"/>
                  <a:pt x="66537" y="1675"/>
                  <a:pt x="66451" y="1703"/>
                </a:cubicBezTo>
                <a:cubicBezTo>
                  <a:pt x="66407" y="1718"/>
                  <a:pt x="66359" y="1724"/>
                  <a:pt x="66321" y="1724"/>
                </a:cubicBezTo>
                <a:cubicBezTo>
                  <a:pt x="66261" y="1724"/>
                  <a:pt x="66228" y="1708"/>
                  <a:pt x="66281" y="1684"/>
                </a:cubicBezTo>
                <a:cubicBezTo>
                  <a:pt x="66328" y="1661"/>
                  <a:pt x="66253" y="1640"/>
                  <a:pt x="66152" y="1640"/>
                </a:cubicBezTo>
                <a:cubicBezTo>
                  <a:pt x="66128" y="1640"/>
                  <a:pt x="66103" y="1641"/>
                  <a:pt x="66078" y="1643"/>
                </a:cubicBezTo>
                <a:cubicBezTo>
                  <a:pt x="66069" y="1644"/>
                  <a:pt x="66061" y="1645"/>
                  <a:pt x="66054" y="1645"/>
                </a:cubicBezTo>
                <a:cubicBezTo>
                  <a:pt x="66015" y="1645"/>
                  <a:pt x="65998" y="1632"/>
                  <a:pt x="66008" y="1609"/>
                </a:cubicBezTo>
                <a:cubicBezTo>
                  <a:pt x="66018" y="1588"/>
                  <a:pt x="66010" y="1578"/>
                  <a:pt x="65982" y="1578"/>
                </a:cubicBezTo>
                <a:cubicBezTo>
                  <a:pt x="65969" y="1578"/>
                  <a:pt x="65953" y="1580"/>
                  <a:pt x="65933" y="1584"/>
                </a:cubicBezTo>
                <a:cubicBezTo>
                  <a:pt x="65922" y="1586"/>
                  <a:pt x="65909" y="1586"/>
                  <a:pt x="65894" y="1586"/>
                </a:cubicBezTo>
                <a:cubicBezTo>
                  <a:pt x="65839" y="1586"/>
                  <a:pt x="65761" y="1574"/>
                  <a:pt x="65702" y="1555"/>
                </a:cubicBezTo>
                <a:cubicBezTo>
                  <a:pt x="65652" y="1540"/>
                  <a:pt x="65598" y="1531"/>
                  <a:pt x="65557" y="1531"/>
                </a:cubicBezTo>
                <a:cubicBezTo>
                  <a:pt x="65536" y="1531"/>
                  <a:pt x="65518" y="1534"/>
                  <a:pt x="65508" y="1539"/>
                </a:cubicBezTo>
                <a:cubicBezTo>
                  <a:pt x="65482" y="1550"/>
                  <a:pt x="65484" y="1558"/>
                  <a:pt x="65512" y="1558"/>
                </a:cubicBezTo>
                <a:cubicBezTo>
                  <a:pt x="65518" y="1558"/>
                  <a:pt x="65526" y="1558"/>
                  <a:pt x="65535" y="1557"/>
                </a:cubicBezTo>
                <a:cubicBezTo>
                  <a:pt x="65539" y="1556"/>
                  <a:pt x="65544" y="1556"/>
                  <a:pt x="65548" y="1556"/>
                </a:cubicBezTo>
                <a:cubicBezTo>
                  <a:pt x="65588" y="1556"/>
                  <a:pt x="65606" y="1575"/>
                  <a:pt x="65591" y="1606"/>
                </a:cubicBezTo>
                <a:cubicBezTo>
                  <a:pt x="65576" y="1633"/>
                  <a:pt x="65547" y="1647"/>
                  <a:pt x="65517" y="1647"/>
                </a:cubicBezTo>
                <a:cubicBezTo>
                  <a:pt x="65510" y="1647"/>
                  <a:pt x="65503" y="1647"/>
                  <a:pt x="65496" y="1645"/>
                </a:cubicBezTo>
                <a:cubicBezTo>
                  <a:pt x="65485" y="1642"/>
                  <a:pt x="65466" y="1641"/>
                  <a:pt x="65441" y="1641"/>
                </a:cubicBezTo>
                <a:cubicBezTo>
                  <a:pt x="65380" y="1641"/>
                  <a:pt x="65284" y="1649"/>
                  <a:pt x="65193" y="1661"/>
                </a:cubicBezTo>
                <a:cubicBezTo>
                  <a:pt x="65105" y="1673"/>
                  <a:pt x="64979" y="1678"/>
                  <a:pt x="64857" y="1678"/>
                </a:cubicBezTo>
                <a:cubicBezTo>
                  <a:pt x="64643" y="1678"/>
                  <a:pt x="64445" y="1662"/>
                  <a:pt x="64496" y="1637"/>
                </a:cubicBezTo>
                <a:cubicBezTo>
                  <a:pt x="64526" y="1624"/>
                  <a:pt x="64527" y="1603"/>
                  <a:pt x="64501" y="1584"/>
                </a:cubicBezTo>
                <a:cubicBezTo>
                  <a:pt x="64491" y="1576"/>
                  <a:pt x="64481" y="1573"/>
                  <a:pt x="64473" y="1573"/>
                </a:cubicBezTo>
                <a:cubicBezTo>
                  <a:pt x="64424" y="1573"/>
                  <a:pt x="64397" y="1673"/>
                  <a:pt x="64450" y="1714"/>
                </a:cubicBezTo>
                <a:cubicBezTo>
                  <a:pt x="64478" y="1735"/>
                  <a:pt x="64560" y="1751"/>
                  <a:pt x="64638" y="1751"/>
                </a:cubicBezTo>
                <a:cubicBezTo>
                  <a:pt x="64641" y="1751"/>
                  <a:pt x="64645" y="1751"/>
                  <a:pt x="64648" y="1751"/>
                </a:cubicBezTo>
                <a:cubicBezTo>
                  <a:pt x="64656" y="1751"/>
                  <a:pt x="64663" y="1750"/>
                  <a:pt x="64669" y="1750"/>
                </a:cubicBezTo>
                <a:cubicBezTo>
                  <a:pt x="64733" y="1750"/>
                  <a:pt x="64698" y="1765"/>
                  <a:pt x="64569" y="1791"/>
                </a:cubicBezTo>
                <a:cubicBezTo>
                  <a:pt x="64504" y="1804"/>
                  <a:pt x="64436" y="1810"/>
                  <a:pt x="64380" y="1810"/>
                </a:cubicBezTo>
                <a:cubicBezTo>
                  <a:pt x="64329" y="1810"/>
                  <a:pt x="64288" y="1805"/>
                  <a:pt x="64266" y="1794"/>
                </a:cubicBezTo>
                <a:cubicBezTo>
                  <a:pt x="64248" y="1784"/>
                  <a:pt x="64220" y="1779"/>
                  <a:pt x="64190" y="1779"/>
                </a:cubicBezTo>
                <a:cubicBezTo>
                  <a:pt x="64147" y="1779"/>
                  <a:pt x="64099" y="1789"/>
                  <a:pt x="64059" y="1806"/>
                </a:cubicBezTo>
                <a:cubicBezTo>
                  <a:pt x="64004" y="1828"/>
                  <a:pt x="63935" y="1842"/>
                  <a:pt x="63889" y="1842"/>
                </a:cubicBezTo>
                <a:cubicBezTo>
                  <a:pt x="63876" y="1842"/>
                  <a:pt x="63865" y="1841"/>
                  <a:pt x="63856" y="1839"/>
                </a:cubicBezTo>
                <a:cubicBezTo>
                  <a:pt x="63816" y="1830"/>
                  <a:pt x="63828" y="1816"/>
                  <a:pt x="63890" y="1809"/>
                </a:cubicBezTo>
                <a:cubicBezTo>
                  <a:pt x="63986" y="1800"/>
                  <a:pt x="63987" y="1796"/>
                  <a:pt x="63899" y="1772"/>
                </a:cubicBezTo>
                <a:cubicBezTo>
                  <a:pt x="63872" y="1766"/>
                  <a:pt x="63844" y="1763"/>
                  <a:pt x="63816" y="1763"/>
                </a:cubicBezTo>
                <a:cubicBezTo>
                  <a:pt x="63775" y="1763"/>
                  <a:pt x="63734" y="1769"/>
                  <a:pt x="63695" y="1781"/>
                </a:cubicBezTo>
                <a:cubicBezTo>
                  <a:pt x="63636" y="1800"/>
                  <a:pt x="63616" y="1822"/>
                  <a:pt x="63645" y="1830"/>
                </a:cubicBezTo>
                <a:cubicBezTo>
                  <a:pt x="63697" y="1844"/>
                  <a:pt x="63584" y="1861"/>
                  <a:pt x="63496" y="1861"/>
                </a:cubicBezTo>
                <a:cubicBezTo>
                  <a:pt x="63469" y="1861"/>
                  <a:pt x="63444" y="1859"/>
                  <a:pt x="63428" y="1855"/>
                </a:cubicBezTo>
                <a:cubicBezTo>
                  <a:pt x="63399" y="1848"/>
                  <a:pt x="63404" y="1833"/>
                  <a:pt x="63435" y="1818"/>
                </a:cubicBezTo>
                <a:cubicBezTo>
                  <a:pt x="63468" y="1803"/>
                  <a:pt x="63450" y="1781"/>
                  <a:pt x="63402" y="1769"/>
                </a:cubicBezTo>
                <a:cubicBezTo>
                  <a:pt x="63392" y="1766"/>
                  <a:pt x="63381" y="1765"/>
                  <a:pt x="63370" y="1765"/>
                </a:cubicBezTo>
                <a:cubicBezTo>
                  <a:pt x="63294" y="1765"/>
                  <a:pt x="63201" y="1821"/>
                  <a:pt x="63186" y="1884"/>
                </a:cubicBezTo>
                <a:cubicBezTo>
                  <a:pt x="63180" y="1907"/>
                  <a:pt x="62657" y="1991"/>
                  <a:pt x="62534" y="1991"/>
                </a:cubicBezTo>
                <a:cubicBezTo>
                  <a:pt x="62524" y="1991"/>
                  <a:pt x="62517" y="1991"/>
                  <a:pt x="62513" y="1990"/>
                </a:cubicBezTo>
                <a:cubicBezTo>
                  <a:pt x="62451" y="1974"/>
                  <a:pt x="62506" y="1927"/>
                  <a:pt x="62569" y="1927"/>
                </a:cubicBezTo>
                <a:cubicBezTo>
                  <a:pt x="62577" y="1927"/>
                  <a:pt x="62586" y="1928"/>
                  <a:pt x="62595" y="1930"/>
                </a:cubicBezTo>
                <a:cubicBezTo>
                  <a:pt x="62613" y="1934"/>
                  <a:pt x="62643" y="1936"/>
                  <a:pt x="62676" y="1936"/>
                </a:cubicBezTo>
                <a:cubicBezTo>
                  <a:pt x="62719" y="1936"/>
                  <a:pt x="62768" y="1933"/>
                  <a:pt x="62808" y="1927"/>
                </a:cubicBezTo>
                <a:cubicBezTo>
                  <a:pt x="62938" y="1906"/>
                  <a:pt x="62940" y="1902"/>
                  <a:pt x="62847" y="1854"/>
                </a:cubicBezTo>
                <a:cubicBezTo>
                  <a:pt x="62814" y="1836"/>
                  <a:pt x="62789" y="1826"/>
                  <a:pt x="62779" y="1826"/>
                </a:cubicBezTo>
                <a:cubicBezTo>
                  <a:pt x="62774" y="1826"/>
                  <a:pt x="62773" y="1829"/>
                  <a:pt x="62778" y="1836"/>
                </a:cubicBezTo>
                <a:cubicBezTo>
                  <a:pt x="62804" y="1865"/>
                  <a:pt x="62633" y="1885"/>
                  <a:pt x="62486" y="1885"/>
                </a:cubicBezTo>
                <a:cubicBezTo>
                  <a:pt x="62399" y="1885"/>
                  <a:pt x="62320" y="1878"/>
                  <a:pt x="62296" y="1861"/>
                </a:cubicBezTo>
                <a:cubicBezTo>
                  <a:pt x="62290" y="1857"/>
                  <a:pt x="62286" y="1855"/>
                  <a:pt x="62283" y="1855"/>
                </a:cubicBezTo>
                <a:cubicBezTo>
                  <a:pt x="62273" y="1855"/>
                  <a:pt x="62281" y="1878"/>
                  <a:pt x="62304" y="1913"/>
                </a:cubicBezTo>
                <a:cubicBezTo>
                  <a:pt x="62356" y="1993"/>
                  <a:pt x="62343" y="2005"/>
                  <a:pt x="62177" y="2031"/>
                </a:cubicBezTo>
                <a:cubicBezTo>
                  <a:pt x="62118" y="2042"/>
                  <a:pt x="62051" y="2047"/>
                  <a:pt x="61994" y="2047"/>
                </a:cubicBezTo>
                <a:cubicBezTo>
                  <a:pt x="61954" y="2047"/>
                  <a:pt x="61920" y="2044"/>
                  <a:pt x="61898" y="2039"/>
                </a:cubicBezTo>
                <a:cubicBezTo>
                  <a:pt x="61884" y="2036"/>
                  <a:pt x="61868" y="2034"/>
                  <a:pt x="61850" y="2034"/>
                </a:cubicBezTo>
                <a:cubicBezTo>
                  <a:pt x="61799" y="2034"/>
                  <a:pt x="61735" y="2047"/>
                  <a:pt x="61688" y="2070"/>
                </a:cubicBezTo>
                <a:cubicBezTo>
                  <a:pt x="61651" y="2087"/>
                  <a:pt x="61611" y="2096"/>
                  <a:pt x="61577" y="2096"/>
                </a:cubicBezTo>
                <a:cubicBezTo>
                  <a:pt x="61551" y="2096"/>
                  <a:pt x="61529" y="2091"/>
                  <a:pt x="61516" y="2081"/>
                </a:cubicBezTo>
                <a:cubicBezTo>
                  <a:pt x="61500" y="2068"/>
                  <a:pt x="61488" y="2062"/>
                  <a:pt x="61482" y="2062"/>
                </a:cubicBezTo>
                <a:cubicBezTo>
                  <a:pt x="61475" y="2062"/>
                  <a:pt x="61474" y="2070"/>
                  <a:pt x="61480" y="2085"/>
                </a:cubicBezTo>
                <a:cubicBezTo>
                  <a:pt x="61494" y="2113"/>
                  <a:pt x="61446" y="2143"/>
                  <a:pt x="61373" y="2157"/>
                </a:cubicBezTo>
                <a:cubicBezTo>
                  <a:pt x="61332" y="2164"/>
                  <a:pt x="61305" y="2168"/>
                  <a:pt x="61290" y="2168"/>
                </a:cubicBezTo>
                <a:cubicBezTo>
                  <a:pt x="61267" y="2168"/>
                  <a:pt x="61277" y="2157"/>
                  <a:pt x="61313" y="2130"/>
                </a:cubicBezTo>
                <a:cubicBezTo>
                  <a:pt x="61352" y="2102"/>
                  <a:pt x="61370" y="2067"/>
                  <a:pt x="61355" y="2049"/>
                </a:cubicBezTo>
                <a:cubicBezTo>
                  <a:pt x="61345" y="2039"/>
                  <a:pt x="61326" y="2034"/>
                  <a:pt x="61303" y="2034"/>
                </a:cubicBezTo>
                <a:cubicBezTo>
                  <a:pt x="61234" y="2034"/>
                  <a:pt x="61131" y="2073"/>
                  <a:pt x="61147" y="2109"/>
                </a:cubicBezTo>
                <a:cubicBezTo>
                  <a:pt x="61153" y="2122"/>
                  <a:pt x="61151" y="2128"/>
                  <a:pt x="61144" y="2128"/>
                </a:cubicBezTo>
                <a:cubicBezTo>
                  <a:pt x="61137" y="2128"/>
                  <a:pt x="61124" y="2122"/>
                  <a:pt x="61107" y="2109"/>
                </a:cubicBezTo>
                <a:cubicBezTo>
                  <a:pt x="61089" y="2097"/>
                  <a:pt x="61067" y="2091"/>
                  <a:pt x="61046" y="2091"/>
                </a:cubicBezTo>
                <a:cubicBezTo>
                  <a:pt x="61024" y="2091"/>
                  <a:pt x="61002" y="2098"/>
                  <a:pt x="60983" y="2110"/>
                </a:cubicBezTo>
                <a:cubicBezTo>
                  <a:pt x="60952" y="2129"/>
                  <a:pt x="60915" y="2140"/>
                  <a:pt x="60878" y="2140"/>
                </a:cubicBezTo>
                <a:cubicBezTo>
                  <a:pt x="60863" y="2140"/>
                  <a:pt x="60848" y="2138"/>
                  <a:pt x="60832" y="2134"/>
                </a:cubicBezTo>
                <a:cubicBezTo>
                  <a:pt x="60817" y="2131"/>
                  <a:pt x="60801" y="2129"/>
                  <a:pt x="60788" y="2129"/>
                </a:cubicBezTo>
                <a:cubicBezTo>
                  <a:pt x="60759" y="2129"/>
                  <a:pt x="60737" y="2136"/>
                  <a:pt x="60730" y="2149"/>
                </a:cubicBezTo>
                <a:cubicBezTo>
                  <a:pt x="60724" y="2159"/>
                  <a:pt x="60704" y="2164"/>
                  <a:pt x="60675" y="2164"/>
                </a:cubicBezTo>
                <a:cubicBezTo>
                  <a:pt x="60646" y="2164"/>
                  <a:pt x="60609" y="2159"/>
                  <a:pt x="60570" y="2149"/>
                </a:cubicBezTo>
                <a:cubicBezTo>
                  <a:pt x="60552" y="2145"/>
                  <a:pt x="60532" y="2143"/>
                  <a:pt x="60509" y="2143"/>
                </a:cubicBezTo>
                <a:cubicBezTo>
                  <a:pt x="60350" y="2143"/>
                  <a:pt x="60095" y="2244"/>
                  <a:pt x="60146" y="2301"/>
                </a:cubicBezTo>
                <a:cubicBezTo>
                  <a:pt x="60152" y="2308"/>
                  <a:pt x="60150" y="2311"/>
                  <a:pt x="60142" y="2311"/>
                </a:cubicBezTo>
                <a:cubicBezTo>
                  <a:pt x="60105" y="2311"/>
                  <a:pt x="59931" y="2242"/>
                  <a:pt x="59870" y="2197"/>
                </a:cubicBezTo>
                <a:cubicBezTo>
                  <a:pt x="59858" y="2188"/>
                  <a:pt x="59847" y="2184"/>
                  <a:pt x="59837" y="2184"/>
                </a:cubicBezTo>
                <a:cubicBezTo>
                  <a:pt x="59824" y="2184"/>
                  <a:pt x="59814" y="2193"/>
                  <a:pt x="59812" y="2207"/>
                </a:cubicBezTo>
                <a:cubicBezTo>
                  <a:pt x="59809" y="2230"/>
                  <a:pt x="59784" y="2246"/>
                  <a:pt x="59756" y="2246"/>
                </a:cubicBezTo>
                <a:cubicBezTo>
                  <a:pt x="59751" y="2246"/>
                  <a:pt x="59745" y="2246"/>
                  <a:pt x="59740" y="2245"/>
                </a:cubicBezTo>
                <a:cubicBezTo>
                  <a:pt x="59643" y="2226"/>
                  <a:pt x="59531" y="2216"/>
                  <a:pt x="59448" y="2216"/>
                </a:cubicBezTo>
                <a:cubicBezTo>
                  <a:pt x="59369" y="2216"/>
                  <a:pt x="59315" y="2224"/>
                  <a:pt x="59322" y="2242"/>
                </a:cubicBezTo>
                <a:cubicBezTo>
                  <a:pt x="59331" y="2263"/>
                  <a:pt x="59282" y="2290"/>
                  <a:pt x="59209" y="2301"/>
                </a:cubicBezTo>
                <a:cubicBezTo>
                  <a:pt x="59160" y="2310"/>
                  <a:pt x="59131" y="2314"/>
                  <a:pt x="59121" y="2314"/>
                </a:cubicBezTo>
                <a:cubicBezTo>
                  <a:pt x="59107" y="2314"/>
                  <a:pt x="59127" y="2306"/>
                  <a:pt x="59176" y="2288"/>
                </a:cubicBezTo>
                <a:cubicBezTo>
                  <a:pt x="59252" y="2260"/>
                  <a:pt x="59261" y="2231"/>
                  <a:pt x="59218" y="2160"/>
                </a:cubicBezTo>
                <a:cubicBezTo>
                  <a:pt x="59196" y="2123"/>
                  <a:pt x="59171" y="2101"/>
                  <a:pt x="59156" y="2101"/>
                </a:cubicBezTo>
                <a:cubicBezTo>
                  <a:pt x="59150" y="2101"/>
                  <a:pt x="59146" y="2103"/>
                  <a:pt x="59143" y="2109"/>
                </a:cubicBezTo>
                <a:cubicBezTo>
                  <a:pt x="59138" y="2120"/>
                  <a:pt x="59124" y="2126"/>
                  <a:pt x="59106" y="2126"/>
                </a:cubicBezTo>
                <a:cubicBezTo>
                  <a:pt x="59090" y="2126"/>
                  <a:pt x="59071" y="2121"/>
                  <a:pt x="59051" y="2110"/>
                </a:cubicBezTo>
                <a:cubicBezTo>
                  <a:pt x="59036" y="2103"/>
                  <a:pt x="59021" y="2099"/>
                  <a:pt x="59005" y="2099"/>
                </a:cubicBezTo>
                <a:cubicBezTo>
                  <a:pt x="58969" y="2099"/>
                  <a:pt x="58933" y="2118"/>
                  <a:pt x="58898" y="2155"/>
                </a:cubicBezTo>
                <a:cubicBezTo>
                  <a:pt x="58842" y="2218"/>
                  <a:pt x="58849" y="2246"/>
                  <a:pt x="58928" y="2267"/>
                </a:cubicBezTo>
                <a:cubicBezTo>
                  <a:pt x="58988" y="2282"/>
                  <a:pt x="59024" y="2318"/>
                  <a:pt x="59009" y="2348"/>
                </a:cubicBezTo>
                <a:cubicBezTo>
                  <a:pt x="58995" y="2376"/>
                  <a:pt x="58972" y="2389"/>
                  <a:pt x="58950" y="2389"/>
                </a:cubicBezTo>
                <a:cubicBezTo>
                  <a:pt x="58919" y="2389"/>
                  <a:pt x="58889" y="2366"/>
                  <a:pt x="58882" y="2324"/>
                </a:cubicBezTo>
                <a:cubicBezTo>
                  <a:pt x="58878" y="2304"/>
                  <a:pt x="58874" y="2294"/>
                  <a:pt x="58868" y="2294"/>
                </a:cubicBezTo>
                <a:cubicBezTo>
                  <a:pt x="58862" y="2294"/>
                  <a:pt x="58854" y="2303"/>
                  <a:pt x="58843" y="2321"/>
                </a:cubicBezTo>
                <a:cubicBezTo>
                  <a:pt x="58832" y="2338"/>
                  <a:pt x="58823" y="2348"/>
                  <a:pt x="58811" y="2348"/>
                </a:cubicBezTo>
                <a:cubicBezTo>
                  <a:pt x="58795" y="2348"/>
                  <a:pt x="58775" y="2331"/>
                  <a:pt x="58739" y="2296"/>
                </a:cubicBezTo>
                <a:cubicBezTo>
                  <a:pt x="58707" y="2265"/>
                  <a:pt x="58688" y="2249"/>
                  <a:pt x="58675" y="2249"/>
                </a:cubicBezTo>
                <a:cubicBezTo>
                  <a:pt x="58663" y="2249"/>
                  <a:pt x="58657" y="2265"/>
                  <a:pt x="58651" y="2298"/>
                </a:cubicBezTo>
                <a:cubicBezTo>
                  <a:pt x="58644" y="2337"/>
                  <a:pt x="58619" y="2357"/>
                  <a:pt x="58579" y="2357"/>
                </a:cubicBezTo>
                <a:cubicBezTo>
                  <a:pt x="58568" y="2357"/>
                  <a:pt x="58555" y="2356"/>
                  <a:pt x="58542" y="2352"/>
                </a:cubicBezTo>
                <a:cubicBezTo>
                  <a:pt x="58529" y="2349"/>
                  <a:pt x="58517" y="2348"/>
                  <a:pt x="58506" y="2348"/>
                </a:cubicBezTo>
                <a:cubicBezTo>
                  <a:pt x="58470" y="2348"/>
                  <a:pt x="58444" y="2362"/>
                  <a:pt x="58443" y="2385"/>
                </a:cubicBezTo>
                <a:cubicBezTo>
                  <a:pt x="58442" y="2405"/>
                  <a:pt x="58437" y="2416"/>
                  <a:pt x="58427" y="2416"/>
                </a:cubicBezTo>
                <a:cubicBezTo>
                  <a:pt x="58417" y="2416"/>
                  <a:pt x="58401" y="2404"/>
                  <a:pt x="58376" y="2381"/>
                </a:cubicBezTo>
                <a:cubicBezTo>
                  <a:pt x="58339" y="2346"/>
                  <a:pt x="58300" y="2330"/>
                  <a:pt x="58245" y="2330"/>
                </a:cubicBezTo>
                <a:cubicBezTo>
                  <a:pt x="58232" y="2330"/>
                  <a:pt x="58218" y="2331"/>
                  <a:pt x="58203" y="2333"/>
                </a:cubicBezTo>
                <a:cubicBezTo>
                  <a:pt x="58112" y="2345"/>
                  <a:pt x="58114" y="2348"/>
                  <a:pt x="58211" y="2354"/>
                </a:cubicBezTo>
                <a:cubicBezTo>
                  <a:pt x="58407" y="2365"/>
                  <a:pt x="58309" y="2462"/>
                  <a:pt x="58116" y="2462"/>
                </a:cubicBezTo>
                <a:cubicBezTo>
                  <a:pt x="58108" y="2462"/>
                  <a:pt x="58100" y="2462"/>
                  <a:pt x="58091" y="2461"/>
                </a:cubicBezTo>
                <a:cubicBezTo>
                  <a:pt x="58037" y="2459"/>
                  <a:pt x="57988" y="2458"/>
                  <a:pt x="57944" y="2458"/>
                </a:cubicBezTo>
                <a:cubicBezTo>
                  <a:pt x="57775" y="2458"/>
                  <a:pt x="57682" y="2474"/>
                  <a:pt x="57676" y="2504"/>
                </a:cubicBezTo>
                <a:cubicBezTo>
                  <a:pt x="57673" y="2522"/>
                  <a:pt x="57523" y="2560"/>
                  <a:pt x="57344" y="2588"/>
                </a:cubicBezTo>
                <a:cubicBezTo>
                  <a:pt x="57229" y="2606"/>
                  <a:pt x="57154" y="2615"/>
                  <a:pt x="57111" y="2615"/>
                </a:cubicBezTo>
                <a:cubicBezTo>
                  <a:pt x="57065" y="2615"/>
                  <a:pt x="57057" y="2604"/>
                  <a:pt x="57081" y="2584"/>
                </a:cubicBezTo>
                <a:cubicBezTo>
                  <a:pt x="57110" y="2558"/>
                  <a:pt x="57121" y="2546"/>
                  <a:pt x="57108" y="2546"/>
                </a:cubicBezTo>
                <a:cubicBezTo>
                  <a:pt x="57097" y="2546"/>
                  <a:pt x="57066" y="2556"/>
                  <a:pt x="57012" y="2575"/>
                </a:cubicBezTo>
                <a:cubicBezTo>
                  <a:pt x="56970" y="2589"/>
                  <a:pt x="56934" y="2597"/>
                  <a:pt x="56913" y="2597"/>
                </a:cubicBezTo>
                <a:cubicBezTo>
                  <a:pt x="56898" y="2597"/>
                  <a:pt x="56891" y="2593"/>
                  <a:pt x="56894" y="2585"/>
                </a:cubicBezTo>
                <a:cubicBezTo>
                  <a:pt x="56897" y="2577"/>
                  <a:pt x="56890" y="2574"/>
                  <a:pt x="56878" y="2574"/>
                </a:cubicBezTo>
                <a:cubicBezTo>
                  <a:pt x="56859" y="2574"/>
                  <a:pt x="56826" y="2582"/>
                  <a:pt x="56785" y="2597"/>
                </a:cubicBezTo>
                <a:cubicBezTo>
                  <a:pt x="56739" y="2614"/>
                  <a:pt x="56695" y="2624"/>
                  <a:pt x="56667" y="2624"/>
                </a:cubicBezTo>
                <a:cubicBezTo>
                  <a:pt x="56655" y="2624"/>
                  <a:pt x="56646" y="2622"/>
                  <a:pt x="56642" y="2618"/>
                </a:cubicBezTo>
                <a:cubicBezTo>
                  <a:pt x="56607" y="2579"/>
                  <a:pt x="56858" y="2514"/>
                  <a:pt x="57016" y="2514"/>
                </a:cubicBezTo>
                <a:cubicBezTo>
                  <a:pt x="57038" y="2514"/>
                  <a:pt x="57058" y="2515"/>
                  <a:pt x="57075" y="2518"/>
                </a:cubicBezTo>
                <a:cubicBezTo>
                  <a:pt x="57105" y="2522"/>
                  <a:pt x="57137" y="2525"/>
                  <a:pt x="57165" y="2525"/>
                </a:cubicBezTo>
                <a:cubicBezTo>
                  <a:pt x="57212" y="2525"/>
                  <a:pt x="57252" y="2519"/>
                  <a:pt x="57266" y="2507"/>
                </a:cubicBezTo>
                <a:cubicBezTo>
                  <a:pt x="57293" y="2487"/>
                  <a:pt x="57229" y="2461"/>
                  <a:pt x="57093" y="2439"/>
                </a:cubicBezTo>
                <a:cubicBezTo>
                  <a:pt x="56890" y="2406"/>
                  <a:pt x="56885" y="2403"/>
                  <a:pt x="57023" y="2379"/>
                </a:cubicBezTo>
                <a:cubicBezTo>
                  <a:pt x="57073" y="2371"/>
                  <a:pt x="57118" y="2366"/>
                  <a:pt x="57159" y="2366"/>
                </a:cubicBezTo>
                <a:cubicBezTo>
                  <a:pt x="57247" y="2366"/>
                  <a:pt x="57311" y="2386"/>
                  <a:pt x="57345" y="2425"/>
                </a:cubicBezTo>
                <a:cubicBezTo>
                  <a:pt x="57383" y="2468"/>
                  <a:pt x="57422" y="2489"/>
                  <a:pt x="57459" y="2489"/>
                </a:cubicBezTo>
                <a:cubicBezTo>
                  <a:pt x="57509" y="2489"/>
                  <a:pt x="57556" y="2452"/>
                  <a:pt x="57590" y="2379"/>
                </a:cubicBezTo>
                <a:cubicBezTo>
                  <a:pt x="57641" y="2269"/>
                  <a:pt x="57639" y="2246"/>
                  <a:pt x="57556" y="2246"/>
                </a:cubicBezTo>
                <a:cubicBezTo>
                  <a:pt x="57548" y="2246"/>
                  <a:pt x="57538" y="2246"/>
                  <a:pt x="57529" y="2246"/>
                </a:cubicBezTo>
                <a:cubicBezTo>
                  <a:pt x="57460" y="2249"/>
                  <a:pt x="57394" y="2269"/>
                  <a:pt x="57385" y="2290"/>
                </a:cubicBezTo>
                <a:cubicBezTo>
                  <a:pt x="57376" y="2307"/>
                  <a:pt x="57395" y="2320"/>
                  <a:pt x="57426" y="2320"/>
                </a:cubicBezTo>
                <a:cubicBezTo>
                  <a:pt x="57430" y="2320"/>
                  <a:pt x="57434" y="2320"/>
                  <a:pt x="57439" y="2319"/>
                </a:cubicBezTo>
                <a:cubicBezTo>
                  <a:pt x="57444" y="2319"/>
                  <a:pt x="57448" y="2319"/>
                  <a:pt x="57452" y="2319"/>
                </a:cubicBezTo>
                <a:cubicBezTo>
                  <a:pt x="57485" y="2319"/>
                  <a:pt x="57505" y="2329"/>
                  <a:pt x="57497" y="2343"/>
                </a:cubicBezTo>
                <a:cubicBezTo>
                  <a:pt x="57494" y="2350"/>
                  <a:pt x="57479" y="2354"/>
                  <a:pt x="57456" y="2354"/>
                </a:cubicBezTo>
                <a:cubicBezTo>
                  <a:pt x="57421" y="2354"/>
                  <a:pt x="57369" y="2346"/>
                  <a:pt x="57311" y="2331"/>
                </a:cubicBezTo>
                <a:cubicBezTo>
                  <a:pt x="57248" y="2318"/>
                  <a:pt x="57184" y="2312"/>
                  <a:pt x="57120" y="2312"/>
                </a:cubicBezTo>
                <a:cubicBezTo>
                  <a:pt x="57069" y="2312"/>
                  <a:pt x="57017" y="2316"/>
                  <a:pt x="56966" y="2324"/>
                </a:cubicBezTo>
                <a:cubicBezTo>
                  <a:pt x="56903" y="2338"/>
                  <a:pt x="56842" y="2345"/>
                  <a:pt x="56803" y="2345"/>
                </a:cubicBezTo>
                <a:cubicBezTo>
                  <a:pt x="56783" y="2345"/>
                  <a:pt x="56769" y="2343"/>
                  <a:pt x="56763" y="2339"/>
                </a:cubicBezTo>
                <a:cubicBezTo>
                  <a:pt x="56759" y="2336"/>
                  <a:pt x="56751" y="2335"/>
                  <a:pt x="56741" y="2335"/>
                </a:cubicBezTo>
                <a:cubicBezTo>
                  <a:pt x="56712" y="2335"/>
                  <a:pt x="56664" y="2345"/>
                  <a:pt x="56620" y="2363"/>
                </a:cubicBezTo>
                <a:cubicBezTo>
                  <a:pt x="56523" y="2400"/>
                  <a:pt x="56520" y="2415"/>
                  <a:pt x="56596" y="2460"/>
                </a:cubicBezTo>
                <a:cubicBezTo>
                  <a:pt x="56646" y="2488"/>
                  <a:pt x="56666" y="2500"/>
                  <a:pt x="56651" y="2500"/>
                </a:cubicBezTo>
                <a:cubicBezTo>
                  <a:pt x="56642" y="2500"/>
                  <a:pt x="56618" y="2494"/>
                  <a:pt x="56578" y="2485"/>
                </a:cubicBezTo>
                <a:cubicBezTo>
                  <a:pt x="56546" y="2478"/>
                  <a:pt x="56516" y="2474"/>
                  <a:pt x="56493" y="2474"/>
                </a:cubicBezTo>
                <a:cubicBezTo>
                  <a:pt x="56473" y="2474"/>
                  <a:pt x="56458" y="2477"/>
                  <a:pt x="56456" y="2484"/>
                </a:cubicBezTo>
                <a:cubicBezTo>
                  <a:pt x="56450" y="2497"/>
                  <a:pt x="56477" y="2551"/>
                  <a:pt x="56518" y="2607"/>
                </a:cubicBezTo>
                <a:cubicBezTo>
                  <a:pt x="56552" y="2651"/>
                  <a:pt x="56566" y="2677"/>
                  <a:pt x="56556" y="2677"/>
                </a:cubicBezTo>
                <a:cubicBezTo>
                  <a:pt x="56554" y="2677"/>
                  <a:pt x="56549" y="2675"/>
                  <a:pt x="56542" y="2670"/>
                </a:cubicBezTo>
                <a:cubicBezTo>
                  <a:pt x="56512" y="2649"/>
                  <a:pt x="56411" y="2633"/>
                  <a:pt x="56318" y="2630"/>
                </a:cubicBezTo>
                <a:cubicBezTo>
                  <a:pt x="56304" y="2629"/>
                  <a:pt x="56291" y="2629"/>
                  <a:pt x="56280" y="2629"/>
                </a:cubicBezTo>
                <a:cubicBezTo>
                  <a:pt x="56177" y="2629"/>
                  <a:pt x="56168" y="2642"/>
                  <a:pt x="56221" y="2685"/>
                </a:cubicBezTo>
                <a:cubicBezTo>
                  <a:pt x="56249" y="2706"/>
                  <a:pt x="56258" y="2717"/>
                  <a:pt x="56248" y="2717"/>
                </a:cubicBezTo>
                <a:cubicBezTo>
                  <a:pt x="56236" y="2717"/>
                  <a:pt x="56203" y="2705"/>
                  <a:pt x="56147" y="2682"/>
                </a:cubicBezTo>
                <a:cubicBezTo>
                  <a:pt x="56082" y="2655"/>
                  <a:pt x="56019" y="2641"/>
                  <a:pt x="55959" y="2641"/>
                </a:cubicBezTo>
                <a:cubicBezTo>
                  <a:pt x="55927" y="2641"/>
                  <a:pt x="55896" y="2644"/>
                  <a:pt x="55866" y="2652"/>
                </a:cubicBezTo>
                <a:cubicBezTo>
                  <a:pt x="55832" y="2661"/>
                  <a:pt x="55802" y="2665"/>
                  <a:pt x="55775" y="2665"/>
                </a:cubicBezTo>
                <a:cubicBezTo>
                  <a:pt x="55725" y="2665"/>
                  <a:pt x="55683" y="2650"/>
                  <a:pt x="55633" y="2618"/>
                </a:cubicBezTo>
                <a:cubicBezTo>
                  <a:pt x="55549" y="2563"/>
                  <a:pt x="55393" y="2526"/>
                  <a:pt x="55278" y="2526"/>
                </a:cubicBezTo>
                <a:cubicBezTo>
                  <a:pt x="55234" y="2526"/>
                  <a:pt x="55196" y="2532"/>
                  <a:pt x="55171" y="2543"/>
                </a:cubicBezTo>
                <a:cubicBezTo>
                  <a:pt x="55149" y="2554"/>
                  <a:pt x="55125" y="2559"/>
                  <a:pt x="55101" y="2559"/>
                </a:cubicBezTo>
                <a:cubicBezTo>
                  <a:pt x="55091" y="2559"/>
                  <a:pt x="55082" y="2558"/>
                  <a:pt x="55072" y="2557"/>
                </a:cubicBezTo>
                <a:cubicBezTo>
                  <a:pt x="55066" y="2555"/>
                  <a:pt x="55057" y="2554"/>
                  <a:pt x="55046" y="2554"/>
                </a:cubicBezTo>
                <a:cubicBezTo>
                  <a:pt x="55013" y="2554"/>
                  <a:pt x="54961" y="2561"/>
                  <a:pt x="54911" y="2575"/>
                </a:cubicBezTo>
                <a:cubicBezTo>
                  <a:pt x="54784" y="2607"/>
                  <a:pt x="54830" y="2633"/>
                  <a:pt x="54936" y="2633"/>
                </a:cubicBezTo>
                <a:cubicBezTo>
                  <a:pt x="54987" y="2633"/>
                  <a:pt x="55053" y="2627"/>
                  <a:pt x="55119" y="2612"/>
                </a:cubicBezTo>
                <a:cubicBezTo>
                  <a:pt x="55190" y="2595"/>
                  <a:pt x="55246" y="2586"/>
                  <a:pt x="55302" y="2586"/>
                </a:cubicBezTo>
                <a:cubicBezTo>
                  <a:pt x="55381" y="2586"/>
                  <a:pt x="55461" y="2604"/>
                  <a:pt x="55583" y="2640"/>
                </a:cubicBezTo>
                <a:lnTo>
                  <a:pt x="55705" y="2678"/>
                </a:lnTo>
                <a:lnTo>
                  <a:pt x="55556" y="2700"/>
                </a:lnTo>
                <a:cubicBezTo>
                  <a:pt x="55469" y="2712"/>
                  <a:pt x="55399" y="2736"/>
                  <a:pt x="55390" y="2754"/>
                </a:cubicBezTo>
                <a:cubicBezTo>
                  <a:pt x="55380" y="2773"/>
                  <a:pt x="55345" y="2792"/>
                  <a:pt x="55304" y="2801"/>
                </a:cubicBezTo>
                <a:cubicBezTo>
                  <a:pt x="55291" y="2805"/>
                  <a:pt x="55282" y="2806"/>
                  <a:pt x="55276" y="2806"/>
                </a:cubicBezTo>
                <a:cubicBezTo>
                  <a:pt x="55264" y="2806"/>
                  <a:pt x="55271" y="2798"/>
                  <a:pt x="55299" y="2783"/>
                </a:cubicBezTo>
                <a:cubicBezTo>
                  <a:pt x="55335" y="2764"/>
                  <a:pt x="55336" y="2743"/>
                  <a:pt x="55304" y="2734"/>
                </a:cubicBezTo>
                <a:cubicBezTo>
                  <a:pt x="55299" y="2733"/>
                  <a:pt x="55295" y="2733"/>
                  <a:pt x="55290" y="2733"/>
                </a:cubicBezTo>
                <a:cubicBezTo>
                  <a:pt x="55256" y="2733"/>
                  <a:pt x="55210" y="2758"/>
                  <a:pt x="55183" y="2791"/>
                </a:cubicBezTo>
                <a:cubicBezTo>
                  <a:pt x="55156" y="2824"/>
                  <a:pt x="55119" y="2840"/>
                  <a:pt x="55056" y="2840"/>
                </a:cubicBezTo>
                <a:cubicBezTo>
                  <a:pt x="55019" y="2840"/>
                  <a:pt x="54974" y="2834"/>
                  <a:pt x="54917" y="2824"/>
                </a:cubicBezTo>
                <a:cubicBezTo>
                  <a:pt x="54771" y="2797"/>
                  <a:pt x="54717" y="2772"/>
                  <a:pt x="54735" y="2736"/>
                </a:cubicBezTo>
                <a:cubicBezTo>
                  <a:pt x="54747" y="2709"/>
                  <a:pt x="54792" y="2685"/>
                  <a:pt x="54832" y="2683"/>
                </a:cubicBezTo>
                <a:cubicBezTo>
                  <a:pt x="54874" y="2682"/>
                  <a:pt x="54866" y="2676"/>
                  <a:pt x="54823" y="2670"/>
                </a:cubicBezTo>
                <a:cubicBezTo>
                  <a:pt x="54819" y="2669"/>
                  <a:pt x="54814" y="2669"/>
                  <a:pt x="54810" y="2669"/>
                </a:cubicBezTo>
                <a:cubicBezTo>
                  <a:pt x="54764" y="2669"/>
                  <a:pt x="54705" y="2703"/>
                  <a:pt x="54671" y="2751"/>
                </a:cubicBezTo>
                <a:cubicBezTo>
                  <a:pt x="54640" y="2792"/>
                  <a:pt x="54604" y="2817"/>
                  <a:pt x="54578" y="2817"/>
                </a:cubicBezTo>
                <a:cubicBezTo>
                  <a:pt x="54571" y="2817"/>
                  <a:pt x="54564" y="2816"/>
                  <a:pt x="54559" y="2812"/>
                </a:cubicBezTo>
                <a:cubicBezTo>
                  <a:pt x="54534" y="2794"/>
                  <a:pt x="54544" y="2752"/>
                  <a:pt x="54583" y="2716"/>
                </a:cubicBezTo>
                <a:cubicBezTo>
                  <a:pt x="54644" y="2659"/>
                  <a:pt x="54602" y="2626"/>
                  <a:pt x="54495" y="2626"/>
                </a:cubicBezTo>
                <a:cubicBezTo>
                  <a:pt x="54438" y="2626"/>
                  <a:pt x="54363" y="2635"/>
                  <a:pt x="54275" y="2655"/>
                </a:cubicBezTo>
                <a:cubicBezTo>
                  <a:pt x="54197" y="2673"/>
                  <a:pt x="54121" y="2683"/>
                  <a:pt x="54079" y="2683"/>
                </a:cubicBezTo>
                <a:cubicBezTo>
                  <a:pt x="54061" y="2683"/>
                  <a:pt x="54049" y="2682"/>
                  <a:pt x="54046" y="2678"/>
                </a:cubicBezTo>
                <a:cubicBezTo>
                  <a:pt x="54044" y="2675"/>
                  <a:pt x="54042" y="2675"/>
                  <a:pt x="54040" y="2675"/>
                </a:cubicBezTo>
                <a:cubicBezTo>
                  <a:pt x="54030" y="2675"/>
                  <a:pt x="54017" y="2705"/>
                  <a:pt x="54010" y="2751"/>
                </a:cubicBezTo>
                <a:cubicBezTo>
                  <a:pt x="54002" y="2805"/>
                  <a:pt x="54022" y="2846"/>
                  <a:pt x="54056" y="2846"/>
                </a:cubicBezTo>
                <a:cubicBezTo>
                  <a:pt x="54056" y="2846"/>
                  <a:pt x="54057" y="2846"/>
                  <a:pt x="54058" y="2846"/>
                </a:cubicBezTo>
                <a:cubicBezTo>
                  <a:pt x="54060" y="2846"/>
                  <a:pt x="54062" y="2846"/>
                  <a:pt x="54065" y="2846"/>
                </a:cubicBezTo>
                <a:cubicBezTo>
                  <a:pt x="54098" y="2846"/>
                  <a:pt x="54129" y="2865"/>
                  <a:pt x="54144" y="2894"/>
                </a:cubicBezTo>
                <a:cubicBezTo>
                  <a:pt x="54152" y="2911"/>
                  <a:pt x="54151" y="2920"/>
                  <a:pt x="54143" y="2920"/>
                </a:cubicBezTo>
                <a:cubicBezTo>
                  <a:pt x="54137" y="2920"/>
                  <a:pt x="54125" y="2914"/>
                  <a:pt x="54110" y="2903"/>
                </a:cubicBezTo>
                <a:cubicBezTo>
                  <a:pt x="54090" y="2889"/>
                  <a:pt x="54075" y="2881"/>
                  <a:pt x="54062" y="2881"/>
                </a:cubicBezTo>
                <a:cubicBezTo>
                  <a:pt x="54039" y="2881"/>
                  <a:pt x="54023" y="2904"/>
                  <a:pt x="54004" y="2955"/>
                </a:cubicBezTo>
                <a:cubicBezTo>
                  <a:pt x="53992" y="2989"/>
                  <a:pt x="53798" y="3028"/>
                  <a:pt x="53616" y="3036"/>
                </a:cubicBezTo>
                <a:cubicBezTo>
                  <a:pt x="53571" y="3037"/>
                  <a:pt x="53539" y="3038"/>
                  <a:pt x="53518" y="3038"/>
                </a:cubicBezTo>
                <a:cubicBezTo>
                  <a:pt x="53466" y="3038"/>
                  <a:pt x="53488" y="3033"/>
                  <a:pt x="53571" y="3018"/>
                </a:cubicBezTo>
                <a:cubicBezTo>
                  <a:pt x="53696" y="2995"/>
                  <a:pt x="53768" y="2946"/>
                  <a:pt x="53692" y="2946"/>
                </a:cubicBezTo>
                <a:cubicBezTo>
                  <a:pt x="53684" y="2946"/>
                  <a:pt x="53675" y="2947"/>
                  <a:pt x="53664" y="2948"/>
                </a:cubicBezTo>
                <a:cubicBezTo>
                  <a:pt x="53661" y="2948"/>
                  <a:pt x="53659" y="2948"/>
                  <a:pt x="53657" y="2948"/>
                </a:cubicBezTo>
                <a:cubicBezTo>
                  <a:pt x="53622" y="2948"/>
                  <a:pt x="53582" y="2927"/>
                  <a:pt x="53570" y="2903"/>
                </a:cubicBezTo>
                <a:cubicBezTo>
                  <a:pt x="53558" y="2882"/>
                  <a:pt x="53544" y="2872"/>
                  <a:pt x="53522" y="2872"/>
                </a:cubicBezTo>
                <a:cubicBezTo>
                  <a:pt x="53508" y="2872"/>
                  <a:pt x="53489" y="2877"/>
                  <a:pt x="53467" y="2886"/>
                </a:cubicBezTo>
                <a:cubicBezTo>
                  <a:pt x="53445" y="2897"/>
                  <a:pt x="53430" y="2902"/>
                  <a:pt x="53421" y="2902"/>
                </a:cubicBezTo>
                <a:cubicBezTo>
                  <a:pt x="53406" y="2902"/>
                  <a:pt x="53407" y="2888"/>
                  <a:pt x="53422" y="2858"/>
                </a:cubicBezTo>
                <a:cubicBezTo>
                  <a:pt x="53438" y="2824"/>
                  <a:pt x="53426" y="2788"/>
                  <a:pt x="53395" y="2780"/>
                </a:cubicBezTo>
                <a:cubicBezTo>
                  <a:pt x="53393" y="2780"/>
                  <a:pt x="53390" y="2780"/>
                  <a:pt x="53388" y="2780"/>
                </a:cubicBezTo>
                <a:cubicBezTo>
                  <a:pt x="53359" y="2780"/>
                  <a:pt x="53338" y="2830"/>
                  <a:pt x="53337" y="2912"/>
                </a:cubicBezTo>
                <a:cubicBezTo>
                  <a:pt x="53335" y="3033"/>
                  <a:pt x="53274" y="3098"/>
                  <a:pt x="53173" y="3098"/>
                </a:cubicBezTo>
                <a:cubicBezTo>
                  <a:pt x="53132" y="3098"/>
                  <a:pt x="53083" y="3087"/>
                  <a:pt x="53029" y="3064"/>
                </a:cubicBezTo>
                <a:cubicBezTo>
                  <a:pt x="52989" y="3047"/>
                  <a:pt x="52961" y="3038"/>
                  <a:pt x="52944" y="3038"/>
                </a:cubicBezTo>
                <a:cubicBezTo>
                  <a:pt x="52929" y="3038"/>
                  <a:pt x="52924" y="3045"/>
                  <a:pt x="52931" y="3060"/>
                </a:cubicBezTo>
                <a:cubicBezTo>
                  <a:pt x="52946" y="3091"/>
                  <a:pt x="52916" y="3106"/>
                  <a:pt x="52873" y="3106"/>
                </a:cubicBezTo>
                <a:cubicBezTo>
                  <a:pt x="52821" y="3106"/>
                  <a:pt x="52749" y="3084"/>
                  <a:pt x="52714" y="3045"/>
                </a:cubicBezTo>
                <a:cubicBezTo>
                  <a:pt x="52699" y="3027"/>
                  <a:pt x="52686" y="3017"/>
                  <a:pt x="52673" y="3017"/>
                </a:cubicBezTo>
                <a:cubicBezTo>
                  <a:pt x="52655" y="3017"/>
                  <a:pt x="52637" y="3038"/>
                  <a:pt x="52616" y="3082"/>
                </a:cubicBezTo>
                <a:cubicBezTo>
                  <a:pt x="52585" y="3147"/>
                  <a:pt x="52531" y="3181"/>
                  <a:pt x="52474" y="3181"/>
                </a:cubicBezTo>
                <a:cubicBezTo>
                  <a:pt x="52435" y="3181"/>
                  <a:pt x="52395" y="3165"/>
                  <a:pt x="52361" y="3131"/>
                </a:cubicBezTo>
                <a:cubicBezTo>
                  <a:pt x="52337" y="3110"/>
                  <a:pt x="52312" y="3099"/>
                  <a:pt x="52281" y="3099"/>
                </a:cubicBezTo>
                <a:cubicBezTo>
                  <a:pt x="52253" y="3099"/>
                  <a:pt x="52220" y="3107"/>
                  <a:pt x="52179" y="3124"/>
                </a:cubicBezTo>
                <a:cubicBezTo>
                  <a:pt x="52126" y="3144"/>
                  <a:pt x="52058" y="3156"/>
                  <a:pt x="52012" y="3156"/>
                </a:cubicBezTo>
                <a:cubicBezTo>
                  <a:pt x="52000" y="3156"/>
                  <a:pt x="51990" y="3155"/>
                  <a:pt x="51982" y="3154"/>
                </a:cubicBezTo>
                <a:cubicBezTo>
                  <a:pt x="51970" y="3152"/>
                  <a:pt x="51959" y="3150"/>
                  <a:pt x="51947" y="3150"/>
                </a:cubicBezTo>
                <a:cubicBezTo>
                  <a:pt x="51909" y="3150"/>
                  <a:pt x="51871" y="3162"/>
                  <a:pt x="51840" y="3185"/>
                </a:cubicBezTo>
                <a:cubicBezTo>
                  <a:pt x="51815" y="3204"/>
                  <a:pt x="51790" y="3214"/>
                  <a:pt x="51770" y="3214"/>
                </a:cubicBezTo>
                <a:cubicBezTo>
                  <a:pt x="51759" y="3214"/>
                  <a:pt x="51750" y="3211"/>
                  <a:pt x="51744" y="3204"/>
                </a:cubicBezTo>
                <a:cubicBezTo>
                  <a:pt x="51737" y="3194"/>
                  <a:pt x="51705" y="3189"/>
                  <a:pt x="51659" y="3189"/>
                </a:cubicBezTo>
                <a:cubicBezTo>
                  <a:pt x="51616" y="3189"/>
                  <a:pt x="51562" y="3193"/>
                  <a:pt x="51504" y="3201"/>
                </a:cubicBezTo>
                <a:cubicBezTo>
                  <a:pt x="51439" y="3210"/>
                  <a:pt x="51367" y="3215"/>
                  <a:pt x="51303" y="3215"/>
                </a:cubicBezTo>
                <a:cubicBezTo>
                  <a:pt x="51247" y="3215"/>
                  <a:pt x="51197" y="3211"/>
                  <a:pt x="51164" y="3204"/>
                </a:cubicBezTo>
                <a:cubicBezTo>
                  <a:pt x="51141" y="3199"/>
                  <a:pt x="51118" y="3197"/>
                  <a:pt x="51098" y="3197"/>
                </a:cubicBezTo>
                <a:cubicBezTo>
                  <a:pt x="51055" y="3197"/>
                  <a:pt x="51023" y="3207"/>
                  <a:pt x="51015" y="3225"/>
                </a:cubicBezTo>
                <a:cubicBezTo>
                  <a:pt x="51004" y="3246"/>
                  <a:pt x="50978" y="3258"/>
                  <a:pt x="50950" y="3258"/>
                </a:cubicBezTo>
                <a:cubicBezTo>
                  <a:pt x="50942" y="3258"/>
                  <a:pt x="50934" y="3257"/>
                  <a:pt x="50927" y="3255"/>
                </a:cubicBezTo>
                <a:cubicBezTo>
                  <a:pt x="50922" y="3254"/>
                  <a:pt x="50916" y="3253"/>
                  <a:pt x="50911" y="3253"/>
                </a:cubicBezTo>
                <a:cubicBezTo>
                  <a:pt x="50882" y="3253"/>
                  <a:pt x="50854" y="3274"/>
                  <a:pt x="50851" y="3306"/>
                </a:cubicBezTo>
                <a:cubicBezTo>
                  <a:pt x="50844" y="3340"/>
                  <a:pt x="50813" y="3355"/>
                  <a:pt x="50778" y="3355"/>
                </a:cubicBezTo>
                <a:cubicBezTo>
                  <a:pt x="50721" y="3355"/>
                  <a:pt x="50651" y="3315"/>
                  <a:pt x="50660" y="3258"/>
                </a:cubicBezTo>
                <a:cubicBezTo>
                  <a:pt x="50663" y="3227"/>
                  <a:pt x="50675" y="3212"/>
                  <a:pt x="50694" y="3212"/>
                </a:cubicBezTo>
                <a:cubicBezTo>
                  <a:pt x="50705" y="3212"/>
                  <a:pt x="50719" y="3217"/>
                  <a:pt x="50734" y="3228"/>
                </a:cubicBezTo>
                <a:cubicBezTo>
                  <a:pt x="50750" y="3239"/>
                  <a:pt x="50762" y="3244"/>
                  <a:pt x="50771" y="3244"/>
                </a:cubicBezTo>
                <a:cubicBezTo>
                  <a:pt x="50789" y="3244"/>
                  <a:pt x="50796" y="3224"/>
                  <a:pt x="50794" y="3180"/>
                </a:cubicBezTo>
                <a:cubicBezTo>
                  <a:pt x="50791" y="3133"/>
                  <a:pt x="50797" y="3112"/>
                  <a:pt x="50819" y="3112"/>
                </a:cubicBezTo>
                <a:cubicBezTo>
                  <a:pt x="50832" y="3112"/>
                  <a:pt x="50851" y="3119"/>
                  <a:pt x="50876" y="3133"/>
                </a:cubicBezTo>
                <a:cubicBezTo>
                  <a:pt x="50907" y="3149"/>
                  <a:pt x="50936" y="3158"/>
                  <a:pt x="50956" y="3158"/>
                </a:cubicBezTo>
                <a:cubicBezTo>
                  <a:pt x="50967" y="3158"/>
                  <a:pt x="50975" y="3155"/>
                  <a:pt x="50977" y="3149"/>
                </a:cubicBezTo>
                <a:cubicBezTo>
                  <a:pt x="50984" y="3135"/>
                  <a:pt x="51024" y="3128"/>
                  <a:pt x="51077" y="3128"/>
                </a:cubicBezTo>
                <a:cubicBezTo>
                  <a:pt x="51093" y="3128"/>
                  <a:pt x="51109" y="3128"/>
                  <a:pt x="51127" y="3130"/>
                </a:cubicBezTo>
                <a:cubicBezTo>
                  <a:pt x="51138" y="3131"/>
                  <a:pt x="51150" y="3131"/>
                  <a:pt x="51161" y="3131"/>
                </a:cubicBezTo>
                <a:cubicBezTo>
                  <a:pt x="51222" y="3131"/>
                  <a:pt x="51274" y="3114"/>
                  <a:pt x="51286" y="3088"/>
                </a:cubicBezTo>
                <a:cubicBezTo>
                  <a:pt x="51313" y="3031"/>
                  <a:pt x="51268" y="2983"/>
                  <a:pt x="51211" y="2983"/>
                </a:cubicBezTo>
                <a:cubicBezTo>
                  <a:pt x="51190" y="2983"/>
                  <a:pt x="51167" y="2990"/>
                  <a:pt x="51146" y="3006"/>
                </a:cubicBezTo>
                <a:cubicBezTo>
                  <a:pt x="51112" y="3031"/>
                  <a:pt x="50891" y="3069"/>
                  <a:pt x="50655" y="3089"/>
                </a:cubicBezTo>
                <a:cubicBezTo>
                  <a:pt x="50170" y="3131"/>
                  <a:pt x="50061" y="3197"/>
                  <a:pt x="50394" y="3246"/>
                </a:cubicBezTo>
                <a:cubicBezTo>
                  <a:pt x="50419" y="3251"/>
                  <a:pt x="50425" y="3274"/>
                  <a:pt x="50406" y="3297"/>
                </a:cubicBezTo>
                <a:cubicBezTo>
                  <a:pt x="50387" y="3318"/>
                  <a:pt x="50413" y="3343"/>
                  <a:pt x="50464" y="3349"/>
                </a:cubicBezTo>
                <a:cubicBezTo>
                  <a:pt x="50548" y="3358"/>
                  <a:pt x="50545" y="3364"/>
                  <a:pt x="50440" y="3398"/>
                </a:cubicBezTo>
                <a:cubicBezTo>
                  <a:pt x="50392" y="3414"/>
                  <a:pt x="50364" y="3423"/>
                  <a:pt x="50347" y="3423"/>
                </a:cubicBezTo>
                <a:cubicBezTo>
                  <a:pt x="50326" y="3423"/>
                  <a:pt x="50326" y="3407"/>
                  <a:pt x="50330" y="3371"/>
                </a:cubicBezTo>
                <a:cubicBezTo>
                  <a:pt x="50336" y="3331"/>
                  <a:pt x="50298" y="3303"/>
                  <a:pt x="50234" y="3301"/>
                </a:cubicBezTo>
                <a:cubicBezTo>
                  <a:pt x="50191" y="3301"/>
                  <a:pt x="50149" y="3298"/>
                  <a:pt x="50106" y="3292"/>
                </a:cubicBezTo>
                <a:cubicBezTo>
                  <a:pt x="50105" y="3292"/>
                  <a:pt x="50104" y="3292"/>
                  <a:pt x="50104" y="3292"/>
                </a:cubicBezTo>
                <a:cubicBezTo>
                  <a:pt x="50092" y="3292"/>
                  <a:pt x="50087" y="3313"/>
                  <a:pt x="50091" y="3339"/>
                </a:cubicBezTo>
                <a:cubicBezTo>
                  <a:pt x="50094" y="3365"/>
                  <a:pt x="50021" y="3392"/>
                  <a:pt x="49934" y="3394"/>
                </a:cubicBezTo>
                <a:cubicBezTo>
                  <a:pt x="49920" y="3394"/>
                  <a:pt x="49906" y="3394"/>
                  <a:pt x="49894" y="3394"/>
                </a:cubicBezTo>
                <a:cubicBezTo>
                  <a:pt x="49801" y="3394"/>
                  <a:pt x="49777" y="3384"/>
                  <a:pt x="49793" y="3352"/>
                </a:cubicBezTo>
                <a:cubicBezTo>
                  <a:pt x="49803" y="3331"/>
                  <a:pt x="49825" y="3315"/>
                  <a:pt x="49842" y="3315"/>
                </a:cubicBezTo>
                <a:cubicBezTo>
                  <a:pt x="49844" y="3315"/>
                  <a:pt x="49847" y="3315"/>
                  <a:pt x="49849" y="3316"/>
                </a:cubicBezTo>
                <a:cubicBezTo>
                  <a:pt x="49891" y="3330"/>
                  <a:pt x="49921" y="3337"/>
                  <a:pt x="49941" y="3337"/>
                </a:cubicBezTo>
                <a:cubicBezTo>
                  <a:pt x="49975" y="3337"/>
                  <a:pt x="49976" y="3316"/>
                  <a:pt x="49945" y="3273"/>
                </a:cubicBezTo>
                <a:cubicBezTo>
                  <a:pt x="49919" y="3236"/>
                  <a:pt x="49910" y="3219"/>
                  <a:pt x="49921" y="3219"/>
                </a:cubicBezTo>
                <a:cubicBezTo>
                  <a:pt x="49929" y="3219"/>
                  <a:pt x="49948" y="3228"/>
                  <a:pt x="49979" y="3245"/>
                </a:cubicBezTo>
                <a:cubicBezTo>
                  <a:pt x="50004" y="3258"/>
                  <a:pt x="50024" y="3264"/>
                  <a:pt x="50040" y="3264"/>
                </a:cubicBezTo>
                <a:cubicBezTo>
                  <a:pt x="50064" y="3264"/>
                  <a:pt x="50080" y="3249"/>
                  <a:pt x="50091" y="3216"/>
                </a:cubicBezTo>
                <a:cubicBezTo>
                  <a:pt x="50108" y="3167"/>
                  <a:pt x="50095" y="3148"/>
                  <a:pt x="50031" y="3148"/>
                </a:cubicBezTo>
                <a:cubicBezTo>
                  <a:pt x="50024" y="3148"/>
                  <a:pt x="50016" y="3149"/>
                  <a:pt x="50007" y="3149"/>
                </a:cubicBezTo>
                <a:cubicBezTo>
                  <a:pt x="49816" y="3160"/>
                  <a:pt x="49645" y="3234"/>
                  <a:pt x="49634" y="3310"/>
                </a:cubicBezTo>
                <a:cubicBezTo>
                  <a:pt x="49622" y="3404"/>
                  <a:pt x="49497" y="3524"/>
                  <a:pt x="49419" y="3524"/>
                </a:cubicBezTo>
                <a:cubicBezTo>
                  <a:pt x="49414" y="3524"/>
                  <a:pt x="49409" y="3523"/>
                  <a:pt x="49405" y="3522"/>
                </a:cubicBezTo>
                <a:cubicBezTo>
                  <a:pt x="49367" y="3512"/>
                  <a:pt x="49364" y="3492"/>
                  <a:pt x="49400" y="3474"/>
                </a:cubicBezTo>
                <a:cubicBezTo>
                  <a:pt x="49436" y="3457"/>
                  <a:pt x="49425" y="3443"/>
                  <a:pt x="49367" y="3442"/>
                </a:cubicBezTo>
                <a:cubicBezTo>
                  <a:pt x="49366" y="3442"/>
                  <a:pt x="49364" y="3442"/>
                  <a:pt x="49362" y="3442"/>
                </a:cubicBezTo>
                <a:cubicBezTo>
                  <a:pt x="49311" y="3442"/>
                  <a:pt x="49264" y="3465"/>
                  <a:pt x="49255" y="3495"/>
                </a:cubicBezTo>
                <a:cubicBezTo>
                  <a:pt x="49247" y="3523"/>
                  <a:pt x="49193" y="3541"/>
                  <a:pt x="49124" y="3541"/>
                </a:cubicBezTo>
                <a:cubicBezTo>
                  <a:pt x="49110" y="3541"/>
                  <a:pt x="49096" y="3540"/>
                  <a:pt x="49081" y="3539"/>
                </a:cubicBezTo>
                <a:cubicBezTo>
                  <a:pt x="49065" y="3537"/>
                  <a:pt x="49049" y="3537"/>
                  <a:pt x="49036" y="3537"/>
                </a:cubicBezTo>
                <a:cubicBezTo>
                  <a:pt x="48968" y="3537"/>
                  <a:pt x="48929" y="3552"/>
                  <a:pt x="48932" y="3579"/>
                </a:cubicBezTo>
                <a:cubicBezTo>
                  <a:pt x="48936" y="3612"/>
                  <a:pt x="48860" y="3633"/>
                  <a:pt x="48746" y="3633"/>
                </a:cubicBezTo>
                <a:cubicBezTo>
                  <a:pt x="48567" y="3633"/>
                  <a:pt x="48564" y="3631"/>
                  <a:pt x="48699" y="3609"/>
                </a:cubicBezTo>
                <a:cubicBezTo>
                  <a:pt x="48840" y="3585"/>
                  <a:pt x="48827" y="3564"/>
                  <a:pt x="48700" y="3564"/>
                </a:cubicBezTo>
                <a:cubicBezTo>
                  <a:pt x="48675" y="3564"/>
                  <a:pt x="48646" y="3565"/>
                  <a:pt x="48612" y="3567"/>
                </a:cubicBezTo>
                <a:cubicBezTo>
                  <a:pt x="48538" y="3571"/>
                  <a:pt x="48464" y="3598"/>
                  <a:pt x="48451" y="3627"/>
                </a:cubicBezTo>
                <a:cubicBezTo>
                  <a:pt x="48426" y="3678"/>
                  <a:pt x="48160" y="3721"/>
                  <a:pt x="47970" y="3721"/>
                </a:cubicBezTo>
                <a:cubicBezTo>
                  <a:pt x="47894" y="3721"/>
                  <a:pt x="47831" y="3714"/>
                  <a:pt x="47799" y="3698"/>
                </a:cubicBezTo>
                <a:cubicBezTo>
                  <a:pt x="47774" y="3686"/>
                  <a:pt x="47755" y="3679"/>
                  <a:pt x="47744" y="3679"/>
                </a:cubicBezTo>
                <a:cubicBezTo>
                  <a:pt x="47735" y="3679"/>
                  <a:pt x="47734" y="3685"/>
                  <a:pt x="47742" y="3695"/>
                </a:cubicBezTo>
                <a:cubicBezTo>
                  <a:pt x="47776" y="3737"/>
                  <a:pt x="47671" y="3780"/>
                  <a:pt x="47568" y="3780"/>
                </a:cubicBezTo>
                <a:cubicBezTo>
                  <a:pt x="47542" y="3780"/>
                  <a:pt x="47516" y="3777"/>
                  <a:pt x="47493" y="3771"/>
                </a:cubicBezTo>
                <a:cubicBezTo>
                  <a:pt x="47476" y="3767"/>
                  <a:pt x="47455" y="3765"/>
                  <a:pt x="47432" y="3765"/>
                </a:cubicBezTo>
                <a:cubicBezTo>
                  <a:pt x="47382" y="3765"/>
                  <a:pt x="47324" y="3774"/>
                  <a:pt x="47281" y="3789"/>
                </a:cubicBezTo>
                <a:cubicBezTo>
                  <a:pt x="47232" y="3807"/>
                  <a:pt x="47204" y="3817"/>
                  <a:pt x="47194" y="3817"/>
                </a:cubicBezTo>
                <a:cubicBezTo>
                  <a:pt x="47182" y="3817"/>
                  <a:pt x="47197" y="3802"/>
                  <a:pt x="47235" y="3768"/>
                </a:cubicBezTo>
                <a:cubicBezTo>
                  <a:pt x="47254" y="3751"/>
                  <a:pt x="47258" y="3743"/>
                  <a:pt x="47249" y="3743"/>
                </a:cubicBezTo>
                <a:cubicBezTo>
                  <a:pt x="47238" y="3743"/>
                  <a:pt x="47207" y="3755"/>
                  <a:pt x="47160" y="3779"/>
                </a:cubicBezTo>
                <a:cubicBezTo>
                  <a:pt x="47085" y="3818"/>
                  <a:pt x="47012" y="3845"/>
                  <a:pt x="46987" y="3845"/>
                </a:cubicBezTo>
                <a:cubicBezTo>
                  <a:pt x="46985" y="3845"/>
                  <a:pt x="46984" y="3845"/>
                  <a:pt x="46983" y="3844"/>
                </a:cubicBezTo>
                <a:cubicBezTo>
                  <a:pt x="46965" y="3840"/>
                  <a:pt x="46969" y="3827"/>
                  <a:pt x="46998" y="3813"/>
                </a:cubicBezTo>
                <a:cubicBezTo>
                  <a:pt x="47026" y="3800"/>
                  <a:pt x="47011" y="3773"/>
                  <a:pt x="46963" y="3747"/>
                </a:cubicBezTo>
                <a:cubicBezTo>
                  <a:pt x="46938" y="3734"/>
                  <a:pt x="46917" y="3727"/>
                  <a:pt x="46901" y="3727"/>
                </a:cubicBezTo>
                <a:cubicBezTo>
                  <a:pt x="46887" y="3727"/>
                  <a:pt x="46879" y="3733"/>
                  <a:pt x="46878" y="3745"/>
                </a:cubicBezTo>
                <a:cubicBezTo>
                  <a:pt x="46877" y="3768"/>
                  <a:pt x="46812" y="3791"/>
                  <a:pt x="46730" y="3797"/>
                </a:cubicBezTo>
                <a:cubicBezTo>
                  <a:pt x="46420" y="3822"/>
                  <a:pt x="46196" y="3879"/>
                  <a:pt x="46201" y="3934"/>
                </a:cubicBezTo>
                <a:cubicBezTo>
                  <a:pt x="46203" y="3953"/>
                  <a:pt x="46195" y="3963"/>
                  <a:pt x="46176" y="3963"/>
                </a:cubicBezTo>
                <a:cubicBezTo>
                  <a:pt x="46157" y="3963"/>
                  <a:pt x="46127" y="3953"/>
                  <a:pt x="46083" y="3934"/>
                </a:cubicBezTo>
                <a:cubicBezTo>
                  <a:pt x="46042" y="3916"/>
                  <a:pt x="45999" y="3907"/>
                  <a:pt x="45955" y="3907"/>
                </a:cubicBezTo>
                <a:cubicBezTo>
                  <a:pt x="45913" y="3907"/>
                  <a:pt x="45871" y="3915"/>
                  <a:pt x="45832" y="3931"/>
                </a:cubicBezTo>
                <a:cubicBezTo>
                  <a:pt x="45762" y="3959"/>
                  <a:pt x="45711" y="3997"/>
                  <a:pt x="45719" y="4015"/>
                </a:cubicBezTo>
                <a:cubicBezTo>
                  <a:pt x="45728" y="4033"/>
                  <a:pt x="45653" y="4047"/>
                  <a:pt x="45560" y="4049"/>
                </a:cubicBezTo>
                <a:cubicBezTo>
                  <a:pt x="45547" y="4049"/>
                  <a:pt x="45535" y="4049"/>
                  <a:pt x="45523" y="4049"/>
                </a:cubicBezTo>
                <a:cubicBezTo>
                  <a:pt x="45348" y="4049"/>
                  <a:pt x="45365" y="4028"/>
                  <a:pt x="45574" y="3979"/>
                </a:cubicBezTo>
                <a:cubicBezTo>
                  <a:pt x="45671" y="3956"/>
                  <a:pt x="45717" y="3933"/>
                  <a:pt x="45681" y="3924"/>
                </a:cubicBezTo>
                <a:cubicBezTo>
                  <a:pt x="45672" y="3921"/>
                  <a:pt x="45659" y="3920"/>
                  <a:pt x="45645" y="3920"/>
                </a:cubicBezTo>
                <a:cubicBezTo>
                  <a:pt x="45606" y="3920"/>
                  <a:pt x="45554" y="3929"/>
                  <a:pt x="45511" y="3944"/>
                </a:cubicBezTo>
                <a:cubicBezTo>
                  <a:pt x="45475" y="3957"/>
                  <a:pt x="45440" y="3964"/>
                  <a:pt x="45416" y="3964"/>
                </a:cubicBezTo>
                <a:cubicBezTo>
                  <a:pt x="45401" y="3964"/>
                  <a:pt x="45390" y="3962"/>
                  <a:pt x="45386" y="3956"/>
                </a:cubicBezTo>
                <a:cubicBezTo>
                  <a:pt x="45381" y="3951"/>
                  <a:pt x="45371" y="3949"/>
                  <a:pt x="45357" y="3949"/>
                </a:cubicBezTo>
                <a:cubicBezTo>
                  <a:pt x="45289" y="3949"/>
                  <a:pt x="45138" y="4001"/>
                  <a:pt x="45116" y="4040"/>
                </a:cubicBezTo>
                <a:cubicBezTo>
                  <a:pt x="45107" y="4056"/>
                  <a:pt x="45149" y="4071"/>
                  <a:pt x="45207" y="4074"/>
                </a:cubicBezTo>
                <a:cubicBezTo>
                  <a:pt x="45265" y="4076"/>
                  <a:pt x="45293" y="4088"/>
                  <a:pt x="45266" y="4100"/>
                </a:cubicBezTo>
                <a:cubicBezTo>
                  <a:pt x="45241" y="4112"/>
                  <a:pt x="45171" y="4117"/>
                  <a:pt x="45077" y="4117"/>
                </a:cubicBezTo>
                <a:cubicBezTo>
                  <a:pt x="44960" y="4117"/>
                  <a:pt x="44805" y="4108"/>
                  <a:pt x="44658" y="4091"/>
                </a:cubicBezTo>
                <a:cubicBezTo>
                  <a:pt x="44638" y="4088"/>
                  <a:pt x="44618" y="4087"/>
                  <a:pt x="44598" y="4087"/>
                </a:cubicBezTo>
                <a:cubicBezTo>
                  <a:pt x="44517" y="4087"/>
                  <a:pt x="44442" y="4106"/>
                  <a:pt x="44407" y="4135"/>
                </a:cubicBezTo>
                <a:cubicBezTo>
                  <a:pt x="44381" y="4161"/>
                  <a:pt x="44347" y="4173"/>
                  <a:pt x="44313" y="4173"/>
                </a:cubicBezTo>
                <a:cubicBezTo>
                  <a:pt x="44291" y="4173"/>
                  <a:pt x="44268" y="4168"/>
                  <a:pt x="44247" y="4156"/>
                </a:cubicBezTo>
                <a:cubicBezTo>
                  <a:pt x="44226" y="4145"/>
                  <a:pt x="44208" y="4140"/>
                  <a:pt x="44193" y="4140"/>
                </a:cubicBezTo>
                <a:cubicBezTo>
                  <a:pt x="44172" y="4140"/>
                  <a:pt x="44159" y="4153"/>
                  <a:pt x="44156" y="4180"/>
                </a:cubicBezTo>
                <a:cubicBezTo>
                  <a:pt x="44149" y="4246"/>
                  <a:pt x="44032" y="4284"/>
                  <a:pt x="43886" y="4284"/>
                </a:cubicBezTo>
                <a:cubicBezTo>
                  <a:pt x="43795" y="4284"/>
                  <a:pt x="43693" y="4269"/>
                  <a:pt x="43598" y="4238"/>
                </a:cubicBezTo>
                <a:cubicBezTo>
                  <a:pt x="43509" y="4210"/>
                  <a:pt x="43455" y="4195"/>
                  <a:pt x="43430" y="4195"/>
                </a:cubicBezTo>
                <a:cubicBezTo>
                  <a:pt x="43409" y="4195"/>
                  <a:pt x="43406" y="4205"/>
                  <a:pt x="43419" y="4224"/>
                </a:cubicBezTo>
                <a:cubicBezTo>
                  <a:pt x="43459" y="4280"/>
                  <a:pt x="43282" y="4382"/>
                  <a:pt x="43164" y="4382"/>
                </a:cubicBezTo>
                <a:cubicBezTo>
                  <a:pt x="43151" y="4382"/>
                  <a:pt x="43138" y="4380"/>
                  <a:pt x="43127" y="4377"/>
                </a:cubicBezTo>
                <a:cubicBezTo>
                  <a:pt x="43086" y="4367"/>
                  <a:pt x="43101" y="4347"/>
                  <a:pt x="43168" y="4325"/>
                </a:cubicBezTo>
                <a:cubicBezTo>
                  <a:pt x="43228" y="4306"/>
                  <a:pt x="43261" y="4276"/>
                  <a:pt x="43244" y="4256"/>
                </a:cubicBezTo>
                <a:cubicBezTo>
                  <a:pt x="43237" y="4248"/>
                  <a:pt x="43229" y="4245"/>
                  <a:pt x="43221" y="4245"/>
                </a:cubicBezTo>
                <a:cubicBezTo>
                  <a:pt x="43210" y="4245"/>
                  <a:pt x="43199" y="4253"/>
                  <a:pt x="43192" y="4267"/>
                </a:cubicBezTo>
                <a:cubicBezTo>
                  <a:pt x="43186" y="4280"/>
                  <a:pt x="43173" y="4287"/>
                  <a:pt x="43158" y="4287"/>
                </a:cubicBezTo>
                <a:cubicBezTo>
                  <a:pt x="43146" y="4287"/>
                  <a:pt x="43132" y="4282"/>
                  <a:pt x="43119" y="4273"/>
                </a:cubicBezTo>
                <a:cubicBezTo>
                  <a:pt x="43106" y="4263"/>
                  <a:pt x="43091" y="4258"/>
                  <a:pt x="43078" y="4258"/>
                </a:cubicBezTo>
                <a:cubicBezTo>
                  <a:pt x="43065" y="4258"/>
                  <a:pt x="43055" y="4263"/>
                  <a:pt x="43050" y="4273"/>
                </a:cubicBezTo>
                <a:cubicBezTo>
                  <a:pt x="43043" y="4287"/>
                  <a:pt x="43020" y="4296"/>
                  <a:pt x="42991" y="4296"/>
                </a:cubicBezTo>
                <a:cubicBezTo>
                  <a:pt x="42978" y="4296"/>
                  <a:pt x="42964" y="4294"/>
                  <a:pt x="42949" y="4291"/>
                </a:cubicBezTo>
                <a:cubicBezTo>
                  <a:pt x="42937" y="4288"/>
                  <a:pt x="42920" y="4286"/>
                  <a:pt x="42902" y="4286"/>
                </a:cubicBezTo>
                <a:cubicBezTo>
                  <a:pt x="42849" y="4286"/>
                  <a:pt x="42775" y="4298"/>
                  <a:pt x="42710" y="4319"/>
                </a:cubicBezTo>
                <a:lnTo>
                  <a:pt x="42554" y="4368"/>
                </a:lnTo>
                <a:lnTo>
                  <a:pt x="42554" y="4368"/>
                </a:lnTo>
                <a:lnTo>
                  <a:pt x="42771" y="4347"/>
                </a:lnTo>
                <a:lnTo>
                  <a:pt x="42991" y="4328"/>
                </a:lnTo>
                <a:lnTo>
                  <a:pt x="42831" y="4379"/>
                </a:lnTo>
                <a:cubicBezTo>
                  <a:pt x="42781" y="4394"/>
                  <a:pt x="42727" y="4402"/>
                  <a:pt x="42679" y="4402"/>
                </a:cubicBezTo>
                <a:cubicBezTo>
                  <a:pt x="42635" y="4402"/>
                  <a:pt x="42595" y="4396"/>
                  <a:pt x="42565" y="4383"/>
                </a:cubicBezTo>
                <a:cubicBezTo>
                  <a:pt x="42534" y="4370"/>
                  <a:pt x="42511" y="4363"/>
                  <a:pt x="42497" y="4363"/>
                </a:cubicBezTo>
                <a:cubicBezTo>
                  <a:pt x="42481" y="4363"/>
                  <a:pt x="42476" y="4371"/>
                  <a:pt x="42483" y="4388"/>
                </a:cubicBezTo>
                <a:cubicBezTo>
                  <a:pt x="42491" y="4404"/>
                  <a:pt x="42488" y="4412"/>
                  <a:pt x="42476" y="4412"/>
                </a:cubicBezTo>
                <a:cubicBezTo>
                  <a:pt x="42465" y="4412"/>
                  <a:pt x="42445" y="4404"/>
                  <a:pt x="42419" y="4391"/>
                </a:cubicBezTo>
                <a:cubicBezTo>
                  <a:pt x="42391" y="4375"/>
                  <a:pt x="42372" y="4368"/>
                  <a:pt x="42359" y="4368"/>
                </a:cubicBezTo>
                <a:cubicBezTo>
                  <a:pt x="42342" y="4368"/>
                  <a:pt x="42337" y="4380"/>
                  <a:pt x="42340" y="4404"/>
                </a:cubicBezTo>
                <a:cubicBezTo>
                  <a:pt x="42344" y="4430"/>
                  <a:pt x="42325" y="4448"/>
                  <a:pt x="42298" y="4448"/>
                </a:cubicBezTo>
                <a:cubicBezTo>
                  <a:pt x="42292" y="4448"/>
                  <a:pt x="42286" y="4447"/>
                  <a:pt x="42280" y="4446"/>
                </a:cubicBezTo>
                <a:cubicBezTo>
                  <a:pt x="42243" y="4437"/>
                  <a:pt x="42221" y="4410"/>
                  <a:pt x="42231" y="4391"/>
                </a:cubicBezTo>
                <a:cubicBezTo>
                  <a:pt x="42240" y="4372"/>
                  <a:pt x="42233" y="4363"/>
                  <a:pt x="42205" y="4363"/>
                </a:cubicBezTo>
                <a:cubicBezTo>
                  <a:pt x="42191" y="4363"/>
                  <a:pt x="42172" y="4365"/>
                  <a:pt x="42148" y="4370"/>
                </a:cubicBezTo>
                <a:cubicBezTo>
                  <a:pt x="42136" y="4372"/>
                  <a:pt x="42121" y="4373"/>
                  <a:pt x="42105" y="4373"/>
                </a:cubicBezTo>
                <a:cubicBezTo>
                  <a:pt x="42047" y="4373"/>
                  <a:pt x="41968" y="4359"/>
                  <a:pt x="41912" y="4337"/>
                </a:cubicBezTo>
                <a:cubicBezTo>
                  <a:pt x="41865" y="4320"/>
                  <a:pt x="41827" y="4310"/>
                  <a:pt x="41811" y="4310"/>
                </a:cubicBezTo>
                <a:cubicBezTo>
                  <a:pt x="41802" y="4310"/>
                  <a:pt x="41799" y="4313"/>
                  <a:pt x="41804" y="4319"/>
                </a:cubicBezTo>
                <a:cubicBezTo>
                  <a:pt x="41819" y="4337"/>
                  <a:pt x="41791" y="4364"/>
                  <a:pt x="41737" y="4382"/>
                </a:cubicBezTo>
                <a:cubicBezTo>
                  <a:pt x="41663" y="4406"/>
                  <a:pt x="41673" y="4419"/>
                  <a:pt x="41786" y="4447"/>
                </a:cubicBezTo>
                <a:cubicBezTo>
                  <a:pt x="41929" y="4483"/>
                  <a:pt x="41881" y="4517"/>
                  <a:pt x="41758" y="4517"/>
                </a:cubicBezTo>
                <a:cubicBezTo>
                  <a:pt x="41712" y="4517"/>
                  <a:pt x="41655" y="4512"/>
                  <a:pt x="41594" y="4501"/>
                </a:cubicBezTo>
                <a:cubicBezTo>
                  <a:pt x="41514" y="4486"/>
                  <a:pt x="41452" y="4479"/>
                  <a:pt x="41405" y="4479"/>
                </a:cubicBezTo>
                <a:cubicBezTo>
                  <a:pt x="41320" y="4479"/>
                  <a:pt x="41287" y="4504"/>
                  <a:pt x="41290" y="4556"/>
                </a:cubicBezTo>
                <a:cubicBezTo>
                  <a:pt x="41291" y="4586"/>
                  <a:pt x="41291" y="4601"/>
                  <a:pt x="41286" y="4601"/>
                </a:cubicBezTo>
                <a:cubicBezTo>
                  <a:pt x="41281" y="4601"/>
                  <a:pt x="41271" y="4586"/>
                  <a:pt x="41254" y="4556"/>
                </a:cubicBezTo>
                <a:cubicBezTo>
                  <a:pt x="41225" y="4504"/>
                  <a:pt x="41249" y="4477"/>
                  <a:pt x="41354" y="4444"/>
                </a:cubicBezTo>
                <a:cubicBezTo>
                  <a:pt x="41431" y="4422"/>
                  <a:pt x="41491" y="4395"/>
                  <a:pt x="41485" y="4385"/>
                </a:cubicBezTo>
                <a:cubicBezTo>
                  <a:pt x="41459" y="4331"/>
                  <a:pt x="41504" y="4284"/>
                  <a:pt x="41562" y="4284"/>
                </a:cubicBezTo>
                <a:cubicBezTo>
                  <a:pt x="41580" y="4284"/>
                  <a:pt x="41598" y="4288"/>
                  <a:pt x="41616" y="4298"/>
                </a:cubicBezTo>
                <a:cubicBezTo>
                  <a:pt x="41640" y="4311"/>
                  <a:pt x="41659" y="4317"/>
                  <a:pt x="41670" y="4317"/>
                </a:cubicBezTo>
                <a:cubicBezTo>
                  <a:pt x="41682" y="4317"/>
                  <a:pt x="41686" y="4311"/>
                  <a:pt x="41681" y="4298"/>
                </a:cubicBezTo>
                <a:cubicBezTo>
                  <a:pt x="41669" y="4275"/>
                  <a:pt x="41728" y="4258"/>
                  <a:pt x="41815" y="4258"/>
                </a:cubicBezTo>
                <a:cubicBezTo>
                  <a:pt x="41821" y="4258"/>
                  <a:pt x="41829" y="4258"/>
                  <a:pt x="41836" y="4258"/>
                </a:cubicBezTo>
                <a:cubicBezTo>
                  <a:pt x="41843" y="4258"/>
                  <a:pt x="41850" y="4258"/>
                  <a:pt x="41857" y="4258"/>
                </a:cubicBezTo>
                <a:cubicBezTo>
                  <a:pt x="41945" y="4258"/>
                  <a:pt x="42023" y="4241"/>
                  <a:pt x="42034" y="4218"/>
                </a:cubicBezTo>
                <a:cubicBezTo>
                  <a:pt x="42043" y="4201"/>
                  <a:pt x="42050" y="4192"/>
                  <a:pt x="42057" y="4192"/>
                </a:cubicBezTo>
                <a:cubicBezTo>
                  <a:pt x="42065" y="4192"/>
                  <a:pt x="42074" y="4204"/>
                  <a:pt x="42088" y="4231"/>
                </a:cubicBezTo>
                <a:cubicBezTo>
                  <a:pt x="42103" y="4259"/>
                  <a:pt x="42119" y="4272"/>
                  <a:pt x="42146" y="4272"/>
                </a:cubicBezTo>
                <a:cubicBezTo>
                  <a:pt x="42165" y="4272"/>
                  <a:pt x="42190" y="4265"/>
                  <a:pt x="42225" y="4253"/>
                </a:cubicBezTo>
                <a:cubicBezTo>
                  <a:pt x="42316" y="4222"/>
                  <a:pt x="42319" y="4213"/>
                  <a:pt x="42248" y="4195"/>
                </a:cubicBezTo>
                <a:cubicBezTo>
                  <a:pt x="42198" y="4183"/>
                  <a:pt x="42248" y="4168"/>
                  <a:pt x="42357" y="4161"/>
                </a:cubicBezTo>
                <a:cubicBezTo>
                  <a:pt x="42465" y="4155"/>
                  <a:pt x="42555" y="4141"/>
                  <a:pt x="42559" y="4131"/>
                </a:cubicBezTo>
                <a:cubicBezTo>
                  <a:pt x="42566" y="4118"/>
                  <a:pt x="42528" y="4112"/>
                  <a:pt x="42466" y="4112"/>
                </a:cubicBezTo>
                <a:cubicBezTo>
                  <a:pt x="42377" y="4112"/>
                  <a:pt x="42239" y="4125"/>
                  <a:pt x="42115" y="4147"/>
                </a:cubicBezTo>
                <a:cubicBezTo>
                  <a:pt x="42023" y="4165"/>
                  <a:pt x="41929" y="4175"/>
                  <a:pt x="41870" y="4175"/>
                </a:cubicBezTo>
                <a:cubicBezTo>
                  <a:pt x="41850" y="4175"/>
                  <a:pt x="41834" y="4174"/>
                  <a:pt x="41824" y="4171"/>
                </a:cubicBezTo>
                <a:cubicBezTo>
                  <a:pt x="41815" y="4169"/>
                  <a:pt x="41805" y="4168"/>
                  <a:pt x="41793" y="4168"/>
                </a:cubicBezTo>
                <a:cubicBezTo>
                  <a:pt x="41750" y="4168"/>
                  <a:pt x="41690" y="4182"/>
                  <a:pt x="41637" y="4206"/>
                </a:cubicBezTo>
                <a:cubicBezTo>
                  <a:pt x="41587" y="4227"/>
                  <a:pt x="41526" y="4241"/>
                  <a:pt x="41479" y="4241"/>
                </a:cubicBezTo>
                <a:cubicBezTo>
                  <a:pt x="41465" y="4241"/>
                  <a:pt x="41452" y="4240"/>
                  <a:pt x="41440" y="4237"/>
                </a:cubicBezTo>
                <a:cubicBezTo>
                  <a:pt x="41428" y="4234"/>
                  <a:pt x="41411" y="4232"/>
                  <a:pt x="41392" y="4232"/>
                </a:cubicBezTo>
                <a:cubicBezTo>
                  <a:pt x="41339" y="4232"/>
                  <a:pt x="41266" y="4244"/>
                  <a:pt x="41206" y="4262"/>
                </a:cubicBezTo>
                <a:cubicBezTo>
                  <a:pt x="41122" y="4288"/>
                  <a:pt x="40951" y="4309"/>
                  <a:pt x="40818" y="4309"/>
                </a:cubicBezTo>
                <a:cubicBezTo>
                  <a:pt x="40814" y="4309"/>
                  <a:pt x="40809" y="4309"/>
                  <a:pt x="40805" y="4309"/>
                </a:cubicBezTo>
                <a:cubicBezTo>
                  <a:pt x="40680" y="4309"/>
                  <a:pt x="40593" y="4329"/>
                  <a:pt x="40606" y="4355"/>
                </a:cubicBezTo>
                <a:cubicBezTo>
                  <a:pt x="40618" y="4381"/>
                  <a:pt x="40670" y="4393"/>
                  <a:pt x="40741" y="4393"/>
                </a:cubicBezTo>
                <a:cubicBezTo>
                  <a:pt x="40839" y="4393"/>
                  <a:pt x="40974" y="4370"/>
                  <a:pt x="41094" y="4327"/>
                </a:cubicBezTo>
                <a:cubicBezTo>
                  <a:pt x="41167" y="4301"/>
                  <a:pt x="41247" y="4284"/>
                  <a:pt x="41292" y="4284"/>
                </a:cubicBezTo>
                <a:cubicBezTo>
                  <a:pt x="41302" y="4284"/>
                  <a:pt x="41310" y="4285"/>
                  <a:pt x="41316" y="4286"/>
                </a:cubicBezTo>
                <a:cubicBezTo>
                  <a:pt x="41358" y="4297"/>
                  <a:pt x="41343" y="4316"/>
                  <a:pt x="41279" y="4338"/>
                </a:cubicBezTo>
                <a:cubicBezTo>
                  <a:pt x="41190" y="4370"/>
                  <a:pt x="41193" y="4376"/>
                  <a:pt x="41303" y="4379"/>
                </a:cubicBezTo>
                <a:cubicBezTo>
                  <a:pt x="41424" y="4383"/>
                  <a:pt x="41424" y="4386"/>
                  <a:pt x="41279" y="4429"/>
                </a:cubicBezTo>
                <a:cubicBezTo>
                  <a:pt x="41196" y="4456"/>
                  <a:pt x="41136" y="4495"/>
                  <a:pt x="41146" y="4518"/>
                </a:cubicBezTo>
                <a:cubicBezTo>
                  <a:pt x="41154" y="4534"/>
                  <a:pt x="41139" y="4545"/>
                  <a:pt x="41108" y="4545"/>
                </a:cubicBezTo>
                <a:cubicBezTo>
                  <a:pt x="41098" y="4545"/>
                  <a:pt x="41085" y="4544"/>
                  <a:pt x="41072" y="4541"/>
                </a:cubicBezTo>
                <a:cubicBezTo>
                  <a:pt x="41016" y="4532"/>
                  <a:pt x="40939" y="4518"/>
                  <a:pt x="40885" y="4509"/>
                </a:cubicBezTo>
                <a:cubicBezTo>
                  <a:pt x="40871" y="4506"/>
                  <a:pt x="40858" y="4505"/>
                  <a:pt x="40847" y="4505"/>
                </a:cubicBezTo>
                <a:cubicBezTo>
                  <a:pt x="40819" y="4505"/>
                  <a:pt x="40802" y="4512"/>
                  <a:pt x="40808" y="4523"/>
                </a:cubicBezTo>
                <a:cubicBezTo>
                  <a:pt x="40831" y="4577"/>
                  <a:pt x="40569" y="4630"/>
                  <a:pt x="40390" y="4630"/>
                </a:cubicBezTo>
                <a:cubicBezTo>
                  <a:pt x="40322" y="4630"/>
                  <a:pt x="40266" y="4622"/>
                  <a:pt x="40242" y="4604"/>
                </a:cubicBezTo>
                <a:cubicBezTo>
                  <a:pt x="40170" y="4552"/>
                  <a:pt x="40230" y="4449"/>
                  <a:pt x="40352" y="4415"/>
                </a:cubicBezTo>
                <a:cubicBezTo>
                  <a:pt x="40412" y="4397"/>
                  <a:pt x="40425" y="4391"/>
                  <a:pt x="40376" y="4391"/>
                </a:cubicBezTo>
                <a:cubicBezTo>
                  <a:pt x="40357" y="4391"/>
                  <a:pt x="40329" y="4392"/>
                  <a:pt x="40291" y="4394"/>
                </a:cubicBezTo>
                <a:cubicBezTo>
                  <a:pt x="40202" y="4397"/>
                  <a:pt x="40100" y="4421"/>
                  <a:pt x="40067" y="4444"/>
                </a:cubicBezTo>
                <a:cubicBezTo>
                  <a:pt x="40045" y="4459"/>
                  <a:pt x="40020" y="4466"/>
                  <a:pt x="39994" y="4466"/>
                </a:cubicBezTo>
                <a:cubicBezTo>
                  <a:pt x="39972" y="4466"/>
                  <a:pt x="39949" y="4460"/>
                  <a:pt x="39929" y="4449"/>
                </a:cubicBezTo>
                <a:cubicBezTo>
                  <a:pt x="39902" y="4435"/>
                  <a:pt x="39877" y="4427"/>
                  <a:pt x="39859" y="4427"/>
                </a:cubicBezTo>
                <a:cubicBezTo>
                  <a:pt x="39849" y="4427"/>
                  <a:pt x="39842" y="4430"/>
                  <a:pt x="39839" y="4435"/>
                </a:cubicBezTo>
                <a:cubicBezTo>
                  <a:pt x="39813" y="4489"/>
                  <a:pt x="39875" y="4524"/>
                  <a:pt x="39983" y="4524"/>
                </a:cubicBezTo>
                <a:cubicBezTo>
                  <a:pt x="39994" y="4524"/>
                  <a:pt x="40004" y="4524"/>
                  <a:pt x="40015" y="4523"/>
                </a:cubicBezTo>
                <a:cubicBezTo>
                  <a:pt x="40032" y="4523"/>
                  <a:pt x="40047" y="4522"/>
                  <a:pt x="40059" y="4522"/>
                </a:cubicBezTo>
                <a:cubicBezTo>
                  <a:pt x="40128" y="4522"/>
                  <a:pt x="40134" y="4538"/>
                  <a:pt x="40109" y="4591"/>
                </a:cubicBezTo>
                <a:cubicBezTo>
                  <a:pt x="40092" y="4626"/>
                  <a:pt x="40056" y="4650"/>
                  <a:pt x="40024" y="4650"/>
                </a:cubicBezTo>
                <a:cubicBezTo>
                  <a:pt x="40019" y="4650"/>
                  <a:pt x="40015" y="4650"/>
                  <a:pt x="40011" y="4649"/>
                </a:cubicBezTo>
                <a:cubicBezTo>
                  <a:pt x="40002" y="4647"/>
                  <a:pt x="39994" y="4646"/>
                  <a:pt x="39986" y="4646"/>
                </a:cubicBezTo>
                <a:cubicBezTo>
                  <a:pt x="39960" y="4646"/>
                  <a:pt x="39938" y="4655"/>
                  <a:pt x="39932" y="4671"/>
                </a:cubicBezTo>
                <a:cubicBezTo>
                  <a:pt x="39922" y="4689"/>
                  <a:pt x="39952" y="4701"/>
                  <a:pt x="39993" y="4701"/>
                </a:cubicBezTo>
                <a:cubicBezTo>
                  <a:pt x="39997" y="4701"/>
                  <a:pt x="40002" y="4701"/>
                  <a:pt x="40006" y="4701"/>
                </a:cubicBezTo>
                <a:cubicBezTo>
                  <a:pt x="40015" y="4700"/>
                  <a:pt x="40022" y="4700"/>
                  <a:pt x="40028" y="4700"/>
                </a:cubicBezTo>
                <a:cubicBezTo>
                  <a:pt x="40062" y="4700"/>
                  <a:pt x="40045" y="4711"/>
                  <a:pt x="39979" y="4734"/>
                </a:cubicBezTo>
                <a:cubicBezTo>
                  <a:pt x="39946" y="4745"/>
                  <a:pt x="39913" y="4751"/>
                  <a:pt x="39886" y="4751"/>
                </a:cubicBezTo>
                <a:cubicBezTo>
                  <a:pt x="39862" y="4751"/>
                  <a:pt x="39843" y="4746"/>
                  <a:pt x="39838" y="4735"/>
                </a:cubicBezTo>
                <a:cubicBezTo>
                  <a:pt x="39814" y="4694"/>
                  <a:pt x="39766" y="4674"/>
                  <a:pt x="39720" y="4674"/>
                </a:cubicBezTo>
                <a:cubicBezTo>
                  <a:pt x="39667" y="4674"/>
                  <a:pt x="39615" y="4700"/>
                  <a:pt x="39602" y="4750"/>
                </a:cubicBezTo>
                <a:cubicBezTo>
                  <a:pt x="39592" y="4786"/>
                  <a:pt x="39579" y="4805"/>
                  <a:pt x="39566" y="4805"/>
                </a:cubicBezTo>
                <a:cubicBezTo>
                  <a:pt x="39559" y="4805"/>
                  <a:pt x="39553" y="4801"/>
                  <a:pt x="39547" y="4791"/>
                </a:cubicBezTo>
                <a:cubicBezTo>
                  <a:pt x="39519" y="4740"/>
                  <a:pt x="39392" y="4710"/>
                  <a:pt x="39279" y="4710"/>
                </a:cubicBezTo>
                <a:cubicBezTo>
                  <a:pt x="39204" y="4710"/>
                  <a:pt x="39134" y="4724"/>
                  <a:pt x="39103" y="4753"/>
                </a:cubicBezTo>
                <a:cubicBezTo>
                  <a:pt x="39068" y="4786"/>
                  <a:pt x="39062" y="4800"/>
                  <a:pt x="39090" y="4800"/>
                </a:cubicBezTo>
                <a:cubicBezTo>
                  <a:pt x="39103" y="4800"/>
                  <a:pt x="39122" y="4797"/>
                  <a:pt x="39150" y="4792"/>
                </a:cubicBezTo>
                <a:cubicBezTo>
                  <a:pt x="39171" y="4788"/>
                  <a:pt x="39189" y="4786"/>
                  <a:pt x="39203" y="4786"/>
                </a:cubicBezTo>
                <a:cubicBezTo>
                  <a:pt x="39233" y="4786"/>
                  <a:pt x="39248" y="4795"/>
                  <a:pt x="39241" y="4810"/>
                </a:cubicBezTo>
                <a:cubicBezTo>
                  <a:pt x="39229" y="4832"/>
                  <a:pt x="39138" y="4856"/>
                  <a:pt x="39041" y="4868"/>
                </a:cubicBezTo>
                <a:cubicBezTo>
                  <a:pt x="38981" y="4875"/>
                  <a:pt x="38942" y="4878"/>
                  <a:pt x="38918" y="4878"/>
                </a:cubicBezTo>
                <a:cubicBezTo>
                  <a:pt x="38875" y="4878"/>
                  <a:pt x="38887" y="4866"/>
                  <a:pt x="38930" y="4834"/>
                </a:cubicBezTo>
                <a:cubicBezTo>
                  <a:pt x="38969" y="4805"/>
                  <a:pt x="38981" y="4793"/>
                  <a:pt x="38957" y="4793"/>
                </a:cubicBezTo>
                <a:cubicBezTo>
                  <a:pt x="38942" y="4793"/>
                  <a:pt x="38916" y="4797"/>
                  <a:pt x="38875" y="4804"/>
                </a:cubicBezTo>
                <a:cubicBezTo>
                  <a:pt x="38802" y="4816"/>
                  <a:pt x="38756" y="4843"/>
                  <a:pt x="38766" y="4864"/>
                </a:cubicBezTo>
                <a:cubicBezTo>
                  <a:pt x="38779" y="4891"/>
                  <a:pt x="38779" y="4904"/>
                  <a:pt x="38771" y="4904"/>
                </a:cubicBezTo>
                <a:cubicBezTo>
                  <a:pt x="38755" y="4904"/>
                  <a:pt x="38704" y="4854"/>
                  <a:pt x="38644" y="4773"/>
                </a:cubicBezTo>
                <a:cubicBezTo>
                  <a:pt x="38567" y="4669"/>
                  <a:pt x="38560" y="4649"/>
                  <a:pt x="38635" y="4649"/>
                </a:cubicBezTo>
                <a:cubicBezTo>
                  <a:pt x="38645" y="4649"/>
                  <a:pt x="38656" y="4650"/>
                  <a:pt x="38669" y="4650"/>
                </a:cubicBezTo>
                <a:cubicBezTo>
                  <a:pt x="38676" y="4650"/>
                  <a:pt x="38683" y="4651"/>
                  <a:pt x="38690" y="4651"/>
                </a:cubicBezTo>
                <a:cubicBezTo>
                  <a:pt x="38767" y="4651"/>
                  <a:pt x="38843" y="4643"/>
                  <a:pt x="38918" y="4629"/>
                </a:cubicBezTo>
                <a:cubicBezTo>
                  <a:pt x="38960" y="4623"/>
                  <a:pt x="39003" y="4620"/>
                  <a:pt x="39045" y="4620"/>
                </a:cubicBezTo>
                <a:cubicBezTo>
                  <a:pt x="39089" y="4620"/>
                  <a:pt x="39133" y="4623"/>
                  <a:pt x="39176" y="4631"/>
                </a:cubicBezTo>
                <a:cubicBezTo>
                  <a:pt x="39210" y="4638"/>
                  <a:pt x="39240" y="4641"/>
                  <a:pt x="39260" y="4641"/>
                </a:cubicBezTo>
                <a:cubicBezTo>
                  <a:pt x="39284" y="4641"/>
                  <a:pt x="39296" y="4637"/>
                  <a:pt x="39291" y="4628"/>
                </a:cubicBezTo>
                <a:cubicBezTo>
                  <a:pt x="39282" y="4612"/>
                  <a:pt x="39384" y="4567"/>
                  <a:pt x="39511" y="4529"/>
                </a:cubicBezTo>
                <a:cubicBezTo>
                  <a:pt x="39638" y="4492"/>
                  <a:pt x="39726" y="4455"/>
                  <a:pt x="39700" y="4447"/>
                </a:cubicBezTo>
                <a:cubicBezTo>
                  <a:pt x="39696" y="4446"/>
                  <a:pt x="39691" y="4446"/>
                  <a:pt x="39684" y="4446"/>
                </a:cubicBezTo>
                <a:cubicBezTo>
                  <a:pt x="39648" y="4446"/>
                  <a:pt x="39576" y="4459"/>
                  <a:pt x="39505" y="4480"/>
                </a:cubicBezTo>
                <a:cubicBezTo>
                  <a:pt x="39455" y="4495"/>
                  <a:pt x="39406" y="4503"/>
                  <a:pt x="39369" y="4503"/>
                </a:cubicBezTo>
                <a:cubicBezTo>
                  <a:pt x="39344" y="4503"/>
                  <a:pt x="39324" y="4499"/>
                  <a:pt x="39314" y="4492"/>
                </a:cubicBezTo>
                <a:cubicBezTo>
                  <a:pt x="39307" y="4487"/>
                  <a:pt x="39300" y="4485"/>
                  <a:pt x="39292" y="4485"/>
                </a:cubicBezTo>
                <a:cubicBezTo>
                  <a:pt x="39271" y="4485"/>
                  <a:pt x="39249" y="4503"/>
                  <a:pt x="39233" y="4534"/>
                </a:cubicBezTo>
                <a:cubicBezTo>
                  <a:pt x="39217" y="4569"/>
                  <a:pt x="39185" y="4586"/>
                  <a:pt x="39139" y="4586"/>
                </a:cubicBezTo>
                <a:cubicBezTo>
                  <a:pt x="39122" y="4586"/>
                  <a:pt x="39103" y="4584"/>
                  <a:pt x="39082" y="4579"/>
                </a:cubicBezTo>
                <a:cubicBezTo>
                  <a:pt x="39061" y="4573"/>
                  <a:pt x="39026" y="4571"/>
                  <a:pt x="38984" y="4571"/>
                </a:cubicBezTo>
                <a:cubicBezTo>
                  <a:pt x="38901" y="4571"/>
                  <a:pt x="38787" y="4581"/>
                  <a:pt x="38681" y="4600"/>
                </a:cubicBezTo>
                <a:cubicBezTo>
                  <a:pt x="38582" y="4616"/>
                  <a:pt x="38489" y="4625"/>
                  <a:pt x="38425" y="4625"/>
                </a:cubicBezTo>
                <a:cubicBezTo>
                  <a:pt x="38386" y="4625"/>
                  <a:pt x="38358" y="4622"/>
                  <a:pt x="38348" y="4615"/>
                </a:cubicBezTo>
                <a:cubicBezTo>
                  <a:pt x="38340" y="4607"/>
                  <a:pt x="38329" y="4604"/>
                  <a:pt x="38319" y="4604"/>
                </a:cubicBezTo>
                <a:cubicBezTo>
                  <a:pt x="38302" y="4604"/>
                  <a:pt x="38285" y="4613"/>
                  <a:pt x="38278" y="4629"/>
                </a:cubicBezTo>
                <a:cubicBezTo>
                  <a:pt x="38270" y="4647"/>
                  <a:pt x="38240" y="4656"/>
                  <a:pt x="38201" y="4656"/>
                </a:cubicBezTo>
                <a:cubicBezTo>
                  <a:pt x="38180" y="4656"/>
                  <a:pt x="38157" y="4653"/>
                  <a:pt x="38133" y="4647"/>
                </a:cubicBezTo>
                <a:cubicBezTo>
                  <a:pt x="38106" y="4640"/>
                  <a:pt x="38080" y="4636"/>
                  <a:pt x="38059" y="4636"/>
                </a:cubicBezTo>
                <a:cubicBezTo>
                  <a:pt x="38031" y="4636"/>
                  <a:pt x="38012" y="4643"/>
                  <a:pt x="38011" y="4655"/>
                </a:cubicBezTo>
                <a:cubicBezTo>
                  <a:pt x="38010" y="4676"/>
                  <a:pt x="38032" y="4695"/>
                  <a:pt x="38063" y="4697"/>
                </a:cubicBezTo>
                <a:cubicBezTo>
                  <a:pt x="38095" y="4698"/>
                  <a:pt x="38087" y="4714"/>
                  <a:pt x="38048" y="4732"/>
                </a:cubicBezTo>
                <a:cubicBezTo>
                  <a:pt x="37968" y="4771"/>
                  <a:pt x="37899" y="4832"/>
                  <a:pt x="37851" y="4910"/>
                </a:cubicBezTo>
                <a:cubicBezTo>
                  <a:pt x="37844" y="4922"/>
                  <a:pt x="37830" y="4927"/>
                  <a:pt x="37811" y="4927"/>
                </a:cubicBezTo>
                <a:cubicBezTo>
                  <a:pt x="37787" y="4927"/>
                  <a:pt x="37753" y="4918"/>
                  <a:pt x="37714" y="4900"/>
                </a:cubicBezTo>
                <a:cubicBezTo>
                  <a:pt x="37676" y="4881"/>
                  <a:pt x="37649" y="4872"/>
                  <a:pt x="37634" y="4872"/>
                </a:cubicBezTo>
                <a:cubicBezTo>
                  <a:pt x="37621" y="4872"/>
                  <a:pt x="37618" y="4880"/>
                  <a:pt x="37626" y="4897"/>
                </a:cubicBezTo>
                <a:cubicBezTo>
                  <a:pt x="37635" y="4916"/>
                  <a:pt x="37619" y="4927"/>
                  <a:pt x="37591" y="4927"/>
                </a:cubicBezTo>
                <a:cubicBezTo>
                  <a:pt x="37579" y="4927"/>
                  <a:pt x="37566" y="4926"/>
                  <a:pt x="37551" y="4922"/>
                </a:cubicBezTo>
                <a:cubicBezTo>
                  <a:pt x="37539" y="4919"/>
                  <a:pt x="37527" y="4917"/>
                  <a:pt x="37515" y="4917"/>
                </a:cubicBezTo>
                <a:cubicBezTo>
                  <a:pt x="37473" y="4917"/>
                  <a:pt x="37434" y="4934"/>
                  <a:pt x="37420" y="4961"/>
                </a:cubicBezTo>
                <a:cubicBezTo>
                  <a:pt x="37409" y="4981"/>
                  <a:pt x="37399" y="4992"/>
                  <a:pt x="37391" y="4992"/>
                </a:cubicBezTo>
                <a:cubicBezTo>
                  <a:pt x="37384" y="4992"/>
                  <a:pt x="37379" y="4985"/>
                  <a:pt x="37377" y="4971"/>
                </a:cubicBezTo>
                <a:cubicBezTo>
                  <a:pt x="37367" y="4921"/>
                  <a:pt x="37255" y="4880"/>
                  <a:pt x="37176" y="4880"/>
                </a:cubicBezTo>
                <a:cubicBezTo>
                  <a:pt x="37141" y="4880"/>
                  <a:pt x="37113" y="4888"/>
                  <a:pt x="37104" y="4907"/>
                </a:cubicBezTo>
                <a:cubicBezTo>
                  <a:pt x="37096" y="4923"/>
                  <a:pt x="37082" y="4931"/>
                  <a:pt x="37055" y="4931"/>
                </a:cubicBezTo>
                <a:cubicBezTo>
                  <a:pt x="37015" y="4931"/>
                  <a:pt x="36951" y="4914"/>
                  <a:pt x="36846" y="4879"/>
                </a:cubicBezTo>
                <a:cubicBezTo>
                  <a:pt x="36736" y="4842"/>
                  <a:pt x="36670" y="4824"/>
                  <a:pt x="36619" y="4824"/>
                </a:cubicBezTo>
                <a:cubicBezTo>
                  <a:pt x="36579" y="4824"/>
                  <a:pt x="36547" y="4835"/>
                  <a:pt x="36510" y="4855"/>
                </a:cubicBezTo>
                <a:cubicBezTo>
                  <a:pt x="36453" y="4885"/>
                  <a:pt x="36267" y="4913"/>
                  <a:pt x="36090" y="4919"/>
                </a:cubicBezTo>
                <a:cubicBezTo>
                  <a:pt x="35741" y="4928"/>
                  <a:pt x="35692" y="4955"/>
                  <a:pt x="35831" y="5059"/>
                </a:cubicBezTo>
                <a:cubicBezTo>
                  <a:pt x="35893" y="5107"/>
                  <a:pt x="35895" y="5125"/>
                  <a:pt x="35832" y="5125"/>
                </a:cubicBezTo>
                <a:cubicBezTo>
                  <a:pt x="35783" y="5125"/>
                  <a:pt x="35737" y="5146"/>
                  <a:pt x="35723" y="5173"/>
                </a:cubicBezTo>
                <a:cubicBezTo>
                  <a:pt x="35712" y="5196"/>
                  <a:pt x="35587" y="5210"/>
                  <a:pt x="35425" y="5210"/>
                </a:cubicBezTo>
                <a:cubicBezTo>
                  <a:pt x="35392" y="5210"/>
                  <a:pt x="35356" y="5210"/>
                  <a:pt x="35320" y="5208"/>
                </a:cubicBezTo>
                <a:cubicBezTo>
                  <a:pt x="34876" y="5195"/>
                  <a:pt x="34834" y="5188"/>
                  <a:pt x="34803" y="5116"/>
                </a:cubicBezTo>
                <a:cubicBezTo>
                  <a:pt x="34795" y="5099"/>
                  <a:pt x="34796" y="5090"/>
                  <a:pt x="34805" y="5090"/>
                </a:cubicBezTo>
                <a:cubicBezTo>
                  <a:pt x="34811" y="5090"/>
                  <a:pt x="34822" y="5095"/>
                  <a:pt x="34837" y="5105"/>
                </a:cubicBezTo>
                <a:cubicBezTo>
                  <a:pt x="34858" y="5119"/>
                  <a:pt x="34882" y="5126"/>
                  <a:pt x="34907" y="5126"/>
                </a:cubicBezTo>
                <a:cubicBezTo>
                  <a:pt x="34921" y="5126"/>
                  <a:pt x="34935" y="5124"/>
                  <a:pt x="34949" y="5119"/>
                </a:cubicBezTo>
                <a:cubicBezTo>
                  <a:pt x="34958" y="5115"/>
                  <a:pt x="34975" y="5113"/>
                  <a:pt x="34997" y="5113"/>
                </a:cubicBezTo>
                <a:cubicBezTo>
                  <a:pt x="35047" y="5113"/>
                  <a:pt x="35122" y="5123"/>
                  <a:pt x="35197" y="5141"/>
                </a:cubicBezTo>
                <a:cubicBezTo>
                  <a:pt x="35256" y="5156"/>
                  <a:pt x="35305" y="5164"/>
                  <a:pt x="35333" y="5164"/>
                </a:cubicBezTo>
                <a:cubicBezTo>
                  <a:pt x="35354" y="5164"/>
                  <a:pt x="35363" y="5159"/>
                  <a:pt x="35355" y="5150"/>
                </a:cubicBezTo>
                <a:cubicBezTo>
                  <a:pt x="35307" y="5094"/>
                  <a:pt x="35170" y="5065"/>
                  <a:pt x="34973" y="5065"/>
                </a:cubicBezTo>
                <a:cubicBezTo>
                  <a:pt x="34887" y="5065"/>
                  <a:pt x="34791" y="5070"/>
                  <a:pt x="34685" y="5082"/>
                </a:cubicBezTo>
                <a:cubicBezTo>
                  <a:pt x="34224" y="5129"/>
                  <a:pt x="34053" y="5167"/>
                  <a:pt x="34030" y="5223"/>
                </a:cubicBezTo>
                <a:cubicBezTo>
                  <a:pt x="34025" y="5235"/>
                  <a:pt x="34032" y="5241"/>
                  <a:pt x="34049" y="5241"/>
                </a:cubicBezTo>
                <a:cubicBezTo>
                  <a:pt x="34068" y="5241"/>
                  <a:pt x="34099" y="5234"/>
                  <a:pt x="34137" y="5219"/>
                </a:cubicBezTo>
                <a:cubicBezTo>
                  <a:pt x="34193" y="5197"/>
                  <a:pt x="34245" y="5184"/>
                  <a:pt x="34272" y="5184"/>
                </a:cubicBezTo>
                <a:cubicBezTo>
                  <a:pt x="34280" y="5184"/>
                  <a:pt x="34286" y="5185"/>
                  <a:pt x="34289" y="5188"/>
                </a:cubicBezTo>
                <a:cubicBezTo>
                  <a:pt x="34328" y="5214"/>
                  <a:pt x="34398" y="5229"/>
                  <a:pt x="34444" y="5229"/>
                </a:cubicBezTo>
                <a:cubicBezTo>
                  <a:pt x="34475" y="5229"/>
                  <a:pt x="34495" y="5222"/>
                  <a:pt x="34488" y="5207"/>
                </a:cubicBezTo>
                <a:cubicBezTo>
                  <a:pt x="34480" y="5188"/>
                  <a:pt x="34495" y="5177"/>
                  <a:pt x="34522" y="5177"/>
                </a:cubicBezTo>
                <a:cubicBezTo>
                  <a:pt x="34532" y="5177"/>
                  <a:pt x="34544" y="5178"/>
                  <a:pt x="34556" y="5182"/>
                </a:cubicBezTo>
                <a:cubicBezTo>
                  <a:pt x="34604" y="5194"/>
                  <a:pt x="34650" y="5235"/>
                  <a:pt x="34656" y="5271"/>
                </a:cubicBezTo>
                <a:cubicBezTo>
                  <a:pt x="34666" y="5335"/>
                  <a:pt x="34669" y="5353"/>
                  <a:pt x="34609" y="5353"/>
                </a:cubicBezTo>
                <a:cubicBezTo>
                  <a:pt x="34588" y="5353"/>
                  <a:pt x="34557" y="5350"/>
                  <a:pt x="34516" y="5347"/>
                </a:cubicBezTo>
                <a:cubicBezTo>
                  <a:pt x="34506" y="5346"/>
                  <a:pt x="34497" y="5346"/>
                  <a:pt x="34488" y="5346"/>
                </a:cubicBezTo>
                <a:cubicBezTo>
                  <a:pt x="34427" y="5346"/>
                  <a:pt x="34388" y="5363"/>
                  <a:pt x="34398" y="5386"/>
                </a:cubicBezTo>
                <a:cubicBezTo>
                  <a:pt x="34406" y="5404"/>
                  <a:pt x="34398" y="5414"/>
                  <a:pt x="34380" y="5414"/>
                </a:cubicBezTo>
                <a:cubicBezTo>
                  <a:pt x="34371" y="5414"/>
                  <a:pt x="34359" y="5411"/>
                  <a:pt x="34346" y="5405"/>
                </a:cubicBezTo>
                <a:cubicBezTo>
                  <a:pt x="34328" y="5399"/>
                  <a:pt x="34309" y="5395"/>
                  <a:pt x="34292" y="5395"/>
                </a:cubicBezTo>
                <a:cubicBezTo>
                  <a:pt x="34272" y="5395"/>
                  <a:pt x="34256" y="5400"/>
                  <a:pt x="34250" y="5410"/>
                </a:cubicBezTo>
                <a:cubicBezTo>
                  <a:pt x="34240" y="5429"/>
                  <a:pt x="34194" y="5462"/>
                  <a:pt x="34155" y="5479"/>
                </a:cubicBezTo>
                <a:cubicBezTo>
                  <a:pt x="34136" y="5487"/>
                  <a:pt x="34120" y="5492"/>
                  <a:pt x="34106" y="5492"/>
                </a:cubicBezTo>
                <a:cubicBezTo>
                  <a:pt x="34076" y="5492"/>
                  <a:pt x="34054" y="5471"/>
                  <a:pt x="34024" y="5425"/>
                </a:cubicBezTo>
                <a:cubicBezTo>
                  <a:pt x="33993" y="5376"/>
                  <a:pt x="33979" y="5356"/>
                  <a:pt x="33949" y="5356"/>
                </a:cubicBezTo>
                <a:cubicBezTo>
                  <a:pt x="33927" y="5356"/>
                  <a:pt x="33896" y="5367"/>
                  <a:pt x="33845" y="5386"/>
                </a:cubicBezTo>
                <a:cubicBezTo>
                  <a:pt x="33803" y="5402"/>
                  <a:pt x="33760" y="5410"/>
                  <a:pt x="33729" y="5410"/>
                </a:cubicBezTo>
                <a:cubicBezTo>
                  <a:pt x="33709" y="5410"/>
                  <a:pt x="33694" y="5406"/>
                  <a:pt x="33688" y="5399"/>
                </a:cubicBezTo>
                <a:cubicBezTo>
                  <a:pt x="33671" y="5380"/>
                  <a:pt x="33740" y="5347"/>
                  <a:pt x="33843" y="5326"/>
                </a:cubicBezTo>
                <a:cubicBezTo>
                  <a:pt x="33941" y="5305"/>
                  <a:pt x="33988" y="5290"/>
                  <a:pt x="33952" y="5290"/>
                </a:cubicBezTo>
                <a:cubicBezTo>
                  <a:pt x="33950" y="5290"/>
                  <a:pt x="33948" y="5290"/>
                  <a:pt x="33946" y="5291"/>
                </a:cubicBezTo>
                <a:cubicBezTo>
                  <a:pt x="33944" y="5291"/>
                  <a:pt x="33942" y="5291"/>
                  <a:pt x="33940" y="5291"/>
                </a:cubicBezTo>
                <a:cubicBezTo>
                  <a:pt x="33896" y="5291"/>
                  <a:pt x="33862" y="5276"/>
                  <a:pt x="33859" y="5256"/>
                </a:cubicBezTo>
                <a:cubicBezTo>
                  <a:pt x="33858" y="5245"/>
                  <a:pt x="33836" y="5240"/>
                  <a:pt x="33800" y="5240"/>
                </a:cubicBezTo>
                <a:cubicBezTo>
                  <a:pt x="33761" y="5240"/>
                  <a:pt x="33707" y="5246"/>
                  <a:pt x="33646" y="5258"/>
                </a:cubicBezTo>
                <a:cubicBezTo>
                  <a:pt x="33457" y="5295"/>
                  <a:pt x="33443" y="5307"/>
                  <a:pt x="33501" y="5389"/>
                </a:cubicBezTo>
                <a:cubicBezTo>
                  <a:pt x="33523" y="5421"/>
                  <a:pt x="33538" y="5438"/>
                  <a:pt x="33544" y="5438"/>
                </a:cubicBezTo>
                <a:cubicBezTo>
                  <a:pt x="33548" y="5438"/>
                  <a:pt x="33548" y="5432"/>
                  <a:pt x="33543" y="5419"/>
                </a:cubicBezTo>
                <a:cubicBezTo>
                  <a:pt x="33535" y="5395"/>
                  <a:pt x="33536" y="5383"/>
                  <a:pt x="33546" y="5383"/>
                </a:cubicBezTo>
                <a:cubicBezTo>
                  <a:pt x="33554" y="5383"/>
                  <a:pt x="33568" y="5390"/>
                  <a:pt x="33586" y="5404"/>
                </a:cubicBezTo>
                <a:cubicBezTo>
                  <a:pt x="33653" y="5453"/>
                  <a:pt x="33570" y="5491"/>
                  <a:pt x="33470" y="5491"/>
                </a:cubicBezTo>
                <a:cubicBezTo>
                  <a:pt x="33421" y="5491"/>
                  <a:pt x="33368" y="5482"/>
                  <a:pt x="33327" y="5461"/>
                </a:cubicBezTo>
                <a:cubicBezTo>
                  <a:pt x="33258" y="5425"/>
                  <a:pt x="33252" y="5404"/>
                  <a:pt x="33310" y="5399"/>
                </a:cubicBezTo>
                <a:cubicBezTo>
                  <a:pt x="33370" y="5393"/>
                  <a:pt x="33373" y="5373"/>
                  <a:pt x="33318" y="5320"/>
                </a:cubicBezTo>
                <a:cubicBezTo>
                  <a:pt x="33284" y="5290"/>
                  <a:pt x="33262" y="5275"/>
                  <a:pt x="33246" y="5275"/>
                </a:cubicBezTo>
                <a:cubicBezTo>
                  <a:pt x="33236" y="5275"/>
                  <a:pt x="33228" y="5281"/>
                  <a:pt x="33222" y="5294"/>
                </a:cubicBezTo>
                <a:cubicBezTo>
                  <a:pt x="33215" y="5307"/>
                  <a:pt x="33203" y="5314"/>
                  <a:pt x="33190" y="5314"/>
                </a:cubicBezTo>
                <a:cubicBezTo>
                  <a:pt x="33179" y="5314"/>
                  <a:pt x="33168" y="5310"/>
                  <a:pt x="33158" y="5302"/>
                </a:cubicBezTo>
                <a:cubicBezTo>
                  <a:pt x="33148" y="5294"/>
                  <a:pt x="33128" y="5290"/>
                  <a:pt x="33102" y="5290"/>
                </a:cubicBezTo>
                <a:cubicBezTo>
                  <a:pt x="33066" y="5290"/>
                  <a:pt x="33018" y="5298"/>
                  <a:pt x="32970" y="5313"/>
                </a:cubicBezTo>
                <a:cubicBezTo>
                  <a:pt x="32912" y="5331"/>
                  <a:pt x="32845" y="5341"/>
                  <a:pt x="32792" y="5341"/>
                </a:cubicBezTo>
                <a:cubicBezTo>
                  <a:pt x="32769" y="5341"/>
                  <a:pt x="32750" y="5339"/>
                  <a:pt x="32734" y="5335"/>
                </a:cubicBezTo>
                <a:cubicBezTo>
                  <a:pt x="32721" y="5332"/>
                  <a:pt x="32709" y="5330"/>
                  <a:pt x="32699" y="5330"/>
                </a:cubicBezTo>
                <a:cubicBezTo>
                  <a:pt x="32665" y="5330"/>
                  <a:pt x="32648" y="5348"/>
                  <a:pt x="32654" y="5379"/>
                </a:cubicBezTo>
                <a:cubicBezTo>
                  <a:pt x="32658" y="5403"/>
                  <a:pt x="32651" y="5417"/>
                  <a:pt x="32638" y="5417"/>
                </a:cubicBezTo>
                <a:cubicBezTo>
                  <a:pt x="32632" y="5417"/>
                  <a:pt x="32625" y="5414"/>
                  <a:pt x="32616" y="5408"/>
                </a:cubicBezTo>
                <a:cubicBezTo>
                  <a:pt x="32591" y="5389"/>
                  <a:pt x="32544" y="5381"/>
                  <a:pt x="32495" y="5381"/>
                </a:cubicBezTo>
                <a:cubicBezTo>
                  <a:pt x="32396" y="5381"/>
                  <a:pt x="32286" y="5414"/>
                  <a:pt x="32315" y="5456"/>
                </a:cubicBezTo>
                <a:cubicBezTo>
                  <a:pt x="32329" y="5477"/>
                  <a:pt x="32329" y="5487"/>
                  <a:pt x="32312" y="5487"/>
                </a:cubicBezTo>
                <a:cubicBezTo>
                  <a:pt x="32295" y="5487"/>
                  <a:pt x="32261" y="5477"/>
                  <a:pt x="32208" y="5456"/>
                </a:cubicBezTo>
                <a:cubicBezTo>
                  <a:pt x="32143" y="5432"/>
                  <a:pt x="32065" y="5420"/>
                  <a:pt x="31994" y="5420"/>
                </a:cubicBezTo>
                <a:cubicBezTo>
                  <a:pt x="31906" y="5420"/>
                  <a:pt x="31832" y="5438"/>
                  <a:pt x="31815" y="5474"/>
                </a:cubicBezTo>
                <a:cubicBezTo>
                  <a:pt x="31800" y="5503"/>
                  <a:pt x="31837" y="5520"/>
                  <a:pt x="31900" y="5520"/>
                </a:cubicBezTo>
                <a:cubicBezTo>
                  <a:pt x="31939" y="5520"/>
                  <a:pt x="31989" y="5513"/>
                  <a:pt x="32042" y="5499"/>
                </a:cubicBezTo>
                <a:cubicBezTo>
                  <a:pt x="32072" y="5491"/>
                  <a:pt x="32097" y="5487"/>
                  <a:pt x="32116" y="5487"/>
                </a:cubicBezTo>
                <a:cubicBezTo>
                  <a:pt x="32139" y="5487"/>
                  <a:pt x="32151" y="5493"/>
                  <a:pt x="32145" y="5504"/>
                </a:cubicBezTo>
                <a:cubicBezTo>
                  <a:pt x="32134" y="5538"/>
                  <a:pt x="32133" y="5576"/>
                  <a:pt x="32140" y="5610"/>
                </a:cubicBezTo>
                <a:cubicBezTo>
                  <a:pt x="32146" y="5641"/>
                  <a:pt x="32143" y="5657"/>
                  <a:pt x="32122" y="5657"/>
                </a:cubicBezTo>
                <a:cubicBezTo>
                  <a:pt x="32104" y="5657"/>
                  <a:pt x="32071" y="5644"/>
                  <a:pt x="32016" y="5620"/>
                </a:cubicBezTo>
                <a:cubicBezTo>
                  <a:pt x="31970" y="5599"/>
                  <a:pt x="31940" y="5589"/>
                  <a:pt x="31930" y="5589"/>
                </a:cubicBezTo>
                <a:cubicBezTo>
                  <a:pt x="31921" y="5589"/>
                  <a:pt x="31926" y="5596"/>
                  <a:pt x="31945" y="5611"/>
                </a:cubicBezTo>
                <a:cubicBezTo>
                  <a:pt x="31997" y="5655"/>
                  <a:pt x="31987" y="5668"/>
                  <a:pt x="31891" y="5686"/>
                </a:cubicBezTo>
                <a:cubicBezTo>
                  <a:pt x="31825" y="5699"/>
                  <a:pt x="31782" y="5723"/>
                  <a:pt x="31791" y="5744"/>
                </a:cubicBezTo>
                <a:cubicBezTo>
                  <a:pt x="31800" y="5764"/>
                  <a:pt x="31749" y="5789"/>
                  <a:pt x="31676" y="5801"/>
                </a:cubicBezTo>
                <a:cubicBezTo>
                  <a:pt x="31641" y="5808"/>
                  <a:pt x="31617" y="5811"/>
                  <a:pt x="31604" y="5811"/>
                </a:cubicBezTo>
                <a:cubicBezTo>
                  <a:pt x="31584" y="5811"/>
                  <a:pt x="31588" y="5804"/>
                  <a:pt x="31615" y="5790"/>
                </a:cubicBezTo>
                <a:cubicBezTo>
                  <a:pt x="31657" y="5770"/>
                  <a:pt x="31658" y="5749"/>
                  <a:pt x="31618" y="5738"/>
                </a:cubicBezTo>
                <a:cubicBezTo>
                  <a:pt x="31581" y="5729"/>
                  <a:pt x="31576" y="5705"/>
                  <a:pt x="31609" y="5687"/>
                </a:cubicBezTo>
                <a:cubicBezTo>
                  <a:pt x="31623" y="5679"/>
                  <a:pt x="31625" y="5675"/>
                  <a:pt x="31617" y="5675"/>
                </a:cubicBezTo>
                <a:cubicBezTo>
                  <a:pt x="31607" y="5675"/>
                  <a:pt x="31578" y="5683"/>
                  <a:pt x="31537" y="5698"/>
                </a:cubicBezTo>
                <a:cubicBezTo>
                  <a:pt x="31494" y="5714"/>
                  <a:pt x="31456" y="5722"/>
                  <a:pt x="31436" y="5722"/>
                </a:cubicBezTo>
                <a:cubicBezTo>
                  <a:pt x="31424" y="5722"/>
                  <a:pt x="31418" y="5719"/>
                  <a:pt x="31421" y="5713"/>
                </a:cubicBezTo>
                <a:cubicBezTo>
                  <a:pt x="31424" y="5705"/>
                  <a:pt x="31413" y="5702"/>
                  <a:pt x="31391" y="5702"/>
                </a:cubicBezTo>
                <a:cubicBezTo>
                  <a:pt x="31365" y="5702"/>
                  <a:pt x="31324" y="5707"/>
                  <a:pt x="31276" y="5717"/>
                </a:cubicBezTo>
                <a:cubicBezTo>
                  <a:pt x="31224" y="5729"/>
                  <a:pt x="31188" y="5735"/>
                  <a:pt x="31161" y="5735"/>
                </a:cubicBezTo>
                <a:cubicBezTo>
                  <a:pt x="31119" y="5735"/>
                  <a:pt x="31101" y="5720"/>
                  <a:pt x="31085" y="5686"/>
                </a:cubicBezTo>
                <a:cubicBezTo>
                  <a:pt x="31064" y="5643"/>
                  <a:pt x="31089" y="5624"/>
                  <a:pt x="31171" y="5624"/>
                </a:cubicBezTo>
                <a:cubicBezTo>
                  <a:pt x="31178" y="5624"/>
                  <a:pt x="31184" y="5625"/>
                  <a:pt x="31191" y="5625"/>
                </a:cubicBezTo>
                <a:cubicBezTo>
                  <a:pt x="31194" y="5625"/>
                  <a:pt x="31197" y="5625"/>
                  <a:pt x="31199" y="5625"/>
                </a:cubicBezTo>
                <a:cubicBezTo>
                  <a:pt x="31274" y="5625"/>
                  <a:pt x="31319" y="5604"/>
                  <a:pt x="31306" y="5579"/>
                </a:cubicBezTo>
                <a:cubicBezTo>
                  <a:pt x="31295" y="5558"/>
                  <a:pt x="31274" y="5546"/>
                  <a:pt x="31252" y="5546"/>
                </a:cubicBezTo>
                <a:cubicBezTo>
                  <a:pt x="31245" y="5546"/>
                  <a:pt x="31237" y="5548"/>
                  <a:pt x="31230" y="5550"/>
                </a:cubicBezTo>
                <a:cubicBezTo>
                  <a:pt x="31200" y="5562"/>
                  <a:pt x="31088" y="5576"/>
                  <a:pt x="30981" y="5580"/>
                </a:cubicBezTo>
                <a:cubicBezTo>
                  <a:pt x="30872" y="5584"/>
                  <a:pt x="30775" y="5604"/>
                  <a:pt x="30766" y="5625"/>
                </a:cubicBezTo>
                <a:cubicBezTo>
                  <a:pt x="30761" y="5637"/>
                  <a:pt x="30770" y="5644"/>
                  <a:pt x="30792" y="5644"/>
                </a:cubicBezTo>
                <a:cubicBezTo>
                  <a:pt x="30806" y="5644"/>
                  <a:pt x="30825" y="5641"/>
                  <a:pt x="30848" y="5635"/>
                </a:cubicBezTo>
                <a:cubicBezTo>
                  <a:pt x="30891" y="5624"/>
                  <a:pt x="30927" y="5619"/>
                  <a:pt x="30953" y="5619"/>
                </a:cubicBezTo>
                <a:cubicBezTo>
                  <a:pt x="31017" y="5619"/>
                  <a:pt x="31027" y="5648"/>
                  <a:pt x="30952" y="5689"/>
                </a:cubicBezTo>
                <a:cubicBezTo>
                  <a:pt x="30900" y="5717"/>
                  <a:pt x="30867" y="5755"/>
                  <a:pt x="30881" y="5773"/>
                </a:cubicBezTo>
                <a:cubicBezTo>
                  <a:pt x="30894" y="5789"/>
                  <a:pt x="30854" y="5822"/>
                  <a:pt x="30790" y="5844"/>
                </a:cubicBezTo>
                <a:cubicBezTo>
                  <a:pt x="30716" y="5870"/>
                  <a:pt x="30695" y="5879"/>
                  <a:pt x="30727" y="5879"/>
                </a:cubicBezTo>
                <a:cubicBezTo>
                  <a:pt x="30739" y="5879"/>
                  <a:pt x="30758" y="5878"/>
                  <a:pt x="30785" y="5875"/>
                </a:cubicBezTo>
                <a:cubicBezTo>
                  <a:pt x="30811" y="5873"/>
                  <a:pt x="30830" y="5872"/>
                  <a:pt x="30842" y="5872"/>
                </a:cubicBezTo>
                <a:cubicBezTo>
                  <a:pt x="30874" y="5872"/>
                  <a:pt x="30850" y="5882"/>
                  <a:pt x="30769" y="5910"/>
                </a:cubicBezTo>
                <a:cubicBezTo>
                  <a:pt x="30721" y="5926"/>
                  <a:pt x="30691" y="5935"/>
                  <a:pt x="30673" y="5935"/>
                </a:cubicBezTo>
                <a:cubicBezTo>
                  <a:pt x="30649" y="5935"/>
                  <a:pt x="30645" y="5920"/>
                  <a:pt x="30650" y="5887"/>
                </a:cubicBezTo>
                <a:cubicBezTo>
                  <a:pt x="30654" y="5850"/>
                  <a:pt x="30618" y="5813"/>
                  <a:pt x="30566" y="5799"/>
                </a:cubicBezTo>
                <a:cubicBezTo>
                  <a:pt x="30506" y="5784"/>
                  <a:pt x="30499" y="5765"/>
                  <a:pt x="30545" y="5743"/>
                </a:cubicBezTo>
                <a:cubicBezTo>
                  <a:pt x="30648" y="5696"/>
                  <a:pt x="30691" y="5631"/>
                  <a:pt x="30632" y="5614"/>
                </a:cubicBezTo>
                <a:cubicBezTo>
                  <a:pt x="30621" y="5613"/>
                  <a:pt x="30610" y="5612"/>
                  <a:pt x="30599" y="5612"/>
                </a:cubicBezTo>
                <a:cubicBezTo>
                  <a:pt x="30573" y="5612"/>
                  <a:pt x="30546" y="5617"/>
                  <a:pt x="30523" y="5628"/>
                </a:cubicBezTo>
                <a:cubicBezTo>
                  <a:pt x="30512" y="5633"/>
                  <a:pt x="30498" y="5635"/>
                  <a:pt x="30484" y="5635"/>
                </a:cubicBezTo>
                <a:cubicBezTo>
                  <a:pt x="30457" y="5635"/>
                  <a:pt x="30427" y="5627"/>
                  <a:pt x="30403" y="5611"/>
                </a:cubicBezTo>
                <a:cubicBezTo>
                  <a:pt x="30385" y="5599"/>
                  <a:pt x="30372" y="5592"/>
                  <a:pt x="30367" y="5592"/>
                </a:cubicBezTo>
                <a:cubicBezTo>
                  <a:pt x="30362" y="5592"/>
                  <a:pt x="30363" y="5597"/>
                  <a:pt x="30370" y="5607"/>
                </a:cubicBezTo>
                <a:cubicBezTo>
                  <a:pt x="30401" y="5650"/>
                  <a:pt x="30182" y="5698"/>
                  <a:pt x="29988" y="5698"/>
                </a:cubicBezTo>
                <a:cubicBezTo>
                  <a:pt x="29966" y="5698"/>
                  <a:pt x="29944" y="5698"/>
                  <a:pt x="29923" y="5696"/>
                </a:cubicBezTo>
                <a:cubicBezTo>
                  <a:pt x="29915" y="5696"/>
                  <a:pt x="29907" y="5696"/>
                  <a:pt x="29899" y="5696"/>
                </a:cubicBezTo>
                <a:cubicBezTo>
                  <a:pt x="29762" y="5696"/>
                  <a:pt x="29609" y="5764"/>
                  <a:pt x="29706" y="5787"/>
                </a:cubicBezTo>
                <a:cubicBezTo>
                  <a:pt x="29786" y="5807"/>
                  <a:pt x="29657" y="5959"/>
                  <a:pt x="29511" y="6019"/>
                </a:cubicBezTo>
                <a:cubicBezTo>
                  <a:pt x="29458" y="6041"/>
                  <a:pt x="29427" y="6053"/>
                  <a:pt x="29408" y="6053"/>
                </a:cubicBezTo>
                <a:cubicBezTo>
                  <a:pt x="29384" y="6053"/>
                  <a:pt x="29377" y="6035"/>
                  <a:pt x="29371" y="5999"/>
                </a:cubicBezTo>
                <a:cubicBezTo>
                  <a:pt x="29365" y="5961"/>
                  <a:pt x="29351" y="5945"/>
                  <a:pt x="29319" y="5945"/>
                </a:cubicBezTo>
                <a:cubicBezTo>
                  <a:pt x="29305" y="5945"/>
                  <a:pt x="29287" y="5948"/>
                  <a:pt x="29263" y="5955"/>
                </a:cubicBezTo>
                <a:cubicBezTo>
                  <a:pt x="29190" y="5974"/>
                  <a:pt x="29186" y="5995"/>
                  <a:pt x="29251" y="6050"/>
                </a:cubicBezTo>
                <a:cubicBezTo>
                  <a:pt x="29326" y="6114"/>
                  <a:pt x="29318" y="6122"/>
                  <a:pt x="29172" y="6137"/>
                </a:cubicBezTo>
                <a:cubicBezTo>
                  <a:pt x="29117" y="6142"/>
                  <a:pt x="29081" y="6145"/>
                  <a:pt x="29064" y="6145"/>
                </a:cubicBezTo>
                <a:cubicBezTo>
                  <a:pt x="29035" y="6145"/>
                  <a:pt x="29061" y="6135"/>
                  <a:pt x="29135" y="6110"/>
                </a:cubicBezTo>
                <a:cubicBezTo>
                  <a:pt x="29271" y="6065"/>
                  <a:pt x="29278" y="6067"/>
                  <a:pt x="28904" y="6061"/>
                </a:cubicBezTo>
                <a:cubicBezTo>
                  <a:pt x="28817" y="6059"/>
                  <a:pt x="28810" y="6050"/>
                  <a:pt x="28869" y="6020"/>
                </a:cubicBezTo>
                <a:cubicBezTo>
                  <a:pt x="28908" y="6002"/>
                  <a:pt x="28922" y="5993"/>
                  <a:pt x="28905" y="5993"/>
                </a:cubicBezTo>
                <a:cubicBezTo>
                  <a:pt x="28893" y="5993"/>
                  <a:pt x="28863" y="5998"/>
                  <a:pt x="28814" y="6007"/>
                </a:cubicBezTo>
                <a:cubicBezTo>
                  <a:pt x="28735" y="6020"/>
                  <a:pt x="28678" y="6062"/>
                  <a:pt x="28677" y="6104"/>
                </a:cubicBezTo>
                <a:cubicBezTo>
                  <a:pt x="28677" y="6131"/>
                  <a:pt x="28664" y="6148"/>
                  <a:pt x="28646" y="6148"/>
                </a:cubicBezTo>
                <a:cubicBezTo>
                  <a:pt x="28640" y="6148"/>
                  <a:pt x="28633" y="6146"/>
                  <a:pt x="28626" y="6141"/>
                </a:cubicBezTo>
                <a:cubicBezTo>
                  <a:pt x="28608" y="6128"/>
                  <a:pt x="28573" y="6122"/>
                  <a:pt x="28533" y="6122"/>
                </a:cubicBezTo>
                <a:cubicBezTo>
                  <a:pt x="28452" y="6122"/>
                  <a:pt x="28352" y="6146"/>
                  <a:pt x="28335" y="6180"/>
                </a:cubicBezTo>
                <a:cubicBezTo>
                  <a:pt x="28327" y="6197"/>
                  <a:pt x="28349" y="6208"/>
                  <a:pt x="28386" y="6208"/>
                </a:cubicBezTo>
                <a:cubicBezTo>
                  <a:pt x="28392" y="6208"/>
                  <a:pt x="28398" y="6207"/>
                  <a:pt x="28405" y="6207"/>
                </a:cubicBezTo>
                <a:cubicBezTo>
                  <a:pt x="28415" y="6206"/>
                  <a:pt x="28423" y="6206"/>
                  <a:pt x="28430" y="6206"/>
                </a:cubicBezTo>
                <a:cubicBezTo>
                  <a:pt x="28463" y="6206"/>
                  <a:pt x="28462" y="6214"/>
                  <a:pt x="28428" y="6229"/>
                </a:cubicBezTo>
                <a:cubicBezTo>
                  <a:pt x="28392" y="6246"/>
                  <a:pt x="28295" y="6263"/>
                  <a:pt x="28214" y="6266"/>
                </a:cubicBezTo>
                <a:cubicBezTo>
                  <a:pt x="28198" y="6267"/>
                  <a:pt x="28183" y="6268"/>
                  <a:pt x="28170" y="6268"/>
                </a:cubicBezTo>
                <a:cubicBezTo>
                  <a:pt x="28117" y="6268"/>
                  <a:pt x="28093" y="6261"/>
                  <a:pt x="28116" y="6250"/>
                </a:cubicBezTo>
                <a:cubicBezTo>
                  <a:pt x="28144" y="6238"/>
                  <a:pt x="28117" y="6214"/>
                  <a:pt x="28051" y="6198"/>
                </a:cubicBezTo>
                <a:cubicBezTo>
                  <a:pt x="28024" y="6191"/>
                  <a:pt x="28002" y="6187"/>
                  <a:pt x="27988" y="6187"/>
                </a:cubicBezTo>
                <a:cubicBezTo>
                  <a:pt x="27961" y="6187"/>
                  <a:pt x="27956" y="6199"/>
                  <a:pt x="27971" y="6222"/>
                </a:cubicBezTo>
                <a:cubicBezTo>
                  <a:pt x="27985" y="6244"/>
                  <a:pt x="27979" y="6256"/>
                  <a:pt x="27952" y="6256"/>
                </a:cubicBezTo>
                <a:cubicBezTo>
                  <a:pt x="27937" y="6256"/>
                  <a:pt x="27916" y="6252"/>
                  <a:pt x="27889" y="6246"/>
                </a:cubicBezTo>
                <a:cubicBezTo>
                  <a:pt x="27825" y="6229"/>
                  <a:pt x="27793" y="6207"/>
                  <a:pt x="27817" y="6195"/>
                </a:cubicBezTo>
                <a:cubicBezTo>
                  <a:pt x="27843" y="6183"/>
                  <a:pt x="27831" y="6166"/>
                  <a:pt x="27796" y="6158"/>
                </a:cubicBezTo>
                <a:cubicBezTo>
                  <a:pt x="27791" y="6156"/>
                  <a:pt x="27785" y="6156"/>
                  <a:pt x="27780" y="6156"/>
                </a:cubicBezTo>
                <a:cubicBezTo>
                  <a:pt x="27724" y="6156"/>
                  <a:pt x="27662" y="6222"/>
                  <a:pt x="27652" y="6298"/>
                </a:cubicBezTo>
                <a:cubicBezTo>
                  <a:pt x="27649" y="6308"/>
                  <a:pt x="27644" y="6313"/>
                  <a:pt x="27635" y="6313"/>
                </a:cubicBezTo>
                <a:cubicBezTo>
                  <a:pt x="27626" y="6313"/>
                  <a:pt x="27613" y="6307"/>
                  <a:pt x="27598" y="6295"/>
                </a:cubicBezTo>
                <a:cubicBezTo>
                  <a:pt x="27581" y="6285"/>
                  <a:pt x="27563" y="6280"/>
                  <a:pt x="27544" y="6280"/>
                </a:cubicBezTo>
                <a:cubicBezTo>
                  <a:pt x="27525" y="6280"/>
                  <a:pt x="27507" y="6285"/>
                  <a:pt x="27490" y="6295"/>
                </a:cubicBezTo>
                <a:cubicBezTo>
                  <a:pt x="27480" y="6301"/>
                  <a:pt x="27473" y="6305"/>
                  <a:pt x="27468" y="6305"/>
                </a:cubicBezTo>
                <a:cubicBezTo>
                  <a:pt x="27458" y="6305"/>
                  <a:pt x="27462" y="6290"/>
                  <a:pt x="27480" y="6262"/>
                </a:cubicBezTo>
                <a:cubicBezTo>
                  <a:pt x="27505" y="6223"/>
                  <a:pt x="27516" y="6171"/>
                  <a:pt x="27501" y="6141"/>
                </a:cubicBezTo>
                <a:cubicBezTo>
                  <a:pt x="27479" y="6095"/>
                  <a:pt x="27711" y="6037"/>
                  <a:pt x="27844" y="6037"/>
                </a:cubicBezTo>
                <a:cubicBezTo>
                  <a:pt x="27886" y="6037"/>
                  <a:pt x="27919" y="6042"/>
                  <a:pt x="27931" y="6056"/>
                </a:cubicBezTo>
                <a:cubicBezTo>
                  <a:pt x="27936" y="6062"/>
                  <a:pt x="27942" y="6065"/>
                  <a:pt x="27949" y="6065"/>
                </a:cubicBezTo>
                <a:cubicBezTo>
                  <a:pt x="27963" y="6065"/>
                  <a:pt x="27979" y="6053"/>
                  <a:pt x="27989" y="6032"/>
                </a:cubicBezTo>
                <a:cubicBezTo>
                  <a:pt x="28013" y="5981"/>
                  <a:pt x="27984" y="5956"/>
                  <a:pt x="27899" y="5956"/>
                </a:cubicBezTo>
                <a:cubicBezTo>
                  <a:pt x="27830" y="5956"/>
                  <a:pt x="27723" y="5973"/>
                  <a:pt x="27577" y="6005"/>
                </a:cubicBezTo>
                <a:cubicBezTo>
                  <a:pt x="27456" y="6032"/>
                  <a:pt x="27345" y="6047"/>
                  <a:pt x="27280" y="6047"/>
                </a:cubicBezTo>
                <a:cubicBezTo>
                  <a:pt x="27253" y="6047"/>
                  <a:pt x="27234" y="6044"/>
                  <a:pt x="27226" y="6038"/>
                </a:cubicBezTo>
                <a:cubicBezTo>
                  <a:pt x="27218" y="6032"/>
                  <a:pt x="27205" y="6029"/>
                  <a:pt x="27190" y="6029"/>
                </a:cubicBezTo>
                <a:cubicBezTo>
                  <a:pt x="27156" y="6029"/>
                  <a:pt x="27108" y="6043"/>
                  <a:pt x="27065" y="6068"/>
                </a:cubicBezTo>
                <a:cubicBezTo>
                  <a:pt x="27012" y="6098"/>
                  <a:pt x="26987" y="6117"/>
                  <a:pt x="27003" y="6117"/>
                </a:cubicBezTo>
                <a:cubicBezTo>
                  <a:pt x="27005" y="6117"/>
                  <a:pt x="27008" y="6117"/>
                  <a:pt x="27013" y="6116"/>
                </a:cubicBezTo>
                <a:cubicBezTo>
                  <a:pt x="27017" y="6115"/>
                  <a:pt x="27022" y="6114"/>
                  <a:pt x="27028" y="6114"/>
                </a:cubicBezTo>
                <a:cubicBezTo>
                  <a:pt x="27061" y="6114"/>
                  <a:pt x="27111" y="6134"/>
                  <a:pt x="27147" y="6168"/>
                </a:cubicBezTo>
                <a:cubicBezTo>
                  <a:pt x="27178" y="6197"/>
                  <a:pt x="27196" y="6211"/>
                  <a:pt x="27205" y="6211"/>
                </a:cubicBezTo>
                <a:cubicBezTo>
                  <a:pt x="27214" y="6211"/>
                  <a:pt x="27214" y="6197"/>
                  <a:pt x="27210" y="6166"/>
                </a:cubicBezTo>
                <a:cubicBezTo>
                  <a:pt x="27205" y="6133"/>
                  <a:pt x="27214" y="6117"/>
                  <a:pt x="27245" y="6117"/>
                </a:cubicBezTo>
                <a:cubicBezTo>
                  <a:pt x="27262" y="6117"/>
                  <a:pt x="27285" y="6122"/>
                  <a:pt x="27317" y="6132"/>
                </a:cubicBezTo>
                <a:cubicBezTo>
                  <a:pt x="27456" y="6172"/>
                  <a:pt x="27419" y="6223"/>
                  <a:pt x="27217" y="6269"/>
                </a:cubicBezTo>
                <a:cubicBezTo>
                  <a:pt x="27128" y="6289"/>
                  <a:pt x="27049" y="6331"/>
                  <a:pt x="27032" y="6365"/>
                </a:cubicBezTo>
                <a:cubicBezTo>
                  <a:pt x="27021" y="6389"/>
                  <a:pt x="26996" y="6402"/>
                  <a:pt x="26966" y="6402"/>
                </a:cubicBezTo>
                <a:cubicBezTo>
                  <a:pt x="26953" y="6402"/>
                  <a:pt x="26939" y="6399"/>
                  <a:pt x="26925" y="6393"/>
                </a:cubicBezTo>
                <a:cubicBezTo>
                  <a:pt x="26907" y="6386"/>
                  <a:pt x="26893" y="6383"/>
                  <a:pt x="26882" y="6383"/>
                </a:cubicBezTo>
                <a:cubicBezTo>
                  <a:pt x="26867" y="6383"/>
                  <a:pt x="26860" y="6391"/>
                  <a:pt x="26867" y="6405"/>
                </a:cubicBezTo>
                <a:cubicBezTo>
                  <a:pt x="26884" y="6444"/>
                  <a:pt x="26765" y="6481"/>
                  <a:pt x="26644" y="6481"/>
                </a:cubicBezTo>
                <a:cubicBezTo>
                  <a:pt x="26622" y="6481"/>
                  <a:pt x="26601" y="6479"/>
                  <a:pt x="26580" y="6477"/>
                </a:cubicBezTo>
                <a:cubicBezTo>
                  <a:pt x="26523" y="6471"/>
                  <a:pt x="26466" y="6468"/>
                  <a:pt x="26408" y="6468"/>
                </a:cubicBezTo>
                <a:cubicBezTo>
                  <a:pt x="26397" y="6468"/>
                  <a:pt x="26386" y="6468"/>
                  <a:pt x="26374" y="6468"/>
                </a:cubicBezTo>
                <a:cubicBezTo>
                  <a:pt x="26309" y="6468"/>
                  <a:pt x="26231" y="6449"/>
                  <a:pt x="26194" y="6423"/>
                </a:cubicBezTo>
                <a:cubicBezTo>
                  <a:pt x="26176" y="6410"/>
                  <a:pt x="26163" y="6403"/>
                  <a:pt x="26154" y="6403"/>
                </a:cubicBezTo>
                <a:cubicBezTo>
                  <a:pt x="26140" y="6403"/>
                  <a:pt x="26137" y="6419"/>
                  <a:pt x="26141" y="6450"/>
                </a:cubicBezTo>
                <a:cubicBezTo>
                  <a:pt x="26147" y="6484"/>
                  <a:pt x="26142" y="6499"/>
                  <a:pt x="26124" y="6499"/>
                </a:cubicBezTo>
                <a:cubicBezTo>
                  <a:pt x="26112" y="6499"/>
                  <a:pt x="26094" y="6493"/>
                  <a:pt x="26070" y="6480"/>
                </a:cubicBezTo>
                <a:cubicBezTo>
                  <a:pt x="26041" y="6464"/>
                  <a:pt x="26015" y="6456"/>
                  <a:pt x="25999" y="6456"/>
                </a:cubicBezTo>
                <a:cubicBezTo>
                  <a:pt x="25990" y="6456"/>
                  <a:pt x="25983" y="6459"/>
                  <a:pt x="25982" y="6465"/>
                </a:cubicBezTo>
                <a:cubicBezTo>
                  <a:pt x="25968" y="6525"/>
                  <a:pt x="25932" y="6558"/>
                  <a:pt x="25886" y="6558"/>
                </a:cubicBezTo>
                <a:cubicBezTo>
                  <a:pt x="25872" y="6558"/>
                  <a:pt x="25857" y="6555"/>
                  <a:pt x="25841" y="6549"/>
                </a:cubicBezTo>
                <a:cubicBezTo>
                  <a:pt x="25829" y="6544"/>
                  <a:pt x="25816" y="6541"/>
                  <a:pt x="25805" y="6541"/>
                </a:cubicBezTo>
                <a:cubicBezTo>
                  <a:pt x="25782" y="6541"/>
                  <a:pt x="25765" y="6551"/>
                  <a:pt x="25762" y="6568"/>
                </a:cubicBezTo>
                <a:cubicBezTo>
                  <a:pt x="25759" y="6589"/>
                  <a:pt x="25737" y="6603"/>
                  <a:pt x="25711" y="6603"/>
                </a:cubicBezTo>
                <a:cubicBezTo>
                  <a:pt x="25705" y="6603"/>
                  <a:pt x="25699" y="6602"/>
                  <a:pt x="25694" y="6601"/>
                </a:cubicBezTo>
                <a:cubicBezTo>
                  <a:pt x="25659" y="6592"/>
                  <a:pt x="25637" y="6571"/>
                  <a:pt x="25646" y="6554"/>
                </a:cubicBezTo>
                <a:cubicBezTo>
                  <a:pt x="25661" y="6522"/>
                  <a:pt x="25624" y="6508"/>
                  <a:pt x="25564" y="6508"/>
                </a:cubicBezTo>
                <a:cubicBezTo>
                  <a:pt x="25468" y="6508"/>
                  <a:pt x="25314" y="6544"/>
                  <a:pt x="25225" y="6602"/>
                </a:cubicBezTo>
                <a:cubicBezTo>
                  <a:pt x="25101" y="6684"/>
                  <a:pt x="24786" y="6757"/>
                  <a:pt x="24596" y="6757"/>
                </a:cubicBezTo>
                <a:cubicBezTo>
                  <a:pt x="24557" y="6757"/>
                  <a:pt x="24524" y="6754"/>
                  <a:pt x="24498" y="6747"/>
                </a:cubicBezTo>
                <a:cubicBezTo>
                  <a:pt x="24492" y="6746"/>
                  <a:pt x="24487" y="6745"/>
                  <a:pt x="24482" y="6745"/>
                </a:cubicBezTo>
                <a:cubicBezTo>
                  <a:pt x="24460" y="6745"/>
                  <a:pt x="24451" y="6760"/>
                  <a:pt x="24463" y="6784"/>
                </a:cubicBezTo>
                <a:cubicBezTo>
                  <a:pt x="24471" y="6803"/>
                  <a:pt x="24468" y="6813"/>
                  <a:pt x="24454" y="6813"/>
                </a:cubicBezTo>
                <a:cubicBezTo>
                  <a:pt x="24444" y="6813"/>
                  <a:pt x="24430" y="6808"/>
                  <a:pt x="24410" y="6799"/>
                </a:cubicBezTo>
                <a:cubicBezTo>
                  <a:pt x="24388" y="6788"/>
                  <a:pt x="24345" y="6782"/>
                  <a:pt x="24292" y="6782"/>
                </a:cubicBezTo>
                <a:cubicBezTo>
                  <a:pt x="24239" y="6782"/>
                  <a:pt x="24177" y="6788"/>
                  <a:pt x="24115" y="6799"/>
                </a:cubicBezTo>
                <a:cubicBezTo>
                  <a:pt x="24041" y="6813"/>
                  <a:pt x="23962" y="6820"/>
                  <a:pt x="23898" y="6820"/>
                </a:cubicBezTo>
                <a:cubicBezTo>
                  <a:pt x="23854" y="6820"/>
                  <a:pt x="23818" y="6816"/>
                  <a:pt x="23794" y="6810"/>
                </a:cubicBezTo>
                <a:cubicBezTo>
                  <a:pt x="23737" y="6793"/>
                  <a:pt x="23717" y="6787"/>
                  <a:pt x="23739" y="6787"/>
                </a:cubicBezTo>
                <a:cubicBezTo>
                  <a:pt x="23751" y="6787"/>
                  <a:pt x="23774" y="6789"/>
                  <a:pt x="23810" y="6792"/>
                </a:cubicBezTo>
                <a:cubicBezTo>
                  <a:pt x="23818" y="6792"/>
                  <a:pt x="23825" y="6793"/>
                  <a:pt x="23832" y="6793"/>
                </a:cubicBezTo>
                <a:cubicBezTo>
                  <a:pt x="23888" y="6793"/>
                  <a:pt x="23942" y="6774"/>
                  <a:pt x="23954" y="6748"/>
                </a:cubicBezTo>
                <a:cubicBezTo>
                  <a:pt x="23966" y="6724"/>
                  <a:pt x="23964" y="6712"/>
                  <a:pt x="23938" y="6712"/>
                </a:cubicBezTo>
                <a:cubicBezTo>
                  <a:pt x="23919" y="6712"/>
                  <a:pt x="23885" y="6719"/>
                  <a:pt x="23833" y="6732"/>
                </a:cubicBezTo>
                <a:cubicBezTo>
                  <a:pt x="23749" y="6753"/>
                  <a:pt x="23655" y="6792"/>
                  <a:pt x="23615" y="6823"/>
                </a:cubicBezTo>
                <a:cubicBezTo>
                  <a:pt x="23590" y="6843"/>
                  <a:pt x="23559" y="6854"/>
                  <a:pt x="23533" y="6854"/>
                </a:cubicBezTo>
                <a:cubicBezTo>
                  <a:pt x="23518" y="6854"/>
                  <a:pt x="23505" y="6850"/>
                  <a:pt x="23496" y="6844"/>
                </a:cubicBezTo>
                <a:cubicBezTo>
                  <a:pt x="23485" y="6836"/>
                  <a:pt x="23468" y="6833"/>
                  <a:pt x="23448" y="6833"/>
                </a:cubicBezTo>
                <a:cubicBezTo>
                  <a:pt x="23419" y="6833"/>
                  <a:pt x="23382" y="6841"/>
                  <a:pt x="23351" y="6856"/>
                </a:cubicBezTo>
                <a:cubicBezTo>
                  <a:pt x="23322" y="6870"/>
                  <a:pt x="23299" y="6877"/>
                  <a:pt x="23285" y="6877"/>
                </a:cubicBezTo>
                <a:cubicBezTo>
                  <a:pt x="23273" y="6877"/>
                  <a:pt x="23268" y="6872"/>
                  <a:pt x="23273" y="6862"/>
                </a:cubicBezTo>
                <a:cubicBezTo>
                  <a:pt x="23288" y="6828"/>
                  <a:pt x="23180" y="6801"/>
                  <a:pt x="23096" y="6801"/>
                </a:cubicBezTo>
                <a:cubicBezTo>
                  <a:pt x="23053" y="6801"/>
                  <a:pt x="23016" y="6808"/>
                  <a:pt x="23008" y="6826"/>
                </a:cubicBezTo>
                <a:cubicBezTo>
                  <a:pt x="22999" y="6843"/>
                  <a:pt x="23016" y="6854"/>
                  <a:pt x="23047" y="6854"/>
                </a:cubicBezTo>
                <a:cubicBezTo>
                  <a:pt x="23052" y="6854"/>
                  <a:pt x="23057" y="6854"/>
                  <a:pt x="23063" y="6853"/>
                </a:cubicBezTo>
                <a:cubicBezTo>
                  <a:pt x="23067" y="6853"/>
                  <a:pt x="23072" y="6852"/>
                  <a:pt x="23076" y="6852"/>
                </a:cubicBezTo>
                <a:cubicBezTo>
                  <a:pt x="23110" y="6852"/>
                  <a:pt x="23127" y="6863"/>
                  <a:pt x="23119" y="6881"/>
                </a:cubicBezTo>
                <a:cubicBezTo>
                  <a:pt x="23101" y="6920"/>
                  <a:pt x="22754" y="6962"/>
                  <a:pt x="22540" y="6962"/>
                </a:cubicBezTo>
                <a:cubicBezTo>
                  <a:pt x="22480" y="6962"/>
                  <a:pt x="22431" y="6959"/>
                  <a:pt x="22402" y="6951"/>
                </a:cubicBezTo>
                <a:cubicBezTo>
                  <a:pt x="22370" y="6945"/>
                  <a:pt x="22338" y="6942"/>
                  <a:pt x="22307" y="6942"/>
                </a:cubicBezTo>
                <a:cubicBezTo>
                  <a:pt x="22260" y="6942"/>
                  <a:pt x="22213" y="6949"/>
                  <a:pt x="22167" y="6962"/>
                </a:cubicBezTo>
                <a:cubicBezTo>
                  <a:pt x="22101" y="6985"/>
                  <a:pt x="22086" y="6996"/>
                  <a:pt x="22120" y="6996"/>
                </a:cubicBezTo>
                <a:cubicBezTo>
                  <a:pt x="22126" y="6996"/>
                  <a:pt x="22133" y="6995"/>
                  <a:pt x="22142" y="6995"/>
                </a:cubicBezTo>
                <a:cubicBezTo>
                  <a:pt x="22149" y="6994"/>
                  <a:pt x="22156" y="6994"/>
                  <a:pt x="22162" y="6994"/>
                </a:cubicBezTo>
                <a:cubicBezTo>
                  <a:pt x="22200" y="6994"/>
                  <a:pt x="22223" y="7005"/>
                  <a:pt x="22215" y="7022"/>
                </a:cubicBezTo>
                <a:cubicBezTo>
                  <a:pt x="22206" y="7041"/>
                  <a:pt x="22252" y="7062"/>
                  <a:pt x="22317" y="7066"/>
                </a:cubicBezTo>
                <a:cubicBezTo>
                  <a:pt x="22423" y="7074"/>
                  <a:pt x="22421" y="7077"/>
                  <a:pt x="22303" y="7089"/>
                </a:cubicBezTo>
                <a:cubicBezTo>
                  <a:pt x="22285" y="7091"/>
                  <a:pt x="22268" y="7092"/>
                  <a:pt x="22252" y="7092"/>
                </a:cubicBezTo>
                <a:cubicBezTo>
                  <a:pt x="22178" y="7092"/>
                  <a:pt x="22129" y="7070"/>
                  <a:pt x="22050" y="7008"/>
                </a:cubicBezTo>
                <a:cubicBezTo>
                  <a:pt x="21958" y="6938"/>
                  <a:pt x="21868" y="6895"/>
                  <a:pt x="21829" y="6895"/>
                </a:cubicBezTo>
                <a:cubicBezTo>
                  <a:pt x="21810" y="6895"/>
                  <a:pt x="21803" y="6905"/>
                  <a:pt x="21814" y="6928"/>
                </a:cubicBezTo>
                <a:cubicBezTo>
                  <a:pt x="21823" y="6949"/>
                  <a:pt x="21818" y="6960"/>
                  <a:pt x="21799" y="6960"/>
                </a:cubicBezTo>
                <a:cubicBezTo>
                  <a:pt x="21794" y="6960"/>
                  <a:pt x="21788" y="6959"/>
                  <a:pt x="21781" y="6957"/>
                </a:cubicBezTo>
                <a:cubicBezTo>
                  <a:pt x="21778" y="6957"/>
                  <a:pt x="21775" y="6957"/>
                  <a:pt x="21771" y="6957"/>
                </a:cubicBezTo>
                <a:cubicBezTo>
                  <a:pt x="21732" y="6957"/>
                  <a:pt x="21647" y="6984"/>
                  <a:pt x="21563" y="7026"/>
                </a:cubicBezTo>
                <a:cubicBezTo>
                  <a:pt x="21482" y="7067"/>
                  <a:pt x="21401" y="7085"/>
                  <a:pt x="21338" y="7085"/>
                </a:cubicBezTo>
                <a:cubicBezTo>
                  <a:pt x="21241" y="7085"/>
                  <a:pt x="21186" y="7041"/>
                  <a:pt x="21241" y="6965"/>
                </a:cubicBezTo>
                <a:cubicBezTo>
                  <a:pt x="21274" y="6920"/>
                  <a:pt x="21278" y="6863"/>
                  <a:pt x="21251" y="6844"/>
                </a:cubicBezTo>
                <a:cubicBezTo>
                  <a:pt x="21237" y="6833"/>
                  <a:pt x="21211" y="6829"/>
                  <a:pt x="21181" y="6829"/>
                </a:cubicBezTo>
                <a:cubicBezTo>
                  <a:pt x="21095" y="6829"/>
                  <a:pt x="20970" y="6865"/>
                  <a:pt x="20950" y="6908"/>
                </a:cubicBezTo>
                <a:cubicBezTo>
                  <a:pt x="20940" y="6924"/>
                  <a:pt x="20922" y="6934"/>
                  <a:pt x="20903" y="6934"/>
                </a:cubicBezTo>
                <a:cubicBezTo>
                  <a:pt x="20897" y="6934"/>
                  <a:pt x="20891" y="6933"/>
                  <a:pt x="20886" y="6931"/>
                </a:cubicBezTo>
                <a:cubicBezTo>
                  <a:pt x="20854" y="6920"/>
                  <a:pt x="20821" y="6914"/>
                  <a:pt x="20789" y="6911"/>
                </a:cubicBezTo>
                <a:lnTo>
                  <a:pt x="20686" y="6905"/>
                </a:lnTo>
                <a:cubicBezTo>
                  <a:pt x="20646" y="6902"/>
                  <a:pt x="20610" y="6901"/>
                  <a:pt x="20578" y="6901"/>
                </a:cubicBezTo>
                <a:cubicBezTo>
                  <a:pt x="20465" y="6901"/>
                  <a:pt x="20402" y="6919"/>
                  <a:pt x="20417" y="6951"/>
                </a:cubicBezTo>
                <a:cubicBezTo>
                  <a:pt x="20424" y="6967"/>
                  <a:pt x="20420" y="6975"/>
                  <a:pt x="20408" y="6975"/>
                </a:cubicBezTo>
                <a:cubicBezTo>
                  <a:pt x="20397" y="6975"/>
                  <a:pt x="20378" y="6968"/>
                  <a:pt x="20353" y="6954"/>
                </a:cubicBezTo>
                <a:cubicBezTo>
                  <a:pt x="20328" y="6942"/>
                  <a:pt x="20291" y="6936"/>
                  <a:pt x="20249" y="6936"/>
                </a:cubicBezTo>
                <a:cubicBezTo>
                  <a:pt x="20201" y="6936"/>
                  <a:pt x="20146" y="6944"/>
                  <a:pt x="20092" y="6959"/>
                </a:cubicBezTo>
                <a:cubicBezTo>
                  <a:pt x="19954" y="6992"/>
                  <a:pt x="19814" y="7013"/>
                  <a:pt x="19674" y="7022"/>
                </a:cubicBezTo>
                <a:cubicBezTo>
                  <a:pt x="19374" y="7036"/>
                  <a:pt x="19326" y="7077"/>
                  <a:pt x="19583" y="7098"/>
                </a:cubicBezTo>
                <a:cubicBezTo>
                  <a:pt x="19606" y="7100"/>
                  <a:pt x="19629" y="7101"/>
                  <a:pt x="19649" y="7101"/>
                </a:cubicBezTo>
                <a:cubicBezTo>
                  <a:pt x="19720" y="7101"/>
                  <a:pt x="19770" y="7090"/>
                  <a:pt x="19772" y="7072"/>
                </a:cubicBezTo>
                <a:cubicBezTo>
                  <a:pt x="19775" y="7052"/>
                  <a:pt x="19806" y="7043"/>
                  <a:pt x="19849" y="7043"/>
                </a:cubicBezTo>
                <a:cubicBezTo>
                  <a:pt x="19944" y="7043"/>
                  <a:pt x="20096" y="7086"/>
                  <a:pt x="20104" y="7135"/>
                </a:cubicBezTo>
                <a:cubicBezTo>
                  <a:pt x="20111" y="7174"/>
                  <a:pt x="20156" y="7196"/>
                  <a:pt x="20235" y="7199"/>
                </a:cubicBezTo>
                <a:cubicBezTo>
                  <a:pt x="20301" y="7201"/>
                  <a:pt x="20177" y="7250"/>
                  <a:pt x="19960" y="7307"/>
                </a:cubicBezTo>
                <a:cubicBezTo>
                  <a:pt x="19780" y="7354"/>
                  <a:pt x="19613" y="7387"/>
                  <a:pt x="19550" y="7387"/>
                </a:cubicBezTo>
                <a:cubicBezTo>
                  <a:pt x="19538" y="7387"/>
                  <a:pt x="19530" y="7385"/>
                  <a:pt x="19526" y="7383"/>
                </a:cubicBezTo>
                <a:cubicBezTo>
                  <a:pt x="19515" y="7375"/>
                  <a:pt x="19499" y="7371"/>
                  <a:pt x="19481" y="7371"/>
                </a:cubicBezTo>
                <a:cubicBezTo>
                  <a:pt x="19462" y="7371"/>
                  <a:pt x="19441" y="7375"/>
                  <a:pt x="19422" y="7384"/>
                </a:cubicBezTo>
                <a:cubicBezTo>
                  <a:pt x="19388" y="7400"/>
                  <a:pt x="19389" y="7408"/>
                  <a:pt x="19428" y="7408"/>
                </a:cubicBezTo>
                <a:cubicBezTo>
                  <a:pt x="19437" y="7408"/>
                  <a:pt x="19448" y="7407"/>
                  <a:pt x="19460" y="7407"/>
                </a:cubicBezTo>
                <a:cubicBezTo>
                  <a:pt x="19464" y="7406"/>
                  <a:pt x="19467" y="7406"/>
                  <a:pt x="19470" y="7406"/>
                </a:cubicBezTo>
                <a:cubicBezTo>
                  <a:pt x="19511" y="7406"/>
                  <a:pt x="19455" y="7426"/>
                  <a:pt x="19335" y="7454"/>
                </a:cubicBezTo>
                <a:cubicBezTo>
                  <a:pt x="19254" y="7474"/>
                  <a:pt x="19195" y="7483"/>
                  <a:pt x="19155" y="7483"/>
                </a:cubicBezTo>
                <a:cubicBezTo>
                  <a:pt x="19113" y="7483"/>
                  <a:pt x="19090" y="7473"/>
                  <a:pt x="19081" y="7453"/>
                </a:cubicBezTo>
                <a:cubicBezTo>
                  <a:pt x="19072" y="7433"/>
                  <a:pt x="19062" y="7423"/>
                  <a:pt x="19050" y="7423"/>
                </a:cubicBezTo>
                <a:cubicBezTo>
                  <a:pt x="19036" y="7423"/>
                  <a:pt x="19021" y="7435"/>
                  <a:pt x="19002" y="7456"/>
                </a:cubicBezTo>
                <a:cubicBezTo>
                  <a:pt x="18983" y="7479"/>
                  <a:pt x="18952" y="7490"/>
                  <a:pt x="18902" y="7490"/>
                </a:cubicBezTo>
                <a:cubicBezTo>
                  <a:pt x="18853" y="7490"/>
                  <a:pt x="18784" y="7479"/>
                  <a:pt x="18687" y="7457"/>
                </a:cubicBezTo>
                <a:cubicBezTo>
                  <a:pt x="18573" y="7432"/>
                  <a:pt x="18462" y="7420"/>
                  <a:pt x="18376" y="7420"/>
                </a:cubicBezTo>
                <a:cubicBezTo>
                  <a:pt x="18259" y="7420"/>
                  <a:pt x="18186" y="7442"/>
                  <a:pt x="18205" y="7484"/>
                </a:cubicBezTo>
                <a:cubicBezTo>
                  <a:pt x="18212" y="7498"/>
                  <a:pt x="18179" y="7505"/>
                  <a:pt x="18125" y="7505"/>
                </a:cubicBezTo>
                <a:cubicBezTo>
                  <a:pt x="18097" y="7505"/>
                  <a:pt x="18063" y="7503"/>
                  <a:pt x="18026" y="7499"/>
                </a:cubicBezTo>
                <a:cubicBezTo>
                  <a:pt x="17987" y="7494"/>
                  <a:pt x="17953" y="7492"/>
                  <a:pt x="17926" y="7492"/>
                </a:cubicBezTo>
                <a:cubicBezTo>
                  <a:pt x="17863" y="7492"/>
                  <a:pt x="17834" y="7505"/>
                  <a:pt x="17838" y="7532"/>
                </a:cubicBezTo>
                <a:cubicBezTo>
                  <a:pt x="17841" y="7553"/>
                  <a:pt x="17835" y="7564"/>
                  <a:pt x="17818" y="7564"/>
                </a:cubicBezTo>
                <a:cubicBezTo>
                  <a:pt x="17804" y="7564"/>
                  <a:pt x="17781" y="7556"/>
                  <a:pt x="17749" y="7539"/>
                </a:cubicBezTo>
                <a:cubicBezTo>
                  <a:pt x="17715" y="7521"/>
                  <a:pt x="17692" y="7512"/>
                  <a:pt x="17679" y="7512"/>
                </a:cubicBezTo>
                <a:cubicBezTo>
                  <a:pt x="17668" y="7512"/>
                  <a:pt x="17666" y="7520"/>
                  <a:pt x="17673" y="7535"/>
                </a:cubicBezTo>
                <a:cubicBezTo>
                  <a:pt x="17692" y="7576"/>
                  <a:pt x="17532" y="7611"/>
                  <a:pt x="17398" y="7611"/>
                </a:cubicBezTo>
                <a:cubicBezTo>
                  <a:pt x="17344" y="7611"/>
                  <a:pt x="17294" y="7605"/>
                  <a:pt x="17262" y="7592"/>
                </a:cubicBezTo>
                <a:cubicBezTo>
                  <a:pt x="17237" y="7581"/>
                  <a:pt x="17222" y="7576"/>
                  <a:pt x="17217" y="7576"/>
                </a:cubicBezTo>
                <a:cubicBezTo>
                  <a:pt x="17212" y="7576"/>
                  <a:pt x="17215" y="7579"/>
                  <a:pt x="17225" y="7586"/>
                </a:cubicBezTo>
                <a:cubicBezTo>
                  <a:pt x="17277" y="7621"/>
                  <a:pt x="17262" y="7650"/>
                  <a:pt x="17220" y="7650"/>
                </a:cubicBezTo>
                <a:cubicBezTo>
                  <a:pt x="17201" y="7650"/>
                  <a:pt x="17177" y="7644"/>
                  <a:pt x="17150" y="7630"/>
                </a:cubicBezTo>
                <a:cubicBezTo>
                  <a:pt x="17131" y="7621"/>
                  <a:pt x="17114" y="7616"/>
                  <a:pt x="17100" y="7616"/>
                </a:cubicBezTo>
                <a:cubicBezTo>
                  <a:pt x="17046" y="7616"/>
                  <a:pt x="17028" y="7676"/>
                  <a:pt x="17091" y="7729"/>
                </a:cubicBezTo>
                <a:cubicBezTo>
                  <a:pt x="17111" y="7747"/>
                  <a:pt x="17088" y="7761"/>
                  <a:pt x="17039" y="7761"/>
                </a:cubicBezTo>
                <a:cubicBezTo>
                  <a:pt x="17035" y="7761"/>
                  <a:pt x="17030" y="7761"/>
                  <a:pt x="17025" y="7760"/>
                </a:cubicBezTo>
                <a:cubicBezTo>
                  <a:pt x="16967" y="7759"/>
                  <a:pt x="16925" y="7747"/>
                  <a:pt x="16935" y="7735"/>
                </a:cubicBezTo>
                <a:cubicBezTo>
                  <a:pt x="16983" y="7674"/>
                  <a:pt x="16979" y="7615"/>
                  <a:pt x="16925" y="7602"/>
                </a:cubicBezTo>
                <a:cubicBezTo>
                  <a:pt x="16919" y="7601"/>
                  <a:pt x="16914" y="7600"/>
                  <a:pt x="16909" y="7600"/>
                </a:cubicBezTo>
                <a:cubicBezTo>
                  <a:pt x="16885" y="7600"/>
                  <a:pt x="16871" y="7618"/>
                  <a:pt x="16876" y="7648"/>
                </a:cubicBezTo>
                <a:cubicBezTo>
                  <a:pt x="16882" y="7678"/>
                  <a:pt x="16864" y="7696"/>
                  <a:pt x="16834" y="7696"/>
                </a:cubicBezTo>
                <a:cubicBezTo>
                  <a:pt x="16828" y="7696"/>
                  <a:pt x="16821" y="7695"/>
                  <a:pt x="16813" y="7693"/>
                </a:cubicBezTo>
                <a:cubicBezTo>
                  <a:pt x="16800" y="7689"/>
                  <a:pt x="16788" y="7688"/>
                  <a:pt x="16779" y="7688"/>
                </a:cubicBezTo>
                <a:cubicBezTo>
                  <a:pt x="16758" y="7688"/>
                  <a:pt x="16748" y="7696"/>
                  <a:pt x="16753" y="7711"/>
                </a:cubicBezTo>
                <a:cubicBezTo>
                  <a:pt x="16759" y="7723"/>
                  <a:pt x="16745" y="7729"/>
                  <a:pt x="16721" y="7729"/>
                </a:cubicBezTo>
                <a:cubicBezTo>
                  <a:pt x="16704" y="7729"/>
                  <a:pt x="16681" y="7726"/>
                  <a:pt x="16656" y="7720"/>
                </a:cubicBezTo>
                <a:cubicBezTo>
                  <a:pt x="16597" y="7705"/>
                  <a:pt x="16565" y="7681"/>
                  <a:pt x="16588" y="7669"/>
                </a:cubicBezTo>
                <a:cubicBezTo>
                  <a:pt x="16612" y="7659"/>
                  <a:pt x="16600" y="7639"/>
                  <a:pt x="16564" y="7630"/>
                </a:cubicBezTo>
                <a:cubicBezTo>
                  <a:pt x="16556" y="7629"/>
                  <a:pt x="16548" y="7628"/>
                  <a:pt x="16540" y="7628"/>
                </a:cubicBezTo>
                <a:cubicBezTo>
                  <a:pt x="16510" y="7628"/>
                  <a:pt x="16482" y="7641"/>
                  <a:pt x="16473" y="7662"/>
                </a:cubicBezTo>
                <a:cubicBezTo>
                  <a:pt x="16452" y="7704"/>
                  <a:pt x="16257" y="7768"/>
                  <a:pt x="16162" y="7768"/>
                </a:cubicBezTo>
                <a:cubicBezTo>
                  <a:pt x="16150" y="7768"/>
                  <a:pt x="16139" y="7767"/>
                  <a:pt x="16131" y="7765"/>
                </a:cubicBezTo>
                <a:cubicBezTo>
                  <a:pt x="16110" y="7760"/>
                  <a:pt x="16098" y="7711"/>
                  <a:pt x="16101" y="7653"/>
                </a:cubicBezTo>
                <a:cubicBezTo>
                  <a:pt x="16105" y="7589"/>
                  <a:pt x="16094" y="7565"/>
                  <a:pt x="16049" y="7565"/>
                </a:cubicBezTo>
                <a:cubicBezTo>
                  <a:pt x="16034" y="7565"/>
                  <a:pt x="16016" y="7568"/>
                  <a:pt x="15994" y="7572"/>
                </a:cubicBezTo>
                <a:cubicBezTo>
                  <a:pt x="15962" y="7579"/>
                  <a:pt x="15939" y="7582"/>
                  <a:pt x="15926" y="7582"/>
                </a:cubicBezTo>
                <a:cubicBezTo>
                  <a:pt x="15901" y="7582"/>
                  <a:pt x="15911" y="7568"/>
                  <a:pt x="15949" y="7535"/>
                </a:cubicBezTo>
                <a:cubicBezTo>
                  <a:pt x="15982" y="7507"/>
                  <a:pt x="15994" y="7493"/>
                  <a:pt x="15983" y="7493"/>
                </a:cubicBezTo>
                <a:cubicBezTo>
                  <a:pt x="15976" y="7493"/>
                  <a:pt x="15959" y="7500"/>
                  <a:pt x="15931" y="7511"/>
                </a:cubicBezTo>
                <a:cubicBezTo>
                  <a:pt x="15821" y="7557"/>
                  <a:pt x="15840" y="7611"/>
                  <a:pt x="15976" y="7645"/>
                </a:cubicBezTo>
                <a:cubicBezTo>
                  <a:pt x="16033" y="7660"/>
                  <a:pt x="15942" y="7690"/>
                  <a:pt x="15763" y="7715"/>
                </a:cubicBezTo>
                <a:cubicBezTo>
                  <a:pt x="15592" y="7739"/>
                  <a:pt x="15446" y="7769"/>
                  <a:pt x="15440" y="7780"/>
                </a:cubicBezTo>
                <a:cubicBezTo>
                  <a:pt x="15435" y="7788"/>
                  <a:pt x="15452" y="7792"/>
                  <a:pt x="15481" y="7792"/>
                </a:cubicBezTo>
                <a:cubicBezTo>
                  <a:pt x="15488" y="7792"/>
                  <a:pt x="15496" y="7792"/>
                  <a:pt x="15504" y="7792"/>
                </a:cubicBezTo>
                <a:cubicBezTo>
                  <a:pt x="15514" y="7791"/>
                  <a:pt x="15522" y="7790"/>
                  <a:pt x="15530" y="7790"/>
                </a:cubicBezTo>
                <a:cubicBezTo>
                  <a:pt x="15557" y="7790"/>
                  <a:pt x="15572" y="7796"/>
                  <a:pt x="15567" y="7805"/>
                </a:cubicBezTo>
                <a:cubicBezTo>
                  <a:pt x="15561" y="7819"/>
                  <a:pt x="15488" y="7825"/>
                  <a:pt x="15401" y="7825"/>
                </a:cubicBezTo>
                <a:cubicBezTo>
                  <a:pt x="15288" y="7825"/>
                  <a:pt x="15151" y="7815"/>
                  <a:pt x="15100" y="7796"/>
                </a:cubicBezTo>
                <a:cubicBezTo>
                  <a:pt x="15088" y="7792"/>
                  <a:pt x="15077" y="7790"/>
                  <a:pt x="15067" y="7790"/>
                </a:cubicBezTo>
                <a:cubicBezTo>
                  <a:pt x="15043" y="7790"/>
                  <a:pt x="15024" y="7801"/>
                  <a:pt x="15022" y="7818"/>
                </a:cubicBezTo>
                <a:cubicBezTo>
                  <a:pt x="15018" y="7866"/>
                  <a:pt x="14793" y="7905"/>
                  <a:pt x="14613" y="7905"/>
                </a:cubicBezTo>
                <a:cubicBezTo>
                  <a:pt x="14536" y="7905"/>
                  <a:pt x="14467" y="7898"/>
                  <a:pt x="14428" y="7881"/>
                </a:cubicBezTo>
                <a:cubicBezTo>
                  <a:pt x="14398" y="7869"/>
                  <a:pt x="14354" y="7863"/>
                  <a:pt x="14309" y="7863"/>
                </a:cubicBezTo>
                <a:cubicBezTo>
                  <a:pt x="14272" y="7863"/>
                  <a:pt x="14234" y="7867"/>
                  <a:pt x="14205" y="7877"/>
                </a:cubicBezTo>
                <a:cubicBezTo>
                  <a:pt x="14125" y="7903"/>
                  <a:pt x="14104" y="7912"/>
                  <a:pt x="14152" y="7912"/>
                </a:cubicBezTo>
                <a:cubicBezTo>
                  <a:pt x="14172" y="7912"/>
                  <a:pt x="14203" y="7910"/>
                  <a:pt x="14246" y="7908"/>
                </a:cubicBezTo>
                <a:cubicBezTo>
                  <a:pt x="14270" y="7907"/>
                  <a:pt x="14292" y="7906"/>
                  <a:pt x="14312" y="7906"/>
                </a:cubicBezTo>
                <a:cubicBezTo>
                  <a:pt x="14366" y="7906"/>
                  <a:pt x="14402" y="7910"/>
                  <a:pt x="14399" y="7917"/>
                </a:cubicBezTo>
                <a:cubicBezTo>
                  <a:pt x="14389" y="7936"/>
                  <a:pt x="14016" y="7969"/>
                  <a:pt x="13868" y="7969"/>
                </a:cubicBezTo>
                <a:cubicBezTo>
                  <a:pt x="13839" y="7969"/>
                  <a:pt x="13818" y="7968"/>
                  <a:pt x="13811" y="7965"/>
                </a:cubicBezTo>
                <a:cubicBezTo>
                  <a:pt x="13808" y="7963"/>
                  <a:pt x="13803" y="7963"/>
                  <a:pt x="13796" y="7963"/>
                </a:cubicBezTo>
                <a:cubicBezTo>
                  <a:pt x="13760" y="7963"/>
                  <a:pt x="13676" y="7978"/>
                  <a:pt x="13591" y="8002"/>
                </a:cubicBezTo>
                <a:cubicBezTo>
                  <a:pt x="13519" y="8021"/>
                  <a:pt x="13431" y="8032"/>
                  <a:pt x="13365" y="8032"/>
                </a:cubicBezTo>
                <a:cubicBezTo>
                  <a:pt x="13336" y="8032"/>
                  <a:pt x="13312" y="8030"/>
                  <a:pt x="13294" y="8026"/>
                </a:cubicBezTo>
                <a:cubicBezTo>
                  <a:pt x="13266" y="8019"/>
                  <a:pt x="13235" y="8016"/>
                  <a:pt x="13206" y="8016"/>
                </a:cubicBezTo>
                <a:cubicBezTo>
                  <a:pt x="13170" y="8016"/>
                  <a:pt x="13138" y="8021"/>
                  <a:pt x="13120" y="8030"/>
                </a:cubicBezTo>
                <a:cubicBezTo>
                  <a:pt x="13085" y="8046"/>
                  <a:pt x="13083" y="8055"/>
                  <a:pt x="13114" y="8055"/>
                </a:cubicBezTo>
                <a:cubicBezTo>
                  <a:pt x="13121" y="8055"/>
                  <a:pt x="13128" y="8055"/>
                  <a:pt x="13138" y="8054"/>
                </a:cubicBezTo>
                <a:cubicBezTo>
                  <a:pt x="13144" y="8054"/>
                  <a:pt x="13151" y="8053"/>
                  <a:pt x="13157" y="8053"/>
                </a:cubicBezTo>
                <a:cubicBezTo>
                  <a:pt x="13193" y="8053"/>
                  <a:pt x="13211" y="8065"/>
                  <a:pt x="13202" y="8086"/>
                </a:cubicBezTo>
                <a:cubicBezTo>
                  <a:pt x="13193" y="8105"/>
                  <a:pt x="13156" y="8118"/>
                  <a:pt x="13118" y="8118"/>
                </a:cubicBezTo>
                <a:cubicBezTo>
                  <a:pt x="13112" y="8118"/>
                  <a:pt x="13106" y="8117"/>
                  <a:pt x="13100" y="8117"/>
                </a:cubicBezTo>
                <a:cubicBezTo>
                  <a:pt x="13053" y="8114"/>
                  <a:pt x="12959" y="8108"/>
                  <a:pt x="12881" y="8106"/>
                </a:cubicBezTo>
                <a:cubicBezTo>
                  <a:pt x="12671" y="8099"/>
                  <a:pt x="12453" y="8057"/>
                  <a:pt x="12468" y="8027"/>
                </a:cubicBezTo>
                <a:cubicBezTo>
                  <a:pt x="12474" y="8012"/>
                  <a:pt x="12571" y="7978"/>
                  <a:pt x="12675" y="7954"/>
                </a:cubicBezTo>
                <a:cubicBezTo>
                  <a:pt x="12897" y="7903"/>
                  <a:pt x="12908" y="7881"/>
                  <a:pt x="12702" y="7881"/>
                </a:cubicBezTo>
                <a:cubicBezTo>
                  <a:pt x="12667" y="7881"/>
                  <a:pt x="12625" y="7881"/>
                  <a:pt x="12577" y="7883"/>
                </a:cubicBezTo>
                <a:cubicBezTo>
                  <a:pt x="12415" y="7887"/>
                  <a:pt x="12330" y="7908"/>
                  <a:pt x="12366" y="7935"/>
                </a:cubicBezTo>
                <a:cubicBezTo>
                  <a:pt x="12477" y="8016"/>
                  <a:pt x="12219" y="8192"/>
                  <a:pt x="12010" y="8192"/>
                </a:cubicBezTo>
                <a:cubicBezTo>
                  <a:pt x="11997" y="8192"/>
                  <a:pt x="11984" y="8192"/>
                  <a:pt x="11971" y="8190"/>
                </a:cubicBezTo>
                <a:cubicBezTo>
                  <a:pt x="11959" y="8189"/>
                  <a:pt x="11947" y="8189"/>
                  <a:pt x="11936" y="8189"/>
                </a:cubicBezTo>
                <a:cubicBezTo>
                  <a:pt x="11876" y="8189"/>
                  <a:pt x="11818" y="8199"/>
                  <a:pt x="11762" y="8220"/>
                </a:cubicBezTo>
                <a:cubicBezTo>
                  <a:pt x="11712" y="8238"/>
                  <a:pt x="11654" y="8247"/>
                  <a:pt x="11612" y="8247"/>
                </a:cubicBezTo>
                <a:cubicBezTo>
                  <a:pt x="11556" y="8247"/>
                  <a:pt x="11528" y="8232"/>
                  <a:pt x="11583" y="8206"/>
                </a:cubicBezTo>
                <a:cubicBezTo>
                  <a:pt x="11614" y="8192"/>
                  <a:pt x="11590" y="8180"/>
                  <a:pt x="11524" y="8178"/>
                </a:cubicBezTo>
                <a:cubicBezTo>
                  <a:pt x="11523" y="8178"/>
                  <a:pt x="11521" y="8178"/>
                  <a:pt x="11520" y="8178"/>
                </a:cubicBezTo>
                <a:cubicBezTo>
                  <a:pt x="11456" y="8178"/>
                  <a:pt x="11406" y="8209"/>
                  <a:pt x="11395" y="8256"/>
                </a:cubicBezTo>
                <a:cubicBezTo>
                  <a:pt x="11385" y="8294"/>
                  <a:pt x="11354" y="8322"/>
                  <a:pt x="11323" y="8322"/>
                </a:cubicBezTo>
                <a:cubicBezTo>
                  <a:pt x="11320" y="8322"/>
                  <a:pt x="11316" y="8322"/>
                  <a:pt x="11313" y="8321"/>
                </a:cubicBezTo>
                <a:cubicBezTo>
                  <a:pt x="11293" y="8317"/>
                  <a:pt x="11251" y="8315"/>
                  <a:pt x="11204" y="8315"/>
                </a:cubicBezTo>
                <a:cubicBezTo>
                  <a:pt x="11170" y="8315"/>
                  <a:pt x="11133" y="8316"/>
                  <a:pt x="11099" y="8318"/>
                </a:cubicBezTo>
                <a:cubicBezTo>
                  <a:pt x="11086" y="8319"/>
                  <a:pt x="11074" y="8319"/>
                  <a:pt x="11061" y="8319"/>
                </a:cubicBezTo>
                <a:cubicBezTo>
                  <a:pt x="10993" y="8319"/>
                  <a:pt x="10932" y="8309"/>
                  <a:pt x="10919" y="8293"/>
                </a:cubicBezTo>
                <a:cubicBezTo>
                  <a:pt x="10911" y="8285"/>
                  <a:pt x="10902" y="8281"/>
                  <a:pt x="10894" y="8281"/>
                </a:cubicBezTo>
                <a:cubicBezTo>
                  <a:pt x="10885" y="8281"/>
                  <a:pt x="10876" y="8286"/>
                  <a:pt x="10869" y="8297"/>
                </a:cubicBezTo>
                <a:cubicBezTo>
                  <a:pt x="10859" y="8316"/>
                  <a:pt x="10761" y="8333"/>
                  <a:pt x="10642" y="8333"/>
                </a:cubicBezTo>
                <a:cubicBezTo>
                  <a:pt x="10637" y="8333"/>
                  <a:pt x="10632" y="8333"/>
                  <a:pt x="10628" y="8333"/>
                </a:cubicBezTo>
                <a:cubicBezTo>
                  <a:pt x="10618" y="8333"/>
                  <a:pt x="10608" y="8333"/>
                  <a:pt x="10597" y="8333"/>
                </a:cubicBezTo>
                <a:cubicBezTo>
                  <a:pt x="10480" y="8333"/>
                  <a:pt x="10353" y="8348"/>
                  <a:pt x="10299" y="8368"/>
                </a:cubicBezTo>
                <a:cubicBezTo>
                  <a:pt x="10262" y="8381"/>
                  <a:pt x="10240" y="8388"/>
                  <a:pt x="10230" y="8388"/>
                </a:cubicBezTo>
                <a:cubicBezTo>
                  <a:pt x="10216" y="8388"/>
                  <a:pt x="10229" y="8374"/>
                  <a:pt x="10265" y="8342"/>
                </a:cubicBezTo>
                <a:cubicBezTo>
                  <a:pt x="10295" y="8315"/>
                  <a:pt x="10307" y="8302"/>
                  <a:pt x="10298" y="8302"/>
                </a:cubicBezTo>
                <a:cubicBezTo>
                  <a:pt x="10289" y="8302"/>
                  <a:pt x="10260" y="8314"/>
                  <a:pt x="10208" y="8339"/>
                </a:cubicBezTo>
                <a:cubicBezTo>
                  <a:pt x="10166" y="8360"/>
                  <a:pt x="10121" y="8371"/>
                  <a:pt x="10087" y="8371"/>
                </a:cubicBezTo>
                <a:cubicBezTo>
                  <a:pt x="10067" y="8371"/>
                  <a:pt x="10052" y="8367"/>
                  <a:pt x="10044" y="8359"/>
                </a:cubicBezTo>
                <a:cubicBezTo>
                  <a:pt x="10037" y="8352"/>
                  <a:pt x="10031" y="8348"/>
                  <a:pt x="10026" y="8348"/>
                </a:cubicBezTo>
                <a:cubicBezTo>
                  <a:pt x="10016" y="8348"/>
                  <a:pt x="10011" y="8364"/>
                  <a:pt x="10014" y="8391"/>
                </a:cubicBezTo>
                <a:cubicBezTo>
                  <a:pt x="10019" y="8421"/>
                  <a:pt x="10009" y="8439"/>
                  <a:pt x="9994" y="8439"/>
                </a:cubicBezTo>
                <a:cubicBezTo>
                  <a:pt x="9988" y="8439"/>
                  <a:pt x="9982" y="8436"/>
                  <a:pt x="9975" y="8432"/>
                </a:cubicBezTo>
                <a:cubicBezTo>
                  <a:pt x="9943" y="8408"/>
                  <a:pt x="9881" y="8396"/>
                  <a:pt x="9823" y="8396"/>
                </a:cubicBezTo>
                <a:cubicBezTo>
                  <a:pt x="9760" y="8396"/>
                  <a:pt x="9701" y="8410"/>
                  <a:pt x="9687" y="8436"/>
                </a:cubicBezTo>
                <a:cubicBezTo>
                  <a:pt x="9674" y="8464"/>
                  <a:pt x="9513" y="8486"/>
                  <a:pt x="9389" y="8486"/>
                </a:cubicBezTo>
                <a:cubicBezTo>
                  <a:pt x="9344" y="8486"/>
                  <a:pt x="9304" y="8483"/>
                  <a:pt x="9277" y="8477"/>
                </a:cubicBezTo>
                <a:cubicBezTo>
                  <a:pt x="9214" y="8460"/>
                  <a:pt x="9410" y="8423"/>
                  <a:pt x="9518" y="8423"/>
                </a:cubicBezTo>
                <a:cubicBezTo>
                  <a:pt x="9538" y="8423"/>
                  <a:pt x="9555" y="8425"/>
                  <a:pt x="9567" y="8427"/>
                </a:cubicBezTo>
                <a:cubicBezTo>
                  <a:pt x="9575" y="8429"/>
                  <a:pt x="9582" y="8430"/>
                  <a:pt x="9587" y="8430"/>
                </a:cubicBezTo>
                <a:cubicBezTo>
                  <a:pt x="9614" y="8430"/>
                  <a:pt x="9603" y="8405"/>
                  <a:pt x="9552" y="8362"/>
                </a:cubicBezTo>
                <a:cubicBezTo>
                  <a:pt x="9498" y="8316"/>
                  <a:pt x="9469" y="8297"/>
                  <a:pt x="9433" y="8297"/>
                </a:cubicBezTo>
                <a:cubicBezTo>
                  <a:pt x="9410" y="8297"/>
                  <a:pt x="9384" y="8305"/>
                  <a:pt x="9346" y="8320"/>
                </a:cubicBezTo>
                <a:cubicBezTo>
                  <a:pt x="9310" y="8335"/>
                  <a:pt x="9283" y="8342"/>
                  <a:pt x="9260" y="8342"/>
                </a:cubicBezTo>
                <a:cubicBezTo>
                  <a:pt x="9231" y="8342"/>
                  <a:pt x="9210" y="8329"/>
                  <a:pt x="9186" y="8302"/>
                </a:cubicBezTo>
                <a:cubicBezTo>
                  <a:pt x="9153" y="8266"/>
                  <a:pt x="9113" y="8239"/>
                  <a:pt x="9067" y="8224"/>
                </a:cubicBezTo>
                <a:cubicBezTo>
                  <a:pt x="9060" y="8222"/>
                  <a:pt x="9054" y="8222"/>
                  <a:pt x="9050" y="8222"/>
                </a:cubicBezTo>
                <a:cubicBezTo>
                  <a:pt x="9032" y="8222"/>
                  <a:pt x="9042" y="8239"/>
                  <a:pt x="9077" y="8266"/>
                </a:cubicBezTo>
                <a:cubicBezTo>
                  <a:pt x="9117" y="8298"/>
                  <a:pt x="9128" y="8312"/>
                  <a:pt x="9108" y="8312"/>
                </a:cubicBezTo>
                <a:cubicBezTo>
                  <a:pt x="9096" y="8312"/>
                  <a:pt x="9073" y="8307"/>
                  <a:pt x="9038" y="8299"/>
                </a:cubicBezTo>
                <a:cubicBezTo>
                  <a:pt x="9019" y="8294"/>
                  <a:pt x="9003" y="8292"/>
                  <a:pt x="8988" y="8292"/>
                </a:cubicBezTo>
                <a:cubicBezTo>
                  <a:pt x="8911" y="8292"/>
                  <a:pt x="8907" y="8354"/>
                  <a:pt x="9002" y="8399"/>
                </a:cubicBezTo>
                <a:cubicBezTo>
                  <a:pt x="9021" y="8409"/>
                  <a:pt x="9038" y="8413"/>
                  <a:pt x="9051" y="8413"/>
                </a:cubicBezTo>
                <a:cubicBezTo>
                  <a:pt x="9063" y="8413"/>
                  <a:pt x="9070" y="8409"/>
                  <a:pt x="9070" y="8399"/>
                </a:cubicBezTo>
                <a:cubicBezTo>
                  <a:pt x="9067" y="8383"/>
                  <a:pt x="9089" y="8370"/>
                  <a:pt x="9122" y="8370"/>
                </a:cubicBezTo>
                <a:cubicBezTo>
                  <a:pt x="9125" y="8370"/>
                  <a:pt x="9129" y="8370"/>
                  <a:pt x="9132" y="8371"/>
                </a:cubicBezTo>
                <a:cubicBezTo>
                  <a:pt x="9170" y="8375"/>
                  <a:pt x="9195" y="8412"/>
                  <a:pt x="9185" y="8450"/>
                </a:cubicBezTo>
                <a:cubicBezTo>
                  <a:pt x="9175" y="8495"/>
                  <a:pt x="9113" y="8517"/>
                  <a:pt x="9048" y="8517"/>
                </a:cubicBezTo>
                <a:cubicBezTo>
                  <a:pt x="8986" y="8517"/>
                  <a:pt x="8921" y="8497"/>
                  <a:pt x="8897" y="8454"/>
                </a:cubicBezTo>
                <a:cubicBezTo>
                  <a:pt x="8883" y="8428"/>
                  <a:pt x="8870" y="8415"/>
                  <a:pt x="8853" y="8415"/>
                </a:cubicBezTo>
                <a:cubicBezTo>
                  <a:pt x="8841" y="8415"/>
                  <a:pt x="8827" y="8422"/>
                  <a:pt x="8810" y="8433"/>
                </a:cubicBezTo>
                <a:cubicBezTo>
                  <a:pt x="8784" y="8449"/>
                  <a:pt x="8755" y="8457"/>
                  <a:pt x="8725" y="8457"/>
                </a:cubicBezTo>
                <a:cubicBezTo>
                  <a:pt x="8715" y="8457"/>
                  <a:pt x="8705" y="8456"/>
                  <a:pt x="8695" y="8454"/>
                </a:cubicBezTo>
                <a:cubicBezTo>
                  <a:pt x="8659" y="8445"/>
                  <a:pt x="8664" y="8415"/>
                  <a:pt x="8703" y="8387"/>
                </a:cubicBezTo>
                <a:cubicBezTo>
                  <a:pt x="8828" y="8297"/>
                  <a:pt x="8881" y="8222"/>
                  <a:pt x="8823" y="8222"/>
                </a:cubicBezTo>
                <a:cubicBezTo>
                  <a:pt x="8821" y="8222"/>
                  <a:pt x="8818" y="8223"/>
                  <a:pt x="8814" y="8223"/>
                </a:cubicBezTo>
                <a:cubicBezTo>
                  <a:pt x="8771" y="8230"/>
                  <a:pt x="8734" y="8257"/>
                  <a:pt x="8713" y="8297"/>
                </a:cubicBezTo>
                <a:cubicBezTo>
                  <a:pt x="8695" y="8334"/>
                  <a:pt x="8667" y="8353"/>
                  <a:pt x="8618" y="8353"/>
                </a:cubicBezTo>
                <a:cubicBezTo>
                  <a:pt x="8576" y="8353"/>
                  <a:pt x="8519" y="8339"/>
                  <a:pt x="8440" y="8312"/>
                </a:cubicBezTo>
                <a:cubicBezTo>
                  <a:pt x="8414" y="8303"/>
                  <a:pt x="8379" y="8299"/>
                  <a:pt x="8342" y="8299"/>
                </a:cubicBezTo>
                <a:cubicBezTo>
                  <a:pt x="8249" y="8299"/>
                  <a:pt x="8142" y="8324"/>
                  <a:pt x="8127" y="8357"/>
                </a:cubicBezTo>
                <a:cubicBezTo>
                  <a:pt x="8118" y="8374"/>
                  <a:pt x="8159" y="8385"/>
                  <a:pt x="8223" y="8385"/>
                </a:cubicBezTo>
                <a:cubicBezTo>
                  <a:pt x="8234" y="8385"/>
                  <a:pt x="8245" y="8385"/>
                  <a:pt x="8256" y="8384"/>
                </a:cubicBezTo>
                <a:cubicBezTo>
                  <a:pt x="8264" y="8384"/>
                  <a:pt x="8272" y="8384"/>
                  <a:pt x="8280" y="8384"/>
                </a:cubicBezTo>
                <a:cubicBezTo>
                  <a:pt x="8358" y="8384"/>
                  <a:pt x="8452" y="8397"/>
                  <a:pt x="8503" y="8417"/>
                </a:cubicBezTo>
                <a:cubicBezTo>
                  <a:pt x="8545" y="8434"/>
                  <a:pt x="8527" y="8443"/>
                  <a:pt x="8460" y="8443"/>
                </a:cubicBezTo>
                <a:cubicBezTo>
                  <a:pt x="8430" y="8443"/>
                  <a:pt x="8390" y="8441"/>
                  <a:pt x="8340" y="8438"/>
                </a:cubicBezTo>
                <a:cubicBezTo>
                  <a:pt x="8192" y="8427"/>
                  <a:pt x="8058" y="8405"/>
                  <a:pt x="8032" y="8387"/>
                </a:cubicBezTo>
                <a:cubicBezTo>
                  <a:pt x="8017" y="8374"/>
                  <a:pt x="8001" y="8367"/>
                  <a:pt x="7991" y="8367"/>
                </a:cubicBezTo>
                <a:cubicBezTo>
                  <a:pt x="7986" y="8367"/>
                  <a:pt x="7982" y="8369"/>
                  <a:pt x="7980" y="8374"/>
                </a:cubicBezTo>
                <a:cubicBezTo>
                  <a:pt x="7974" y="8384"/>
                  <a:pt x="8049" y="8438"/>
                  <a:pt x="8146" y="8496"/>
                </a:cubicBezTo>
                <a:cubicBezTo>
                  <a:pt x="8243" y="8553"/>
                  <a:pt x="8283" y="8577"/>
                  <a:pt x="8270" y="8577"/>
                </a:cubicBezTo>
                <a:cubicBezTo>
                  <a:pt x="8260" y="8577"/>
                  <a:pt x="8223" y="8565"/>
                  <a:pt x="8158" y="8542"/>
                </a:cubicBezTo>
                <a:cubicBezTo>
                  <a:pt x="8092" y="8520"/>
                  <a:pt x="8032" y="8506"/>
                  <a:pt x="8001" y="8506"/>
                </a:cubicBezTo>
                <a:cubicBezTo>
                  <a:pt x="7989" y="8506"/>
                  <a:pt x="7981" y="8508"/>
                  <a:pt x="7979" y="8512"/>
                </a:cubicBezTo>
                <a:cubicBezTo>
                  <a:pt x="7971" y="8529"/>
                  <a:pt x="7883" y="8545"/>
                  <a:pt x="7782" y="8550"/>
                </a:cubicBezTo>
                <a:cubicBezTo>
                  <a:pt x="7604" y="8560"/>
                  <a:pt x="7601" y="8563"/>
                  <a:pt x="7688" y="8641"/>
                </a:cubicBezTo>
                <a:cubicBezTo>
                  <a:pt x="7736" y="8683"/>
                  <a:pt x="7756" y="8702"/>
                  <a:pt x="7749" y="8702"/>
                </a:cubicBezTo>
                <a:cubicBezTo>
                  <a:pt x="7742" y="8702"/>
                  <a:pt x="7720" y="8691"/>
                  <a:pt x="7680" y="8671"/>
                </a:cubicBezTo>
                <a:cubicBezTo>
                  <a:pt x="7651" y="8656"/>
                  <a:pt x="7621" y="8648"/>
                  <a:pt x="7598" y="8648"/>
                </a:cubicBezTo>
                <a:cubicBezTo>
                  <a:pt x="7580" y="8648"/>
                  <a:pt x="7566" y="8653"/>
                  <a:pt x="7561" y="8663"/>
                </a:cubicBezTo>
                <a:cubicBezTo>
                  <a:pt x="7558" y="8676"/>
                  <a:pt x="7546" y="8683"/>
                  <a:pt x="7535" y="8683"/>
                </a:cubicBezTo>
                <a:cubicBezTo>
                  <a:pt x="7526" y="8683"/>
                  <a:pt x="7517" y="8678"/>
                  <a:pt x="7512" y="8669"/>
                </a:cubicBezTo>
                <a:cubicBezTo>
                  <a:pt x="7503" y="8660"/>
                  <a:pt x="7477" y="8655"/>
                  <a:pt x="7444" y="8655"/>
                </a:cubicBezTo>
                <a:cubicBezTo>
                  <a:pt x="7415" y="8655"/>
                  <a:pt x="7379" y="8658"/>
                  <a:pt x="7345" y="8666"/>
                </a:cubicBezTo>
                <a:cubicBezTo>
                  <a:pt x="7302" y="8676"/>
                  <a:pt x="7271" y="8681"/>
                  <a:pt x="7245" y="8681"/>
                </a:cubicBezTo>
                <a:cubicBezTo>
                  <a:pt x="7194" y="8681"/>
                  <a:pt x="7161" y="8660"/>
                  <a:pt x="7092" y="8603"/>
                </a:cubicBezTo>
                <a:cubicBezTo>
                  <a:pt x="7030" y="8553"/>
                  <a:pt x="6934" y="8499"/>
                  <a:pt x="6882" y="8487"/>
                </a:cubicBezTo>
                <a:cubicBezTo>
                  <a:pt x="6866" y="8484"/>
                  <a:pt x="6855" y="8482"/>
                  <a:pt x="6848" y="8482"/>
                </a:cubicBezTo>
                <a:cubicBezTo>
                  <a:pt x="6826" y="8482"/>
                  <a:pt x="6842" y="8497"/>
                  <a:pt x="6895" y="8529"/>
                </a:cubicBezTo>
                <a:cubicBezTo>
                  <a:pt x="6946" y="8559"/>
                  <a:pt x="6961" y="8577"/>
                  <a:pt x="6940" y="8577"/>
                </a:cubicBezTo>
                <a:cubicBezTo>
                  <a:pt x="6935" y="8577"/>
                  <a:pt x="6928" y="8576"/>
                  <a:pt x="6918" y="8574"/>
                </a:cubicBezTo>
                <a:cubicBezTo>
                  <a:pt x="6908" y="8571"/>
                  <a:pt x="6899" y="8570"/>
                  <a:pt x="6891" y="8570"/>
                </a:cubicBezTo>
                <a:cubicBezTo>
                  <a:pt x="6857" y="8570"/>
                  <a:pt x="6837" y="8589"/>
                  <a:pt x="6842" y="8621"/>
                </a:cubicBezTo>
                <a:cubicBezTo>
                  <a:pt x="6846" y="8650"/>
                  <a:pt x="6841" y="8665"/>
                  <a:pt x="6822" y="8665"/>
                </a:cubicBezTo>
                <a:cubicBezTo>
                  <a:pt x="6808" y="8665"/>
                  <a:pt x="6786" y="8657"/>
                  <a:pt x="6754" y="8641"/>
                </a:cubicBezTo>
                <a:cubicBezTo>
                  <a:pt x="6722" y="8625"/>
                  <a:pt x="6703" y="8616"/>
                  <a:pt x="6696" y="8616"/>
                </a:cubicBezTo>
                <a:cubicBezTo>
                  <a:pt x="6685" y="8616"/>
                  <a:pt x="6704" y="8636"/>
                  <a:pt x="6751" y="8679"/>
                </a:cubicBezTo>
                <a:cubicBezTo>
                  <a:pt x="6803" y="8729"/>
                  <a:pt x="6826" y="8751"/>
                  <a:pt x="6813" y="8751"/>
                </a:cubicBezTo>
                <a:cubicBezTo>
                  <a:pt x="6803" y="8751"/>
                  <a:pt x="6771" y="8738"/>
                  <a:pt x="6716" y="8715"/>
                </a:cubicBezTo>
                <a:cubicBezTo>
                  <a:pt x="6675" y="8698"/>
                  <a:pt x="6641" y="8689"/>
                  <a:pt x="6622" y="8689"/>
                </a:cubicBezTo>
                <a:cubicBezTo>
                  <a:pt x="6608" y="8689"/>
                  <a:pt x="6601" y="8694"/>
                  <a:pt x="6606" y="8703"/>
                </a:cubicBezTo>
                <a:cubicBezTo>
                  <a:pt x="6614" y="8720"/>
                  <a:pt x="6603" y="8730"/>
                  <a:pt x="6581" y="8730"/>
                </a:cubicBezTo>
                <a:cubicBezTo>
                  <a:pt x="6573" y="8730"/>
                  <a:pt x="6563" y="8729"/>
                  <a:pt x="6552" y="8726"/>
                </a:cubicBezTo>
                <a:cubicBezTo>
                  <a:pt x="6540" y="8723"/>
                  <a:pt x="6531" y="8721"/>
                  <a:pt x="6524" y="8721"/>
                </a:cubicBezTo>
                <a:cubicBezTo>
                  <a:pt x="6498" y="8721"/>
                  <a:pt x="6501" y="8741"/>
                  <a:pt x="6531" y="8784"/>
                </a:cubicBezTo>
                <a:cubicBezTo>
                  <a:pt x="6554" y="8818"/>
                  <a:pt x="6559" y="8840"/>
                  <a:pt x="6545" y="8840"/>
                </a:cubicBezTo>
                <a:cubicBezTo>
                  <a:pt x="6542" y="8840"/>
                  <a:pt x="6538" y="8839"/>
                  <a:pt x="6533" y="8836"/>
                </a:cubicBezTo>
                <a:cubicBezTo>
                  <a:pt x="6522" y="8832"/>
                  <a:pt x="6494" y="8830"/>
                  <a:pt x="6453" y="8830"/>
                </a:cubicBezTo>
                <a:cubicBezTo>
                  <a:pt x="6382" y="8830"/>
                  <a:pt x="6273" y="8836"/>
                  <a:pt x="6161" y="8850"/>
                </a:cubicBezTo>
                <a:cubicBezTo>
                  <a:pt x="6057" y="8862"/>
                  <a:pt x="5983" y="8869"/>
                  <a:pt x="5927" y="8869"/>
                </a:cubicBezTo>
                <a:cubicBezTo>
                  <a:pt x="5836" y="8869"/>
                  <a:pt x="5791" y="8851"/>
                  <a:pt x="5736" y="8809"/>
                </a:cubicBezTo>
                <a:cubicBezTo>
                  <a:pt x="5698" y="8782"/>
                  <a:pt x="5670" y="8766"/>
                  <a:pt x="5657" y="8766"/>
                </a:cubicBezTo>
                <a:cubicBezTo>
                  <a:pt x="5651" y="8766"/>
                  <a:pt x="5649" y="8771"/>
                  <a:pt x="5654" y="8781"/>
                </a:cubicBezTo>
                <a:cubicBezTo>
                  <a:pt x="5662" y="8800"/>
                  <a:pt x="5646" y="8811"/>
                  <a:pt x="5617" y="8811"/>
                </a:cubicBezTo>
                <a:cubicBezTo>
                  <a:pt x="5605" y="8811"/>
                  <a:pt x="5591" y="8809"/>
                  <a:pt x="5575" y="8805"/>
                </a:cubicBezTo>
                <a:cubicBezTo>
                  <a:pt x="5556" y="8801"/>
                  <a:pt x="5540" y="8799"/>
                  <a:pt x="5526" y="8799"/>
                </a:cubicBezTo>
                <a:cubicBezTo>
                  <a:pt x="5500" y="8799"/>
                  <a:pt x="5486" y="8806"/>
                  <a:pt x="5493" y="8820"/>
                </a:cubicBezTo>
                <a:cubicBezTo>
                  <a:pt x="5518" y="8876"/>
                  <a:pt x="5193" y="8924"/>
                  <a:pt x="4954" y="8924"/>
                </a:cubicBezTo>
                <a:cubicBezTo>
                  <a:pt x="4846" y="8924"/>
                  <a:pt x="4756" y="8915"/>
                  <a:pt x="4724" y="8891"/>
                </a:cubicBezTo>
                <a:cubicBezTo>
                  <a:pt x="4709" y="8880"/>
                  <a:pt x="4697" y="8874"/>
                  <a:pt x="4690" y="8874"/>
                </a:cubicBezTo>
                <a:cubicBezTo>
                  <a:pt x="4682" y="8874"/>
                  <a:pt x="4682" y="8883"/>
                  <a:pt x="4690" y="8899"/>
                </a:cubicBezTo>
                <a:cubicBezTo>
                  <a:pt x="4706" y="8933"/>
                  <a:pt x="4537" y="8961"/>
                  <a:pt x="4408" y="8961"/>
                </a:cubicBezTo>
                <a:cubicBezTo>
                  <a:pt x="4341" y="8961"/>
                  <a:pt x="4285" y="8953"/>
                  <a:pt x="4270" y="8936"/>
                </a:cubicBezTo>
                <a:cubicBezTo>
                  <a:pt x="4268" y="8933"/>
                  <a:pt x="4262" y="8931"/>
                  <a:pt x="4255" y="8931"/>
                </a:cubicBezTo>
                <a:cubicBezTo>
                  <a:pt x="4228" y="8931"/>
                  <a:pt x="4177" y="8951"/>
                  <a:pt x="4126" y="8984"/>
                </a:cubicBezTo>
                <a:cubicBezTo>
                  <a:pt x="4067" y="9020"/>
                  <a:pt x="3987" y="9045"/>
                  <a:pt x="3936" y="9045"/>
                </a:cubicBezTo>
                <a:cubicBezTo>
                  <a:pt x="3930" y="9045"/>
                  <a:pt x="3924" y="9044"/>
                  <a:pt x="3918" y="9044"/>
                </a:cubicBezTo>
                <a:lnTo>
                  <a:pt x="3769" y="9015"/>
                </a:lnTo>
                <a:cubicBezTo>
                  <a:pt x="3761" y="9014"/>
                  <a:pt x="3749" y="9013"/>
                  <a:pt x="3736" y="9013"/>
                </a:cubicBezTo>
                <a:cubicBezTo>
                  <a:pt x="3691" y="9013"/>
                  <a:pt x="3620" y="9021"/>
                  <a:pt x="3553" y="9033"/>
                </a:cubicBezTo>
                <a:cubicBezTo>
                  <a:pt x="3519" y="9040"/>
                  <a:pt x="3482" y="9043"/>
                  <a:pt x="3446" y="9043"/>
                </a:cubicBezTo>
                <a:cubicBezTo>
                  <a:pt x="3389" y="9043"/>
                  <a:pt x="3334" y="9035"/>
                  <a:pt x="3299" y="9018"/>
                </a:cubicBezTo>
                <a:cubicBezTo>
                  <a:pt x="3265" y="9003"/>
                  <a:pt x="3245" y="8995"/>
                  <a:pt x="3238" y="8995"/>
                </a:cubicBezTo>
                <a:cubicBezTo>
                  <a:pt x="3230" y="8995"/>
                  <a:pt x="3238" y="9005"/>
                  <a:pt x="3262" y="9024"/>
                </a:cubicBezTo>
                <a:cubicBezTo>
                  <a:pt x="3315" y="9069"/>
                  <a:pt x="3308" y="9081"/>
                  <a:pt x="3212" y="9099"/>
                </a:cubicBezTo>
                <a:cubicBezTo>
                  <a:pt x="3168" y="9108"/>
                  <a:pt x="3123" y="9112"/>
                  <a:pt x="3078" y="9112"/>
                </a:cubicBezTo>
                <a:cubicBezTo>
                  <a:pt x="3056" y="9112"/>
                  <a:pt x="3034" y="9111"/>
                  <a:pt x="3012" y="9109"/>
                </a:cubicBezTo>
                <a:cubicBezTo>
                  <a:pt x="2920" y="9095"/>
                  <a:pt x="2818" y="9089"/>
                  <a:pt x="2740" y="9089"/>
                </a:cubicBezTo>
                <a:cubicBezTo>
                  <a:pt x="2667" y="9089"/>
                  <a:pt x="2614" y="9095"/>
                  <a:pt x="2608" y="9106"/>
                </a:cubicBezTo>
                <a:cubicBezTo>
                  <a:pt x="2604" y="9114"/>
                  <a:pt x="2585" y="9117"/>
                  <a:pt x="2557" y="9117"/>
                </a:cubicBezTo>
                <a:cubicBezTo>
                  <a:pt x="2529" y="9117"/>
                  <a:pt x="2492" y="9114"/>
                  <a:pt x="2453" y="9106"/>
                </a:cubicBezTo>
                <a:cubicBezTo>
                  <a:pt x="2417" y="9100"/>
                  <a:pt x="2381" y="9096"/>
                  <a:pt x="2350" y="9096"/>
                </a:cubicBezTo>
                <a:cubicBezTo>
                  <a:pt x="2313" y="9096"/>
                  <a:pt x="2283" y="9101"/>
                  <a:pt x="2271" y="9111"/>
                </a:cubicBezTo>
                <a:cubicBezTo>
                  <a:pt x="2252" y="9126"/>
                  <a:pt x="2228" y="9132"/>
                  <a:pt x="2205" y="9132"/>
                </a:cubicBezTo>
                <a:cubicBezTo>
                  <a:pt x="2161" y="9132"/>
                  <a:pt x="2124" y="9108"/>
                  <a:pt x="2153" y="9078"/>
                </a:cubicBezTo>
                <a:cubicBezTo>
                  <a:pt x="2172" y="9059"/>
                  <a:pt x="2154" y="9023"/>
                  <a:pt x="2117" y="9003"/>
                </a:cubicBezTo>
                <a:cubicBezTo>
                  <a:pt x="2103" y="8996"/>
                  <a:pt x="2087" y="8992"/>
                  <a:pt x="2073" y="8992"/>
                </a:cubicBezTo>
                <a:cubicBezTo>
                  <a:pt x="2049" y="8992"/>
                  <a:pt x="2028" y="9002"/>
                  <a:pt x="2019" y="9021"/>
                </a:cubicBezTo>
                <a:cubicBezTo>
                  <a:pt x="2004" y="9051"/>
                  <a:pt x="2023" y="9091"/>
                  <a:pt x="2062" y="9111"/>
                </a:cubicBezTo>
                <a:cubicBezTo>
                  <a:pt x="2143" y="9152"/>
                  <a:pt x="2077" y="9178"/>
                  <a:pt x="1951" y="9178"/>
                </a:cubicBezTo>
                <a:cubicBezTo>
                  <a:pt x="1893" y="9178"/>
                  <a:pt x="1822" y="9173"/>
                  <a:pt x="1747" y="9160"/>
                </a:cubicBezTo>
                <a:cubicBezTo>
                  <a:pt x="1661" y="9145"/>
                  <a:pt x="1587" y="9139"/>
                  <a:pt x="1531" y="9139"/>
                </a:cubicBezTo>
                <a:cubicBezTo>
                  <a:pt x="1426" y="9139"/>
                  <a:pt x="1382" y="9162"/>
                  <a:pt x="1440" y="9203"/>
                </a:cubicBezTo>
                <a:cubicBezTo>
                  <a:pt x="1456" y="9216"/>
                  <a:pt x="1473" y="9222"/>
                  <a:pt x="1487" y="9222"/>
                </a:cubicBezTo>
                <a:cubicBezTo>
                  <a:pt x="1498" y="9222"/>
                  <a:pt x="1507" y="9217"/>
                  <a:pt x="1511" y="9209"/>
                </a:cubicBezTo>
                <a:cubicBezTo>
                  <a:pt x="1516" y="9199"/>
                  <a:pt x="1544" y="9194"/>
                  <a:pt x="1586" y="9194"/>
                </a:cubicBezTo>
                <a:cubicBezTo>
                  <a:pt x="1624" y="9194"/>
                  <a:pt x="1672" y="9198"/>
                  <a:pt x="1725" y="9206"/>
                </a:cubicBezTo>
                <a:cubicBezTo>
                  <a:pt x="1940" y="9242"/>
                  <a:pt x="1945" y="9260"/>
                  <a:pt x="1768" y="9327"/>
                </a:cubicBezTo>
                <a:cubicBezTo>
                  <a:pt x="1733" y="9340"/>
                  <a:pt x="1704" y="9346"/>
                  <a:pt x="1686" y="9346"/>
                </a:cubicBezTo>
                <a:cubicBezTo>
                  <a:pt x="1668" y="9346"/>
                  <a:pt x="1660" y="9340"/>
                  <a:pt x="1665" y="9329"/>
                </a:cubicBezTo>
                <a:cubicBezTo>
                  <a:pt x="1680" y="9299"/>
                  <a:pt x="1635" y="9281"/>
                  <a:pt x="1532" y="9273"/>
                </a:cubicBezTo>
                <a:cubicBezTo>
                  <a:pt x="1506" y="9272"/>
                  <a:pt x="1482" y="9271"/>
                  <a:pt x="1461" y="9271"/>
                </a:cubicBezTo>
                <a:cubicBezTo>
                  <a:pt x="1314" y="9271"/>
                  <a:pt x="1264" y="9316"/>
                  <a:pt x="1199" y="9473"/>
                </a:cubicBezTo>
                <a:cubicBezTo>
                  <a:pt x="1168" y="9550"/>
                  <a:pt x="1130" y="9606"/>
                  <a:pt x="1113" y="9606"/>
                </a:cubicBezTo>
                <a:cubicBezTo>
                  <a:pt x="1111" y="9606"/>
                  <a:pt x="1110" y="9606"/>
                  <a:pt x="1108" y="9605"/>
                </a:cubicBezTo>
                <a:cubicBezTo>
                  <a:pt x="1100" y="9598"/>
                  <a:pt x="1074" y="9595"/>
                  <a:pt x="1039" y="9595"/>
                </a:cubicBezTo>
                <a:cubicBezTo>
                  <a:pt x="1004" y="9595"/>
                  <a:pt x="959" y="9598"/>
                  <a:pt x="913" y="9605"/>
                </a:cubicBezTo>
                <a:cubicBezTo>
                  <a:pt x="799" y="9620"/>
                  <a:pt x="761" y="9644"/>
                  <a:pt x="792" y="9682"/>
                </a:cubicBezTo>
                <a:cubicBezTo>
                  <a:pt x="823" y="9720"/>
                  <a:pt x="787" y="9739"/>
                  <a:pt x="680" y="9742"/>
                </a:cubicBezTo>
                <a:cubicBezTo>
                  <a:pt x="593" y="9745"/>
                  <a:pt x="479" y="9775"/>
                  <a:pt x="425" y="9811"/>
                </a:cubicBezTo>
                <a:cubicBezTo>
                  <a:pt x="378" y="9842"/>
                  <a:pt x="322" y="9864"/>
                  <a:pt x="289" y="9864"/>
                </a:cubicBezTo>
                <a:cubicBezTo>
                  <a:pt x="285" y="9864"/>
                  <a:pt x="281" y="9864"/>
                  <a:pt x="277" y="9863"/>
                </a:cubicBezTo>
                <a:cubicBezTo>
                  <a:pt x="274" y="9862"/>
                  <a:pt x="271" y="9862"/>
                  <a:pt x="268" y="9862"/>
                </a:cubicBezTo>
                <a:cubicBezTo>
                  <a:pt x="241" y="9862"/>
                  <a:pt x="208" y="9890"/>
                  <a:pt x="189" y="9927"/>
                </a:cubicBezTo>
                <a:cubicBezTo>
                  <a:pt x="170" y="9968"/>
                  <a:pt x="163" y="9986"/>
                  <a:pt x="186" y="9986"/>
                </a:cubicBezTo>
                <a:cubicBezTo>
                  <a:pt x="206" y="9986"/>
                  <a:pt x="246" y="9973"/>
                  <a:pt x="319" y="9949"/>
                </a:cubicBezTo>
                <a:cubicBezTo>
                  <a:pt x="375" y="9931"/>
                  <a:pt x="421" y="9921"/>
                  <a:pt x="446" y="9921"/>
                </a:cubicBezTo>
                <a:cubicBezTo>
                  <a:pt x="462" y="9921"/>
                  <a:pt x="469" y="9926"/>
                  <a:pt x="465" y="9935"/>
                </a:cubicBezTo>
                <a:cubicBezTo>
                  <a:pt x="455" y="9957"/>
                  <a:pt x="371" y="9996"/>
                  <a:pt x="285" y="10020"/>
                </a:cubicBezTo>
                <a:cubicBezTo>
                  <a:pt x="185" y="10048"/>
                  <a:pt x="153" y="10075"/>
                  <a:pt x="202" y="10088"/>
                </a:cubicBezTo>
                <a:cubicBezTo>
                  <a:pt x="252" y="10102"/>
                  <a:pt x="252" y="10114"/>
                  <a:pt x="210" y="10120"/>
                </a:cubicBezTo>
                <a:cubicBezTo>
                  <a:pt x="107" y="10134"/>
                  <a:pt x="65" y="10187"/>
                  <a:pt x="98" y="10260"/>
                </a:cubicBezTo>
                <a:lnTo>
                  <a:pt x="108" y="10260"/>
                </a:lnTo>
                <a:cubicBezTo>
                  <a:pt x="129" y="10294"/>
                  <a:pt x="165" y="10317"/>
                  <a:pt x="204" y="10320"/>
                </a:cubicBezTo>
                <a:cubicBezTo>
                  <a:pt x="243" y="10322"/>
                  <a:pt x="273" y="10337"/>
                  <a:pt x="270" y="10354"/>
                </a:cubicBezTo>
                <a:cubicBezTo>
                  <a:pt x="258" y="10411"/>
                  <a:pt x="241" y="10438"/>
                  <a:pt x="216" y="10438"/>
                </a:cubicBezTo>
                <a:cubicBezTo>
                  <a:pt x="206" y="10438"/>
                  <a:pt x="194" y="10433"/>
                  <a:pt x="182" y="10424"/>
                </a:cubicBezTo>
                <a:cubicBezTo>
                  <a:pt x="171" y="10416"/>
                  <a:pt x="158" y="10413"/>
                  <a:pt x="143" y="10413"/>
                </a:cubicBezTo>
                <a:cubicBezTo>
                  <a:pt x="82" y="10413"/>
                  <a:pt x="0" y="10477"/>
                  <a:pt x="22" y="10525"/>
                </a:cubicBezTo>
                <a:cubicBezTo>
                  <a:pt x="29" y="10541"/>
                  <a:pt x="53" y="10549"/>
                  <a:pt x="85" y="10549"/>
                </a:cubicBezTo>
                <a:cubicBezTo>
                  <a:pt x="147" y="10549"/>
                  <a:pt x="241" y="10521"/>
                  <a:pt x="313" y="10476"/>
                </a:cubicBezTo>
                <a:cubicBezTo>
                  <a:pt x="324" y="10469"/>
                  <a:pt x="332" y="10466"/>
                  <a:pt x="336" y="10466"/>
                </a:cubicBezTo>
                <a:cubicBezTo>
                  <a:pt x="346" y="10466"/>
                  <a:pt x="332" y="10488"/>
                  <a:pt x="298" y="10525"/>
                </a:cubicBezTo>
                <a:cubicBezTo>
                  <a:pt x="241" y="10589"/>
                  <a:pt x="236" y="10612"/>
                  <a:pt x="282" y="10612"/>
                </a:cubicBezTo>
                <a:cubicBezTo>
                  <a:pt x="289" y="10612"/>
                  <a:pt x="298" y="10611"/>
                  <a:pt x="307" y="10611"/>
                </a:cubicBezTo>
                <a:cubicBezTo>
                  <a:pt x="321" y="10609"/>
                  <a:pt x="332" y="10609"/>
                  <a:pt x="339" y="10609"/>
                </a:cubicBezTo>
                <a:cubicBezTo>
                  <a:pt x="368" y="10609"/>
                  <a:pt x="351" y="10618"/>
                  <a:pt x="286" y="10642"/>
                </a:cubicBezTo>
                <a:cubicBezTo>
                  <a:pt x="183" y="10678"/>
                  <a:pt x="182" y="10685"/>
                  <a:pt x="276" y="10709"/>
                </a:cubicBezTo>
                <a:cubicBezTo>
                  <a:pt x="341" y="10725"/>
                  <a:pt x="358" y="10748"/>
                  <a:pt x="317" y="10767"/>
                </a:cubicBezTo>
                <a:cubicBezTo>
                  <a:pt x="274" y="10788"/>
                  <a:pt x="292" y="10800"/>
                  <a:pt x="371" y="10802"/>
                </a:cubicBezTo>
                <a:cubicBezTo>
                  <a:pt x="443" y="10803"/>
                  <a:pt x="468" y="10813"/>
                  <a:pt x="434" y="10828"/>
                </a:cubicBezTo>
                <a:cubicBezTo>
                  <a:pt x="418" y="10835"/>
                  <a:pt x="390" y="10839"/>
                  <a:pt x="359" y="10839"/>
                </a:cubicBezTo>
                <a:cubicBezTo>
                  <a:pt x="331" y="10839"/>
                  <a:pt x="299" y="10836"/>
                  <a:pt x="271" y="10830"/>
                </a:cubicBezTo>
                <a:cubicBezTo>
                  <a:pt x="243" y="10824"/>
                  <a:pt x="224" y="10821"/>
                  <a:pt x="214" y="10821"/>
                </a:cubicBezTo>
                <a:cubicBezTo>
                  <a:pt x="192" y="10821"/>
                  <a:pt x="212" y="10835"/>
                  <a:pt x="273" y="10869"/>
                </a:cubicBezTo>
                <a:cubicBezTo>
                  <a:pt x="363" y="10921"/>
                  <a:pt x="413" y="10945"/>
                  <a:pt x="446" y="10945"/>
                </a:cubicBezTo>
                <a:cubicBezTo>
                  <a:pt x="473" y="10945"/>
                  <a:pt x="488" y="10928"/>
                  <a:pt x="504" y="10896"/>
                </a:cubicBezTo>
                <a:cubicBezTo>
                  <a:pt x="516" y="10871"/>
                  <a:pt x="525" y="10859"/>
                  <a:pt x="534" y="10859"/>
                </a:cubicBezTo>
                <a:cubicBezTo>
                  <a:pt x="543" y="10859"/>
                  <a:pt x="553" y="10873"/>
                  <a:pt x="568" y="10903"/>
                </a:cubicBezTo>
                <a:cubicBezTo>
                  <a:pt x="584" y="10934"/>
                  <a:pt x="595" y="10949"/>
                  <a:pt x="612" y="10949"/>
                </a:cubicBezTo>
                <a:cubicBezTo>
                  <a:pt x="626" y="10949"/>
                  <a:pt x="643" y="10939"/>
                  <a:pt x="670" y="10919"/>
                </a:cubicBezTo>
                <a:cubicBezTo>
                  <a:pt x="706" y="10892"/>
                  <a:pt x="778" y="10873"/>
                  <a:pt x="837" y="10873"/>
                </a:cubicBezTo>
                <a:cubicBezTo>
                  <a:pt x="840" y="10873"/>
                  <a:pt x="842" y="10873"/>
                  <a:pt x="844" y="10873"/>
                </a:cubicBezTo>
                <a:cubicBezTo>
                  <a:pt x="922" y="10876"/>
                  <a:pt x="929" y="10885"/>
                  <a:pt x="868" y="10906"/>
                </a:cubicBezTo>
                <a:cubicBezTo>
                  <a:pt x="752" y="10945"/>
                  <a:pt x="668" y="11126"/>
                  <a:pt x="761" y="11126"/>
                </a:cubicBezTo>
                <a:cubicBezTo>
                  <a:pt x="763" y="11126"/>
                  <a:pt x="765" y="11125"/>
                  <a:pt x="767" y="11125"/>
                </a:cubicBezTo>
                <a:cubicBezTo>
                  <a:pt x="770" y="11125"/>
                  <a:pt x="773" y="11125"/>
                  <a:pt x="775" y="11125"/>
                </a:cubicBezTo>
                <a:cubicBezTo>
                  <a:pt x="805" y="11125"/>
                  <a:pt x="761" y="11142"/>
                  <a:pt x="670" y="11166"/>
                </a:cubicBezTo>
                <a:cubicBezTo>
                  <a:pt x="612" y="11181"/>
                  <a:pt x="553" y="11190"/>
                  <a:pt x="510" y="11190"/>
                </a:cubicBezTo>
                <a:cubicBezTo>
                  <a:pt x="479" y="11190"/>
                  <a:pt x="456" y="11186"/>
                  <a:pt x="446" y="11178"/>
                </a:cubicBezTo>
                <a:cubicBezTo>
                  <a:pt x="439" y="11173"/>
                  <a:pt x="433" y="11170"/>
                  <a:pt x="427" y="11170"/>
                </a:cubicBezTo>
                <a:cubicBezTo>
                  <a:pt x="410" y="11170"/>
                  <a:pt x="398" y="11191"/>
                  <a:pt x="396" y="11225"/>
                </a:cubicBezTo>
                <a:cubicBezTo>
                  <a:pt x="395" y="11266"/>
                  <a:pt x="410" y="11296"/>
                  <a:pt x="430" y="11296"/>
                </a:cubicBezTo>
                <a:cubicBezTo>
                  <a:pt x="432" y="11296"/>
                  <a:pt x="433" y="11296"/>
                  <a:pt x="435" y="11295"/>
                </a:cubicBezTo>
                <a:cubicBezTo>
                  <a:pt x="437" y="11295"/>
                  <a:pt x="439" y="11295"/>
                  <a:pt x="441" y="11295"/>
                </a:cubicBezTo>
                <a:cubicBezTo>
                  <a:pt x="466" y="11295"/>
                  <a:pt x="510" y="11329"/>
                  <a:pt x="546" y="11378"/>
                </a:cubicBezTo>
                <a:cubicBezTo>
                  <a:pt x="585" y="11430"/>
                  <a:pt x="698" y="11503"/>
                  <a:pt x="798" y="11542"/>
                </a:cubicBezTo>
                <a:cubicBezTo>
                  <a:pt x="1007" y="11625"/>
                  <a:pt x="1032" y="11685"/>
                  <a:pt x="922" y="11837"/>
                </a:cubicBezTo>
                <a:cubicBezTo>
                  <a:pt x="872" y="11906"/>
                  <a:pt x="863" y="11931"/>
                  <a:pt x="903" y="11931"/>
                </a:cubicBezTo>
                <a:cubicBezTo>
                  <a:pt x="914" y="11931"/>
                  <a:pt x="929" y="11929"/>
                  <a:pt x="949" y="11925"/>
                </a:cubicBezTo>
                <a:cubicBezTo>
                  <a:pt x="973" y="11921"/>
                  <a:pt x="991" y="11918"/>
                  <a:pt x="1004" y="11918"/>
                </a:cubicBezTo>
                <a:cubicBezTo>
                  <a:pt x="1038" y="11918"/>
                  <a:pt x="1036" y="11935"/>
                  <a:pt x="1011" y="11976"/>
                </a:cubicBezTo>
                <a:cubicBezTo>
                  <a:pt x="990" y="12009"/>
                  <a:pt x="961" y="12032"/>
                  <a:pt x="941" y="12032"/>
                </a:cubicBezTo>
                <a:cubicBezTo>
                  <a:pt x="938" y="12032"/>
                  <a:pt x="935" y="12031"/>
                  <a:pt x="932" y="12030"/>
                </a:cubicBezTo>
                <a:cubicBezTo>
                  <a:pt x="926" y="12026"/>
                  <a:pt x="910" y="12024"/>
                  <a:pt x="887" y="12024"/>
                </a:cubicBezTo>
                <a:cubicBezTo>
                  <a:pt x="843" y="12024"/>
                  <a:pt x="775" y="12031"/>
                  <a:pt x="704" y="12042"/>
                </a:cubicBezTo>
                <a:cubicBezTo>
                  <a:pt x="517" y="12068"/>
                  <a:pt x="514" y="12073"/>
                  <a:pt x="592" y="12171"/>
                </a:cubicBezTo>
                <a:cubicBezTo>
                  <a:pt x="638" y="12230"/>
                  <a:pt x="649" y="12283"/>
                  <a:pt x="617" y="12298"/>
                </a:cubicBezTo>
                <a:cubicBezTo>
                  <a:pt x="593" y="12311"/>
                  <a:pt x="596" y="12318"/>
                  <a:pt x="626" y="12318"/>
                </a:cubicBezTo>
                <a:cubicBezTo>
                  <a:pt x="636" y="12318"/>
                  <a:pt x="648" y="12318"/>
                  <a:pt x="662" y="12316"/>
                </a:cubicBezTo>
                <a:cubicBezTo>
                  <a:pt x="669" y="12315"/>
                  <a:pt x="677" y="12315"/>
                  <a:pt x="685" y="12315"/>
                </a:cubicBezTo>
                <a:cubicBezTo>
                  <a:pt x="747" y="12315"/>
                  <a:pt x="850" y="12333"/>
                  <a:pt x="931" y="12358"/>
                </a:cubicBezTo>
                <a:cubicBezTo>
                  <a:pt x="986" y="12375"/>
                  <a:pt x="1038" y="12384"/>
                  <a:pt x="1073" y="12384"/>
                </a:cubicBezTo>
                <a:cubicBezTo>
                  <a:pt x="1097" y="12384"/>
                  <a:pt x="1113" y="12380"/>
                  <a:pt x="1117" y="12371"/>
                </a:cubicBezTo>
                <a:cubicBezTo>
                  <a:pt x="1125" y="12356"/>
                  <a:pt x="1146" y="12348"/>
                  <a:pt x="1173" y="12348"/>
                </a:cubicBezTo>
                <a:cubicBezTo>
                  <a:pt x="1183" y="12348"/>
                  <a:pt x="1195" y="12349"/>
                  <a:pt x="1207" y="12352"/>
                </a:cubicBezTo>
                <a:cubicBezTo>
                  <a:pt x="1249" y="12362"/>
                  <a:pt x="1247" y="12398"/>
                  <a:pt x="1210" y="12436"/>
                </a:cubicBezTo>
                <a:cubicBezTo>
                  <a:pt x="1173" y="12470"/>
                  <a:pt x="1170" y="12495"/>
                  <a:pt x="1199" y="12495"/>
                </a:cubicBezTo>
                <a:cubicBezTo>
                  <a:pt x="1200" y="12495"/>
                  <a:pt x="1202" y="12495"/>
                  <a:pt x="1204" y="12495"/>
                </a:cubicBezTo>
                <a:cubicBezTo>
                  <a:pt x="1208" y="12495"/>
                  <a:pt x="1211" y="12494"/>
                  <a:pt x="1215" y="12494"/>
                </a:cubicBezTo>
                <a:cubicBezTo>
                  <a:pt x="1244" y="12494"/>
                  <a:pt x="1272" y="12509"/>
                  <a:pt x="1287" y="12536"/>
                </a:cubicBezTo>
                <a:cubicBezTo>
                  <a:pt x="1299" y="12560"/>
                  <a:pt x="1338" y="12574"/>
                  <a:pt x="1393" y="12574"/>
                </a:cubicBezTo>
                <a:cubicBezTo>
                  <a:pt x="1401" y="12574"/>
                  <a:pt x="1409" y="12573"/>
                  <a:pt x="1417" y="12573"/>
                </a:cubicBezTo>
                <a:cubicBezTo>
                  <a:pt x="1421" y="12573"/>
                  <a:pt x="1425" y="12573"/>
                  <a:pt x="1430" y="12573"/>
                </a:cubicBezTo>
                <a:cubicBezTo>
                  <a:pt x="1493" y="12573"/>
                  <a:pt x="1597" y="12593"/>
                  <a:pt x="1671" y="12621"/>
                </a:cubicBezTo>
                <a:cubicBezTo>
                  <a:pt x="1777" y="12662"/>
                  <a:pt x="1796" y="12691"/>
                  <a:pt x="1746" y="12734"/>
                </a:cubicBezTo>
                <a:cubicBezTo>
                  <a:pt x="1708" y="12767"/>
                  <a:pt x="1708" y="12800"/>
                  <a:pt x="1746" y="12809"/>
                </a:cubicBezTo>
                <a:cubicBezTo>
                  <a:pt x="1753" y="12810"/>
                  <a:pt x="1759" y="12811"/>
                  <a:pt x="1765" y="12811"/>
                </a:cubicBezTo>
                <a:cubicBezTo>
                  <a:pt x="1788" y="12811"/>
                  <a:pt x="1800" y="12798"/>
                  <a:pt x="1790" y="12777"/>
                </a:cubicBezTo>
                <a:cubicBezTo>
                  <a:pt x="1781" y="12760"/>
                  <a:pt x="1789" y="12749"/>
                  <a:pt x="1810" y="12749"/>
                </a:cubicBezTo>
                <a:cubicBezTo>
                  <a:pt x="1819" y="12749"/>
                  <a:pt x="1831" y="12751"/>
                  <a:pt x="1845" y="12756"/>
                </a:cubicBezTo>
                <a:cubicBezTo>
                  <a:pt x="1959" y="12796"/>
                  <a:pt x="2055" y="12815"/>
                  <a:pt x="2140" y="12815"/>
                </a:cubicBezTo>
                <a:cubicBezTo>
                  <a:pt x="2184" y="12815"/>
                  <a:pt x="2225" y="12810"/>
                  <a:pt x="2263" y="12800"/>
                </a:cubicBezTo>
                <a:cubicBezTo>
                  <a:pt x="2293" y="12792"/>
                  <a:pt x="2341" y="12788"/>
                  <a:pt x="2394" y="12788"/>
                </a:cubicBezTo>
                <a:cubicBezTo>
                  <a:pt x="2457" y="12788"/>
                  <a:pt x="2527" y="12794"/>
                  <a:pt x="2587" y="12804"/>
                </a:cubicBezTo>
                <a:cubicBezTo>
                  <a:pt x="2733" y="12830"/>
                  <a:pt x="2763" y="12844"/>
                  <a:pt x="2699" y="12861"/>
                </a:cubicBezTo>
                <a:cubicBezTo>
                  <a:pt x="2587" y="12889"/>
                  <a:pt x="2569" y="12935"/>
                  <a:pt x="2663" y="12959"/>
                </a:cubicBezTo>
                <a:cubicBezTo>
                  <a:pt x="2707" y="12971"/>
                  <a:pt x="2766" y="13040"/>
                  <a:pt x="2796" y="13113"/>
                </a:cubicBezTo>
                <a:cubicBezTo>
                  <a:pt x="2824" y="13181"/>
                  <a:pt x="2823" y="13232"/>
                  <a:pt x="2796" y="13232"/>
                </a:cubicBezTo>
                <a:cubicBezTo>
                  <a:pt x="2793" y="13232"/>
                  <a:pt x="2791" y="13232"/>
                  <a:pt x="2789" y="13231"/>
                </a:cubicBezTo>
                <a:cubicBezTo>
                  <a:pt x="2782" y="13229"/>
                  <a:pt x="2776" y="13228"/>
                  <a:pt x="2771" y="13228"/>
                </a:cubicBezTo>
                <a:cubicBezTo>
                  <a:pt x="2749" y="13228"/>
                  <a:pt x="2738" y="13242"/>
                  <a:pt x="2747" y="13262"/>
                </a:cubicBezTo>
                <a:cubicBezTo>
                  <a:pt x="2758" y="13285"/>
                  <a:pt x="2796" y="13303"/>
                  <a:pt x="2840" y="13303"/>
                </a:cubicBezTo>
                <a:cubicBezTo>
                  <a:pt x="2845" y="13303"/>
                  <a:pt x="2849" y="13303"/>
                  <a:pt x="2854" y="13303"/>
                </a:cubicBezTo>
                <a:cubicBezTo>
                  <a:pt x="2860" y="13302"/>
                  <a:pt x="2866" y="13302"/>
                  <a:pt x="2870" y="13302"/>
                </a:cubicBezTo>
                <a:cubicBezTo>
                  <a:pt x="2899" y="13302"/>
                  <a:pt x="2886" y="13314"/>
                  <a:pt x="2829" y="13332"/>
                </a:cubicBezTo>
                <a:cubicBezTo>
                  <a:pt x="2765" y="13355"/>
                  <a:pt x="2720" y="13407"/>
                  <a:pt x="2723" y="13458"/>
                </a:cubicBezTo>
                <a:cubicBezTo>
                  <a:pt x="2726" y="13511"/>
                  <a:pt x="2733" y="13531"/>
                  <a:pt x="2775" y="13531"/>
                </a:cubicBezTo>
                <a:cubicBezTo>
                  <a:pt x="2794" y="13531"/>
                  <a:pt x="2820" y="13527"/>
                  <a:pt x="2856" y="13520"/>
                </a:cubicBezTo>
                <a:cubicBezTo>
                  <a:pt x="2928" y="13507"/>
                  <a:pt x="3002" y="13500"/>
                  <a:pt x="3076" y="13500"/>
                </a:cubicBezTo>
                <a:cubicBezTo>
                  <a:pt x="3091" y="13500"/>
                  <a:pt x="3105" y="13501"/>
                  <a:pt x="3120" y="13501"/>
                </a:cubicBezTo>
                <a:cubicBezTo>
                  <a:pt x="3236" y="13507"/>
                  <a:pt x="3239" y="13512"/>
                  <a:pt x="3139" y="13531"/>
                </a:cubicBezTo>
                <a:cubicBezTo>
                  <a:pt x="2993" y="13558"/>
                  <a:pt x="2918" y="13667"/>
                  <a:pt x="3027" y="13694"/>
                </a:cubicBezTo>
                <a:cubicBezTo>
                  <a:pt x="3071" y="13704"/>
                  <a:pt x="3103" y="13738"/>
                  <a:pt x="3114" y="13783"/>
                </a:cubicBezTo>
                <a:cubicBezTo>
                  <a:pt x="3118" y="13815"/>
                  <a:pt x="3128" y="13830"/>
                  <a:pt x="3161" y="13830"/>
                </a:cubicBezTo>
                <a:cubicBezTo>
                  <a:pt x="3191" y="13830"/>
                  <a:pt x="3240" y="13818"/>
                  <a:pt x="3320" y="13794"/>
                </a:cubicBezTo>
                <a:cubicBezTo>
                  <a:pt x="3414" y="13766"/>
                  <a:pt x="3512" y="13745"/>
                  <a:pt x="3548" y="13745"/>
                </a:cubicBezTo>
                <a:cubicBezTo>
                  <a:pt x="3553" y="13745"/>
                  <a:pt x="3556" y="13745"/>
                  <a:pt x="3559" y="13746"/>
                </a:cubicBezTo>
                <a:cubicBezTo>
                  <a:pt x="3611" y="13759"/>
                  <a:pt x="3454" y="13889"/>
                  <a:pt x="3339" y="13929"/>
                </a:cubicBezTo>
                <a:cubicBezTo>
                  <a:pt x="3277" y="13955"/>
                  <a:pt x="3224" y="13999"/>
                  <a:pt x="3189" y="14055"/>
                </a:cubicBezTo>
                <a:lnTo>
                  <a:pt x="3096" y="14211"/>
                </a:lnTo>
                <a:cubicBezTo>
                  <a:pt x="3083" y="14234"/>
                  <a:pt x="3060" y="14247"/>
                  <a:pt x="3038" y="14247"/>
                </a:cubicBezTo>
                <a:cubicBezTo>
                  <a:pt x="3028" y="14247"/>
                  <a:pt x="3018" y="14244"/>
                  <a:pt x="3009" y="14238"/>
                </a:cubicBezTo>
                <a:cubicBezTo>
                  <a:pt x="2989" y="14223"/>
                  <a:pt x="2968" y="14217"/>
                  <a:pt x="2950" y="14217"/>
                </a:cubicBezTo>
                <a:cubicBezTo>
                  <a:pt x="2889" y="14217"/>
                  <a:pt x="2853" y="14285"/>
                  <a:pt x="2915" y="14338"/>
                </a:cubicBezTo>
                <a:cubicBezTo>
                  <a:pt x="2974" y="14386"/>
                  <a:pt x="3017" y="14403"/>
                  <a:pt x="3119" y="14403"/>
                </a:cubicBezTo>
                <a:cubicBezTo>
                  <a:pt x="3140" y="14403"/>
                  <a:pt x="3163" y="14402"/>
                  <a:pt x="3190" y="14401"/>
                </a:cubicBezTo>
                <a:cubicBezTo>
                  <a:pt x="3225" y="14399"/>
                  <a:pt x="3258" y="14398"/>
                  <a:pt x="3288" y="14398"/>
                </a:cubicBezTo>
                <a:cubicBezTo>
                  <a:pt x="3478" y="14398"/>
                  <a:pt x="3560" y="14430"/>
                  <a:pt x="3490" y="14481"/>
                </a:cubicBezTo>
                <a:cubicBezTo>
                  <a:pt x="3458" y="14506"/>
                  <a:pt x="3457" y="14522"/>
                  <a:pt x="3486" y="14522"/>
                </a:cubicBezTo>
                <a:cubicBezTo>
                  <a:pt x="3489" y="14522"/>
                  <a:pt x="3492" y="14522"/>
                  <a:pt x="3494" y="14522"/>
                </a:cubicBezTo>
                <a:cubicBezTo>
                  <a:pt x="3499" y="14521"/>
                  <a:pt x="3503" y="14521"/>
                  <a:pt x="3507" y="14521"/>
                </a:cubicBezTo>
                <a:cubicBezTo>
                  <a:pt x="3540" y="14521"/>
                  <a:pt x="3571" y="14537"/>
                  <a:pt x="3583" y="14561"/>
                </a:cubicBezTo>
                <a:cubicBezTo>
                  <a:pt x="3592" y="14581"/>
                  <a:pt x="3583" y="14594"/>
                  <a:pt x="3562" y="14594"/>
                </a:cubicBezTo>
                <a:cubicBezTo>
                  <a:pt x="3557" y="14594"/>
                  <a:pt x="3551" y="14593"/>
                  <a:pt x="3545" y="14592"/>
                </a:cubicBezTo>
                <a:cubicBezTo>
                  <a:pt x="3538" y="14590"/>
                  <a:pt x="3531" y="14589"/>
                  <a:pt x="3523" y="14589"/>
                </a:cubicBezTo>
                <a:cubicBezTo>
                  <a:pt x="3490" y="14589"/>
                  <a:pt x="3450" y="14603"/>
                  <a:pt x="3423" y="14625"/>
                </a:cubicBezTo>
                <a:cubicBezTo>
                  <a:pt x="3388" y="14651"/>
                  <a:pt x="3386" y="14665"/>
                  <a:pt x="3421" y="14665"/>
                </a:cubicBezTo>
                <a:cubicBezTo>
                  <a:pt x="3427" y="14665"/>
                  <a:pt x="3435" y="14664"/>
                  <a:pt x="3444" y="14664"/>
                </a:cubicBezTo>
                <a:cubicBezTo>
                  <a:pt x="3450" y="14663"/>
                  <a:pt x="3456" y="14663"/>
                  <a:pt x="3462" y="14663"/>
                </a:cubicBezTo>
                <a:cubicBezTo>
                  <a:pt x="3498" y="14663"/>
                  <a:pt x="3498" y="14677"/>
                  <a:pt x="3460" y="14705"/>
                </a:cubicBezTo>
                <a:cubicBezTo>
                  <a:pt x="3411" y="14741"/>
                  <a:pt x="3429" y="14762"/>
                  <a:pt x="3529" y="14789"/>
                </a:cubicBezTo>
                <a:lnTo>
                  <a:pt x="3665" y="14825"/>
                </a:lnTo>
                <a:lnTo>
                  <a:pt x="3484" y="14861"/>
                </a:lnTo>
                <a:cubicBezTo>
                  <a:pt x="3335" y="14890"/>
                  <a:pt x="3302" y="14919"/>
                  <a:pt x="3284" y="15029"/>
                </a:cubicBezTo>
                <a:cubicBezTo>
                  <a:pt x="3263" y="15157"/>
                  <a:pt x="3272" y="15165"/>
                  <a:pt x="3520" y="15214"/>
                </a:cubicBezTo>
                <a:cubicBezTo>
                  <a:pt x="3672" y="15244"/>
                  <a:pt x="3802" y="15292"/>
                  <a:pt x="3835" y="15332"/>
                </a:cubicBezTo>
                <a:cubicBezTo>
                  <a:pt x="3865" y="15367"/>
                  <a:pt x="3902" y="15389"/>
                  <a:pt x="3932" y="15389"/>
                </a:cubicBezTo>
                <a:cubicBezTo>
                  <a:pt x="3937" y="15389"/>
                  <a:pt x="3941" y="15388"/>
                  <a:pt x="3945" y="15387"/>
                </a:cubicBezTo>
                <a:cubicBezTo>
                  <a:pt x="3950" y="15386"/>
                  <a:pt x="3957" y="15385"/>
                  <a:pt x="3966" y="15385"/>
                </a:cubicBezTo>
                <a:cubicBezTo>
                  <a:pt x="4089" y="15385"/>
                  <a:pt x="4559" y="15505"/>
                  <a:pt x="4544" y="15537"/>
                </a:cubicBezTo>
                <a:cubicBezTo>
                  <a:pt x="4539" y="15546"/>
                  <a:pt x="4522" y="15550"/>
                  <a:pt x="4500" y="15550"/>
                </a:cubicBezTo>
                <a:cubicBezTo>
                  <a:pt x="4486" y="15550"/>
                  <a:pt x="4469" y="15548"/>
                  <a:pt x="4453" y="15544"/>
                </a:cubicBezTo>
                <a:cubicBezTo>
                  <a:pt x="4440" y="15541"/>
                  <a:pt x="4430" y="15540"/>
                  <a:pt x="4424" y="15540"/>
                </a:cubicBezTo>
                <a:cubicBezTo>
                  <a:pt x="4404" y="15540"/>
                  <a:pt x="4413" y="15553"/>
                  <a:pt x="4450" y="15580"/>
                </a:cubicBezTo>
                <a:cubicBezTo>
                  <a:pt x="4493" y="15614"/>
                  <a:pt x="4544" y="15631"/>
                  <a:pt x="4580" y="15631"/>
                </a:cubicBezTo>
                <a:cubicBezTo>
                  <a:pt x="4615" y="15631"/>
                  <a:pt x="4635" y="15615"/>
                  <a:pt x="4620" y="15583"/>
                </a:cubicBezTo>
                <a:cubicBezTo>
                  <a:pt x="4616" y="15574"/>
                  <a:pt x="4617" y="15570"/>
                  <a:pt x="4624" y="15570"/>
                </a:cubicBezTo>
                <a:cubicBezTo>
                  <a:pt x="4637" y="15570"/>
                  <a:pt x="4668" y="15587"/>
                  <a:pt x="4708" y="15616"/>
                </a:cubicBezTo>
                <a:cubicBezTo>
                  <a:pt x="4765" y="15658"/>
                  <a:pt x="4799" y="15677"/>
                  <a:pt x="4834" y="15677"/>
                </a:cubicBezTo>
                <a:cubicBezTo>
                  <a:pt x="4855" y="15677"/>
                  <a:pt x="4876" y="15670"/>
                  <a:pt x="4903" y="15657"/>
                </a:cubicBezTo>
                <a:cubicBezTo>
                  <a:pt x="4929" y="15644"/>
                  <a:pt x="4950" y="15638"/>
                  <a:pt x="4962" y="15638"/>
                </a:cubicBezTo>
                <a:cubicBezTo>
                  <a:pt x="4973" y="15638"/>
                  <a:pt x="4977" y="15643"/>
                  <a:pt x="4972" y="15651"/>
                </a:cubicBezTo>
                <a:cubicBezTo>
                  <a:pt x="4967" y="15663"/>
                  <a:pt x="4978" y="15669"/>
                  <a:pt x="4999" y="15669"/>
                </a:cubicBezTo>
                <a:cubicBezTo>
                  <a:pt x="5013" y="15669"/>
                  <a:pt x="5033" y="15666"/>
                  <a:pt x="5054" y="15660"/>
                </a:cubicBezTo>
                <a:cubicBezTo>
                  <a:pt x="5096" y="15650"/>
                  <a:pt x="5133" y="15645"/>
                  <a:pt x="5161" y="15645"/>
                </a:cubicBezTo>
                <a:cubicBezTo>
                  <a:pt x="5230" y="15645"/>
                  <a:pt x="5245" y="15673"/>
                  <a:pt x="5152" y="15704"/>
                </a:cubicBezTo>
                <a:cubicBezTo>
                  <a:pt x="5076" y="15730"/>
                  <a:pt x="5057" y="15738"/>
                  <a:pt x="5112" y="15738"/>
                </a:cubicBezTo>
                <a:cubicBezTo>
                  <a:pt x="5133" y="15738"/>
                  <a:pt x="5164" y="15737"/>
                  <a:pt x="5208" y="15735"/>
                </a:cubicBezTo>
                <a:cubicBezTo>
                  <a:pt x="5235" y="15734"/>
                  <a:pt x="5259" y="15733"/>
                  <a:pt x="5279" y="15733"/>
                </a:cubicBezTo>
                <a:cubicBezTo>
                  <a:pt x="5368" y="15733"/>
                  <a:pt x="5394" y="15748"/>
                  <a:pt x="5425" y="15801"/>
                </a:cubicBezTo>
                <a:cubicBezTo>
                  <a:pt x="5452" y="15845"/>
                  <a:pt x="5542" y="15887"/>
                  <a:pt x="5658" y="15908"/>
                </a:cubicBezTo>
                <a:lnTo>
                  <a:pt x="5930" y="15957"/>
                </a:lnTo>
                <a:cubicBezTo>
                  <a:pt x="5937" y="15959"/>
                  <a:pt x="5945" y="15959"/>
                  <a:pt x="5951" y="15959"/>
                </a:cubicBezTo>
                <a:cubicBezTo>
                  <a:pt x="5982" y="15959"/>
                  <a:pt x="6001" y="15946"/>
                  <a:pt x="5991" y="15926"/>
                </a:cubicBezTo>
                <a:cubicBezTo>
                  <a:pt x="5985" y="15912"/>
                  <a:pt x="6000" y="15904"/>
                  <a:pt x="6030" y="15904"/>
                </a:cubicBezTo>
                <a:cubicBezTo>
                  <a:pt x="6049" y="15904"/>
                  <a:pt x="6075" y="15907"/>
                  <a:pt x="6106" y="15914"/>
                </a:cubicBezTo>
                <a:cubicBezTo>
                  <a:pt x="6225" y="15944"/>
                  <a:pt x="6228" y="15954"/>
                  <a:pt x="6130" y="15992"/>
                </a:cubicBezTo>
                <a:cubicBezTo>
                  <a:pt x="6103" y="16002"/>
                  <a:pt x="6098" y="16006"/>
                  <a:pt x="6112" y="16006"/>
                </a:cubicBezTo>
                <a:cubicBezTo>
                  <a:pt x="6131" y="16006"/>
                  <a:pt x="6185" y="15997"/>
                  <a:pt x="6267" y="15980"/>
                </a:cubicBezTo>
                <a:cubicBezTo>
                  <a:pt x="6452" y="15939"/>
                  <a:pt x="6501" y="15913"/>
                  <a:pt x="6454" y="15877"/>
                </a:cubicBezTo>
                <a:cubicBezTo>
                  <a:pt x="6421" y="15852"/>
                  <a:pt x="6414" y="15840"/>
                  <a:pt x="6433" y="15840"/>
                </a:cubicBezTo>
                <a:cubicBezTo>
                  <a:pt x="6439" y="15840"/>
                  <a:pt x="6448" y="15841"/>
                  <a:pt x="6460" y="15844"/>
                </a:cubicBezTo>
                <a:cubicBezTo>
                  <a:pt x="6555" y="15868"/>
                  <a:pt x="6642" y="15987"/>
                  <a:pt x="6575" y="16005"/>
                </a:cubicBezTo>
                <a:cubicBezTo>
                  <a:pt x="6546" y="16013"/>
                  <a:pt x="6673" y="16029"/>
                  <a:pt x="6852" y="16042"/>
                </a:cubicBezTo>
                <a:cubicBezTo>
                  <a:pt x="7031" y="16056"/>
                  <a:pt x="7322" y="16090"/>
                  <a:pt x="7489" y="16117"/>
                </a:cubicBezTo>
                <a:cubicBezTo>
                  <a:pt x="7614" y="16137"/>
                  <a:pt x="7730" y="16149"/>
                  <a:pt x="7795" y="16149"/>
                </a:cubicBezTo>
                <a:cubicBezTo>
                  <a:pt x="7820" y="16149"/>
                  <a:pt x="7837" y="16148"/>
                  <a:pt x="7844" y="16144"/>
                </a:cubicBezTo>
                <a:cubicBezTo>
                  <a:pt x="7851" y="16141"/>
                  <a:pt x="7860" y="16139"/>
                  <a:pt x="7872" y="16139"/>
                </a:cubicBezTo>
                <a:cubicBezTo>
                  <a:pt x="7902" y="16139"/>
                  <a:pt x="7946" y="16151"/>
                  <a:pt x="7980" y="16171"/>
                </a:cubicBezTo>
                <a:cubicBezTo>
                  <a:pt x="8006" y="16185"/>
                  <a:pt x="8028" y="16193"/>
                  <a:pt x="8040" y="16193"/>
                </a:cubicBezTo>
                <a:cubicBezTo>
                  <a:pt x="8051" y="16193"/>
                  <a:pt x="8055" y="16188"/>
                  <a:pt x="8050" y="16177"/>
                </a:cubicBezTo>
                <a:cubicBezTo>
                  <a:pt x="8046" y="16167"/>
                  <a:pt x="8061" y="16163"/>
                  <a:pt x="8091" y="16163"/>
                </a:cubicBezTo>
                <a:cubicBezTo>
                  <a:pt x="8132" y="16163"/>
                  <a:pt x="8200" y="16172"/>
                  <a:pt x="8280" y="16190"/>
                </a:cubicBezTo>
                <a:cubicBezTo>
                  <a:pt x="8376" y="16212"/>
                  <a:pt x="8499" y="16224"/>
                  <a:pt x="8624" y="16224"/>
                </a:cubicBezTo>
                <a:cubicBezTo>
                  <a:pt x="8694" y="16224"/>
                  <a:pt x="8765" y="16220"/>
                  <a:pt x="8831" y="16213"/>
                </a:cubicBezTo>
                <a:cubicBezTo>
                  <a:pt x="8914" y="16203"/>
                  <a:pt x="9012" y="16198"/>
                  <a:pt x="9103" y="16198"/>
                </a:cubicBezTo>
                <a:cubicBezTo>
                  <a:pt x="9194" y="16198"/>
                  <a:pt x="9279" y="16203"/>
                  <a:pt x="9335" y="16213"/>
                </a:cubicBezTo>
                <a:cubicBezTo>
                  <a:pt x="9526" y="16243"/>
                  <a:pt x="9980" y="16272"/>
                  <a:pt x="10268" y="16272"/>
                </a:cubicBezTo>
                <a:cubicBezTo>
                  <a:pt x="10275" y="16272"/>
                  <a:pt x="10282" y="16272"/>
                  <a:pt x="10289" y="16272"/>
                </a:cubicBezTo>
                <a:cubicBezTo>
                  <a:pt x="10365" y="16272"/>
                  <a:pt x="10722" y="16274"/>
                  <a:pt x="11086" y="16278"/>
                </a:cubicBezTo>
                <a:cubicBezTo>
                  <a:pt x="11351" y="16280"/>
                  <a:pt x="11647" y="16282"/>
                  <a:pt x="11847" y="16282"/>
                </a:cubicBezTo>
                <a:cubicBezTo>
                  <a:pt x="11921" y="16282"/>
                  <a:pt x="11981" y="16282"/>
                  <a:pt x="12023" y="16281"/>
                </a:cubicBezTo>
                <a:cubicBezTo>
                  <a:pt x="12030" y="16281"/>
                  <a:pt x="12037" y="16281"/>
                  <a:pt x="12044" y="16281"/>
                </a:cubicBezTo>
                <a:cubicBezTo>
                  <a:pt x="12194" y="16281"/>
                  <a:pt x="12354" y="16296"/>
                  <a:pt x="12408" y="16314"/>
                </a:cubicBezTo>
                <a:cubicBezTo>
                  <a:pt x="12436" y="16323"/>
                  <a:pt x="12463" y="16328"/>
                  <a:pt x="12486" y="16328"/>
                </a:cubicBezTo>
                <a:cubicBezTo>
                  <a:pt x="12510" y="16328"/>
                  <a:pt x="12527" y="16323"/>
                  <a:pt x="12532" y="16313"/>
                </a:cubicBezTo>
                <a:cubicBezTo>
                  <a:pt x="12538" y="16300"/>
                  <a:pt x="12563" y="16293"/>
                  <a:pt x="12595" y="16293"/>
                </a:cubicBezTo>
                <a:cubicBezTo>
                  <a:pt x="12615" y="16293"/>
                  <a:pt x="12639" y="16296"/>
                  <a:pt x="12663" y="16302"/>
                </a:cubicBezTo>
                <a:cubicBezTo>
                  <a:pt x="12703" y="16312"/>
                  <a:pt x="12756" y="16318"/>
                  <a:pt x="12799" y="16318"/>
                </a:cubicBezTo>
                <a:cubicBezTo>
                  <a:pt x="12819" y="16318"/>
                  <a:pt x="12837" y="16317"/>
                  <a:pt x="12850" y="16314"/>
                </a:cubicBezTo>
                <a:cubicBezTo>
                  <a:pt x="12871" y="16310"/>
                  <a:pt x="12937" y="16308"/>
                  <a:pt x="13024" y="16308"/>
                </a:cubicBezTo>
                <a:cubicBezTo>
                  <a:pt x="13095" y="16308"/>
                  <a:pt x="13180" y="16309"/>
                  <a:pt x="13264" y="16313"/>
                </a:cubicBezTo>
                <a:cubicBezTo>
                  <a:pt x="13302" y="16314"/>
                  <a:pt x="13341" y="16315"/>
                  <a:pt x="13380" y="16315"/>
                </a:cubicBezTo>
                <a:cubicBezTo>
                  <a:pt x="13534" y="16315"/>
                  <a:pt x="13683" y="16303"/>
                  <a:pt x="13743" y="16284"/>
                </a:cubicBezTo>
                <a:cubicBezTo>
                  <a:pt x="13810" y="16263"/>
                  <a:pt x="13872" y="16253"/>
                  <a:pt x="13908" y="16253"/>
                </a:cubicBezTo>
                <a:cubicBezTo>
                  <a:pt x="13947" y="16253"/>
                  <a:pt x="13955" y="16265"/>
                  <a:pt x="13908" y="16287"/>
                </a:cubicBezTo>
                <a:cubicBezTo>
                  <a:pt x="13890" y="16296"/>
                  <a:pt x="13934" y="16300"/>
                  <a:pt x="14010" y="16300"/>
                </a:cubicBezTo>
                <a:cubicBezTo>
                  <a:pt x="14043" y="16300"/>
                  <a:pt x="14082" y="16299"/>
                  <a:pt x="14124" y="16298"/>
                </a:cubicBezTo>
                <a:cubicBezTo>
                  <a:pt x="14266" y="16292"/>
                  <a:pt x="14390" y="16269"/>
                  <a:pt x="14390" y="16250"/>
                </a:cubicBezTo>
                <a:cubicBezTo>
                  <a:pt x="14390" y="16241"/>
                  <a:pt x="14398" y="16236"/>
                  <a:pt x="14412" y="16236"/>
                </a:cubicBezTo>
                <a:cubicBezTo>
                  <a:pt x="14429" y="16236"/>
                  <a:pt x="14455" y="16244"/>
                  <a:pt x="14485" y="16259"/>
                </a:cubicBezTo>
                <a:cubicBezTo>
                  <a:pt x="14519" y="16275"/>
                  <a:pt x="14556" y="16283"/>
                  <a:pt x="14593" y="16283"/>
                </a:cubicBezTo>
                <a:cubicBezTo>
                  <a:pt x="14625" y="16283"/>
                  <a:pt x="14657" y="16277"/>
                  <a:pt x="14688" y="16265"/>
                </a:cubicBezTo>
                <a:cubicBezTo>
                  <a:pt x="14720" y="16252"/>
                  <a:pt x="14756" y="16246"/>
                  <a:pt x="14788" y="16246"/>
                </a:cubicBezTo>
                <a:cubicBezTo>
                  <a:pt x="14815" y="16246"/>
                  <a:pt x="14839" y="16251"/>
                  <a:pt x="14852" y="16260"/>
                </a:cubicBezTo>
                <a:cubicBezTo>
                  <a:pt x="14862" y="16270"/>
                  <a:pt x="14874" y="16274"/>
                  <a:pt x="14886" y="16274"/>
                </a:cubicBezTo>
                <a:cubicBezTo>
                  <a:pt x="14905" y="16274"/>
                  <a:pt x="14924" y="16264"/>
                  <a:pt x="14933" y="16245"/>
                </a:cubicBezTo>
                <a:cubicBezTo>
                  <a:pt x="14944" y="16221"/>
                  <a:pt x="14980" y="16206"/>
                  <a:pt x="15017" y="16206"/>
                </a:cubicBezTo>
                <a:cubicBezTo>
                  <a:pt x="15028" y="16206"/>
                  <a:pt x="15039" y="16207"/>
                  <a:pt x="15049" y="16210"/>
                </a:cubicBezTo>
                <a:cubicBezTo>
                  <a:pt x="15091" y="16220"/>
                  <a:pt x="15153" y="16225"/>
                  <a:pt x="15216" y="16225"/>
                </a:cubicBezTo>
                <a:cubicBezTo>
                  <a:pt x="15351" y="16225"/>
                  <a:pt x="15493" y="16204"/>
                  <a:pt x="15470" y="16177"/>
                </a:cubicBezTo>
                <a:cubicBezTo>
                  <a:pt x="15464" y="16170"/>
                  <a:pt x="15464" y="16167"/>
                  <a:pt x="15470" y="16167"/>
                </a:cubicBezTo>
                <a:cubicBezTo>
                  <a:pt x="15479" y="16167"/>
                  <a:pt x="15504" y="16177"/>
                  <a:pt x="15537" y="16196"/>
                </a:cubicBezTo>
                <a:cubicBezTo>
                  <a:pt x="15576" y="16217"/>
                  <a:pt x="15631" y="16228"/>
                  <a:pt x="15687" y="16228"/>
                </a:cubicBezTo>
                <a:cubicBezTo>
                  <a:pt x="15715" y="16228"/>
                  <a:pt x="15742" y="16225"/>
                  <a:pt x="15768" y="16220"/>
                </a:cubicBezTo>
                <a:cubicBezTo>
                  <a:pt x="15813" y="16210"/>
                  <a:pt x="15880" y="16205"/>
                  <a:pt x="15949" y="16205"/>
                </a:cubicBezTo>
                <a:cubicBezTo>
                  <a:pt x="15998" y="16205"/>
                  <a:pt x="16047" y="16208"/>
                  <a:pt x="16091" y="16213"/>
                </a:cubicBezTo>
                <a:cubicBezTo>
                  <a:pt x="16147" y="16217"/>
                  <a:pt x="16204" y="16219"/>
                  <a:pt x="16261" y="16219"/>
                </a:cubicBezTo>
                <a:cubicBezTo>
                  <a:pt x="16338" y="16219"/>
                  <a:pt x="16415" y="16215"/>
                  <a:pt x="16491" y="16207"/>
                </a:cubicBezTo>
                <a:cubicBezTo>
                  <a:pt x="16606" y="16193"/>
                  <a:pt x="16804" y="16169"/>
                  <a:pt x="16924" y="16156"/>
                </a:cubicBezTo>
                <a:cubicBezTo>
                  <a:pt x="17005" y="16146"/>
                  <a:pt x="17091" y="16140"/>
                  <a:pt x="17148" y="16140"/>
                </a:cubicBezTo>
                <a:cubicBezTo>
                  <a:pt x="17174" y="16140"/>
                  <a:pt x="17194" y="16142"/>
                  <a:pt x="17204" y="16144"/>
                </a:cubicBezTo>
                <a:cubicBezTo>
                  <a:pt x="17213" y="16146"/>
                  <a:pt x="17233" y="16147"/>
                  <a:pt x="17261" y="16147"/>
                </a:cubicBezTo>
                <a:cubicBezTo>
                  <a:pt x="17432" y="16147"/>
                  <a:pt x="17915" y="16112"/>
                  <a:pt x="18234" y="16074"/>
                </a:cubicBezTo>
                <a:cubicBezTo>
                  <a:pt x="18309" y="16065"/>
                  <a:pt x="18387" y="16059"/>
                  <a:pt x="18440" y="16059"/>
                </a:cubicBezTo>
                <a:cubicBezTo>
                  <a:pt x="18466" y="16059"/>
                  <a:pt x="18486" y="16060"/>
                  <a:pt x="18496" y="16063"/>
                </a:cubicBezTo>
                <a:cubicBezTo>
                  <a:pt x="18502" y="16065"/>
                  <a:pt x="18514" y="16065"/>
                  <a:pt x="18531" y="16065"/>
                </a:cubicBezTo>
                <a:cubicBezTo>
                  <a:pt x="18688" y="16065"/>
                  <a:pt x="19270" y="16009"/>
                  <a:pt x="19435" y="15975"/>
                </a:cubicBezTo>
                <a:cubicBezTo>
                  <a:pt x="19471" y="15968"/>
                  <a:pt x="19564" y="15964"/>
                  <a:pt x="19668" y="15964"/>
                </a:cubicBezTo>
                <a:cubicBezTo>
                  <a:pt x="19714" y="15964"/>
                  <a:pt x="19762" y="15964"/>
                  <a:pt x="19808" y="15966"/>
                </a:cubicBezTo>
                <a:cubicBezTo>
                  <a:pt x="19841" y="15967"/>
                  <a:pt x="19873" y="15968"/>
                  <a:pt x="19906" y="15968"/>
                </a:cubicBezTo>
                <a:cubicBezTo>
                  <a:pt x="20045" y="15968"/>
                  <a:pt x="20184" y="15960"/>
                  <a:pt x="20323" y="15945"/>
                </a:cubicBezTo>
                <a:cubicBezTo>
                  <a:pt x="20435" y="15930"/>
                  <a:pt x="20554" y="15920"/>
                  <a:pt x="20597" y="15920"/>
                </a:cubicBezTo>
                <a:cubicBezTo>
                  <a:pt x="20602" y="15920"/>
                  <a:pt x="20607" y="15920"/>
                  <a:pt x="20609" y="15920"/>
                </a:cubicBezTo>
                <a:cubicBezTo>
                  <a:pt x="20636" y="15925"/>
                  <a:pt x="20690" y="15932"/>
                  <a:pt x="20727" y="15938"/>
                </a:cubicBezTo>
                <a:cubicBezTo>
                  <a:pt x="20733" y="15939"/>
                  <a:pt x="20738" y="15939"/>
                  <a:pt x="20743" y="15939"/>
                </a:cubicBezTo>
                <a:cubicBezTo>
                  <a:pt x="20770" y="15939"/>
                  <a:pt x="20784" y="15925"/>
                  <a:pt x="20774" y="15904"/>
                </a:cubicBezTo>
                <a:cubicBezTo>
                  <a:pt x="20767" y="15887"/>
                  <a:pt x="20781" y="15879"/>
                  <a:pt x="20809" y="15879"/>
                </a:cubicBezTo>
                <a:cubicBezTo>
                  <a:pt x="20825" y="15879"/>
                  <a:pt x="20845" y="15881"/>
                  <a:pt x="20869" y="15887"/>
                </a:cubicBezTo>
                <a:cubicBezTo>
                  <a:pt x="20891" y="15893"/>
                  <a:pt x="20939" y="15896"/>
                  <a:pt x="21003" y="15896"/>
                </a:cubicBezTo>
                <a:cubicBezTo>
                  <a:pt x="21126" y="15896"/>
                  <a:pt x="21308" y="15886"/>
                  <a:pt x="21491" y="15869"/>
                </a:cubicBezTo>
                <a:cubicBezTo>
                  <a:pt x="21759" y="15845"/>
                  <a:pt x="22075" y="15826"/>
                  <a:pt x="22207" y="15826"/>
                </a:cubicBezTo>
                <a:cubicBezTo>
                  <a:pt x="22212" y="15826"/>
                  <a:pt x="22217" y="15826"/>
                  <a:pt x="22221" y="15826"/>
                </a:cubicBezTo>
                <a:cubicBezTo>
                  <a:pt x="22229" y="15826"/>
                  <a:pt x="22238" y="15826"/>
                  <a:pt x="22246" y="15826"/>
                </a:cubicBezTo>
                <a:cubicBezTo>
                  <a:pt x="22356" y="15826"/>
                  <a:pt x="22435" y="15808"/>
                  <a:pt x="22424" y="15783"/>
                </a:cubicBezTo>
                <a:cubicBezTo>
                  <a:pt x="22419" y="15770"/>
                  <a:pt x="22421" y="15763"/>
                  <a:pt x="22429" y="15763"/>
                </a:cubicBezTo>
                <a:cubicBezTo>
                  <a:pt x="22437" y="15763"/>
                  <a:pt x="22449" y="15768"/>
                  <a:pt x="22466" y="15780"/>
                </a:cubicBezTo>
                <a:cubicBezTo>
                  <a:pt x="22491" y="15799"/>
                  <a:pt x="22555" y="15809"/>
                  <a:pt x="22627" y="15809"/>
                </a:cubicBezTo>
                <a:cubicBezTo>
                  <a:pt x="22652" y="15809"/>
                  <a:pt x="22678" y="15808"/>
                  <a:pt x="22703" y="15805"/>
                </a:cubicBezTo>
                <a:cubicBezTo>
                  <a:pt x="22885" y="15786"/>
                  <a:pt x="23269" y="15759"/>
                  <a:pt x="23506" y="15750"/>
                </a:cubicBezTo>
                <a:lnTo>
                  <a:pt x="23925" y="15732"/>
                </a:lnTo>
                <a:cubicBezTo>
                  <a:pt x="24081" y="15726"/>
                  <a:pt x="24325" y="15713"/>
                  <a:pt x="24464" y="15701"/>
                </a:cubicBezTo>
                <a:cubicBezTo>
                  <a:pt x="25075" y="15654"/>
                  <a:pt x="25576" y="15624"/>
                  <a:pt x="25747" y="15624"/>
                </a:cubicBezTo>
                <a:cubicBezTo>
                  <a:pt x="25779" y="15624"/>
                  <a:pt x="25799" y="15625"/>
                  <a:pt x="25807" y="15628"/>
                </a:cubicBezTo>
                <a:cubicBezTo>
                  <a:pt x="25813" y="15629"/>
                  <a:pt x="25821" y="15630"/>
                  <a:pt x="25830" y="15630"/>
                </a:cubicBezTo>
                <a:cubicBezTo>
                  <a:pt x="25871" y="15630"/>
                  <a:pt x="25941" y="15617"/>
                  <a:pt x="26009" y="15596"/>
                </a:cubicBezTo>
                <a:cubicBezTo>
                  <a:pt x="26057" y="15582"/>
                  <a:pt x="26104" y="15575"/>
                  <a:pt x="26141" y="15575"/>
                </a:cubicBezTo>
                <a:cubicBezTo>
                  <a:pt x="26168" y="15575"/>
                  <a:pt x="26189" y="15579"/>
                  <a:pt x="26200" y="15587"/>
                </a:cubicBezTo>
                <a:cubicBezTo>
                  <a:pt x="26209" y="15595"/>
                  <a:pt x="26222" y="15598"/>
                  <a:pt x="26236" y="15598"/>
                </a:cubicBezTo>
                <a:cubicBezTo>
                  <a:pt x="26259" y="15598"/>
                  <a:pt x="26287" y="15589"/>
                  <a:pt x="26309" y="15574"/>
                </a:cubicBezTo>
                <a:cubicBezTo>
                  <a:pt x="26338" y="15553"/>
                  <a:pt x="26382" y="15539"/>
                  <a:pt x="26415" y="15539"/>
                </a:cubicBezTo>
                <a:cubicBezTo>
                  <a:pt x="26422" y="15539"/>
                  <a:pt x="26428" y="15540"/>
                  <a:pt x="26434" y="15541"/>
                </a:cubicBezTo>
                <a:cubicBezTo>
                  <a:pt x="26471" y="15550"/>
                  <a:pt x="26555" y="15554"/>
                  <a:pt x="26656" y="15554"/>
                </a:cubicBezTo>
                <a:cubicBezTo>
                  <a:pt x="26906" y="15554"/>
                  <a:pt x="27262" y="15530"/>
                  <a:pt x="27276" y="15502"/>
                </a:cubicBezTo>
                <a:cubicBezTo>
                  <a:pt x="27283" y="15488"/>
                  <a:pt x="27292" y="15480"/>
                  <a:pt x="27302" y="15480"/>
                </a:cubicBezTo>
                <a:cubicBezTo>
                  <a:pt x="27308" y="15480"/>
                  <a:pt x="27314" y="15483"/>
                  <a:pt x="27320" y="15490"/>
                </a:cubicBezTo>
                <a:cubicBezTo>
                  <a:pt x="27330" y="15501"/>
                  <a:pt x="27393" y="15506"/>
                  <a:pt x="27480" y="15506"/>
                </a:cubicBezTo>
                <a:cubicBezTo>
                  <a:pt x="27530" y="15506"/>
                  <a:pt x="27587" y="15505"/>
                  <a:pt x="27647" y="15501"/>
                </a:cubicBezTo>
                <a:cubicBezTo>
                  <a:pt x="27811" y="15490"/>
                  <a:pt x="28160" y="15475"/>
                  <a:pt x="28423" y="15469"/>
                </a:cubicBezTo>
                <a:cubicBezTo>
                  <a:pt x="28684" y="15462"/>
                  <a:pt x="28904" y="15443"/>
                  <a:pt x="28911" y="15426"/>
                </a:cubicBezTo>
                <a:cubicBezTo>
                  <a:pt x="28918" y="15413"/>
                  <a:pt x="28934" y="15405"/>
                  <a:pt x="28955" y="15405"/>
                </a:cubicBezTo>
                <a:cubicBezTo>
                  <a:pt x="28963" y="15405"/>
                  <a:pt x="28971" y="15406"/>
                  <a:pt x="28980" y="15408"/>
                </a:cubicBezTo>
                <a:cubicBezTo>
                  <a:pt x="28987" y="15410"/>
                  <a:pt x="29008" y="15411"/>
                  <a:pt x="29041" y="15411"/>
                </a:cubicBezTo>
                <a:cubicBezTo>
                  <a:pt x="29409" y="15411"/>
                  <a:pt x="31233" y="15313"/>
                  <a:pt x="31269" y="15287"/>
                </a:cubicBezTo>
                <a:cubicBezTo>
                  <a:pt x="31280" y="15280"/>
                  <a:pt x="31301" y="15276"/>
                  <a:pt x="31327" y="15276"/>
                </a:cubicBezTo>
                <a:cubicBezTo>
                  <a:pt x="31350" y="15276"/>
                  <a:pt x="31376" y="15279"/>
                  <a:pt x="31400" y="15286"/>
                </a:cubicBezTo>
                <a:cubicBezTo>
                  <a:pt x="31427" y="15293"/>
                  <a:pt x="31473" y="15296"/>
                  <a:pt x="31525" y="15296"/>
                </a:cubicBezTo>
                <a:cubicBezTo>
                  <a:pt x="31578" y="15296"/>
                  <a:pt x="31637" y="15293"/>
                  <a:pt x="31690" y="15286"/>
                </a:cubicBezTo>
                <a:cubicBezTo>
                  <a:pt x="31796" y="15274"/>
                  <a:pt x="31933" y="15262"/>
                  <a:pt x="31990" y="15260"/>
                </a:cubicBezTo>
                <a:cubicBezTo>
                  <a:pt x="32048" y="15260"/>
                  <a:pt x="32260" y="15247"/>
                  <a:pt x="32460" y="15231"/>
                </a:cubicBezTo>
                <a:cubicBezTo>
                  <a:pt x="32660" y="15214"/>
                  <a:pt x="32995" y="15195"/>
                  <a:pt x="33210" y="15187"/>
                </a:cubicBezTo>
                <a:cubicBezTo>
                  <a:pt x="33427" y="15180"/>
                  <a:pt x="33618" y="15168"/>
                  <a:pt x="33642" y="15162"/>
                </a:cubicBezTo>
                <a:cubicBezTo>
                  <a:pt x="33703" y="15146"/>
                  <a:pt x="34000" y="15128"/>
                  <a:pt x="34464" y="15113"/>
                </a:cubicBezTo>
                <a:cubicBezTo>
                  <a:pt x="34700" y="15107"/>
                  <a:pt x="34909" y="15093"/>
                  <a:pt x="34932" y="15084"/>
                </a:cubicBezTo>
                <a:cubicBezTo>
                  <a:pt x="34956" y="15075"/>
                  <a:pt x="35091" y="15066"/>
                  <a:pt x="35225" y="15063"/>
                </a:cubicBezTo>
                <a:cubicBezTo>
                  <a:pt x="35362" y="15060"/>
                  <a:pt x="35596" y="15043"/>
                  <a:pt x="35752" y="15023"/>
                </a:cubicBezTo>
                <a:cubicBezTo>
                  <a:pt x="35886" y="15008"/>
                  <a:pt x="36005" y="14995"/>
                  <a:pt x="36044" y="14995"/>
                </a:cubicBezTo>
                <a:cubicBezTo>
                  <a:pt x="36050" y="14995"/>
                  <a:pt x="36054" y="14996"/>
                  <a:pt x="36056" y="14996"/>
                </a:cubicBezTo>
                <a:cubicBezTo>
                  <a:pt x="36058" y="14997"/>
                  <a:pt x="36061" y="14997"/>
                  <a:pt x="36066" y="14997"/>
                </a:cubicBezTo>
                <a:cubicBezTo>
                  <a:pt x="36107" y="14997"/>
                  <a:pt x="36266" y="14986"/>
                  <a:pt x="36441" y="14971"/>
                </a:cubicBezTo>
                <a:cubicBezTo>
                  <a:pt x="36554" y="14961"/>
                  <a:pt x="36672" y="14955"/>
                  <a:pt x="36762" y="14955"/>
                </a:cubicBezTo>
                <a:cubicBezTo>
                  <a:pt x="36826" y="14955"/>
                  <a:pt x="36875" y="14958"/>
                  <a:pt x="36898" y="14964"/>
                </a:cubicBezTo>
                <a:cubicBezTo>
                  <a:pt x="36925" y="14970"/>
                  <a:pt x="36951" y="14973"/>
                  <a:pt x="36971" y="14973"/>
                </a:cubicBezTo>
                <a:cubicBezTo>
                  <a:pt x="36993" y="14973"/>
                  <a:pt x="37009" y="14970"/>
                  <a:pt x="37013" y="14962"/>
                </a:cubicBezTo>
                <a:cubicBezTo>
                  <a:pt x="37025" y="14935"/>
                  <a:pt x="37032" y="14934"/>
                  <a:pt x="37872" y="14911"/>
                </a:cubicBezTo>
                <a:cubicBezTo>
                  <a:pt x="38183" y="14902"/>
                  <a:pt x="38445" y="14881"/>
                  <a:pt x="38453" y="14864"/>
                </a:cubicBezTo>
                <a:cubicBezTo>
                  <a:pt x="38457" y="14853"/>
                  <a:pt x="38477" y="14847"/>
                  <a:pt x="38503" y="14847"/>
                </a:cubicBezTo>
                <a:cubicBezTo>
                  <a:pt x="38517" y="14847"/>
                  <a:pt x="38534" y="14849"/>
                  <a:pt x="38551" y="14853"/>
                </a:cubicBezTo>
                <a:cubicBezTo>
                  <a:pt x="38566" y="14857"/>
                  <a:pt x="38593" y="14859"/>
                  <a:pt x="38628" y="14859"/>
                </a:cubicBezTo>
                <a:cubicBezTo>
                  <a:pt x="38702" y="14859"/>
                  <a:pt x="38814" y="14850"/>
                  <a:pt x="38924" y="14835"/>
                </a:cubicBezTo>
                <a:cubicBezTo>
                  <a:pt x="39082" y="14814"/>
                  <a:pt x="39547" y="14783"/>
                  <a:pt x="39945" y="14767"/>
                </a:cubicBezTo>
                <a:cubicBezTo>
                  <a:pt x="40345" y="14752"/>
                  <a:pt x="40803" y="14726"/>
                  <a:pt x="40958" y="14711"/>
                </a:cubicBezTo>
                <a:cubicBezTo>
                  <a:pt x="41113" y="14696"/>
                  <a:pt x="41349" y="14681"/>
                  <a:pt x="41478" y="14680"/>
                </a:cubicBezTo>
                <a:cubicBezTo>
                  <a:pt x="41607" y="14677"/>
                  <a:pt x="41878" y="14664"/>
                  <a:pt x="42076" y="14650"/>
                </a:cubicBezTo>
                <a:cubicBezTo>
                  <a:pt x="42274" y="14637"/>
                  <a:pt x="42707" y="14613"/>
                  <a:pt x="43040" y="14598"/>
                </a:cubicBezTo>
                <a:cubicBezTo>
                  <a:pt x="43371" y="14584"/>
                  <a:pt x="43743" y="14561"/>
                  <a:pt x="43864" y="14547"/>
                </a:cubicBezTo>
                <a:cubicBezTo>
                  <a:pt x="43986" y="14532"/>
                  <a:pt x="44361" y="14508"/>
                  <a:pt x="44693" y="14492"/>
                </a:cubicBezTo>
                <a:cubicBezTo>
                  <a:pt x="45026" y="14477"/>
                  <a:pt x="45463" y="14453"/>
                  <a:pt x="45660" y="14441"/>
                </a:cubicBezTo>
                <a:cubicBezTo>
                  <a:pt x="45857" y="14429"/>
                  <a:pt x="46129" y="14417"/>
                  <a:pt x="46263" y="14416"/>
                </a:cubicBezTo>
                <a:cubicBezTo>
                  <a:pt x="46399" y="14413"/>
                  <a:pt x="46529" y="14402"/>
                  <a:pt x="46553" y="14393"/>
                </a:cubicBezTo>
                <a:cubicBezTo>
                  <a:pt x="46602" y="14380"/>
                  <a:pt x="46651" y="14373"/>
                  <a:pt x="46702" y="14373"/>
                </a:cubicBezTo>
                <a:cubicBezTo>
                  <a:pt x="46762" y="14371"/>
                  <a:pt x="46869" y="14365"/>
                  <a:pt x="46953" y="14356"/>
                </a:cubicBezTo>
                <a:cubicBezTo>
                  <a:pt x="47183" y="14335"/>
                  <a:pt x="47407" y="14323"/>
                  <a:pt x="47535" y="14323"/>
                </a:cubicBezTo>
                <a:cubicBezTo>
                  <a:pt x="47591" y="14323"/>
                  <a:pt x="47629" y="14326"/>
                  <a:pt x="47641" y="14331"/>
                </a:cubicBezTo>
                <a:cubicBezTo>
                  <a:pt x="47651" y="14335"/>
                  <a:pt x="47661" y="14338"/>
                  <a:pt x="47670" y="14338"/>
                </a:cubicBezTo>
                <a:cubicBezTo>
                  <a:pt x="47684" y="14338"/>
                  <a:pt x="47696" y="14332"/>
                  <a:pt x="47702" y="14320"/>
                </a:cubicBezTo>
                <a:cubicBezTo>
                  <a:pt x="47714" y="14302"/>
                  <a:pt x="47842" y="14286"/>
                  <a:pt x="47985" y="14280"/>
                </a:cubicBezTo>
                <a:cubicBezTo>
                  <a:pt x="48242" y="14268"/>
                  <a:pt x="49363" y="14199"/>
                  <a:pt x="49579" y="14180"/>
                </a:cubicBezTo>
                <a:cubicBezTo>
                  <a:pt x="49640" y="14176"/>
                  <a:pt x="49691" y="14155"/>
                  <a:pt x="49694" y="14132"/>
                </a:cubicBezTo>
                <a:cubicBezTo>
                  <a:pt x="49695" y="14123"/>
                  <a:pt x="49706" y="14118"/>
                  <a:pt x="49722" y="14118"/>
                </a:cubicBezTo>
                <a:cubicBezTo>
                  <a:pt x="49745" y="14118"/>
                  <a:pt x="49778" y="14126"/>
                  <a:pt x="49815" y="14143"/>
                </a:cubicBezTo>
                <a:cubicBezTo>
                  <a:pt x="49855" y="14160"/>
                  <a:pt x="49918" y="14169"/>
                  <a:pt x="50000" y="14169"/>
                </a:cubicBezTo>
                <a:cubicBezTo>
                  <a:pt x="50069" y="14169"/>
                  <a:pt x="50152" y="14163"/>
                  <a:pt x="50245" y="14150"/>
                </a:cubicBezTo>
                <a:cubicBezTo>
                  <a:pt x="50388" y="14130"/>
                  <a:pt x="50565" y="14117"/>
                  <a:pt x="50673" y="14117"/>
                </a:cubicBezTo>
                <a:cubicBezTo>
                  <a:pt x="50694" y="14117"/>
                  <a:pt x="50712" y="14118"/>
                  <a:pt x="50727" y="14119"/>
                </a:cubicBezTo>
                <a:cubicBezTo>
                  <a:pt x="50773" y="14122"/>
                  <a:pt x="50817" y="14123"/>
                  <a:pt x="50854" y="14123"/>
                </a:cubicBezTo>
                <a:cubicBezTo>
                  <a:pt x="50894" y="14123"/>
                  <a:pt x="50925" y="14121"/>
                  <a:pt x="50937" y="14117"/>
                </a:cubicBezTo>
                <a:cubicBezTo>
                  <a:pt x="50998" y="14097"/>
                  <a:pt x="51209" y="14078"/>
                  <a:pt x="51346" y="14078"/>
                </a:cubicBezTo>
                <a:cubicBezTo>
                  <a:pt x="51363" y="14078"/>
                  <a:pt x="51379" y="14078"/>
                  <a:pt x="51394" y="14079"/>
                </a:cubicBezTo>
                <a:cubicBezTo>
                  <a:pt x="51398" y="14079"/>
                  <a:pt x="51402" y="14079"/>
                  <a:pt x="51406" y="14079"/>
                </a:cubicBezTo>
                <a:cubicBezTo>
                  <a:pt x="51467" y="14079"/>
                  <a:pt x="51523" y="14059"/>
                  <a:pt x="51536" y="14032"/>
                </a:cubicBezTo>
                <a:cubicBezTo>
                  <a:pt x="51544" y="14015"/>
                  <a:pt x="51560" y="14005"/>
                  <a:pt x="51577" y="14005"/>
                </a:cubicBezTo>
                <a:cubicBezTo>
                  <a:pt x="51588" y="14005"/>
                  <a:pt x="51598" y="14009"/>
                  <a:pt x="51607" y="14016"/>
                </a:cubicBezTo>
                <a:cubicBezTo>
                  <a:pt x="51623" y="14027"/>
                  <a:pt x="51716" y="14033"/>
                  <a:pt x="51848" y="14033"/>
                </a:cubicBezTo>
                <a:cubicBezTo>
                  <a:pt x="51934" y="14033"/>
                  <a:pt x="52036" y="14030"/>
                  <a:pt x="52143" y="14025"/>
                </a:cubicBezTo>
                <a:cubicBezTo>
                  <a:pt x="52416" y="14010"/>
                  <a:pt x="52761" y="13992"/>
                  <a:pt x="52919" y="13985"/>
                </a:cubicBezTo>
                <a:cubicBezTo>
                  <a:pt x="53077" y="13977"/>
                  <a:pt x="53305" y="13959"/>
                  <a:pt x="53426" y="13943"/>
                </a:cubicBezTo>
                <a:cubicBezTo>
                  <a:pt x="53549" y="13928"/>
                  <a:pt x="53825" y="13910"/>
                  <a:pt x="54040" y="13905"/>
                </a:cubicBezTo>
                <a:cubicBezTo>
                  <a:pt x="54510" y="13894"/>
                  <a:pt x="55095" y="13852"/>
                  <a:pt x="55517" y="13800"/>
                </a:cubicBezTo>
                <a:cubicBezTo>
                  <a:pt x="55689" y="13779"/>
                  <a:pt x="56078" y="13750"/>
                  <a:pt x="56390" y="13735"/>
                </a:cubicBezTo>
                <a:cubicBezTo>
                  <a:pt x="56702" y="13720"/>
                  <a:pt x="57054" y="13694"/>
                  <a:pt x="57179" y="13674"/>
                </a:cubicBezTo>
                <a:cubicBezTo>
                  <a:pt x="57329" y="13653"/>
                  <a:pt x="57478" y="13644"/>
                  <a:pt x="57629" y="13644"/>
                </a:cubicBezTo>
                <a:cubicBezTo>
                  <a:pt x="57640" y="13645"/>
                  <a:pt x="57652" y="13645"/>
                  <a:pt x="57663" y="13645"/>
                </a:cubicBezTo>
                <a:cubicBezTo>
                  <a:pt x="57773" y="13645"/>
                  <a:pt x="57861" y="13632"/>
                  <a:pt x="57867" y="13616"/>
                </a:cubicBezTo>
                <a:cubicBezTo>
                  <a:pt x="57874" y="13603"/>
                  <a:pt x="57896" y="13596"/>
                  <a:pt x="57921" y="13596"/>
                </a:cubicBezTo>
                <a:cubicBezTo>
                  <a:pt x="57931" y="13596"/>
                  <a:pt x="57942" y="13597"/>
                  <a:pt x="57952" y="13600"/>
                </a:cubicBezTo>
                <a:cubicBezTo>
                  <a:pt x="57959" y="13601"/>
                  <a:pt x="57976" y="13602"/>
                  <a:pt x="58002" y="13602"/>
                </a:cubicBezTo>
                <a:cubicBezTo>
                  <a:pt x="58107" y="13602"/>
                  <a:pt x="58355" y="13588"/>
                  <a:pt x="58622" y="13565"/>
                </a:cubicBezTo>
                <a:cubicBezTo>
                  <a:pt x="58889" y="13542"/>
                  <a:pt x="59136" y="13528"/>
                  <a:pt x="59242" y="13528"/>
                </a:cubicBezTo>
                <a:cubicBezTo>
                  <a:pt x="59268" y="13528"/>
                  <a:pt x="59285" y="13529"/>
                  <a:pt x="59292" y="13531"/>
                </a:cubicBezTo>
                <a:cubicBezTo>
                  <a:pt x="59304" y="13534"/>
                  <a:pt x="59316" y="13535"/>
                  <a:pt x="59327" y="13535"/>
                </a:cubicBezTo>
                <a:cubicBezTo>
                  <a:pt x="59351" y="13535"/>
                  <a:pt x="59369" y="13529"/>
                  <a:pt x="59375" y="13519"/>
                </a:cubicBezTo>
                <a:cubicBezTo>
                  <a:pt x="59382" y="13504"/>
                  <a:pt x="59598" y="13482"/>
                  <a:pt x="59857" y="13470"/>
                </a:cubicBezTo>
                <a:cubicBezTo>
                  <a:pt x="60113" y="13459"/>
                  <a:pt x="60364" y="13437"/>
                  <a:pt x="60413" y="13420"/>
                </a:cubicBezTo>
                <a:cubicBezTo>
                  <a:pt x="60448" y="13410"/>
                  <a:pt x="60484" y="13405"/>
                  <a:pt x="60520" y="13405"/>
                </a:cubicBezTo>
                <a:cubicBezTo>
                  <a:pt x="60536" y="13405"/>
                  <a:pt x="60553" y="13406"/>
                  <a:pt x="60570" y="13409"/>
                </a:cubicBezTo>
                <a:cubicBezTo>
                  <a:pt x="60577" y="13410"/>
                  <a:pt x="60591" y="13411"/>
                  <a:pt x="60610" y="13411"/>
                </a:cubicBezTo>
                <a:cubicBezTo>
                  <a:pt x="60690" y="13411"/>
                  <a:pt x="60862" y="13397"/>
                  <a:pt x="61043" y="13376"/>
                </a:cubicBezTo>
                <a:cubicBezTo>
                  <a:pt x="61564" y="13313"/>
                  <a:pt x="61658" y="13306"/>
                  <a:pt x="62120" y="13288"/>
                </a:cubicBezTo>
                <a:cubicBezTo>
                  <a:pt x="62383" y="13279"/>
                  <a:pt x="62496" y="13256"/>
                  <a:pt x="62490" y="13215"/>
                </a:cubicBezTo>
                <a:cubicBezTo>
                  <a:pt x="62487" y="13193"/>
                  <a:pt x="62495" y="13180"/>
                  <a:pt x="62507" y="13180"/>
                </a:cubicBezTo>
                <a:cubicBezTo>
                  <a:pt x="62513" y="13180"/>
                  <a:pt x="62519" y="13182"/>
                  <a:pt x="62526" y="13188"/>
                </a:cubicBezTo>
                <a:cubicBezTo>
                  <a:pt x="62540" y="13198"/>
                  <a:pt x="62630" y="13203"/>
                  <a:pt x="62754" y="13203"/>
                </a:cubicBezTo>
                <a:cubicBezTo>
                  <a:pt x="63048" y="13203"/>
                  <a:pt x="63536" y="13177"/>
                  <a:pt x="63681" y="13146"/>
                </a:cubicBezTo>
                <a:cubicBezTo>
                  <a:pt x="63786" y="13125"/>
                  <a:pt x="63805" y="13104"/>
                  <a:pt x="63759" y="13070"/>
                </a:cubicBezTo>
                <a:cubicBezTo>
                  <a:pt x="63725" y="13044"/>
                  <a:pt x="63722" y="13016"/>
                  <a:pt x="63751" y="13009"/>
                </a:cubicBezTo>
                <a:cubicBezTo>
                  <a:pt x="63755" y="13008"/>
                  <a:pt x="63758" y="13007"/>
                  <a:pt x="63762" y="13007"/>
                </a:cubicBezTo>
                <a:cubicBezTo>
                  <a:pt x="63795" y="13007"/>
                  <a:pt x="63852" y="13034"/>
                  <a:pt x="63893" y="13071"/>
                </a:cubicBezTo>
                <a:cubicBezTo>
                  <a:pt x="63932" y="13106"/>
                  <a:pt x="63952" y="13123"/>
                  <a:pt x="63957" y="13123"/>
                </a:cubicBezTo>
                <a:cubicBezTo>
                  <a:pt x="63963" y="13123"/>
                  <a:pt x="63949" y="13100"/>
                  <a:pt x="63917" y="13052"/>
                </a:cubicBezTo>
                <a:cubicBezTo>
                  <a:pt x="63856" y="12961"/>
                  <a:pt x="63868" y="12952"/>
                  <a:pt x="64117" y="12891"/>
                </a:cubicBezTo>
                <a:cubicBezTo>
                  <a:pt x="64257" y="12857"/>
                  <a:pt x="64396" y="12829"/>
                  <a:pt x="64430" y="12829"/>
                </a:cubicBezTo>
                <a:cubicBezTo>
                  <a:pt x="64430" y="12829"/>
                  <a:pt x="64431" y="12829"/>
                  <a:pt x="64432" y="12830"/>
                </a:cubicBezTo>
                <a:cubicBezTo>
                  <a:pt x="64434" y="12830"/>
                  <a:pt x="64435" y="12830"/>
                  <a:pt x="64437" y="12830"/>
                </a:cubicBezTo>
                <a:cubicBezTo>
                  <a:pt x="64465" y="12830"/>
                  <a:pt x="64481" y="12818"/>
                  <a:pt x="64478" y="12801"/>
                </a:cubicBezTo>
                <a:cubicBezTo>
                  <a:pt x="64476" y="12789"/>
                  <a:pt x="64483" y="12783"/>
                  <a:pt x="64494" y="12783"/>
                </a:cubicBezTo>
                <a:cubicBezTo>
                  <a:pt x="64501" y="12783"/>
                  <a:pt x="64510" y="12785"/>
                  <a:pt x="64520" y="12789"/>
                </a:cubicBezTo>
                <a:cubicBezTo>
                  <a:pt x="64528" y="12793"/>
                  <a:pt x="64543" y="12795"/>
                  <a:pt x="64563" y="12795"/>
                </a:cubicBezTo>
                <a:cubicBezTo>
                  <a:pt x="64608" y="12795"/>
                  <a:pt x="64680" y="12785"/>
                  <a:pt x="64754" y="12767"/>
                </a:cubicBezTo>
                <a:cubicBezTo>
                  <a:pt x="64834" y="12749"/>
                  <a:pt x="64917" y="12736"/>
                  <a:pt x="64967" y="12736"/>
                </a:cubicBezTo>
                <a:cubicBezTo>
                  <a:pt x="64982" y="12736"/>
                  <a:pt x="64994" y="12738"/>
                  <a:pt x="65002" y="12740"/>
                </a:cubicBezTo>
                <a:cubicBezTo>
                  <a:pt x="65005" y="12741"/>
                  <a:pt x="65007" y="12741"/>
                  <a:pt x="65009" y="12741"/>
                </a:cubicBezTo>
                <a:cubicBezTo>
                  <a:pt x="65034" y="12741"/>
                  <a:pt x="65009" y="12696"/>
                  <a:pt x="64953" y="12636"/>
                </a:cubicBezTo>
                <a:cubicBezTo>
                  <a:pt x="64892" y="12568"/>
                  <a:pt x="64808" y="12512"/>
                  <a:pt x="64765" y="12509"/>
                </a:cubicBezTo>
                <a:cubicBezTo>
                  <a:pt x="64723" y="12506"/>
                  <a:pt x="64636" y="12440"/>
                  <a:pt x="64578" y="12368"/>
                </a:cubicBezTo>
                <a:cubicBezTo>
                  <a:pt x="64506" y="12280"/>
                  <a:pt x="64427" y="12231"/>
                  <a:pt x="64356" y="12230"/>
                </a:cubicBezTo>
                <a:cubicBezTo>
                  <a:pt x="64290" y="12228"/>
                  <a:pt x="64239" y="12201"/>
                  <a:pt x="64235" y="12164"/>
                </a:cubicBezTo>
                <a:cubicBezTo>
                  <a:pt x="64229" y="12117"/>
                  <a:pt x="64113" y="12083"/>
                  <a:pt x="64009" y="12083"/>
                </a:cubicBezTo>
                <a:cubicBezTo>
                  <a:pt x="63963" y="12083"/>
                  <a:pt x="63920" y="12090"/>
                  <a:pt x="63889" y="12104"/>
                </a:cubicBezTo>
                <a:cubicBezTo>
                  <a:pt x="63880" y="12108"/>
                  <a:pt x="63868" y="12110"/>
                  <a:pt x="63856" y="12110"/>
                </a:cubicBezTo>
                <a:cubicBezTo>
                  <a:pt x="63776" y="12110"/>
                  <a:pt x="63650" y="12030"/>
                  <a:pt x="63710" y="12001"/>
                </a:cubicBezTo>
                <a:cubicBezTo>
                  <a:pt x="63737" y="11989"/>
                  <a:pt x="63732" y="11980"/>
                  <a:pt x="63702" y="11980"/>
                </a:cubicBezTo>
                <a:cubicBezTo>
                  <a:pt x="63698" y="11980"/>
                  <a:pt x="63694" y="11980"/>
                  <a:pt x="63689" y="11980"/>
                </a:cubicBezTo>
                <a:cubicBezTo>
                  <a:pt x="63683" y="11981"/>
                  <a:pt x="63678" y="11981"/>
                  <a:pt x="63672" y="11981"/>
                </a:cubicBezTo>
                <a:cubicBezTo>
                  <a:pt x="63636" y="11981"/>
                  <a:pt x="63601" y="11969"/>
                  <a:pt x="63595" y="11954"/>
                </a:cubicBezTo>
                <a:cubicBezTo>
                  <a:pt x="63592" y="11946"/>
                  <a:pt x="63588" y="11942"/>
                  <a:pt x="63586" y="11942"/>
                </a:cubicBezTo>
                <a:cubicBezTo>
                  <a:pt x="63582" y="11942"/>
                  <a:pt x="63579" y="11950"/>
                  <a:pt x="63578" y="11966"/>
                </a:cubicBezTo>
                <a:cubicBezTo>
                  <a:pt x="63576" y="12006"/>
                  <a:pt x="63472" y="12047"/>
                  <a:pt x="63389" y="12047"/>
                </a:cubicBezTo>
                <a:cubicBezTo>
                  <a:pt x="63373" y="12047"/>
                  <a:pt x="63358" y="12045"/>
                  <a:pt x="63344" y="12042"/>
                </a:cubicBezTo>
                <a:cubicBezTo>
                  <a:pt x="63320" y="12039"/>
                  <a:pt x="63305" y="12013"/>
                  <a:pt x="63316" y="11991"/>
                </a:cubicBezTo>
                <a:cubicBezTo>
                  <a:pt x="63320" y="11981"/>
                  <a:pt x="63331" y="11976"/>
                  <a:pt x="63344" y="11976"/>
                </a:cubicBezTo>
                <a:cubicBezTo>
                  <a:pt x="63356" y="11976"/>
                  <a:pt x="63370" y="11980"/>
                  <a:pt x="63383" y="11989"/>
                </a:cubicBezTo>
                <a:cubicBezTo>
                  <a:pt x="63401" y="12002"/>
                  <a:pt x="63422" y="12008"/>
                  <a:pt x="63443" y="12008"/>
                </a:cubicBezTo>
                <a:cubicBezTo>
                  <a:pt x="63458" y="12008"/>
                  <a:pt x="63473" y="12005"/>
                  <a:pt x="63487" y="11998"/>
                </a:cubicBezTo>
                <a:cubicBezTo>
                  <a:pt x="63519" y="11983"/>
                  <a:pt x="63499" y="11961"/>
                  <a:pt x="63445" y="11948"/>
                </a:cubicBezTo>
                <a:cubicBezTo>
                  <a:pt x="63392" y="11934"/>
                  <a:pt x="63362" y="11898"/>
                  <a:pt x="63377" y="11869"/>
                </a:cubicBezTo>
                <a:cubicBezTo>
                  <a:pt x="63392" y="11841"/>
                  <a:pt x="63391" y="11828"/>
                  <a:pt x="63365" y="11828"/>
                </a:cubicBezTo>
                <a:cubicBezTo>
                  <a:pt x="63350" y="11828"/>
                  <a:pt x="63328" y="11832"/>
                  <a:pt x="63296" y="11839"/>
                </a:cubicBezTo>
                <a:cubicBezTo>
                  <a:pt x="63237" y="11852"/>
                  <a:pt x="63192" y="11877"/>
                  <a:pt x="63199" y="11894"/>
                </a:cubicBezTo>
                <a:cubicBezTo>
                  <a:pt x="63211" y="11920"/>
                  <a:pt x="63119" y="11934"/>
                  <a:pt x="62994" y="11934"/>
                </a:cubicBezTo>
                <a:cubicBezTo>
                  <a:pt x="62904" y="11934"/>
                  <a:pt x="62796" y="11927"/>
                  <a:pt x="62698" y="11910"/>
                </a:cubicBezTo>
                <a:lnTo>
                  <a:pt x="62365" y="11854"/>
                </a:lnTo>
                <a:cubicBezTo>
                  <a:pt x="62307" y="11845"/>
                  <a:pt x="62249" y="11840"/>
                  <a:pt x="62190" y="11840"/>
                </a:cubicBezTo>
                <a:cubicBezTo>
                  <a:pt x="62170" y="11840"/>
                  <a:pt x="62149" y="11840"/>
                  <a:pt x="62129" y="11842"/>
                </a:cubicBezTo>
                <a:cubicBezTo>
                  <a:pt x="62124" y="11842"/>
                  <a:pt x="62119" y="11842"/>
                  <a:pt x="62115" y="11842"/>
                </a:cubicBezTo>
                <a:cubicBezTo>
                  <a:pt x="62079" y="11842"/>
                  <a:pt x="62104" y="11825"/>
                  <a:pt x="62182" y="11800"/>
                </a:cubicBezTo>
                <a:cubicBezTo>
                  <a:pt x="62236" y="11783"/>
                  <a:pt x="62289" y="11774"/>
                  <a:pt x="62328" y="11774"/>
                </a:cubicBezTo>
                <a:cubicBezTo>
                  <a:pt x="62351" y="11774"/>
                  <a:pt x="62369" y="11778"/>
                  <a:pt x="62378" y="11785"/>
                </a:cubicBezTo>
                <a:cubicBezTo>
                  <a:pt x="62390" y="11793"/>
                  <a:pt x="62402" y="11797"/>
                  <a:pt x="62413" y="11797"/>
                </a:cubicBezTo>
                <a:cubicBezTo>
                  <a:pt x="62425" y="11797"/>
                  <a:pt x="62436" y="11792"/>
                  <a:pt x="62441" y="11780"/>
                </a:cubicBezTo>
                <a:cubicBezTo>
                  <a:pt x="62457" y="11747"/>
                  <a:pt x="62412" y="11722"/>
                  <a:pt x="62359" y="11722"/>
                </a:cubicBezTo>
                <a:cubicBezTo>
                  <a:pt x="62337" y="11722"/>
                  <a:pt x="62314" y="11726"/>
                  <a:pt x="62293" y="11736"/>
                </a:cubicBezTo>
                <a:cubicBezTo>
                  <a:pt x="62283" y="11740"/>
                  <a:pt x="62269" y="11743"/>
                  <a:pt x="62253" y="11743"/>
                </a:cubicBezTo>
                <a:cubicBezTo>
                  <a:pt x="62116" y="11743"/>
                  <a:pt x="61787" y="11595"/>
                  <a:pt x="61700" y="11483"/>
                </a:cubicBezTo>
                <a:cubicBezTo>
                  <a:pt x="61647" y="11418"/>
                  <a:pt x="61559" y="11354"/>
                  <a:pt x="61500" y="11337"/>
                </a:cubicBezTo>
                <a:cubicBezTo>
                  <a:pt x="61403" y="11313"/>
                  <a:pt x="61406" y="11307"/>
                  <a:pt x="61540" y="11267"/>
                </a:cubicBezTo>
                <a:cubicBezTo>
                  <a:pt x="61623" y="11242"/>
                  <a:pt x="61667" y="11218"/>
                  <a:pt x="61640" y="11212"/>
                </a:cubicBezTo>
                <a:cubicBezTo>
                  <a:pt x="61613" y="11204"/>
                  <a:pt x="61634" y="11185"/>
                  <a:pt x="61688" y="11167"/>
                </a:cubicBezTo>
                <a:cubicBezTo>
                  <a:pt x="61740" y="11149"/>
                  <a:pt x="61783" y="11113"/>
                  <a:pt x="61786" y="11087"/>
                </a:cubicBezTo>
                <a:cubicBezTo>
                  <a:pt x="61787" y="11061"/>
                  <a:pt x="61827" y="11041"/>
                  <a:pt x="61873" y="11041"/>
                </a:cubicBezTo>
                <a:cubicBezTo>
                  <a:pt x="61877" y="11041"/>
                  <a:pt x="61880" y="11042"/>
                  <a:pt x="61883" y="11042"/>
                </a:cubicBezTo>
                <a:cubicBezTo>
                  <a:pt x="61953" y="11045"/>
                  <a:pt x="61956" y="11067"/>
                  <a:pt x="61895" y="11128"/>
                </a:cubicBezTo>
                <a:cubicBezTo>
                  <a:pt x="61823" y="11200"/>
                  <a:pt x="61829" y="11212"/>
                  <a:pt x="61929" y="11216"/>
                </a:cubicBezTo>
                <a:cubicBezTo>
                  <a:pt x="61938" y="11217"/>
                  <a:pt x="61946" y="11217"/>
                  <a:pt x="61955" y="11217"/>
                </a:cubicBezTo>
                <a:cubicBezTo>
                  <a:pt x="62084" y="11217"/>
                  <a:pt x="62172" y="11184"/>
                  <a:pt x="62202" y="11121"/>
                </a:cubicBezTo>
                <a:cubicBezTo>
                  <a:pt x="62224" y="11080"/>
                  <a:pt x="61931" y="11004"/>
                  <a:pt x="61765" y="11004"/>
                </a:cubicBezTo>
                <a:cubicBezTo>
                  <a:pt x="61750" y="11004"/>
                  <a:pt x="61737" y="11005"/>
                  <a:pt x="61725" y="11006"/>
                </a:cubicBezTo>
                <a:cubicBezTo>
                  <a:pt x="61722" y="11006"/>
                  <a:pt x="61720" y="11006"/>
                  <a:pt x="61717" y="11006"/>
                </a:cubicBezTo>
                <a:cubicBezTo>
                  <a:pt x="61612" y="11006"/>
                  <a:pt x="61422" y="10836"/>
                  <a:pt x="61483" y="10793"/>
                </a:cubicBezTo>
                <a:cubicBezTo>
                  <a:pt x="61511" y="10766"/>
                  <a:pt x="61519" y="10724"/>
                  <a:pt x="61498" y="10690"/>
                </a:cubicBezTo>
                <a:cubicBezTo>
                  <a:pt x="61483" y="10662"/>
                  <a:pt x="61467" y="10649"/>
                  <a:pt x="61438" y="10649"/>
                </a:cubicBezTo>
                <a:cubicBezTo>
                  <a:pt x="61413" y="10649"/>
                  <a:pt x="61377" y="10659"/>
                  <a:pt x="61323" y="10681"/>
                </a:cubicBezTo>
                <a:cubicBezTo>
                  <a:pt x="61266" y="10704"/>
                  <a:pt x="61193" y="10717"/>
                  <a:pt x="61136" y="10717"/>
                </a:cubicBezTo>
                <a:cubicBezTo>
                  <a:pt x="61116" y="10717"/>
                  <a:pt x="61098" y="10715"/>
                  <a:pt x="61083" y="10712"/>
                </a:cubicBezTo>
                <a:cubicBezTo>
                  <a:pt x="60994" y="10690"/>
                  <a:pt x="60995" y="10685"/>
                  <a:pt x="61095" y="10675"/>
                </a:cubicBezTo>
                <a:cubicBezTo>
                  <a:pt x="61191" y="10664"/>
                  <a:pt x="61192" y="10658"/>
                  <a:pt x="61103" y="10636"/>
                </a:cubicBezTo>
                <a:cubicBezTo>
                  <a:pt x="61028" y="10616"/>
                  <a:pt x="61019" y="10591"/>
                  <a:pt x="61067" y="10546"/>
                </a:cubicBezTo>
                <a:cubicBezTo>
                  <a:pt x="61109" y="10506"/>
                  <a:pt x="61104" y="10475"/>
                  <a:pt x="61056" y="10463"/>
                </a:cubicBezTo>
                <a:cubicBezTo>
                  <a:pt x="61015" y="10452"/>
                  <a:pt x="61006" y="10425"/>
                  <a:pt x="61037" y="10402"/>
                </a:cubicBezTo>
                <a:cubicBezTo>
                  <a:pt x="61068" y="10378"/>
                  <a:pt x="61040" y="10325"/>
                  <a:pt x="60964" y="10276"/>
                </a:cubicBezTo>
                <a:cubicBezTo>
                  <a:pt x="60858" y="10208"/>
                  <a:pt x="60855" y="10191"/>
                  <a:pt x="60946" y="10185"/>
                </a:cubicBezTo>
                <a:cubicBezTo>
                  <a:pt x="61076" y="10176"/>
                  <a:pt x="61128" y="10091"/>
                  <a:pt x="61035" y="10040"/>
                </a:cubicBezTo>
                <a:cubicBezTo>
                  <a:pt x="61010" y="10026"/>
                  <a:pt x="61008" y="10019"/>
                  <a:pt x="61027" y="10019"/>
                </a:cubicBezTo>
                <a:cubicBezTo>
                  <a:pt x="61038" y="10019"/>
                  <a:pt x="61057" y="10021"/>
                  <a:pt x="61082" y="10027"/>
                </a:cubicBezTo>
                <a:cubicBezTo>
                  <a:pt x="61118" y="10035"/>
                  <a:pt x="61142" y="10040"/>
                  <a:pt x="61156" y="10040"/>
                </a:cubicBezTo>
                <a:cubicBezTo>
                  <a:pt x="61183" y="10040"/>
                  <a:pt x="61168" y="10021"/>
                  <a:pt x="61121" y="9967"/>
                </a:cubicBezTo>
                <a:cubicBezTo>
                  <a:pt x="61080" y="9923"/>
                  <a:pt x="61053" y="9903"/>
                  <a:pt x="61023" y="9903"/>
                </a:cubicBezTo>
                <a:cubicBezTo>
                  <a:pt x="61007" y="9903"/>
                  <a:pt x="60991" y="9908"/>
                  <a:pt x="60971" y="9918"/>
                </a:cubicBezTo>
                <a:cubicBezTo>
                  <a:pt x="60949" y="9929"/>
                  <a:pt x="60930" y="9934"/>
                  <a:pt x="60913" y="9934"/>
                </a:cubicBezTo>
                <a:cubicBezTo>
                  <a:pt x="60885" y="9934"/>
                  <a:pt x="60861" y="9919"/>
                  <a:pt x="60827" y="9887"/>
                </a:cubicBezTo>
                <a:cubicBezTo>
                  <a:pt x="60791" y="9853"/>
                  <a:pt x="60763" y="9837"/>
                  <a:pt x="60720" y="9837"/>
                </a:cubicBezTo>
                <a:cubicBezTo>
                  <a:pt x="60697" y="9837"/>
                  <a:pt x="60670" y="9842"/>
                  <a:pt x="60636" y="9851"/>
                </a:cubicBezTo>
                <a:cubicBezTo>
                  <a:pt x="60578" y="9865"/>
                  <a:pt x="60527" y="9872"/>
                  <a:pt x="60494" y="9872"/>
                </a:cubicBezTo>
                <a:cubicBezTo>
                  <a:pt x="60449" y="9872"/>
                  <a:pt x="60436" y="9859"/>
                  <a:pt x="60485" y="9836"/>
                </a:cubicBezTo>
                <a:cubicBezTo>
                  <a:pt x="60516" y="9821"/>
                  <a:pt x="60486" y="9794"/>
                  <a:pt x="60421" y="9778"/>
                </a:cubicBezTo>
                <a:cubicBezTo>
                  <a:pt x="60333" y="9755"/>
                  <a:pt x="60313" y="9724"/>
                  <a:pt x="60352" y="9660"/>
                </a:cubicBezTo>
                <a:cubicBezTo>
                  <a:pt x="60376" y="9619"/>
                  <a:pt x="60421" y="9588"/>
                  <a:pt x="60454" y="9588"/>
                </a:cubicBezTo>
                <a:cubicBezTo>
                  <a:pt x="60458" y="9588"/>
                  <a:pt x="60462" y="9589"/>
                  <a:pt x="60465" y="9590"/>
                </a:cubicBezTo>
                <a:cubicBezTo>
                  <a:pt x="60467" y="9590"/>
                  <a:pt x="60469" y="9590"/>
                  <a:pt x="60471" y="9590"/>
                </a:cubicBezTo>
                <a:cubicBezTo>
                  <a:pt x="60504" y="9590"/>
                  <a:pt x="60563" y="9524"/>
                  <a:pt x="60604" y="9432"/>
                </a:cubicBezTo>
                <a:cubicBezTo>
                  <a:pt x="60647" y="9335"/>
                  <a:pt x="60716" y="9254"/>
                  <a:pt x="60761" y="9250"/>
                </a:cubicBezTo>
                <a:cubicBezTo>
                  <a:pt x="60822" y="9244"/>
                  <a:pt x="60825" y="9236"/>
                  <a:pt x="60771" y="9221"/>
                </a:cubicBezTo>
                <a:cubicBezTo>
                  <a:pt x="60724" y="9208"/>
                  <a:pt x="60737" y="9166"/>
                  <a:pt x="60812" y="9090"/>
                </a:cubicBezTo>
                <a:cubicBezTo>
                  <a:pt x="60873" y="9027"/>
                  <a:pt x="60919" y="8975"/>
                  <a:pt x="60916" y="8970"/>
                </a:cubicBezTo>
                <a:cubicBezTo>
                  <a:pt x="60912" y="8968"/>
                  <a:pt x="60834" y="8939"/>
                  <a:pt x="60744" y="8906"/>
                </a:cubicBezTo>
                <a:cubicBezTo>
                  <a:pt x="60687" y="8885"/>
                  <a:pt x="60637" y="8876"/>
                  <a:pt x="60603" y="8876"/>
                </a:cubicBezTo>
                <a:cubicBezTo>
                  <a:pt x="60541" y="8876"/>
                  <a:pt x="60531" y="8907"/>
                  <a:pt x="60616" y="8953"/>
                </a:cubicBezTo>
                <a:cubicBezTo>
                  <a:pt x="60651" y="8972"/>
                  <a:pt x="60661" y="8981"/>
                  <a:pt x="60646" y="8981"/>
                </a:cubicBezTo>
                <a:cubicBezTo>
                  <a:pt x="60638" y="8981"/>
                  <a:pt x="60623" y="8978"/>
                  <a:pt x="60600" y="8973"/>
                </a:cubicBezTo>
                <a:cubicBezTo>
                  <a:pt x="60552" y="8965"/>
                  <a:pt x="60518" y="8924"/>
                  <a:pt x="60518" y="8875"/>
                </a:cubicBezTo>
                <a:cubicBezTo>
                  <a:pt x="60522" y="8836"/>
                  <a:pt x="60490" y="8803"/>
                  <a:pt x="60452" y="8803"/>
                </a:cubicBezTo>
                <a:cubicBezTo>
                  <a:pt x="60449" y="8803"/>
                  <a:pt x="60446" y="8803"/>
                  <a:pt x="60443" y="8803"/>
                </a:cubicBezTo>
                <a:cubicBezTo>
                  <a:pt x="60439" y="8804"/>
                  <a:pt x="60436" y="8804"/>
                  <a:pt x="60432" y="8804"/>
                </a:cubicBezTo>
                <a:cubicBezTo>
                  <a:pt x="60395" y="8804"/>
                  <a:pt x="60397" y="8781"/>
                  <a:pt x="60439" y="8742"/>
                </a:cubicBezTo>
                <a:cubicBezTo>
                  <a:pt x="60477" y="8705"/>
                  <a:pt x="60489" y="8659"/>
                  <a:pt x="60465" y="8639"/>
                </a:cubicBezTo>
                <a:cubicBezTo>
                  <a:pt x="60440" y="8621"/>
                  <a:pt x="60447" y="8591"/>
                  <a:pt x="60479" y="8577"/>
                </a:cubicBezTo>
                <a:cubicBezTo>
                  <a:pt x="60507" y="8563"/>
                  <a:pt x="60504" y="8552"/>
                  <a:pt x="60475" y="8552"/>
                </a:cubicBezTo>
                <a:cubicBezTo>
                  <a:pt x="60472" y="8552"/>
                  <a:pt x="60468" y="8552"/>
                  <a:pt x="60464" y="8553"/>
                </a:cubicBezTo>
                <a:cubicBezTo>
                  <a:pt x="60462" y="8553"/>
                  <a:pt x="60461" y="8553"/>
                  <a:pt x="60459" y="8553"/>
                </a:cubicBezTo>
                <a:cubicBezTo>
                  <a:pt x="60418" y="8553"/>
                  <a:pt x="60386" y="8518"/>
                  <a:pt x="60391" y="8477"/>
                </a:cubicBezTo>
                <a:cubicBezTo>
                  <a:pt x="60392" y="8432"/>
                  <a:pt x="60339" y="8372"/>
                  <a:pt x="60271" y="8344"/>
                </a:cubicBezTo>
                <a:cubicBezTo>
                  <a:pt x="60176" y="8303"/>
                  <a:pt x="60168" y="8272"/>
                  <a:pt x="60234" y="8193"/>
                </a:cubicBezTo>
                <a:cubicBezTo>
                  <a:pt x="60290" y="8128"/>
                  <a:pt x="60295" y="8101"/>
                  <a:pt x="60251" y="8101"/>
                </a:cubicBezTo>
                <a:cubicBezTo>
                  <a:pt x="60246" y="8101"/>
                  <a:pt x="60240" y="8101"/>
                  <a:pt x="60233" y="8102"/>
                </a:cubicBezTo>
                <a:cubicBezTo>
                  <a:pt x="60223" y="8103"/>
                  <a:pt x="60216" y="8103"/>
                  <a:pt x="60209" y="8103"/>
                </a:cubicBezTo>
                <a:cubicBezTo>
                  <a:pt x="60178" y="8103"/>
                  <a:pt x="60179" y="8094"/>
                  <a:pt x="60213" y="8078"/>
                </a:cubicBezTo>
                <a:cubicBezTo>
                  <a:pt x="60229" y="8071"/>
                  <a:pt x="60250" y="8067"/>
                  <a:pt x="60273" y="8067"/>
                </a:cubicBezTo>
                <a:cubicBezTo>
                  <a:pt x="60304" y="8067"/>
                  <a:pt x="60337" y="8074"/>
                  <a:pt x="60362" y="8086"/>
                </a:cubicBezTo>
                <a:cubicBezTo>
                  <a:pt x="60383" y="8096"/>
                  <a:pt x="60398" y="8102"/>
                  <a:pt x="60408" y="8102"/>
                </a:cubicBezTo>
                <a:cubicBezTo>
                  <a:pt x="60429" y="8102"/>
                  <a:pt x="60423" y="8072"/>
                  <a:pt x="60395" y="7996"/>
                </a:cubicBezTo>
                <a:cubicBezTo>
                  <a:pt x="60370" y="7924"/>
                  <a:pt x="60336" y="7862"/>
                  <a:pt x="60319" y="7859"/>
                </a:cubicBezTo>
                <a:cubicBezTo>
                  <a:pt x="60318" y="7858"/>
                  <a:pt x="60317" y="7858"/>
                  <a:pt x="60317" y="7858"/>
                </a:cubicBezTo>
                <a:cubicBezTo>
                  <a:pt x="60304" y="7858"/>
                  <a:pt x="60304" y="7892"/>
                  <a:pt x="60319" y="7939"/>
                </a:cubicBezTo>
                <a:cubicBezTo>
                  <a:pt x="60337" y="7989"/>
                  <a:pt x="60331" y="8013"/>
                  <a:pt x="60302" y="8013"/>
                </a:cubicBezTo>
                <a:cubicBezTo>
                  <a:pt x="60297" y="8013"/>
                  <a:pt x="60291" y="8013"/>
                  <a:pt x="60285" y="8011"/>
                </a:cubicBezTo>
                <a:cubicBezTo>
                  <a:pt x="60249" y="8002"/>
                  <a:pt x="60228" y="7980"/>
                  <a:pt x="60237" y="7960"/>
                </a:cubicBezTo>
                <a:cubicBezTo>
                  <a:pt x="60254" y="7925"/>
                  <a:pt x="60175" y="7895"/>
                  <a:pt x="60108" y="7895"/>
                </a:cubicBezTo>
                <a:cubicBezTo>
                  <a:pt x="60079" y="7895"/>
                  <a:pt x="60052" y="7901"/>
                  <a:pt x="60036" y="7914"/>
                </a:cubicBezTo>
                <a:cubicBezTo>
                  <a:pt x="60026" y="7922"/>
                  <a:pt x="60017" y="7926"/>
                  <a:pt x="60010" y="7926"/>
                </a:cubicBezTo>
                <a:cubicBezTo>
                  <a:pt x="59994" y="7926"/>
                  <a:pt x="59983" y="7910"/>
                  <a:pt x="59979" y="7881"/>
                </a:cubicBezTo>
                <a:cubicBezTo>
                  <a:pt x="59975" y="7846"/>
                  <a:pt x="59988" y="7830"/>
                  <a:pt x="60027" y="7830"/>
                </a:cubicBezTo>
                <a:cubicBezTo>
                  <a:pt x="60047" y="7830"/>
                  <a:pt x="60073" y="7834"/>
                  <a:pt x="60107" y="7842"/>
                </a:cubicBezTo>
                <a:cubicBezTo>
                  <a:pt x="60149" y="7852"/>
                  <a:pt x="60176" y="7857"/>
                  <a:pt x="60189" y="7857"/>
                </a:cubicBezTo>
                <a:cubicBezTo>
                  <a:pt x="60208" y="7857"/>
                  <a:pt x="60198" y="7847"/>
                  <a:pt x="60162" y="7826"/>
                </a:cubicBezTo>
                <a:cubicBezTo>
                  <a:pt x="60080" y="7777"/>
                  <a:pt x="60092" y="7681"/>
                  <a:pt x="60156" y="7681"/>
                </a:cubicBezTo>
                <a:cubicBezTo>
                  <a:pt x="60169" y="7681"/>
                  <a:pt x="60183" y="7684"/>
                  <a:pt x="60200" y="7693"/>
                </a:cubicBezTo>
                <a:cubicBezTo>
                  <a:pt x="60222" y="7705"/>
                  <a:pt x="60247" y="7710"/>
                  <a:pt x="60272" y="7710"/>
                </a:cubicBezTo>
                <a:cubicBezTo>
                  <a:pt x="60291" y="7710"/>
                  <a:pt x="60310" y="7707"/>
                  <a:pt x="60328" y="7701"/>
                </a:cubicBezTo>
                <a:cubicBezTo>
                  <a:pt x="60359" y="7686"/>
                  <a:pt x="60364" y="7668"/>
                  <a:pt x="60336" y="7663"/>
                </a:cubicBezTo>
                <a:cubicBezTo>
                  <a:pt x="60288" y="7654"/>
                  <a:pt x="60239" y="7642"/>
                  <a:pt x="60191" y="7627"/>
                </a:cubicBezTo>
                <a:cubicBezTo>
                  <a:pt x="60110" y="7602"/>
                  <a:pt x="60113" y="7598"/>
                  <a:pt x="60210" y="7589"/>
                </a:cubicBezTo>
                <a:cubicBezTo>
                  <a:pt x="60300" y="7580"/>
                  <a:pt x="60310" y="7566"/>
                  <a:pt x="60264" y="7516"/>
                </a:cubicBezTo>
                <a:cubicBezTo>
                  <a:pt x="60219" y="7465"/>
                  <a:pt x="60236" y="7444"/>
                  <a:pt x="60349" y="7408"/>
                </a:cubicBezTo>
                <a:cubicBezTo>
                  <a:pt x="60458" y="7372"/>
                  <a:pt x="60474" y="7354"/>
                  <a:pt x="60421" y="7327"/>
                </a:cubicBezTo>
                <a:cubicBezTo>
                  <a:pt x="60383" y="7310"/>
                  <a:pt x="60376" y="7281"/>
                  <a:pt x="60403" y="7269"/>
                </a:cubicBezTo>
                <a:cubicBezTo>
                  <a:pt x="60430" y="7256"/>
                  <a:pt x="60424" y="7238"/>
                  <a:pt x="60383" y="7228"/>
                </a:cubicBezTo>
                <a:cubicBezTo>
                  <a:pt x="60342" y="7217"/>
                  <a:pt x="60476" y="7177"/>
                  <a:pt x="60682" y="7136"/>
                </a:cubicBezTo>
                <a:cubicBezTo>
                  <a:pt x="60886" y="7096"/>
                  <a:pt x="61080" y="7057"/>
                  <a:pt x="61115" y="7050"/>
                </a:cubicBezTo>
                <a:cubicBezTo>
                  <a:pt x="61150" y="7041"/>
                  <a:pt x="61149" y="7001"/>
                  <a:pt x="61115" y="6960"/>
                </a:cubicBezTo>
                <a:cubicBezTo>
                  <a:pt x="61059" y="6896"/>
                  <a:pt x="61077" y="6886"/>
                  <a:pt x="61258" y="6871"/>
                </a:cubicBezTo>
                <a:cubicBezTo>
                  <a:pt x="61304" y="6867"/>
                  <a:pt x="61344" y="6866"/>
                  <a:pt x="61375" y="6866"/>
                </a:cubicBezTo>
                <a:cubicBezTo>
                  <a:pt x="61422" y="6866"/>
                  <a:pt x="61447" y="6870"/>
                  <a:pt x="61438" y="6877"/>
                </a:cubicBezTo>
                <a:cubicBezTo>
                  <a:pt x="61389" y="6917"/>
                  <a:pt x="61458" y="6938"/>
                  <a:pt x="61655" y="6942"/>
                </a:cubicBezTo>
                <a:cubicBezTo>
                  <a:pt x="61664" y="6943"/>
                  <a:pt x="61672" y="6943"/>
                  <a:pt x="61680" y="6943"/>
                </a:cubicBezTo>
                <a:cubicBezTo>
                  <a:pt x="61778" y="6943"/>
                  <a:pt x="61840" y="6927"/>
                  <a:pt x="61829" y="6902"/>
                </a:cubicBezTo>
                <a:cubicBezTo>
                  <a:pt x="61822" y="6885"/>
                  <a:pt x="61856" y="6876"/>
                  <a:pt x="61913" y="6876"/>
                </a:cubicBezTo>
                <a:cubicBezTo>
                  <a:pt x="61941" y="6876"/>
                  <a:pt x="61975" y="6878"/>
                  <a:pt x="62011" y="6883"/>
                </a:cubicBezTo>
                <a:cubicBezTo>
                  <a:pt x="62067" y="6890"/>
                  <a:pt x="62114" y="6893"/>
                  <a:pt x="62147" y="6893"/>
                </a:cubicBezTo>
                <a:cubicBezTo>
                  <a:pt x="62182" y="6893"/>
                  <a:pt x="62200" y="6890"/>
                  <a:pt x="62195" y="6883"/>
                </a:cubicBezTo>
                <a:cubicBezTo>
                  <a:pt x="62183" y="6869"/>
                  <a:pt x="62223" y="6844"/>
                  <a:pt x="62292" y="6828"/>
                </a:cubicBezTo>
                <a:cubicBezTo>
                  <a:pt x="62359" y="6810"/>
                  <a:pt x="62405" y="6771"/>
                  <a:pt x="62401" y="6737"/>
                </a:cubicBezTo>
                <a:cubicBezTo>
                  <a:pt x="62398" y="6715"/>
                  <a:pt x="62405" y="6704"/>
                  <a:pt x="62417" y="6704"/>
                </a:cubicBezTo>
                <a:cubicBezTo>
                  <a:pt x="62424" y="6704"/>
                  <a:pt x="62432" y="6707"/>
                  <a:pt x="62441" y="6714"/>
                </a:cubicBezTo>
                <a:cubicBezTo>
                  <a:pt x="62454" y="6723"/>
                  <a:pt x="62467" y="6728"/>
                  <a:pt x="62479" y="6728"/>
                </a:cubicBezTo>
                <a:cubicBezTo>
                  <a:pt x="62493" y="6728"/>
                  <a:pt x="62505" y="6722"/>
                  <a:pt x="62511" y="6708"/>
                </a:cubicBezTo>
                <a:cubicBezTo>
                  <a:pt x="62517" y="6695"/>
                  <a:pt x="62525" y="6689"/>
                  <a:pt x="62536" y="6689"/>
                </a:cubicBezTo>
                <a:cubicBezTo>
                  <a:pt x="62551" y="6689"/>
                  <a:pt x="62571" y="6702"/>
                  <a:pt x="62601" y="6729"/>
                </a:cubicBezTo>
                <a:cubicBezTo>
                  <a:pt x="62626" y="6752"/>
                  <a:pt x="62652" y="6764"/>
                  <a:pt x="62686" y="6764"/>
                </a:cubicBezTo>
                <a:cubicBezTo>
                  <a:pt x="62724" y="6764"/>
                  <a:pt x="62773" y="6750"/>
                  <a:pt x="62847" y="6720"/>
                </a:cubicBezTo>
                <a:cubicBezTo>
                  <a:pt x="62947" y="6678"/>
                  <a:pt x="63013" y="6632"/>
                  <a:pt x="62996" y="6614"/>
                </a:cubicBezTo>
                <a:cubicBezTo>
                  <a:pt x="62987" y="6605"/>
                  <a:pt x="62995" y="6600"/>
                  <a:pt x="63013" y="6600"/>
                </a:cubicBezTo>
                <a:cubicBezTo>
                  <a:pt x="63027" y="6600"/>
                  <a:pt x="63047" y="6602"/>
                  <a:pt x="63069" y="6608"/>
                </a:cubicBezTo>
                <a:cubicBezTo>
                  <a:pt x="63090" y="6612"/>
                  <a:pt x="63112" y="6614"/>
                  <a:pt x="63133" y="6614"/>
                </a:cubicBezTo>
                <a:cubicBezTo>
                  <a:pt x="63180" y="6614"/>
                  <a:pt x="63226" y="6605"/>
                  <a:pt x="63269" y="6587"/>
                </a:cubicBezTo>
                <a:cubicBezTo>
                  <a:pt x="63304" y="6571"/>
                  <a:pt x="63328" y="6563"/>
                  <a:pt x="63345" y="6563"/>
                </a:cubicBezTo>
                <a:cubicBezTo>
                  <a:pt x="63365" y="6563"/>
                  <a:pt x="63376" y="6574"/>
                  <a:pt x="63381" y="6598"/>
                </a:cubicBezTo>
                <a:cubicBezTo>
                  <a:pt x="63386" y="6621"/>
                  <a:pt x="63400" y="6632"/>
                  <a:pt x="63426" y="6632"/>
                </a:cubicBezTo>
                <a:cubicBezTo>
                  <a:pt x="63447" y="6632"/>
                  <a:pt x="63477" y="6625"/>
                  <a:pt x="63517" y="6611"/>
                </a:cubicBezTo>
                <a:cubicBezTo>
                  <a:pt x="63551" y="6600"/>
                  <a:pt x="63575" y="6594"/>
                  <a:pt x="63583" y="6594"/>
                </a:cubicBezTo>
                <a:cubicBezTo>
                  <a:pt x="63590" y="6594"/>
                  <a:pt x="63586" y="6599"/>
                  <a:pt x="63568" y="6608"/>
                </a:cubicBezTo>
                <a:cubicBezTo>
                  <a:pt x="63527" y="6629"/>
                  <a:pt x="63524" y="6639"/>
                  <a:pt x="63558" y="6639"/>
                </a:cubicBezTo>
                <a:cubicBezTo>
                  <a:pt x="63565" y="6639"/>
                  <a:pt x="63573" y="6639"/>
                  <a:pt x="63583" y="6638"/>
                </a:cubicBezTo>
                <a:cubicBezTo>
                  <a:pt x="63632" y="6634"/>
                  <a:pt x="63662" y="6614"/>
                  <a:pt x="63651" y="6592"/>
                </a:cubicBezTo>
                <a:cubicBezTo>
                  <a:pt x="63633" y="6549"/>
                  <a:pt x="63854" y="6475"/>
                  <a:pt x="63977" y="6475"/>
                </a:cubicBezTo>
                <a:cubicBezTo>
                  <a:pt x="63994" y="6475"/>
                  <a:pt x="64009" y="6477"/>
                  <a:pt x="64022" y="6480"/>
                </a:cubicBezTo>
                <a:cubicBezTo>
                  <a:pt x="64057" y="6489"/>
                  <a:pt x="64060" y="6508"/>
                  <a:pt x="64030" y="6523"/>
                </a:cubicBezTo>
                <a:cubicBezTo>
                  <a:pt x="64001" y="6537"/>
                  <a:pt x="64007" y="6557"/>
                  <a:pt x="64042" y="6566"/>
                </a:cubicBezTo>
                <a:cubicBezTo>
                  <a:pt x="64047" y="6568"/>
                  <a:pt x="64054" y="6568"/>
                  <a:pt x="64060" y="6568"/>
                </a:cubicBezTo>
                <a:cubicBezTo>
                  <a:pt x="64101" y="6568"/>
                  <a:pt x="64171" y="6546"/>
                  <a:pt x="64224" y="6513"/>
                </a:cubicBezTo>
                <a:cubicBezTo>
                  <a:pt x="64269" y="6485"/>
                  <a:pt x="64320" y="6468"/>
                  <a:pt x="64353" y="6468"/>
                </a:cubicBezTo>
                <a:cubicBezTo>
                  <a:pt x="64365" y="6468"/>
                  <a:pt x="64375" y="6471"/>
                  <a:pt x="64381" y="6475"/>
                </a:cubicBezTo>
                <a:cubicBezTo>
                  <a:pt x="64387" y="6480"/>
                  <a:pt x="64395" y="6482"/>
                  <a:pt x="64405" y="6482"/>
                </a:cubicBezTo>
                <a:cubicBezTo>
                  <a:pt x="64438" y="6482"/>
                  <a:pt x="64492" y="6459"/>
                  <a:pt x="64539" y="6423"/>
                </a:cubicBezTo>
                <a:cubicBezTo>
                  <a:pt x="64586" y="6388"/>
                  <a:pt x="64620" y="6371"/>
                  <a:pt x="64643" y="6371"/>
                </a:cubicBezTo>
                <a:cubicBezTo>
                  <a:pt x="64661" y="6371"/>
                  <a:pt x="64673" y="6381"/>
                  <a:pt x="64681" y="6399"/>
                </a:cubicBezTo>
                <a:cubicBezTo>
                  <a:pt x="64694" y="6429"/>
                  <a:pt x="64707" y="6442"/>
                  <a:pt x="64728" y="6442"/>
                </a:cubicBezTo>
                <a:cubicBezTo>
                  <a:pt x="64740" y="6442"/>
                  <a:pt x="64756" y="6437"/>
                  <a:pt x="64777" y="6428"/>
                </a:cubicBezTo>
                <a:cubicBezTo>
                  <a:pt x="64811" y="6413"/>
                  <a:pt x="64814" y="6374"/>
                  <a:pt x="64778" y="6349"/>
                </a:cubicBezTo>
                <a:cubicBezTo>
                  <a:pt x="64741" y="6320"/>
                  <a:pt x="64741" y="6277"/>
                  <a:pt x="64780" y="6249"/>
                </a:cubicBezTo>
                <a:cubicBezTo>
                  <a:pt x="64802" y="6232"/>
                  <a:pt x="64830" y="6223"/>
                  <a:pt x="64855" y="6223"/>
                </a:cubicBezTo>
                <a:cubicBezTo>
                  <a:pt x="64873" y="6223"/>
                  <a:pt x="64889" y="6227"/>
                  <a:pt x="64902" y="6237"/>
                </a:cubicBezTo>
                <a:cubicBezTo>
                  <a:pt x="64933" y="6259"/>
                  <a:pt x="64933" y="6286"/>
                  <a:pt x="64908" y="6299"/>
                </a:cubicBezTo>
                <a:cubicBezTo>
                  <a:pt x="64881" y="6313"/>
                  <a:pt x="64881" y="6340"/>
                  <a:pt x="64911" y="6362"/>
                </a:cubicBezTo>
                <a:cubicBezTo>
                  <a:pt x="64921" y="6371"/>
                  <a:pt x="64932" y="6374"/>
                  <a:pt x="64944" y="6374"/>
                </a:cubicBezTo>
                <a:cubicBezTo>
                  <a:pt x="64962" y="6374"/>
                  <a:pt x="64980" y="6364"/>
                  <a:pt x="64989" y="6346"/>
                </a:cubicBezTo>
                <a:cubicBezTo>
                  <a:pt x="64998" y="6326"/>
                  <a:pt x="65015" y="6316"/>
                  <a:pt x="65037" y="6316"/>
                </a:cubicBezTo>
                <a:cubicBezTo>
                  <a:pt x="65054" y="6316"/>
                  <a:pt x="65075" y="6322"/>
                  <a:pt x="65097" y="6334"/>
                </a:cubicBezTo>
                <a:cubicBezTo>
                  <a:pt x="65124" y="6348"/>
                  <a:pt x="65149" y="6355"/>
                  <a:pt x="65167" y="6355"/>
                </a:cubicBezTo>
                <a:cubicBezTo>
                  <a:pt x="65181" y="6355"/>
                  <a:pt x="65191" y="6351"/>
                  <a:pt x="65196" y="6343"/>
                </a:cubicBezTo>
                <a:cubicBezTo>
                  <a:pt x="65205" y="6323"/>
                  <a:pt x="65396" y="6284"/>
                  <a:pt x="65623" y="6253"/>
                </a:cubicBezTo>
                <a:cubicBezTo>
                  <a:pt x="65851" y="6223"/>
                  <a:pt x="66042" y="6184"/>
                  <a:pt x="66051" y="6166"/>
                </a:cubicBezTo>
                <a:cubicBezTo>
                  <a:pt x="66058" y="6147"/>
                  <a:pt x="66026" y="6099"/>
                  <a:pt x="65979" y="6058"/>
                </a:cubicBezTo>
                <a:cubicBezTo>
                  <a:pt x="65943" y="6026"/>
                  <a:pt x="65928" y="6010"/>
                  <a:pt x="65940" y="6010"/>
                </a:cubicBezTo>
                <a:cubicBezTo>
                  <a:pt x="65953" y="6010"/>
                  <a:pt x="65997" y="6029"/>
                  <a:pt x="66082" y="6067"/>
                </a:cubicBezTo>
                <a:cubicBezTo>
                  <a:pt x="66178" y="6109"/>
                  <a:pt x="66236" y="6128"/>
                  <a:pt x="66297" y="6128"/>
                </a:cubicBezTo>
                <a:cubicBezTo>
                  <a:pt x="66336" y="6128"/>
                  <a:pt x="66376" y="6120"/>
                  <a:pt x="66429" y="6105"/>
                </a:cubicBezTo>
                <a:cubicBezTo>
                  <a:pt x="66514" y="6080"/>
                  <a:pt x="66578" y="6044"/>
                  <a:pt x="66569" y="6025"/>
                </a:cubicBezTo>
                <a:cubicBezTo>
                  <a:pt x="66556" y="5998"/>
                  <a:pt x="66629" y="5983"/>
                  <a:pt x="66709" y="5983"/>
                </a:cubicBezTo>
                <a:cubicBezTo>
                  <a:pt x="66769" y="5983"/>
                  <a:pt x="66833" y="5991"/>
                  <a:pt x="66869" y="6010"/>
                </a:cubicBezTo>
                <a:cubicBezTo>
                  <a:pt x="66883" y="6017"/>
                  <a:pt x="66903" y="6021"/>
                  <a:pt x="66926" y="6021"/>
                </a:cubicBezTo>
                <a:cubicBezTo>
                  <a:pt x="66963" y="6021"/>
                  <a:pt x="67008" y="6012"/>
                  <a:pt x="67048" y="5996"/>
                </a:cubicBezTo>
                <a:cubicBezTo>
                  <a:pt x="67124" y="5968"/>
                  <a:pt x="67203" y="5953"/>
                  <a:pt x="67284" y="5953"/>
                </a:cubicBezTo>
                <a:cubicBezTo>
                  <a:pt x="67286" y="5953"/>
                  <a:pt x="67287" y="5953"/>
                  <a:pt x="67289" y="5953"/>
                </a:cubicBezTo>
                <a:cubicBezTo>
                  <a:pt x="67353" y="5953"/>
                  <a:pt x="67442" y="5930"/>
                  <a:pt x="67481" y="5902"/>
                </a:cubicBezTo>
                <a:cubicBezTo>
                  <a:pt x="67541" y="5858"/>
                  <a:pt x="67663" y="5827"/>
                  <a:pt x="67748" y="5827"/>
                </a:cubicBezTo>
                <a:cubicBezTo>
                  <a:pt x="67782" y="5827"/>
                  <a:pt x="67810" y="5832"/>
                  <a:pt x="67825" y="5843"/>
                </a:cubicBezTo>
                <a:cubicBezTo>
                  <a:pt x="67831" y="5847"/>
                  <a:pt x="67836" y="5848"/>
                  <a:pt x="67840" y="5848"/>
                </a:cubicBezTo>
                <a:cubicBezTo>
                  <a:pt x="67852" y="5848"/>
                  <a:pt x="67858" y="5830"/>
                  <a:pt x="67852" y="5799"/>
                </a:cubicBezTo>
                <a:cubicBezTo>
                  <a:pt x="67847" y="5767"/>
                  <a:pt x="67851" y="5751"/>
                  <a:pt x="67869" y="5751"/>
                </a:cubicBezTo>
                <a:cubicBezTo>
                  <a:pt x="67882" y="5751"/>
                  <a:pt x="67903" y="5760"/>
                  <a:pt x="67934" y="5776"/>
                </a:cubicBezTo>
                <a:cubicBezTo>
                  <a:pt x="67961" y="5789"/>
                  <a:pt x="67991" y="5796"/>
                  <a:pt x="68024" y="5796"/>
                </a:cubicBezTo>
                <a:cubicBezTo>
                  <a:pt x="68068" y="5796"/>
                  <a:pt x="68116" y="5784"/>
                  <a:pt x="68170" y="5761"/>
                </a:cubicBezTo>
                <a:cubicBezTo>
                  <a:pt x="68224" y="5737"/>
                  <a:pt x="68282" y="5723"/>
                  <a:pt x="68320" y="5723"/>
                </a:cubicBezTo>
                <a:cubicBezTo>
                  <a:pt x="68337" y="5723"/>
                  <a:pt x="68349" y="5725"/>
                  <a:pt x="68357" y="5731"/>
                </a:cubicBezTo>
                <a:cubicBezTo>
                  <a:pt x="68361" y="5734"/>
                  <a:pt x="68368" y="5735"/>
                  <a:pt x="68379" y="5735"/>
                </a:cubicBezTo>
                <a:cubicBezTo>
                  <a:pt x="68426" y="5735"/>
                  <a:pt x="68528" y="5704"/>
                  <a:pt x="68628" y="5656"/>
                </a:cubicBezTo>
                <a:cubicBezTo>
                  <a:pt x="68745" y="5601"/>
                  <a:pt x="68861" y="5559"/>
                  <a:pt x="68890" y="5559"/>
                </a:cubicBezTo>
                <a:cubicBezTo>
                  <a:pt x="68892" y="5559"/>
                  <a:pt x="68893" y="5559"/>
                  <a:pt x="68894" y="5559"/>
                </a:cubicBezTo>
                <a:cubicBezTo>
                  <a:pt x="68915" y="5564"/>
                  <a:pt x="68889" y="5583"/>
                  <a:pt x="68830" y="5602"/>
                </a:cubicBezTo>
                <a:cubicBezTo>
                  <a:pt x="68762" y="5625"/>
                  <a:pt x="68749" y="5643"/>
                  <a:pt x="68792" y="5653"/>
                </a:cubicBezTo>
                <a:cubicBezTo>
                  <a:pt x="68798" y="5655"/>
                  <a:pt x="68805" y="5655"/>
                  <a:pt x="68812" y="5655"/>
                </a:cubicBezTo>
                <a:cubicBezTo>
                  <a:pt x="68847" y="5655"/>
                  <a:pt x="68895" y="5638"/>
                  <a:pt x="68924" y="5613"/>
                </a:cubicBezTo>
                <a:cubicBezTo>
                  <a:pt x="68959" y="5583"/>
                  <a:pt x="69071" y="5555"/>
                  <a:pt x="69165" y="5553"/>
                </a:cubicBezTo>
                <a:cubicBezTo>
                  <a:pt x="69258" y="5552"/>
                  <a:pt x="69347" y="5534"/>
                  <a:pt x="69356" y="5513"/>
                </a:cubicBezTo>
                <a:cubicBezTo>
                  <a:pt x="69362" y="5502"/>
                  <a:pt x="69379" y="5495"/>
                  <a:pt x="69400" y="5495"/>
                </a:cubicBezTo>
                <a:cubicBezTo>
                  <a:pt x="69415" y="5495"/>
                  <a:pt x="69431" y="5499"/>
                  <a:pt x="69447" y="5505"/>
                </a:cubicBezTo>
                <a:cubicBezTo>
                  <a:pt x="69457" y="5509"/>
                  <a:pt x="69467" y="5511"/>
                  <a:pt x="69477" y="5511"/>
                </a:cubicBezTo>
                <a:cubicBezTo>
                  <a:pt x="69512" y="5511"/>
                  <a:pt x="69552" y="5493"/>
                  <a:pt x="69577" y="5461"/>
                </a:cubicBezTo>
                <a:cubicBezTo>
                  <a:pt x="69610" y="5419"/>
                  <a:pt x="69691" y="5377"/>
                  <a:pt x="69764" y="5365"/>
                </a:cubicBezTo>
                <a:cubicBezTo>
                  <a:pt x="69809" y="5357"/>
                  <a:pt x="69836" y="5353"/>
                  <a:pt x="69848" y="5353"/>
                </a:cubicBezTo>
                <a:cubicBezTo>
                  <a:pt x="69865" y="5353"/>
                  <a:pt x="69851" y="5361"/>
                  <a:pt x="69813" y="5379"/>
                </a:cubicBezTo>
                <a:cubicBezTo>
                  <a:pt x="69762" y="5403"/>
                  <a:pt x="69765" y="5415"/>
                  <a:pt x="69821" y="5415"/>
                </a:cubicBezTo>
                <a:cubicBezTo>
                  <a:pt x="69824" y="5415"/>
                  <a:pt x="69827" y="5414"/>
                  <a:pt x="69831" y="5414"/>
                </a:cubicBezTo>
                <a:cubicBezTo>
                  <a:pt x="69883" y="5414"/>
                  <a:pt x="69983" y="5416"/>
                  <a:pt x="70049" y="5419"/>
                </a:cubicBezTo>
                <a:cubicBezTo>
                  <a:pt x="70053" y="5419"/>
                  <a:pt x="70057" y="5419"/>
                  <a:pt x="70061" y="5419"/>
                </a:cubicBezTo>
                <a:cubicBezTo>
                  <a:pt x="70121" y="5419"/>
                  <a:pt x="70180" y="5399"/>
                  <a:pt x="70192" y="5374"/>
                </a:cubicBezTo>
                <a:cubicBezTo>
                  <a:pt x="70204" y="5353"/>
                  <a:pt x="70232" y="5339"/>
                  <a:pt x="70261" y="5339"/>
                </a:cubicBezTo>
                <a:cubicBezTo>
                  <a:pt x="70268" y="5339"/>
                  <a:pt x="70275" y="5340"/>
                  <a:pt x="70282" y="5341"/>
                </a:cubicBezTo>
                <a:cubicBezTo>
                  <a:pt x="70289" y="5343"/>
                  <a:pt x="70300" y="5344"/>
                  <a:pt x="70314" y="5344"/>
                </a:cubicBezTo>
                <a:cubicBezTo>
                  <a:pt x="70366" y="5344"/>
                  <a:pt x="70454" y="5332"/>
                  <a:pt x="70531" y="5313"/>
                </a:cubicBezTo>
                <a:cubicBezTo>
                  <a:pt x="70635" y="5288"/>
                  <a:pt x="70743" y="5270"/>
                  <a:pt x="70849" y="5258"/>
                </a:cubicBezTo>
                <a:cubicBezTo>
                  <a:pt x="70925" y="5252"/>
                  <a:pt x="71010" y="5214"/>
                  <a:pt x="71043" y="5173"/>
                </a:cubicBezTo>
                <a:cubicBezTo>
                  <a:pt x="71070" y="5138"/>
                  <a:pt x="71116" y="5116"/>
                  <a:pt x="71158" y="5116"/>
                </a:cubicBezTo>
                <a:cubicBezTo>
                  <a:pt x="71166" y="5116"/>
                  <a:pt x="71174" y="5117"/>
                  <a:pt x="71181" y="5119"/>
                </a:cubicBezTo>
                <a:cubicBezTo>
                  <a:pt x="71196" y="5123"/>
                  <a:pt x="71214" y="5125"/>
                  <a:pt x="71234" y="5125"/>
                </a:cubicBezTo>
                <a:cubicBezTo>
                  <a:pt x="71278" y="5125"/>
                  <a:pt x="71331" y="5116"/>
                  <a:pt x="71375" y="5101"/>
                </a:cubicBezTo>
                <a:cubicBezTo>
                  <a:pt x="71451" y="5076"/>
                  <a:pt x="71469" y="5067"/>
                  <a:pt x="71434" y="5067"/>
                </a:cubicBezTo>
                <a:cubicBezTo>
                  <a:pt x="71422" y="5067"/>
                  <a:pt x="71406" y="5068"/>
                  <a:pt x="71384" y="5070"/>
                </a:cubicBezTo>
                <a:cubicBezTo>
                  <a:pt x="71367" y="5071"/>
                  <a:pt x="71354" y="5072"/>
                  <a:pt x="71343" y="5072"/>
                </a:cubicBezTo>
                <a:cubicBezTo>
                  <a:pt x="71316" y="5072"/>
                  <a:pt x="71314" y="5067"/>
                  <a:pt x="71340" y="5059"/>
                </a:cubicBezTo>
                <a:cubicBezTo>
                  <a:pt x="71356" y="5054"/>
                  <a:pt x="71383" y="5051"/>
                  <a:pt x="71415" y="5051"/>
                </a:cubicBezTo>
                <a:cubicBezTo>
                  <a:pt x="71451" y="5051"/>
                  <a:pt x="71493" y="5054"/>
                  <a:pt x="71532" y="5061"/>
                </a:cubicBezTo>
                <a:cubicBezTo>
                  <a:pt x="71562" y="5065"/>
                  <a:pt x="71593" y="5067"/>
                  <a:pt x="71625" y="5067"/>
                </a:cubicBezTo>
                <a:cubicBezTo>
                  <a:pt x="71758" y="5067"/>
                  <a:pt x="71890" y="5031"/>
                  <a:pt x="71856" y="4992"/>
                </a:cubicBezTo>
                <a:cubicBezTo>
                  <a:pt x="71844" y="4977"/>
                  <a:pt x="71875" y="4966"/>
                  <a:pt x="71929" y="4966"/>
                </a:cubicBezTo>
                <a:cubicBezTo>
                  <a:pt x="71935" y="4966"/>
                  <a:pt x="71942" y="4966"/>
                  <a:pt x="71949" y="4967"/>
                </a:cubicBezTo>
                <a:cubicBezTo>
                  <a:pt x="71954" y="4967"/>
                  <a:pt x="71961" y="4967"/>
                  <a:pt x="71967" y="4967"/>
                </a:cubicBezTo>
                <a:cubicBezTo>
                  <a:pt x="72122" y="4967"/>
                  <a:pt x="72395" y="4915"/>
                  <a:pt x="72732" y="4822"/>
                </a:cubicBezTo>
                <a:cubicBezTo>
                  <a:pt x="72841" y="4792"/>
                  <a:pt x="72933" y="4773"/>
                  <a:pt x="72970" y="4773"/>
                </a:cubicBezTo>
                <a:cubicBezTo>
                  <a:pt x="72983" y="4773"/>
                  <a:pt x="72989" y="4776"/>
                  <a:pt x="72987" y="4780"/>
                </a:cubicBezTo>
                <a:cubicBezTo>
                  <a:pt x="72982" y="4791"/>
                  <a:pt x="72995" y="4798"/>
                  <a:pt x="73023" y="4798"/>
                </a:cubicBezTo>
                <a:cubicBezTo>
                  <a:pt x="73039" y="4798"/>
                  <a:pt x="73060" y="4796"/>
                  <a:pt x="73084" y="4791"/>
                </a:cubicBezTo>
                <a:cubicBezTo>
                  <a:pt x="73150" y="4779"/>
                  <a:pt x="73190" y="4749"/>
                  <a:pt x="73178" y="4719"/>
                </a:cubicBezTo>
                <a:cubicBezTo>
                  <a:pt x="73172" y="4701"/>
                  <a:pt x="73172" y="4692"/>
                  <a:pt x="73178" y="4692"/>
                </a:cubicBezTo>
                <a:cubicBezTo>
                  <a:pt x="73181" y="4692"/>
                  <a:pt x="73188" y="4696"/>
                  <a:pt x="73196" y="4706"/>
                </a:cubicBezTo>
                <a:cubicBezTo>
                  <a:pt x="73208" y="4718"/>
                  <a:pt x="73233" y="4723"/>
                  <a:pt x="73263" y="4723"/>
                </a:cubicBezTo>
                <a:cubicBezTo>
                  <a:pt x="73334" y="4723"/>
                  <a:pt x="73430" y="4692"/>
                  <a:pt x="73415" y="4659"/>
                </a:cubicBezTo>
                <a:cubicBezTo>
                  <a:pt x="73409" y="4642"/>
                  <a:pt x="73472" y="4629"/>
                  <a:pt x="73557" y="4629"/>
                </a:cubicBezTo>
                <a:cubicBezTo>
                  <a:pt x="73566" y="4629"/>
                  <a:pt x="73575" y="4629"/>
                  <a:pt x="73584" y="4629"/>
                </a:cubicBezTo>
                <a:cubicBezTo>
                  <a:pt x="73594" y="4630"/>
                  <a:pt x="73605" y="4630"/>
                  <a:pt x="73616" y="4630"/>
                </a:cubicBezTo>
                <a:cubicBezTo>
                  <a:pt x="73830" y="4630"/>
                  <a:pt x="74174" y="4578"/>
                  <a:pt x="74097" y="4555"/>
                </a:cubicBezTo>
                <a:cubicBezTo>
                  <a:pt x="74069" y="4546"/>
                  <a:pt x="74097" y="4540"/>
                  <a:pt x="74157" y="4540"/>
                </a:cubicBezTo>
                <a:cubicBezTo>
                  <a:pt x="74158" y="4540"/>
                  <a:pt x="74159" y="4540"/>
                  <a:pt x="74159" y="4540"/>
                </a:cubicBezTo>
                <a:cubicBezTo>
                  <a:pt x="74305" y="4540"/>
                  <a:pt x="75000" y="4408"/>
                  <a:pt x="75412" y="4303"/>
                </a:cubicBezTo>
                <a:cubicBezTo>
                  <a:pt x="75573" y="4261"/>
                  <a:pt x="75724" y="4230"/>
                  <a:pt x="75765" y="4230"/>
                </a:cubicBezTo>
                <a:cubicBezTo>
                  <a:pt x="75769" y="4230"/>
                  <a:pt x="75771" y="4231"/>
                  <a:pt x="75773" y="4231"/>
                </a:cubicBezTo>
                <a:cubicBezTo>
                  <a:pt x="75774" y="4231"/>
                  <a:pt x="75775" y="4231"/>
                  <a:pt x="75776" y="4231"/>
                </a:cubicBezTo>
                <a:cubicBezTo>
                  <a:pt x="75816" y="4231"/>
                  <a:pt x="76131" y="4164"/>
                  <a:pt x="76494" y="4076"/>
                </a:cubicBezTo>
                <a:cubicBezTo>
                  <a:pt x="76862" y="3988"/>
                  <a:pt x="77172" y="3919"/>
                  <a:pt x="77199" y="3919"/>
                </a:cubicBezTo>
                <a:cubicBezTo>
                  <a:pt x="77199" y="3919"/>
                  <a:pt x="77200" y="3919"/>
                  <a:pt x="77200" y="3919"/>
                </a:cubicBezTo>
                <a:cubicBezTo>
                  <a:pt x="77200" y="3919"/>
                  <a:pt x="77201" y="3919"/>
                  <a:pt x="77202" y="3919"/>
                </a:cubicBezTo>
                <a:cubicBezTo>
                  <a:pt x="77234" y="3919"/>
                  <a:pt x="77511" y="3858"/>
                  <a:pt x="77839" y="3779"/>
                </a:cubicBezTo>
                <a:cubicBezTo>
                  <a:pt x="78176" y="3698"/>
                  <a:pt x="78677" y="3580"/>
                  <a:pt x="78961" y="3516"/>
                </a:cubicBezTo>
                <a:cubicBezTo>
                  <a:pt x="79243" y="3451"/>
                  <a:pt x="79495" y="3391"/>
                  <a:pt x="79526" y="3382"/>
                </a:cubicBezTo>
                <a:cubicBezTo>
                  <a:pt x="79556" y="3373"/>
                  <a:pt x="79725" y="3322"/>
                  <a:pt x="79908" y="3268"/>
                </a:cubicBezTo>
                <a:cubicBezTo>
                  <a:pt x="80092" y="3213"/>
                  <a:pt x="80249" y="3151"/>
                  <a:pt x="80261" y="3124"/>
                </a:cubicBezTo>
                <a:cubicBezTo>
                  <a:pt x="80271" y="3104"/>
                  <a:pt x="80301" y="3093"/>
                  <a:pt x="80336" y="3093"/>
                </a:cubicBezTo>
                <a:cubicBezTo>
                  <a:pt x="80348" y="3093"/>
                  <a:pt x="80360" y="3094"/>
                  <a:pt x="80372" y="3097"/>
                </a:cubicBezTo>
                <a:cubicBezTo>
                  <a:pt x="80381" y="3099"/>
                  <a:pt x="80391" y="3100"/>
                  <a:pt x="80403" y="3100"/>
                </a:cubicBezTo>
                <a:cubicBezTo>
                  <a:pt x="80555" y="3100"/>
                  <a:pt x="80983" y="2944"/>
                  <a:pt x="81244" y="2788"/>
                </a:cubicBezTo>
                <a:cubicBezTo>
                  <a:pt x="81359" y="2719"/>
                  <a:pt x="81478" y="2660"/>
                  <a:pt x="81601" y="2606"/>
                </a:cubicBezTo>
                <a:cubicBezTo>
                  <a:pt x="81686" y="2575"/>
                  <a:pt x="81714" y="2545"/>
                  <a:pt x="81672" y="2534"/>
                </a:cubicBezTo>
                <a:cubicBezTo>
                  <a:pt x="81630" y="2524"/>
                  <a:pt x="81610" y="2500"/>
                  <a:pt x="81620" y="2478"/>
                </a:cubicBezTo>
                <a:cubicBezTo>
                  <a:pt x="81625" y="2466"/>
                  <a:pt x="81635" y="2461"/>
                  <a:pt x="81647" y="2461"/>
                </a:cubicBezTo>
                <a:cubicBezTo>
                  <a:pt x="81660" y="2461"/>
                  <a:pt x="81674" y="2466"/>
                  <a:pt x="81687" y="2476"/>
                </a:cubicBezTo>
                <a:cubicBezTo>
                  <a:pt x="81692" y="2479"/>
                  <a:pt x="81696" y="2481"/>
                  <a:pt x="81701" y="2481"/>
                </a:cubicBezTo>
                <a:cubicBezTo>
                  <a:pt x="81751" y="2481"/>
                  <a:pt x="81806" y="2311"/>
                  <a:pt x="81771" y="2236"/>
                </a:cubicBezTo>
                <a:cubicBezTo>
                  <a:pt x="81752" y="2197"/>
                  <a:pt x="81707" y="2175"/>
                  <a:pt x="81672" y="2175"/>
                </a:cubicBezTo>
                <a:cubicBezTo>
                  <a:pt x="81644" y="2175"/>
                  <a:pt x="81623" y="2189"/>
                  <a:pt x="81627" y="2219"/>
                </a:cubicBezTo>
                <a:cubicBezTo>
                  <a:pt x="81631" y="2243"/>
                  <a:pt x="81624" y="2255"/>
                  <a:pt x="81608" y="2255"/>
                </a:cubicBezTo>
                <a:cubicBezTo>
                  <a:pt x="81597" y="2255"/>
                  <a:pt x="81581" y="2249"/>
                  <a:pt x="81562" y="2239"/>
                </a:cubicBezTo>
                <a:cubicBezTo>
                  <a:pt x="81536" y="2225"/>
                  <a:pt x="81505" y="2218"/>
                  <a:pt x="81477" y="2218"/>
                </a:cubicBezTo>
                <a:cubicBezTo>
                  <a:pt x="81459" y="2218"/>
                  <a:pt x="81442" y="2221"/>
                  <a:pt x="81429" y="2227"/>
                </a:cubicBezTo>
                <a:cubicBezTo>
                  <a:pt x="81395" y="2243"/>
                  <a:pt x="81405" y="2263"/>
                  <a:pt x="81445" y="2273"/>
                </a:cubicBezTo>
                <a:cubicBezTo>
                  <a:pt x="81524" y="2293"/>
                  <a:pt x="81477" y="2315"/>
                  <a:pt x="81394" y="2315"/>
                </a:cubicBezTo>
                <a:cubicBezTo>
                  <a:pt x="81370" y="2315"/>
                  <a:pt x="81343" y="2313"/>
                  <a:pt x="81316" y="2309"/>
                </a:cubicBezTo>
                <a:cubicBezTo>
                  <a:pt x="81259" y="2300"/>
                  <a:pt x="81228" y="2269"/>
                  <a:pt x="81242" y="2239"/>
                </a:cubicBezTo>
                <a:cubicBezTo>
                  <a:pt x="81257" y="2207"/>
                  <a:pt x="81217" y="2161"/>
                  <a:pt x="81157" y="2134"/>
                </a:cubicBezTo>
                <a:cubicBezTo>
                  <a:pt x="81096" y="2107"/>
                  <a:pt x="81063" y="2076"/>
                  <a:pt x="81087" y="2066"/>
                </a:cubicBezTo>
                <a:cubicBezTo>
                  <a:pt x="81153" y="2034"/>
                  <a:pt x="81128" y="1913"/>
                  <a:pt x="81050" y="1894"/>
                </a:cubicBezTo>
                <a:cubicBezTo>
                  <a:pt x="81042" y="1892"/>
                  <a:pt x="81036" y="1891"/>
                  <a:pt x="81030" y="1891"/>
                </a:cubicBezTo>
                <a:cubicBezTo>
                  <a:pt x="81007" y="1891"/>
                  <a:pt x="81006" y="1909"/>
                  <a:pt x="81029" y="1943"/>
                </a:cubicBezTo>
                <a:cubicBezTo>
                  <a:pt x="81053" y="1978"/>
                  <a:pt x="81054" y="1994"/>
                  <a:pt x="81028" y="1994"/>
                </a:cubicBezTo>
                <a:cubicBezTo>
                  <a:pt x="81018" y="1994"/>
                  <a:pt x="81004" y="1991"/>
                  <a:pt x="80986" y="1987"/>
                </a:cubicBezTo>
                <a:cubicBezTo>
                  <a:pt x="80938" y="1975"/>
                  <a:pt x="80917" y="1955"/>
                  <a:pt x="80940" y="1943"/>
                </a:cubicBezTo>
                <a:cubicBezTo>
                  <a:pt x="80962" y="1933"/>
                  <a:pt x="80959" y="1906"/>
                  <a:pt x="80928" y="1885"/>
                </a:cubicBezTo>
                <a:cubicBezTo>
                  <a:pt x="80898" y="1864"/>
                  <a:pt x="80899" y="1834"/>
                  <a:pt x="80931" y="1818"/>
                </a:cubicBezTo>
                <a:cubicBezTo>
                  <a:pt x="80953" y="1807"/>
                  <a:pt x="80938" y="1801"/>
                  <a:pt x="80898" y="1801"/>
                </a:cubicBezTo>
                <a:cubicBezTo>
                  <a:pt x="80882" y="1801"/>
                  <a:pt x="80861" y="1802"/>
                  <a:pt x="80837" y="1805"/>
                </a:cubicBezTo>
                <a:cubicBezTo>
                  <a:pt x="80753" y="1813"/>
                  <a:pt x="80696" y="1840"/>
                  <a:pt x="80708" y="1867"/>
                </a:cubicBezTo>
                <a:cubicBezTo>
                  <a:pt x="80711" y="1874"/>
                  <a:pt x="80710" y="1877"/>
                  <a:pt x="80707" y="1877"/>
                </a:cubicBezTo>
                <a:cubicBezTo>
                  <a:pt x="80698" y="1877"/>
                  <a:pt x="80667" y="1853"/>
                  <a:pt x="80626" y="1813"/>
                </a:cubicBezTo>
                <a:cubicBezTo>
                  <a:pt x="80572" y="1761"/>
                  <a:pt x="80544" y="1705"/>
                  <a:pt x="80565" y="1694"/>
                </a:cubicBezTo>
                <a:cubicBezTo>
                  <a:pt x="80586" y="1685"/>
                  <a:pt x="80544" y="1663"/>
                  <a:pt x="80466" y="1645"/>
                </a:cubicBezTo>
                <a:cubicBezTo>
                  <a:pt x="80359" y="1621"/>
                  <a:pt x="80338" y="1596"/>
                  <a:pt x="80374" y="1531"/>
                </a:cubicBezTo>
                <a:cubicBezTo>
                  <a:pt x="80407" y="1475"/>
                  <a:pt x="80390" y="1449"/>
                  <a:pt x="80322" y="1448"/>
                </a:cubicBezTo>
                <a:cubicBezTo>
                  <a:pt x="80246" y="1446"/>
                  <a:pt x="80243" y="1428"/>
                  <a:pt x="80307" y="1376"/>
                </a:cubicBezTo>
                <a:cubicBezTo>
                  <a:pt x="80357" y="1335"/>
                  <a:pt x="80371" y="1319"/>
                  <a:pt x="80342" y="1319"/>
                </a:cubicBezTo>
                <a:cubicBezTo>
                  <a:pt x="80327" y="1319"/>
                  <a:pt x="80302" y="1323"/>
                  <a:pt x="80265" y="1330"/>
                </a:cubicBezTo>
                <a:cubicBezTo>
                  <a:pt x="80240" y="1335"/>
                  <a:pt x="80219" y="1337"/>
                  <a:pt x="80202" y="1337"/>
                </a:cubicBezTo>
                <a:cubicBezTo>
                  <a:pt x="80129" y="1337"/>
                  <a:pt x="80144" y="1295"/>
                  <a:pt x="80256" y="1266"/>
                </a:cubicBezTo>
                <a:cubicBezTo>
                  <a:pt x="80316" y="1251"/>
                  <a:pt x="80293" y="1236"/>
                  <a:pt x="80184" y="1215"/>
                </a:cubicBezTo>
                <a:cubicBezTo>
                  <a:pt x="80047" y="1190"/>
                  <a:pt x="80037" y="1175"/>
                  <a:pt x="80092" y="1085"/>
                </a:cubicBezTo>
                <a:cubicBezTo>
                  <a:pt x="80126" y="1029"/>
                  <a:pt x="80177" y="978"/>
                  <a:pt x="80207" y="970"/>
                </a:cubicBezTo>
                <a:cubicBezTo>
                  <a:pt x="80308" y="943"/>
                  <a:pt x="80286" y="887"/>
                  <a:pt x="80172" y="876"/>
                </a:cubicBezTo>
                <a:cubicBezTo>
                  <a:pt x="80075" y="867"/>
                  <a:pt x="80061" y="842"/>
                  <a:pt x="80093" y="751"/>
                </a:cubicBezTo>
                <a:cubicBezTo>
                  <a:pt x="80116" y="688"/>
                  <a:pt x="80107" y="612"/>
                  <a:pt x="80073" y="581"/>
                </a:cubicBezTo>
                <a:cubicBezTo>
                  <a:pt x="80038" y="553"/>
                  <a:pt x="80032" y="503"/>
                  <a:pt x="80061" y="469"/>
                </a:cubicBezTo>
                <a:cubicBezTo>
                  <a:pt x="80102" y="423"/>
                  <a:pt x="80075" y="392"/>
                  <a:pt x="80010" y="392"/>
                </a:cubicBezTo>
                <a:cubicBezTo>
                  <a:pt x="79987" y="392"/>
                  <a:pt x="79958" y="396"/>
                  <a:pt x="79926" y="405"/>
                </a:cubicBezTo>
                <a:cubicBezTo>
                  <a:pt x="79917" y="407"/>
                  <a:pt x="79909" y="408"/>
                  <a:pt x="79901" y="408"/>
                </a:cubicBezTo>
                <a:cubicBezTo>
                  <a:pt x="79863" y="408"/>
                  <a:pt x="79833" y="383"/>
                  <a:pt x="79810" y="333"/>
                </a:cubicBezTo>
                <a:cubicBezTo>
                  <a:pt x="79785" y="280"/>
                  <a:pt x="79783" y="259"/>
                  <a:pt x="79816" y="259"/>
                </a:cubicBezTo>
                <a:cubicBezTo>
                  <a:pt x="79832" y="259"/>
                  <a:pt x="79856" y="264"/>
                  <a:pt x="79889" y="272"/>
                </a:cubicBezTo>
                <a:cubicBezTo>
                  <a:pt x="79920" y="280"/>
                  <a:pt x="79955" y="283"/>
                  <a:pt x="79987" y="283"/>
                </a:cubicBezTo>
                <a:cubicBezTo>
                  <a:pt x="80024" y="283"/>
                  <a:pt x="80058" y="279"/>
                  <a:pt x="80077" y="269"/>
                </a:cubicBezTo>
                <a:cubicBezTo>
                  <a:pt x="80103" y="255"/>
                  <a:pt x="80111" y="247"/>
                  <a:pt x="80098" y="247"/>
                </a:cubicBezTo>
                <a:cubicBezTo>
                  <a:pt x="80093" y="247"/>
                  <a:pt x="80087" y="248"/>
                  <a:pt x="80078" y="250"/>
                </a:cubicBezTo>
                <a:cubicBezTo>
                  <a:pt x="80074" y="251"/>
                  <a:pt x="80068" y="251"/>
                  <a:pt x="80062" y="251"/>
                </a:cubicBezTo>
                <a:cubicBezTo>
                  <a:pt x="80027" y="251"/>
                  <a:pt x="79978" y="230"/>
                  <a:pt x="79947" y="200"/>
                </a:cubicBezTo>
                <a:cubicBezTo>
                  <a:pt x="79879" y="135"/>
                  <a:pt x="79755" y="89"/>
                  <a:pt x="79680" y="89"/>
                </a:cubicBezTo>
                <a:cubicBezTo>
                  <a:pt x="79650" y="89"/>
                  <a:pt x="79627" y="96"/>
                  <a:pt x="79619" y="112"/>
                </a:cubicBezTo>
                <a:cubicBezTo>
                  <a:pt x="79612" y="125"/>
                  <a:pt x="79597" y="132"/>
                  <a:pt x="79578" y="132"/>
                </a:cubicBezTo>
                <a:cubicBezTo>
                  <a:pt x="79560" y="132"/>
                  <a:pt x="79538" y="126"/>
                  <a:pt x="79514" y="114"/>
                </a:cubicBezTo>
                <a:cubicBezTo>
                  <a:pt x="79471" y="95"/>
                  <a:pt x="79425" y="85"/>
                  <a:pt x="79378" y="85"/>
                </a:cubicBezTo>
                <a:cubicBezTo>
                  <a:pt x="79359" y="85"/>
                  <a:pt x="79340" y="86"/>
                  <a:pt x="79320" y="90"/>
                </a:cubicBezTo>
                <a:cubicBezTo>
                  <a:pt x="79301" y="93"/>
                  <a:pt x="79281" y="95"/>
                  <a:pt x="79262" y="95"/>
                </a:cubicBezTo>
                <a:cubicBezTo>
                  <a:pt x="79216" y="95"/>
                  <a:pt x="79175" y="86"/>
                  <a:pt x="79153" y="69"/>
                </a:cubicBezTo>
                <a:cubicBezTo>
                  <a:pt x="79132" y="53"/>
                  <a:pt x="79074" y="44"/>
                  <a:pt x="79005" y="44"/>
                </a:cubicBezTo>
                <a:cubicBezTo>
                  <a:pt x="78975" y="44"/>
                  <a:pt x="78943" y="46"/>
                  <a:pt x="78912" y="50"/>
                </a:cubicBezTo>
                <a:cubicBezTo>
                  <a:pt x="78885" y="52"/>
                  <a:pt x="78856" y="54"/>
                  <a:pt x="78827" y="54"/>
                </a:cubicBezTo>
                <a:cubicBezTo>
                  <a:pt x="78743" y="54"/>
                  <a:pt x="78659" y="43"/>
                  <a:pt x="78613" y="23"/>
                </a:cubicBezTo>
                <a:cubicBezTo>
                  <a:pt x="78579" y="8"/>
                  <a:pt x="78552" y="0"/>
                  <a:pt x="78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title"/>
          </p:nvPr>
        </p:nvSpPr>
        <p:spPr>
          <a:xfrm>
            <a:off x="1741600" y="2258053"/>
            <a:ext cx="6359700" cy="1673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Covenants in Genesis</a:t>
            </a:r>
            <a:endParaRPr lang="en-US" dirty="0"/>
          </a:p>
        </p:txBody>
      </p:sp>
      <p:sp>
        <p:nvSpPr>
          <p:cNvPr id="1497" name="Google Shape;1497;p40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02.</a:t>
            </a:r>
            <a:endParaRPr sz="9600" dirty="0"/>
          </a:p>
        </p:txBody>
      </p:sp>
      <p:grpSp>
        <p:nvGrpSpPr>
          <p:cNvPr id="1498" name="Google Shape;1498;p40"/>
          <p:cNvGrpSpPr/>
          <p:nvPr/>
        </p:nvGrpSpPr>
        <p:grpSpPr>
          <a:xfrm>
            <a:off x="6408325" y="4336700"/>
            <a:ext cx="1590850" cy="293025"/>
            <a:chOff x="3715600" y="4040125"/>
            <a:chExt cx="1590850" cy="293025"/>
          </a:xfrm>
        </p:grpSpPr>
        <p:sp>
          <p:nvSpPr>
            <p:cNvPr id="1499" name="Google Shape;1499;p40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0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0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0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0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0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0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0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0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0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0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0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0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0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0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0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0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0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41"/>
          <p:cNvSpPr txBox="1">
            <a:spLocks noGrp="1"/>
          </p:cNvSpPr>
          <p:nvPr>
            <p:ph type="body" idx="1"/>
          </p:nvPr>
        </p:nvSpPr>
        <p:spPr>
          <a:xfrm>
            <a:off x="816924" y="512623"/>
            <a:ext cx="3951913" cy="4159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" dirty="0"/>
              <a:t>Noahic Covenant</a:t>
            </a:r>
            <a:endParaRPr lang="en-US" dirty="0"/>
          </a:p>
          <a:p>
            <a:r>
              <a:rPr lang="en" b="1" dirty="0"/>
              <a:t>Universal Promise:</a:t>
            </a:r>
            <a:r>
              <a:rPr lang="en" dirty="0"/>
              <a:t> God's commitment to never again destroy all life with a flood, signifying universal care and mercy. </a:t>
            </a:r>
            <a:endParaRPr lang="en-US" dirty="0"/>
          </a:p>
          <a:p>
            <a:r>
              <a:rPr lang="en" b="1" dirty="0"/>
              <a:t>Symbol of Hope:</a:t>
            </a:r>
            <a:r>
              <a:rPr lang="en" dirty="0"/>
              <a:t> The rainbow as a visible sign of this everlasting covenant, representing hope and a fresh start for all creation.</a:t>
            </a:r>
          </a:p>
        </p:txBody>
      </p:sp>
      <p:sp>
        <p:nvSpPr>
          <p:cNvPr id="1645" name="Google Shape;1645;p41"/>
          <p:cNvSpPr/>
          <p:nvPr/>
        </p:nvSpPr>
        <p:spPr>
          <a:xfrm>
            <a:off x="5654175" y="8073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41"/>
          <p:cNvSpPr/>
          <p:nvPr/>
        </p:nvSpPr>
        <p:spPr>
          <a:xfrm>
            <a:off x="5802750" y="746018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41"/>
          <p:cNvSpPr/>
          <p:nvPr/>
        </p:nvSpPr>
        <p:spPr>
          <a:xfrm flipH="1">
            <a:off x="3341244" y="8073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41"/>
          <p:cNvSpPr/>
          <p:nvPr/>
        </p:nvSpPr>
        <p:spPr>
          <a:xfrm flipH="1">
            <a:off x="3273375" y="746018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person standing on a boat with a rainbow and a bird flying in the sky&#10;&#10;Description automatically generated">
            <a:extLst>
              <a:ext uri="{FF2B5EF4-FFF2-40B4-BE49-F238E27FC236}">
                <a16:creationId xmlns:a16="http://schemas.microsoft.com/office/drawing/2014/main" id="{3F67EE3A-2B11-3C09-74E4-21EA3E77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69003" y="482310"/>
            <a:ext cx="2892244" cy="4170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8C20D3-DCFB-5C65-24E6-48F84CE2DE86}"/>
              </a:ext>
            </a:extLst>
          </p:cNvPr>
          <p:cNvSpPr txBox="1"/>
          <p:nvPr/>
        </p:nvSpPr>
        <p:spPr>
          <a:xfrm>
            <a:off x="5268768" y="4756438"/>
            <a:ext cx="2892714" cy="213591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BY-NC-ND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41"/>
          <p:cNvSpPr txBox="1">
            <a:spLocks noGrp="1"/>
          </p:cNvSpPr>
          <p:nvPr>
            <p:ph type="body" idx="1"/>
          </p:nvPr>
        </p:nvSpPr>
        <p:spPr>
          <a:xfrm>
            <a:off x="816924" y="218215"/>
            <a:ext cx="3640186" cy="476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" dirty="0"/>
              <a:t>Abrahamic Covenant</a:t>
            </a:r>
            <a:endParaRPr lang="en-US" dirty="0"/>
          </a:p>
          <a:p>
            <a:r>
              <a:rPr lang="en" b="1" dirty="0"/>
              <a:t>Foundational Promises:</a:t>
            </a:r>
            <a:r>
              <a:rPr lang="en" dirty="0"/>
              <a:t> God's pledge to Abraham of </a:t>
            </a:r>
            <a:r>
              <a:rPr lang="en" dirty="0">
                <a:solidFill>
                  <a:srgbClr val="ECE7C8"/>
                </a:solidFill>
                <a:cs typeface="Arial"/>
                <a:sym typeface="Arial"/>
              </a:rPr>
              <a:t>countless descendants and the land of Canaan, setting the groundwork for Israel's future. </a:t>
            </a:r>
            <a:endParaRPr lang="en-US">
              <a:solidFill>
                <a:srgbClr val="ECE7C8"/>
              </a:solidFill>
              <a:cs typeface="Arial"/>
            </a:endParaRPr>
          </a:p>
          <a:p>
            <a:r>
              <a:rPr lang="en" b="1" dirty="0">
                <a:solidFill>
                  <a:srgbClr val="ECE7C8"/>
                </a:solidFill>
                <a:cs typeface="Arial"/>
              </a:rPr>
              <a:t>Sign of Faith: </a:t>
            </a:r>
            <a:r>
              <a:rPr lang="en" dirty="0">
                <a:solidFill>
                  <a:srgbClr val="ECE7C8"/>
                </a:solidFill>
                <a:cs typeface="Arial"/>
              </a:rPr>
              <a:t>Circumcision introduced as a physical and spiritual mark of the covenant, symbolizing obedience and dedication to God.</a:t>
            </a:r>
          </a:p>
        </p:txBody>
      </p:sp>
      <p:sp>
        <p:nvSpPr>
          <p:cNvPr id="1645" name="Google Shape;1645;p41"/>
          <p:cNvSpPr/>
          <p:nvPr/>
        </p:nvSpPr>
        <p:spPr>
          <a:xfrm>
            <a:off x="5654175" y="8073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41"/>
          <p:cNvSpPr/>
          <p:nvPr/>
        </p:nvSpPr>
        <p:spPr>
          <a:xfrm>
            <a:off x="5802750" y="746018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41"/>
          <p:cNvSpPr/>
          <p:nvPr/>
        </p:nvSpPr>
        <p:spPr>
          <a:xfrm flipH="1">
            <a:off x="3341244" y="807375"/>
            <a:ext cx="148575" cy="134275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41"/>
          <p:cNvSpPr/>
          <p:nvPr/>
        </p:nvSpPr>
        <p:spPr>
          <a:xfrm flipH="1">
            <a:off x="3273375" y="746018"/>
            <a:ext cx="67869" cy="61350"/>
          </a:xfrm>
          <a:custGeom>
            <a:avLst/>
            <a:gdLst/>
            <a:ahLst/>
            <a:cxnLst/>
            <a:rect l="l" t="t" r="r" b="b"/>
            <a:pathLst>
              <a:path w="5943" h="5371" extrusionOk="0">
                <a:moveTo>
                  <a:pt x="3135" y="1"/>
                </a:moveTo>
                <a:cubicBezTo>
                  <a:pt x="2285" y="1"/>
                  <a:pt x="1847" y="200"/>
                  <a:pt x="1099" y="877"/>
                </a:cubicBezTo>
                <a:cubicBezTo>
                  <a:pt x="348" y="1557"/>
                  <a:pt x="0" y="2762"/>
                  <a:pt x="293" y="3662"/>
                </a:cubicBezTo>
                <a:cubicBezTo>
                  <a:pt x="584" y="4549"/>
                  <a:pt x="1329" y="5176"/>
                  <a:pt x="2297" y="5343"/>
                </a:cubicBezTo>
                <a:cubicBezTo>
                  <a:pt x="2401" y="5361"/>
                  <a:pt x="2515" y="5370"/>
                  <a:pt x="2635" y="5370"/>
                </a:cubicBezTo>
                <a:cubicBezTo>
                  <a:pt x="2980" y="5370"/>
                  <a:pt x="3368" y="5297"/>
                  <a:pt x="3663" y="5169"/>
                </a:cubicBezTo>
                <a:cubicBezTo>
                  <a:pt x="3973" y="5036"/>
                  <a:pt x="4979" y="4288"/>
                  <a:pt x="5259" y="3982"/>
                </a:cubicBezTo>
                <a:cubicBezTo>
                  <a:pt x="5717" y="3485"/>
                  <a:pt x="5943" y="2714"/>
                  <a:pt x="5825" y="2038"/>
                </a:cubicBezTo>
                <a:cubicBezTo>
                  <a:pt x="5685" y="1229"/>
                  <a:pt x="5161" y="559"/>
                  <a:pt x="4391" y="202"/>
                </a:cubicBezTo>
                <a:cubicBezTo>
                  <a:pt x="4037" y="40"/>
                  <a:pt x="3943" y="22"/>
                  <a:pt x="3340" y="4"/>
                </a:cubicBezTo>
                <a:cubicBezTo>
                  <a:pt x="3269" y="2"/>
                  <a:pt x="3201" y="1"/>
                  <a:pt x="31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4. God's Covenant with Abraham (Genesis 15)">
            <a:extLst>
              <a:ext uri="{FF2B5EF4-FFF2-40B4-BE49-F238E27FC236}">
                <a16:creationId xmlns:a16="http://schemas.microsoft.com/office/drawing/2014/main" id="{CAAD2692-ADF2-BAB7-A54A-64F0A8FA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41" y="942473"/>
            <a:ext cx="3652404" cy="3042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65491-60FB-3B61-5552-3519961D33FF}"/>
              </a:ext>
            </a:extLst>
          </p:cNvPr>
          <p:cNvSpPr txBox="1"/>
          <p:nvPr/>
        </p:nvSpPr>
        <p:spPr>
          <a:xfrm>
            <a:off x="4908462" y="3981229"/>
            <a:ext cx="364812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rgbClr val="ECE7C8"/>
                </a:solidFill>
                <a:latin typeface="DM Sans"/>
                <a:sym typeface="DM Sans"/>
              </a:rPr>
              <a:t>https://www.jesuswalk.com/abraham/4_covenant.htm</a:t>
            </a:r>
            <a:endParaRPr lang="en-US" sz="1050" dirty="0">
              <a:solidFill>
                <a:srgbClr val="ECE7C8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16986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47"/>
          <p:cNvSpPr/>
          <p:nvPr/>
        </p:nvSpPr>
        <p:spPr>
          <a:xfrm>
            <a:off x="747450" y="1121325"/>
            <a:ext cx="2059300" cy="464714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7"/>
          <p:cNvSpPr txBox="1">
            <a:spLocks noGrp="1"/>
          </p:cNvSpPr>
          <p:nvPr>
            <p:ph type="title"/>
          </p:nvPr>
        </p:nvSpPr>
        <p:spPr>
          <a:xfrm>
            <a:off x="1741600" y="1937666"/>
            <a:ext cx="6359700" cy="19934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Covenants in Exodus</a:t>
            </a:r>
            <a:endParaRPr lang="en-US" dirty="0"/>
          </a:p>
        </p:txBody>
      </p:sp>
      <p:sp>
        <p:nvSpPr>
          <p:cNvPr id="1787" name="Google Shape;1787;p47"/>
          <p:cNvSpPr txBox="1">
            <a:spLocks noGrp="1"/>
          </p:cNvSpPr>
          <p:nvPr>
            <p:ph type="title" idx="2"/>
          </p:nvPr>
        </p:nvSpPr>
        <p:spPr>
          <a:xfrm>
            <a:off x="1227225" y="438200"/>
            <a:ext cx="3761100" cy="13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03.</a:t>
            </a:r>
            <a:endParaRPr sz="9600" dirty="0"/>
          </a:p>
        </p:txBody>
      </p:sp>
      <p:grpSp>
        <p:nvGrpSpPr>
          <p:cNvPr id="1788" name="Google Shape;1788;p47"/>
          <p:cNvGrpSpPr/>
          <p:nvPr/>
        </p:nvGrpSpPr>
        <p:grpSpPr>
          <a:xfrm>
            <a:off x="7142238" y="4511925"/>
            <a:ext cx="2112475" cy="631575"/>
            <a:chOff x="1567025" y="1381825"/>
            <a:chExt cx="2112475" cy="631575"/>
          </a:xfrm>
        </p:grpSpPr>
        <p:sp>
          <p:nvSpPr>
            <p:cNvPr id="1789" name="Google Shape;1789;p47"/>
            <p:cNvSpPr/>
            <p:nvPr/>
          </p:nvSpPr>
          <p:spPr>
            <a:xfrm>
              <a:off x="1567025" y="1382150"/>
              <a:ext cx="2112475" cy="631250"/>
            </a:xfrm>
            <a:custGeom>
              <a:avLst/>
              <a:gdLst/>
              <a:ahLst/>
              <a:cxnLst/>
              <a:rect l="l" t="t" r="r" b="b"/>
              <a:pathLst>
                <a:path w="84499" h="25250" extrusionOk="0">
                  <a:moveTo>
                    <a:pt x="42265" y="186"/>
                  </a:moveTo>
                  <a:cubicBezTo>
                    <a:pt x="42299" y="186"/>
                    <a:pt x="42325" y="207"/>
                    <a:pt x="42325" y="235"/>
                  </a:cubicBezTo>
                  <a:cubicBezTo>
                    <a:pt x="42325" y="264"/>
                    <a:pt x="42282" y="286"/>
                    <a:pt x="42225" y="286"/>
                  </a:cubicBezTo>
                  <a:cubicBezTo>
                    <a:pt x="42168" y="286"/>
                    <a:pt x="42141" y="264"/>
                    <a:pt x="42165" y="235"/>
                  </a:cubicBezTo>
                  <a:cubicBezTo>
                    <a:pt x="42191" y="207"/>
                    <a:pt x="42226" y="189"/>
                    <a:pt x="42265" y="186"/>
                  </a:cubicBezTo>
                  <a:close/>
                  <a:moveTo>
                    <a:pt x="41351" y="391"/>
                  </a:moveTo>
                  <a:cubicBezTo>
                    <a:pt x="41373" y="391"/>
                    <a:pt x="41398" y="394"/>
                    <a:pt x="41419" y="401"/>
                  </a:cubicBezTo>
                  <a:cubicBezTo>
                    <a:pt x="41470" y="417"/>
                    <a:pt x="41453" y="428"/>
                    <a:pt x="41377" y="429"/>
                  </a:cubicBezTo>
                  <a:cubicBezTo>
                    <a:pt x="41373" y="429"/>
                    <a:pt x="41370" y="429"/>
                    <a:pt x="41366" y="429"/>
                  </a:cubicBezTo>
                  <a:cubicBezTo>
                    <a:pt x="41305" y="429"/>
                    <a:pt x="41273" y="418"/>
                    <a:pt x="41294" y="404"/>
                  </a:cubicBezTo>
                  <a:cubicBezTo>
                    <a:pt x="41305" y="395"/>
                    <a:pt x="41327" y="391"/>
                    <a:pt x="41351" y="391"/>
                  </a:cubicBezTo>
                  <a:close/>
                  <a:moveTo>
                    <a:pt x="43547" y="399"/>
                  </a:moveTo>
                  <a:cubicBezTo>
                    <a:pt x="43598" y="399"/>
                    <a:pt x="43641" y="419"/>
                    <a:pt x="43641" y="441"/>
                  </a:cubicBezTo>
                  <a:cubicBezTo>
                    <a:pt x="43641" y="469"/>
                    <a:pt x="43615" y="484"/>
                    <a:pt x="43582" y="484"/>
                  </a:cubicBezTo>
                  <a:cubicBezTo>
                    <a:pt x="43554" y="484"/>
                    <a:pt x="43521" y="473"/>
                    <a:pt x="43493" y="452"/>
                  </a:cubicBezTo>
                  <a:cubicBezTo>
                    <a:pt x="43432" y="404"/>
                    <a:pt x="43434" y="399"/>
                    <a:pt x="43547" y="399"/>
                  </a:cubicBezTo>
                  <a:close/>
                  <a:moveTo>
                    <a:pt x="42493" y="484"/>
                  </a:moveTo>
                  <a:cubicBezTo>
                    <a:pt x="42544" y="484"/>
                    <a:pt x="42587" y="502"/>
                    <a:pt x="42587" y="522"/>
                  </a:cubicBezTo>
                  <a:cubicBezTo>
                    <a:pt x="42587" y="541"/>
                    <a:pt x="42531" y="559"/>
                    <a:pt x="42462" y="559"/>
                  </a:cubicBezTo>
                  <a:cubicBezTo>
                    <a:pt x="42392" y="559"/>
                    <a:pt x="42350" y="543"/>
                    <a:pt x="42368" y="522"/>
                  </a:cubicBezTo>
                  <a:cubicBezTo>
                    <a:pt x="42387" y="501"/>
                    <a:pt x="42443" y="484"/>
                    <a:pt x="42493" y="484"/>
                  </a:cubicBezTo>
                  <a:close/>
                  <a:moveTo>
                    <a:pt x="42692" y="640"/>
                  </a:moveTo>
                  <a:cubicBezTo>
                    <a:pt x="42784" y="640"/>
                    <a:pt x="42932" y="656"/>
                    <a:pt x="43065" y="689"/>
                  </a:cubicBezTo>
                  <a:cubicBezTo>
                    <a:pt x="43310" y="750"/>
                    <a:pt x="43338" y="793"/>
                    <a:pt x="43146" y="814"/>
                  </a:cubicBezTo>
                  <a:cubicBezTo>
                    <a:pt x="43139" y="815"/>
                    <a:pt x="43132" y="815"/>
                    <a:pt x="43126" y="815"/>
                  </a:cubicBezTo>
                  <a:cubicBezTo>
                    <a:pt x="43085" y="815"/>
                    <a:pt x="43053" y="800"/>
                    <a:pt x="43053" y="777"/>
                  </a:cubicBezTo>
                  <a:cubicBezTo>
                    <a:pt x="43053" y="752"/>
                    <a:pt x="42996" y="731"/>
                    <a:pt x="42928" y="731"/>
                  </a:cubicBezTo>
                  <a:cubicBezTo>
                    <a:pt x="42844" y="728"/>
                    <a:pt x="42762" y="716"/>
                    <a:pt x="42683" y="695"/>
                  </a:cubicBezTo>
                  <a:cubicBezTo>
                    <a:pt x="42561" y="658"/>
                    <a:pt x="42594" y="640"/>
                    <a:pt x="42692" y="640"/>
                  </a:cubicBezTo>
                  <a:close/>
                  <a:moveTo>
                    <a:pt x="44077" y="829"/>
                  </a:moveTo>
                  <a:cubicBezTo>
                    <a:pt x="44133" y="829"/>
                    <a:pt x="44162" y="853"/>
                    <a:pt x="44139" y="880"/>
                  </a:cubicBezTo>
                  <a:cubicBezTo>
                    <a:pt x="44114" y="910"/>
                    <a:pt x="44077" y="928"/>
                    <a:pt x="44036" y="929"/>
                  </a:cubicBezTo>
                  <a:cubicBezTo>
                    <a:pt x="44001" y="929"/>
                    <a:pt x="43974" y="908"/>
                    <a:pt x="43974" y="880"/>
                  </a:cubicBezTo>
                  <a:cubicBezTo>
                    <a:pt x="43974" y="852"/>
                    <a:pt x="44022" y="829"/>
                    <a:pt x="44077" y="829"/>
                  </a:cubicBezTo>
                  <a:close/>
                  <a:moveTo>
                    <a:pt x="44783" y="950"/>
                  </a:moveTo>
                  <a:cubicBezTo>
                    <a:pt x="44800" y="950"/>
                    <a:pt x="44828" y="955"/>
                    <a:pt x="44865" y="966"/>
                  </a:cubicBezTo>
                  <a:cubicBezTo>
                    <a:pt x="44920" y="983"/>
                    <a:pt x="44951" y="1005"/>
                    <a:pt x="44933" y="1019"/>
                  </a:cubicBezTo>
                  <a:cubicBezTo>
                    <a:pt x="44926" y="1024"/>
                    <a:pt x="44915" y="1026"/>
                    <a:pt x="44902" y="1026"/>
                  </a:cubicBezTo>
                  <a:cubicBezTo>
                    <a:pt x="44881" y="1026"/>
                    <a:pt x="44856" y="1021"/>
                    <a:pt x="44833" y="1010"/>
                  </a:cubicBezTo>
                  <a:cubicBezTo>
                    <a:pt x="44758" y="975"/>
                    <a:pt x="44745" y="950"/>
                    <a:pt x="44783" y="950"/>
                  </a:cubicBezTo>
                  <a:close/>
                  <a:moveTo>
                    <a:pt x="45184" y="929"/>
                  </a:moveTo>
                  <a:cubicBezTo>
                    <a:pt x="45235" y="929"/>
                    <a:pt x="45294" y="962"/>
                    <a:pt x="45312" y="999"/>
                  </a:cubicBezTo>
                  <a:cubicBezTo>
                    <a:pt x="45330" y="1035"/>
                    <a:pt x="45320" y="1053"/>
                    <a:pt x="45280" y="1053"/>
                  </a:cubicBezTo>
                  <a:cubicBezTo>
                    <a:pt x="45265" y="1053"/>
                    <a:pt x="45245" y="1050"/>
                    <a:pt x="45221" y="1045"/>
                  </a:cubicBezTo>
                  <a:cubicBezTo>
                    <a:pt x="45078" y="1016"/>
                    <a:pt x="45050" y="929"/>
                    <a:pt x="45184" y="929"/>
                  </a:cubicBezTo>
                  <a:close/>
                  <a:moveTo>
                    <a:pt x="45579" y="1128"/>
                  </a:moveTo>
                  <a:cubicBezTo>
                    <a:pt x="45593" y="1128"/>
                    <a:pt x="45647" y="1168"/>
                    <a:pt x="45696" y="1214"/>
                  </a:cubicBezTo>
                  <a:cubicBezTo>
                    <a:pt x="45740" y="1258"/>
                    <a:pt x="45760" y="1278"/>
                    <a:pt x="45753" y="1278"/>
                  </a:cubicBezTo>
                  <a:cubicBezTo>
                    <a:pt x="45747" y="1278"/>
                    <a:pt x="45721" y="1263"/>
                    <a:pt x="45673" y="1235"/>
                  </a:cubicBezTo>
                  <a:cubicBezTo>
                    <a:pt x="45560" y="1168"/>
                    <a:pt x="45524" y="1128"/>
                    <a:pt x="45579" y="1128"/>
                  </a:cubicBezTo>
                  <a:close/>
                  <a:moveTo>
                    <a:pt x="37535" y="1395"/>
                  </a:moveTo>
                  <a:cubicBezTo>
                    <a:pt x="37551" y="1395"/>
                    <a:pt x="37582" y="1400"/>
                    <a:pt x="37618" y="1411"/>
                  </a:cubicBezTo>
                  <a:cubicBezTo>
                    <a:pt x="37675" y="1428"/>
                    <a:pt x="37717" y="1460"/>
                    <a:pt x="37717" y="1490"/>
                  </a:cubicBezTo>
                  <a:cubicBezTo>
                    <a:pt x="37717" y="1503"/>
                    <a:pt x="37709" y="1509"/>
                    <a:pt x="37695" y="1509"/>
                  </a:cubicBezTo>
                  <a:cubicBezTo>
                    <a:pt x="37677" y="1509"/>
                    <a:pt x="37650" y="1498"/>
                    <a:pt x="37618" y="1478"/>
                  </a:cubicBezTo>
                  <a:cubicBezTo>
                    <a:pt x="37563" y="1442"/>
                    <a:pt x="37521" y="1410"/>
                    <a:pt x="37521" y="1399"/>
                  </a:cubicBezTo>
                  <a:cubicBezTo>
                    <a:pt x="37521" y="1396"/>
                    <a:pt x="37526" y="1395"/>
                    <a:pt x="37535" y="1395"/>
                  </a:cubicBezTo>
                  <a:close/>
                  <a:moveTo>
                    <a:pt x="46075" y="1380"/>
                  </a:moveTo>
                  <a:cubicBezTo>
                    <a:pt x="46083" y="1380"/>
                    <a:pt x="46073" y="1395"/>
                    <a:pt x="46047" y="1428"/>
                  </a:cubicBezTo>
                  <a:cubicBezTo>
                    <a:pt x="46020" y="1459"/>
                    <a:pt x="46010" y="1475"/>
                    <a:pt x="46019" y="1475"/>
                  </a:cubicBezTo>
                  <a:cubicBezTo>
                    <a:pt x="46027" y="1475"/>
                    <a:pt x="46049" y="1463"/>
                    <a:pt x="46087" y="1439"/>
                  </a:cubicBezTo>
                  <a:cubicBezTo>
                    <a:pt x="46126" y="1415"/>
                    <a:pt x="46162" y="1404"/>
                    <a:pt x="46191" y="1404"/>
                  </a:cubicBezTo>
                  <a:cubicBezTo>
                    <a:pt x="46243" y="1404"/>
                    <a:pt x="46275" y="1441"/>
                    <a:pt x="46275" y="1511"/>
                  </a:cubicBezTo>
                  <a:cubicBezTo>
                    <a:pt x="46275" y="1545"/>
                    <a:pt x="46232" y="1577"/>
                    <a:pt x="46182" y="1577"/>
                  </a:cubicBezTo>
                  <a:cubicBezTo>
                    <a:pt x="46057" y="1577"/>
                    <a:pt x="45750" y="1486"/>
                    <a:pt x="45750" y="1448"/>
                  </a:cubicBezTo>
                  <a:cubicBezTo>
                    <a:pt x="45750" y="1442"/>
                    <a:pt x="45756" y="1438"/>
                    <a:pt x="45767" y="1438"/>
                  </a:cubicBezTo>
                  <a:cubicBezTo>
                    <a:pt x="45779" y="1438"/>
                    <a:pt x="45798" y="1443"/>
                    <a:pt x="45818" y="1453"/>
                  </a:cubicBezTo>
                  <a:lnTo>
                    <a:pt x="45817" y="1453"/>
                  </a:lnTo>
                  <a:cubicBezTo>
                    <a:pt x="45829" y="1459"/>
                    <a:pt x="45845" y="1462"/>
                    <a:pt x="45862" y="1462"/>
                  </a:cubicBezTo>
                  <a:cubicBezTo>
                    <a:pt x="45902" y="1462"/>
                    <a:pt x="45952" y="1447"/>
                    <a:pt x="45996" y="1420"/>
                  </a:cubicBezTo>
                  <a:cubicBezTo>
                    <a:pt x="46041" y="1393"/>
                    <a:pt x="46067" y="1380"/>
                    <a:pt x="46075" y="1380"/>
                  </a:cubicBezTo>
                  <a:close/>
                  <a:moveTo>
                    <a:pt x="37461" y="1534"/>
                  </a:moveTo>
                  <a:cubicBezTo>
                    <a:pt x="37513" y="1534"/>
                    <a:pt x="37573" y="1549"/>
                    <a:pt x="37603" y="1572"/>
                  </a:cubicBezTo>
                  <a:cubicBezTo>
                    <a:pt x="37674" y="1625"/>
                    <a:pt x="37662" y="1657"/>
                    <a:pt x="37605" y="1657"/>
                  </a:cubicBezTo>
                  <a:cubicBezTo>
                    <a:pt x="37570" y="1657"/>
                    <a:pt x="37518" y="1645"/>
                    <a:pt x="37458" y="1617"/>
                  </a:cubicBezTo>
                  <a:cubicBezTo>
                    <a:pt x="37347" y="1565"/>
                    <a:pt x="37341" y="1550"/>
                    <a:pt x="37427" y="1536"/>
                  </a:cubicBezTo>
                  <a:cubicBezTo>
                    <a:pt x="37438" y="1535"/>
                    <a:pt x="37449" y="1534"/>
                    <a:pt x="37461" y="1534"/>
                  </a:cubicBezTo>
                  <a:close/>
                  <a:moveTo>
                    <a:pt x="36582" y="2207"/>
                  </a:moveTo>
                  <a:cubicBezTo>
                    <a:pt x="36612" y="2207"/>
                    <a:pt x="36602" y="2245"/>
                    <a:pt x="36542" y="2315"/>
                  </a:cubicBezTo>
                  <a:cubicBezTo>
                    <a:pt x="36511" y="2353"/>
                    <a:pt x="36356" y="2387"/>
                    <a:pt x="36186" y="2393"/>
                  </a:cubicBezTo>
                  <a:cubicBezTo>
                    <a:pt x="36153" y="2394"/>
                    <a:pt x="36123" y="2395"/>
                    <a:pt x="36096" y="2395"/>
                  </a:cubicBezTo>
                  <a:cubicBezTo>
                    <a:pt x="35865" y="2395"/>
                    <a:pt x="35848" y="2347"/>
                    <a:pt x="36105" y="2311"/>
                  </a:cubicBezTo>
                  <a:cubicBezTo>
                    <a:pt x="36131" y="2307"/>
                    <a:pt x="36157" y="2305"/>
                    <a:pt x="36181" y="2305"/>
                  </a:cubicBezTo>
                  <a:cubicBezTo>
                    <a:pt x="36236" y="2305"/>
                    <a:pt x="36279" y="2315"/>
                    <a:pt x="36286" y="2332"/>
                  </a:cubicBezTo>
                  <a:cubicBezTo>
                    <a:pt x="36288" y="2338"/>
                    <a:pt x="36295" y="2341"/>
                    <a:pt x="36305" y="2341"/>
                  </a:cubicBezTo>
                  <a:cubicBezTo>
                    <a:pt x="36335" y="2341"/>
                    <a:pt x="36394" y="2314"/>
                    <a:pt x="36456" y="2271"/>
                  </a:cubicBezTo>
                  <a:cubicBezTo>
                    <a:pt x="36517" y="2228"/>
                    <a:pt x="36560" y="2207"/>
                    <a:pt x="36582" y="2207"/>
                  </a:cubicBezTo>
                  <a:close/>
                  <a:moveTo>
                    <a:pt x="35300" y="2750"/>
                  </a:moveTo>
                  <a:cubicBezTo>
                    <a:pt x="35317" y="2750"/>
                    <a:pt x="35343" y="2760"/>
                    <a:pt x="35374" y="2781"/>
                  </a:cubicBezTo>
                  <a:cubicBezTo>
                    <a:pt x="35424" y="2817"/>
                    <a:pt x="35454" y="2854"/>
                    <a:pt x="35441" y="2865"/>
                  </a:cubicBezTo>
                  <a:cubicBezTo>
                    <a:pt x="35435" y="2869"/>
                    <a:pt x="35428" y="2871"/>
                    <a:pt x="35419" y="2871"/>
                  </a:cubicBezTo>
                  <a:cubicBezTo>
                    <a:pt x="35370" y="2871"/>
                    <a:pt x="35283" y="2809"/>
                    <a:pt x="35283" y="2765"/>
                  </a:cubicBezTo>
                  <a:cubicBezTo>
                    <a:pt x="35283" y="2754"/>
                    <a:pt x="35289" y="2750"/>
                    <a:pt x="35300" y="2750"/>
                  </a:cubicBezTo>
                  <a:close/>
                  <a:moveTo>
                    <a:pt x="34198" y="3867"/>
                  </a:moveTo>
                  <a:lnTo>
                    <a:pt x="34035" y="3933"/>
                  </a:lnTo>
                  <a:cubicBezTo>
                    <a:pt x="33959" y="3964"/>
                    <a:pt x="33895" y="3979"/>
                    <a:pt x="33849" y="3979"/>
                  </a:cubicBezTo>
                  <a:cubicBezTo>
                    <a:pt x="33797" y="3979"/>
                    <a:pt x="33768" y="3959"/>
                    <a:pt x="33770" y="3920"/>
                  </a:cubicBezTo>
                  <a:cubicBezTo>
                    <a:pt x="33770" y="3900"/>
                    <a:pt x="33865" y="3882"/>
                    <a:pt x="33984" y="3876"/>
                  </a:cubicBezTo>
                  <a:lnTo>
                    <a:pt x="34198" y="3867"/>
                  </a:lnTo>
                  <a:close/>
                  <a:moveTo>
                    <a:pt x="80210" y="3931"/>
                  </a:moveTo>
                  <a:cubicBezTo>
                    <a:pt x="80227" y="3931"/>
                    <a:pt x="80253" y="3935"/>
                    <a:pt x="80287" y="3945"/>
                  </a:cubicBezTo>
                  <a:lnTo>
                    <a:pt x="80289" y="3944"/>
                  </a:lnTo>
                  <a:cubicBezTo>
                    <a:pt x="80406" y="3979"/>
                    <a:pt x="80415" y="4042"/>
                    <a:pt x="80306" y="4093"/>
                  </a:cubicBezTo>
                  <a:cubicBezTo>
                    <a:pt x="80290" y="4100"/>
                    <a:pt x="80279" y="4103"/>
                    <a:pt x="80271" y="4103"/>
                  </a:cubicBezTo>
                  <a:cubicBezTo>
                    <a:pt x="80259" y="4103"/>
                    <a:pt x="80259" y="4093"/>
                    <a:pt x="80275" y="4073"/>
                  </a:cubicBezTo>
                  <a:cubicBezTo>
                    <a:pt x="80299" y="4043"/>
                    <a:pt x="80286" y="4000"/>
                    <a:pt x="80250" y="3987"/>
                  </a:cubicBezTo>
                  <a:cubicBezTo>
                    <a:pt x="80180" y="3954"/>
                    <a:pt x="80171" y="3931"/>
                    <a:pt x="80210" y="3931"/>
                  </a:cubicBezTo>
                  <a:close/>
                  <a:moveTo>
                    <a:pt x="80122" y="4062"/>
                  </a:moveTo>
                  <a:cubicBezTo>
                    <a:pt x="80129" y="4062"/>
                    <a:pt x="80110" y="4082"/>
                    <a:pt x="80066" y="4123"/>
                  </a:cubicBezTo>
                  <a:cubicBezTo>
                    <a:pt x="80015" y="4170"/>
                    <a:pt x="79963" y="4208"/>
                    <a:pt x="79950" y="4208"/>
                  </a:cubicBezTo>
                  <a:cubicBezTo>
                    <a:pt x="79895" y="4208"/>
                    <a:pt x="79930" y="4167"/>
                    <a:pt x="80042" y="4103"/>
                  </a:cubicBezTo>
                  <a:lnTo>
                    <a:pt x="80044" y="4103"/>
                  </a:lnTo>
                  <a:cubicBezTo>
                    <a:pt x="80090" y="4076"/>
                    <a:pt x="80115" y="4062"/>
                    <a:pt x="80122" y="4062"/>
                  </a:cubicBezTo>
                  <a:close/>
                  <a:moveTo>
                    <a:pt x="33647" y="3897"/>
                  </a:moveTo>
                  <a:cubicBezTo>
                    <a:pt x="33671" y="3897"/>
                    <a:pt x="33681" y="3921"/>
                    <a:pt x="33686" y="3972"/>
                  </a:cubicBezTo>
                  <a:cubicBezTo>
                    <a:pt x="33695" y="4079"/>
                    <a:pt x="33496" y="4229"/>
                    <a:pt x="33364" y="4229"/>
                  </a:cubicBezTo>
                  <a:cubicBezTo>
                    <a:pt x="33350" y="4229"/>
                    <a:pt x="33337" y="4228"/>
                    <a:pt x="33325" y="4224"/>
                  </a:cubicBezTo>
                  <a:cubicBezTo>
                    <a:pt x="33213" y="4191"/>
                    <a:pt x="33219" y="4136"/>
                    <a:pt x="33337" y="4063"/>
                  </a:cubicBezTo>
                  <a:lnTo>
                    <a:pt x="33338" y="4063"/>
                  </a:lnTo>
                  <a:cubicBezTo>
                    <a:pt x="33372" y="4042"/>
                    <a:pt x="33418" y="4031"/>
                    <a:pt x="33458" y="4031"/>
                  </a:cubicBezTo>
                  <a:cubicBezTo>
                    <a:pt x="33478" y="4031"/>
                    <a:pt x="33497" y="4034"/>
                    <a:pt x="33511" y="4041"/>
                  </a:cubicBezTo>
                  <a:cubicBezTo>
                    <a:pt x="33527" y="4047"/>
                    <a:pt x="33539" y="4051"/>
                    <a:pt x="33547" y="4051"/>
                  </a:cubicBezTo>
                  <a:cubicBezTo>
                    <a:pt x="33561" y="4051"/>
                    <a:pt x="33563" y="4041"/>
                    <a:pt x="33549" y="4023"/>
                  </a:cubicBezTo>
                  <a:cubicBezTo>
                    <a:pt x="33525" y="3994"/>
                    <a:pt x="33549" y="3946"/>
                    <a:pt x="33592" y="3920"/>
                  </a:cubicBezTo>
                  <a:cubicBezTo>
                    <a:pt x="33616" y="3905"/>
                    <a:pt x="33634" y="3897"/>
                    <a:pt x="33647" y="3897"/>
                  </a:cubicBezTo>
                  <a:close/>
                  <a:moveTo>
                    <a:pt x="33680" y="4180"/>
                  </a:moveTo>
                  <a:cubicBezTo>
                    <a:pt x="33694" y="4180"/>
                    <a:pt x="33702" y="4186"/>
                    <a:pt x="33702" y="4199"/>
                  </a:cubicBezTo>
                  <a:cubicBezTo>
                    <a:pt x="33702" y="4227"/>
                    <a:pt x="33659" y="4263"/>
                    <a:pt x="33602" y="4279"/>
                  </a:cubicBezTo>
                  <a:cubicBezTo>
                    <a:pt x="33564" y="4289"/>
                    <a:pt x="33532" y="4295"/>
                    <a:pt x="33515" y="4295"/>
                  </a:cubicBezTo>
                  <a:cubicBezTo>
                    <a:pt x="33507" y="4295"/>
                    <a:pt x="33502" y="4294"/>
                    <a:pt x="33502" y="4291"/>
                  </a:cubicBezTo>
                  <a:cubicBezTo>
                    <a:pt x="33502" y="4281"/>
                    <a:pt x="33546" y="4246"/>
                    <a:pt x="33602" y="4211"/>
                  </a:cubicBezTo>
                  <a:cubicBezTo>
                    <a:pt x="33634" y="4190"/>
                    <a:pt x="33662" y="4180"/>
                    <a:pt x="33680" y="4180"/>
                  </a:cubicBezTo>
                  <a:close/>
                  <a:moveTo>
                    <a:pt x="32810" y="4558"/>
                  </a:moveTo>
                  <a:cubicBezTo>
                    <a:pt x="32825" y="4558"/>
                    <a:pt x="32855" y="4579"/>
                    <a:pt x="32879" y="4608"/>
                  </a:cubicBezTo>
                  <a:cubicBezTo>
                    <a:pt x="32901" y="4636"/>
                    <a:pt x="32888" y="4657"/>
                    <a:pt x="32850" y="4657"/>
                  </a:cubicBezTo>
                  <a:cubicBezTo>
                    <a:pt x="32813" y="4657"/>
                    <a:pt x="32782" y="4634"/>
                    <a:pt x="32782" y="4608"/>
                  </a:cubicBezTo>
                  <a:cubicBezTo>
                    <a:pt x="32782" y="4581"/>
                    <a:pt x="32794" y="4558"/>
                    <a:pt x="32810" y="4558"/>
                  </a:cubicBezTo>
                  <a:close/>
                  <a:moveTo>
                    <a:pt x="32583" y="4705"/>
                  </a:moveTo>
                  <a:cubicBezTo>
                    <a:pt x="32620" y="4705"/>
                    <a:pt x="32650" y="4715"/>
                    <a:pt x="32650" y="4728"/>
                  </a:cubicBezTo>
                  <a:cubicBezTo>
                    <a:pt x="32650" y="4742"/>
                    <a:pt x="32622" y="4766"/>
                    <a:pt x="32583" y="4782"/>
                  </a:cubicBezTo>
                  <a:cubicBezTo>
                    <a:pt x="32572" y="4787"/>
                    <a:pt x="32561" y="4790"/>
                    <a:pt x="32552" y="4790"/>
                  </a:cubicBezTo>
                  <a:cubicBezTo>
                    <a:pt x="32532" y="4790"/>
                    <a:pt x="32518" y="4779"/>
                    <a:pt x="32518" y="4760"/>
                  </a:cubicBezTo>
                  <a:cubicBezTo>
                    <a:pt x="32518" y="4731"/>
                    <a:pt x="32549" y="4705"/>
                    <a:pt x="32583" y="4705"/>
                  </a:cubicBezTo>
                  <a:close/>
                  <a:moveTo>
                    <a:pt x="32910" y="4705"/>
                  </a:moveTo>
                  <a:cubicBezTo>
                    <a:pt x="32947" y="4705"/>
                    <a:pt x="32976" y="4715"/>
                    <a:pt x="32976" y="4728"/>
                  </a:cubicBezTo>
                  <a:cubicBezTo>
                    <a:pt x="32976" y="4742"/>
                    <a:pt x="32947" y="4766"/>
                    <a:pt x="32910" y="4782"/>
                  </a:cubicBezTo>
                  <a:cubicBezTo>
                    <a:pt x="32899" y="4787"/>
                    <a:pt x="32888" y="4790"/>
                    <a:pt x="32879" y="4790"/>
                  </a:cubicBezTo>
                  <a:cubicBezTo>
                    <a:pt x="32859" y="4790"/>
                    <a:pt x="32844" y="4779"/>
                    <a:pt x="32844" y="4760"/>
                  </a:cubicBezTo>
                  <a:cubicBezTo>
                    <a:pt x="32844" y="4731"/>
                    <a:pt x="32876" y="4705"/>
                    <a:pt x="32910" y="4705"/>
                  </a:cubicBezTo>
                  <a:close/>
                  <a:moveTo>
                    <a:pt x="81788" y="4777"/>
                  </a:moveTo>
                  <a:cubicBezTo>
                    <a:pt x="81812" y="4777"/>
                    <a:pt x="81818" y="4788"/>
                    <a:pt x="81802" y="4806"/>
                  </a:cubicBezTo>
                  <a:cubicBezTo>
                    <a:pt x="81776" y="4836"/>
                    <a:pt x="81739" y="4854"/>
                    <a:pt x="81699" y="4855"/>
                  </a:cubicBezTo>
                  <a:cubicBezTo>
                    <a:pt x="81603" y="4855"/>
                    <a:pt x="81624" y="4819"/>
                    <a:pt x="81736" y="4787"/>
                  </a:cubicBezTo>
                  <a:cubicBezTo>
                    <a:pt x="81758" y="4780"/>
                    <a:pt x="81776" y="4777"/>
                    <a:pt x="81788" y="4777"/>
                  </a:cubicBezTo>
                  <a:close/>
                  <a:moveTo>
                    <a:pt x="32248" y="4909"/>
                  </a:moveTo>
                  <a:cubicBezTo>
                    <a:pt x="32369" y="4909"/>
                    <a:pt x="32381" y="4996"/>
                    <a:pt x="32267" y="5064"/>
                  </a:cubicBezTo>
                  <a:cubicBezTo>
                    <a:pt x="32220" y="5092"/>
                    <a:pt x="32195" y="5106"/>
                    <a:pt x="32188" y="5106"/>
                  </a:cubicBezTo>
                  <a:cubicBezTo>
                    <a:pt x="32181" y="5106"/>
                    <a:pt x="32198" y="5087"/>
                    <a:pt x="32238" y="5048"/>
                  </a:cubicBezTo>
                  <a:cubicBezTo>
                    <a:pt x="32307" y="4982"/>
                    <a:pt x="32307" y="4960"/>
                    <a:pt x="32238" y="4939"/>
                  </a:cubicBezTo>
                  <a:cubicBezTo>
                    <a:pt x="32183" y="4922"/>
                    <a:pt x="32182" y="4912"/>
                    <a:pt x="32235" y="4909"/>
                  </a:cubicBezTo>
                  <a:cubicBezTo>
                    <a:pt x="32240" y="4909"/>
                    <a:pt x="32244" y="4909"/>
                    <a:pt x="32248" y="4909"/>
                  </a:cubicBezTo>
                  <a:close/>
                  <a:moveTo>
                    <a:pt x="50688" y="5202"/>
                  </a:moveTo>
                  <a:cubicBezTo>
                    <a:pt x="50722" y="5202"/>
                    <a:pt x="50753" y="5228"/>
                    <a:pt x="50753" y="5257"/>
                  </a:cubicBezTo>
                  <a:cubicBezTo>
                    <a:pt x="50753" y="5276"/>
                    <a:pt x="50738" y="5287"/>
                    <a:pt x="50718" y="5287"/>
                  </a:cubicBezTo>
                  <a:cubicBezTo>
                    <a:pt x="50708" y="5287"/>
                    <a:pt x="50698" y="5285"/>
                    <a:pt x="50688" y="5281"/>
                  </a:cubicBezTo>
                  <a:cubicBezTo>
                    <a:pt x="50650" y="5263"/>
                    <a:pt x="50620" y="5239"/>
                    <a:pt x="50620" y="5225"/>
                  </a:cubicBezTo>
                  <a:cubicBezTo>
                    <a:pt x="50620" y="5212"/>
                    <a:pt x="50649" y="5202"/>
                    <a:pt x="50688" y="5202"/>
                  </a:cubicBezTo>
                  <a:close/>
                  <a:moveTo>
                    <a:pt x="77257" y="5219"/>
                  </a:moveTo>
                  <a:cubicBezTo>
                    <a:pt x="77277" y="5219"/>
                    <a:pt x="77291" y="5230"/>
                    <a:pt x="77291" y="5249"/>
                  </a:cubicBezTo>
                  <a:cubicBezTo>
                    <a:pt x="77291" y="5278"/>
                    <a:pt x="77261" y="5300"/>
                    <a:pt x="77225" y="5300"/>
                  </a:cubicBezTo>
                  <a:cubicBezTo>
                    <a:pt x="77189" y="5300"/>
                    <a:pt x="77159" y="5291"/>
                    <a:pt x="77159" y="5279"/>
                  </a:cubicBezTo>
                  <a:cubicBezTo>
                    <a:pt x="77159" y="5267"/>
                    <a:pt x="77188" y="5245"/>
                    <a:pt x="77225" y="5227"/>
                  </a:cubicBezTo>
                  <a:cubicBezTo>
                    <a:pt x="77236" y="5222"/>
                    <a:pt x="77247" y="5219"/>
                    <a:pt x="77257" y="5219"/>
                  </a:cubicBezTo>
                  <a:close/>
                  <a:moveTo>
                    <a:pt x="77040" y="5359"/>
                  </a:moveTo>
                  <a:cubicBezTo>
                    <a:pt x="77062" y="5359"/>
                    <a:pt x="77086" y="5362"/>
                    <a:pt x="77105" y="5369"/>
                  </a:cubicBezTo>
                  <a:cubicBezTo>
                    <a:pt x="77156" y="5385"/>
                    <a:pt x="77140" y="5397"/>
                    <a:pt x="77065" y="5397"/>
                  </a:cubicBezTo>
                  <a:cubicBezTo>
                    <a:pt x="77061" y="5397"/>
                    <a:pt x="77057" y="5397"/>
                    <a:pt x="77052" y="5397"/>
                  </a:cubicBezTo>
                  <a:cubicBezTo>
                    <a:pt x="76992" y="5397"/>
                    <a:pt x="76959" y="5387"/>
                    <a:pt x="76980" y="5372"/>
                  </a:cubicBezTo>
                  <a:cubicBezTo>
                    <a:pt x="76992" y="5364"/>
                    <a:pt x="77015" y="5359"/>
                    <a:pt x="77040" y="5359"/>
                  </a:cubicBezTo>
                  <a:close/>
                  <a:moveTo>
                    <a:pt x="31757" y="5269"/>
                  </a:moveTo>
                  <a:cubicBezTo>
                    <a:pt x="31770" y="5269"/>
                    <a:pt x="31775" y="5289"/>
                    <a:pt x="31768" y="5322"/>
                  </a:cubicBezTo>
                  <a:cubicBezTo>
                    <a:pt x="31761" y="5366"/>
                    <a:pt x="31734" y="5415"/>
                    <a:pt x="31713" y="5431"/>
                  </a:cubicBezTo>
                  <a:cubicBezTo>
                    <a:pt x="31708" y="5435"/>
                    <a:pt x="31703" y="5437"/>
                    <a:pt x="31699" y="5437"/>
                  </a:cubicBezTo>
                  <a:cubicBezTo>
                    <a:pt x="31686" y="5437"/>
                    <a:pt x="31681" y="5417"/>
                    <a:pt x="31688" y="5384"/>
                  </a:cubicBezTo>
                  <a:cubicBezTo>
                    <a:pt x="31695" y="5342"/>
                    <a:pt x="31722" y="5291"/>
                    <a:pt x="31743" y="5275"/>
                  </a:cubicBezTo>
                  <a:cubicBezTo>
                    <a:pt x="31748" y="5271"/>
                    <a:pt x="31753" y="5269"/>
                    <a:pt x="31757" y="5269"/>
                  </a:cubicBezTo>
                  <a:close/>
                  <a:moveTo>
                    <a:pt x="51810" y="5797"/>
                  </a:moveTo>
                  <a:cubicBezTo>
                    <a:pt x="51847" y="5797"/>
                    <a:pt x="51875" y="5819"/>
                    <a:pt x="51875" y="5848"/>
                  </a:cubicBezTo>
                  <a:cubicBezTo>
                    <a:pt x="51875" y="5876"/>
                    <a:pt x="51847" y="5897"/>
                    <a:pt x="51810" y="5897"/>
                  </a:cubicBezTo>
                  <a:cubicBezTo>
                    <a:pt x="51771" y="5897"/>
                    <a:pt x="51744" y="5876"/>
                    <a:pt x="51744" y="5848"/>
                  </a:cubicBezTo>
                  <a:cubicBezTo>
                    <a:pt x="51744" y="5819"/>
                    <a:pt x="51771" y="5797"/>
                    <a:pt x="51810" y="5797"/>
                  </a:cubicBezTo>
                  <a:close/>
                  <a:moveTo>
                    <a:pt x="82937" y="6049"/>
                  </a:moveTo>
                  <a:cubicBezTo>
                    <a:pt x="82973" y="6049"/>
                    <a:pt x="83022" y="6083"/>
                    <a:pt x="83043" y="6127"/>
                  </a:cubicBezTo>
                  <a:cubicBezTo>
                    <a:pt x="83059" y="6159"/>
                    <a:pt x="83091" y="6179"/>
                    <a:pt x="83125" y="6179"/>
                  </a:cubicBezTo>
                  <a:cubicBezTo>
                    <a:pt x="83139" y="6179"/>
                    <a:pt x="83153" y="6175"/>
                    <a:pt x="83166" y="6169"/>
                  </a:cubicBezTo>
                  <a:cubicBezTo>
                    <a:pt x="83188" y="6160"/>
                    <a:pt x="83203" y="6155"/>
                    <a:pt x="83210" y="6155"/>
                  </a:cubicBezTo>
                  <a:cubicBezTo>
                    <a:pt x="83217" y="6155"/>
                    <a:pt x="83215" y="6160"/>
                    <a:pt x="83203" y="6169"/>
                  </a:cubicBezTo>
                  <a:cubicBezTo>
                    <a:pt x="83186" y="6183"/>
                    <a:pt x="83164" y="6192"/>
                    <a:pt x="83148" y="6192"/>
                  </a:cubicBezTo>
                  <a:cubicBezTo>
                    <a:pt x="83141" y="6192"/>
                    <a:pt x="83136" y="6191"/>
                    <a:pt x="83131" y="6188"/>
                  </a:cubicBezTo>
                  <a:cubicBezTo>
                    <a:pt x="83129" y="6186"/>
                    <a:pt x="83125" y="6185"/>
                    <a:pt x="83120" y="6185"/>
                  </a:cubicBezTo>
                  <a:cubicBezTo>
                    <a:pt x="83096" y="6185"/>
                    <a:pt x="83046" y="6207"/>
                    <a:pt x="82994" y="6240"/>
                  </a:cubicBezTo>
                  <a:cubicBezTo>
                    <a:pt x="82954" y="6265"/>
                    <a:pt x="82925" y="6277"/>
                    <a:pt x="82907" y="6277"/>
                  </a:cubicBezTo>
                  <a:cubicBezTo>
                    <a:pt x="82891" y="6277"/>
                    <a:pt x="82884" y="6268"/>
                    <a:pt x="82884" y="6249"/>
                  </a:cubicBezTo>
                  <a:cubicBezTo>
                    <a:pt x="82884" y="6227"/>
                    <a:pt x="82869" y="6215"/>
                    <a:pt x="82848" y="6215"/>
                  </a:cubicBezTo>
                  <a:cubicBezTo>
                    <a:pt x="82836" y="6215"/>
                    <a:pt x="82823" y="6219"/>
                    <a:pt x="82809" y="6225"/>
                  </a:cubicBezTo>
                  <a:cubicBezTo>
                    <a:pt x="82794" y="6233"/>
                    <a:pt x="82782" y="6236"/>
                    <a:pt x="82775" y="6236"/>
                  </a:cubicBezTo>
                  <a:cubicBezTo>
                    <a:pt x="82763" y="6236"/>
                    <a:pt x="82764" y="6225"/>
                    <a:pt x="82781" y="6204"/>
                  </a:cubicBezTo>
                  <a:cubicBezTo>
                    <a:pt x="82799" y="6181"/>
                    <a:pt x="82827" y="6169"/>
                    <a:pt x="82855" y="6169"/>
                  </a:cubicBezTo>
                  <a:cubicBezTo>
                    <a:pt x="82867" y="6169"/>
                    <a:pt x="82879" y="6171"/>
                    <a:pt x="82891" y="6176"/>
                  </a:cubicBezTo>
                  <a:cubicBezTo>
                    <a:pt x="82898" y="6179"/>
                    <a:pt x="82904" y="6181"/>
                    <a:pt x="82909" y="6181"/>
                  </a:cubicBezTo>
                  <a:cubicBezTo>
                    <a:pt x="82927" y="6181"/>
                    <a:pt x="82930" y="6160"/>
                    <a:pt x="82912" y="6127"/>
                  </a:cubicBezTo>
                  <a:cubicBezTo>
                    <a:pt x="82890" y="6083"/>
                    <a:pt x="82902" y="6049"/>
                    <a:pt x="82937" y="6049"/>
                  </a:cubicBezTo>
                  <a:close/>
                  <a:moveTo>
                    <a:pt x="83465" y="6258"/>
                  </a:moveTo>
                  <a:cubicBezTo>
                    <a:pt x="83485" y="6258"/>
                    <a:pt x="83519" y="6264"/>
                    <a:pt x="83567" y="6277"/>
                  </a:cubicBezTo>
                  <a:cubicBezTo>
                    <a:pt x="83624" y="6294"/>
                    <a:pt x="83675" y="6330"/>
                    <a:pt x="83675" y="6354"/>
                  </a:cubicBezTo>
                  <a:cubicBezTo>
                    <a:pt x="83675" y="6363"/>
                    <a:pt x="83665" y="6369"/>
                    <a:pt x="83648" y="6369"/>
                  </a:cubicBezTo>
                  <a:cubicBezTo>
                    <a:pt x="83625" y="6369"/>
                    <a:pt x="83589" y="6359"/>
                    <a:pt x="83549" y="6339"/>
                  </a:cubicBezTo>
                  <a:cubicBezTo>
                    <a:pt x="83445" y="6290"/>
                    <a:pt x="83419" y="6258"/>
                    <a:pt x="83465" y="6258"/>
                  </a:cubicBezTo>
                  <a:close/>
                  <a:moveTo>
                    <a:pt x="51626" y="6401"/>
                  </a:moveTo>
                  <a:cubicBezTo>
                    <a:pt x="51636" y="6401"/>
                    <a:pt x="51654" y="6408"/>
                    <a:pt x="51681" y="6421"/>
                  </a:cubicBezTo>
                  <a:cubicBezTo>
                    <a:pt x="51716" y="6437"/>
                    <a:pt x="51740" y="6471"/>
                    <a:pt x="51744" y="6510"/>
                  </a:cubicBezTo>
                  <a:cubicBezTo>
                    <a:pt x="51744" y="6526"/>
                    <a:pt x="51739" y="6534"/>
                    <a:pt x="51731" y="6534"/>
                  </a:cubicBezTo>
                  <a:cubicBezTo>
                    <a:pt x="51720" y="6534"/>
                    <a:pt x="51701" y="6520"/>
                    <a:pt x="51678" y="6494"/>
                  </a:cubicBezTo>
                  <a:cubicBezTo>
                    <a:pt x="51624" y="6430"/>
                    <a:pt x="51607" y="6401"/>
                    <a:pt x="51626" y="6401"/>
                  </a:cubicBezTo>
                  <a:close/>
                  <a:moveTo>
                    <a:pt x="30666" y="6054"/>
                  </a:moveTo>
                  <a:cubicBezTo>
                    <a:pt x="30681" y="6054"/>
                    <a:pt x="30652" y="6080"/>
                    <a:pt x="30579" y="6140"/>
                  </a:cubicBezTo>
                  <a:cubicBezTo>
                    <a:pt x="30513" y="6198"/>
                    <a:pt x="30484" y="6248"/>
                    <a:pt x="30516" y="6248"/>
                  </a:cubicBezTo>
                  <a:cubicBezTo>
                    <a:pt x="30609" y="6248"/>
                    <a:pt x="30587" y="6433"/>
                    <a:pt x="30485" y="6507"/>
                  </a:cubicBezTo>
                  <a:cubicBezTo>
                    <a:pt x="30461" y="6526"/>
                    <a:pt x="30444" y="6536"/>
                    <a:pt x="30432" y="6536"/>
                  </a:cubicBezTo>
                  <a:cubicBezTo>
                    <a:pt x="30416" y="6536"/>
                    <a:pt x="30410" y="6517"/>
                    <a:pt x="30410" y="6479"/>
                  </a:cubicBezTo>
                  <a:cubicBezTo>
                    <a:pt x="30410" y="6433"/>
                    <a:pt x="30367" y="6394"/>
                    <a:pt x="30310" y="6394"/>
                  </a:cubicBezTo>
                  <a:cubicBezTo>
                    <a:pt x="30255" y="6394"/>
                    <a:pt x="30210" y="6382"/>
                    <a:pt x="30210" y="6365"/>
                  </a:cubicBezTo>
                  <a:cubicBezTo>
                    <a:pt x="30210" y="6357"/>
                    <a:pt x="30228" y="6353"/>
                    <a:pt x="30256" y="6353"/>
                  </a:cubicBezTo>
                  <a:cubicBezTo>
                    <a:pt x="30282" y="6353"/>
                    <a:pt x="30316" y="6356"/>
                    <a:pt x="30355" y="6363"/>
                  </a:cubicBezTo>
                  <a:cubicBezTo>
                    <a:pt x="30390" y="6369"/>
                    <a:pt x="30415" y="6373"/>
                    <a:pt x="30431" y="6373"/>
                  </a:cubicBezTo>
                  <a:cubicBezTo>
                    <a:pt x="30462" y="6373"/>
                    <a:pt x="30461" y="6361"/>
                    <a:pt x="30430" y="6337"/>
                  </a:cubicBezTo>
                  <a:cubicBezTo>
                    <a:pt x="30336" y="6267"/>
                    <a:pt x="30398" y="6155"/>
                    <a:pt x="30567" y="6089"/>
                  </a:cubicBezTo>
                  <a:cubicBezTo>
                    <a:pt x="30623" y="6067"/>
                    <a:pt x="30656" y="6054"/>
                    <a:pt x="30666" y="6054"/>
                  </a:cubicBezTo>
                  <a:close/>
                  <a:moveTo>
                    <a:pt x="82663" y="6305"/>
                  </a:moveTo>
                  <a:cubicBezTo>
                    <a:pt x="82670" y="6305"/>
                    <a:pt x="82668" y="6318"/>
                    <a:pt x="82658" y="6346"/>
                  </a:cubicBezTo>
                  <a:cubicBezTo>
                    <a:pt x="82634" y="6413"/>
                    <a:pt x="82606" y="6503"/>
                    <a:pt x="82596" y="6543"/>
                  </a:cubicBezTo>
                  <a:cubicBezTo>
                    <a:pt x="82582" y="6588"/>
                    <a:pt x="82548" y="6622"/>
                    <a:pt x="82503" y="6634"/>
                  </a:cubicBezTo>
                  <a:cubicBezTo>
                    <a:pt x="82481" y="6639"/>
                    <a:pt x="82465" y="6643"/>
                    <a:pt x="82453" y="6643"/>
                  </a:cubicBezTo>
                  <a:cubicBezTo>
                    <a:pt x="82411" y="6643"/>
                    <a:pt x="82440" y="6596"/>
                    <a:pt x="82566" y="6418"/>
                  </a:cubicBezTo>
                  <a:cubicBezTo>
                    <a:pt x="82618" y="6344"/>
                    <a:pt x="82652" y="6305"/>
                    <a:pt x="82663" y="6305"/>
                  </a:cubicBezTo>
                  <a:close/>
                  <a:moveTo>
                    <a:pt x="30135" y="6547"/>
                  </a:moveTo>
                  <a:cubicBezTo>
                    <a:pt x="30151" y="6547"/>
                    <a:pt x="30177" y="6554"/>
                    <a:pt x="30212" y="6570"/>
                  </a:cubicBezTo>
                  <a:lnTo>
                    <a:pt x="30210" y="6570"/>
                  </a:lnTo>
                  <a:cubicBezTo>
                    <a:pt x="30248" y="6588"/>
                    <a:pt x="30279" y="6624"/>
                    <a:pt x="30279" y="6649"/>
                  </a:cubicBezTo>
                  <a:cubicBezTo>
                    <a:pt x="30279" y="6660"/>
                    <a:pt x="30272" y="6665"/>
                    <a:pt x="30261" y="6665"/>
                  </a:cubicBezTo>
                  <a:cubicBezTo>
                    <a:pt x="30244" y="6665"/>
                    <a:pt x="30216" y="6653"/>
                    <a:pt x="30187" y="6633"/>
                  </a:cubicBezTo>
                  <a:cubicBezTo>
                    <a:pt x="30113" y="6582"/>
                    <a:pt x="30099" y="6547"/>
                    <a:pt x="30135" y="6547"/>
                  </a:cubicBezTo>
                  <a:close/>
                  <a:moveTo>
                    <a:pt x="29959" y="6616"/>
                  </a:moveTo>
                  <a:cubicBezTo>
                    <a:pt x="29980" y="6616"/>
                    <a:pt x="29985" y="6646"/>
                    <a:pt x="29969" y="6692"/>
                  </a:cubicBezTo>
                  <a:cubicBezTo>
                    <a:pt x="29947" y="6757"/>
                    <a:pt x="29923" y="6791"/>
                    <a:pt x="29906" y="6791"/>
                  </a:cubicBezTo>
                  <a:cubicBezTo>
                    <a:pt x="29893" y="6791"/>
                    <a:pt x="29884" y="6768"/>
                    <a:pt x="29884" y="6721"/>
                  </a:cubicBezTo>
                  <a:cubicBezTo>
                    <a:pt x="29885" y="6680"/>
                    <a:pt x="29908" y="6642"/>
                    <a:pt x="29943" y="6621"/>
                  </a:cubicBezTo>
                  <a:cubicBezTo>
                    <a:pt x="29949" y="6618"/>
                    <a:pt x="29955" y="6616"/>
                    <a:pt x="29959" y="6616"/>
                  </a:cubicBezTo>
                  <a:close/>
                  <a:moveTo>
                    <a:pt x="29676" y="6843"/>
                  </a:moveTo>
                  <a:cubicBezTo>
                    <a:pt x="29711" y="6843"/>
                    <a:pt x="29758" y="6880"/>
                    <a:pt x="29781" y="6924"/>
                  </a:cubicBezTo>
                  <a:cubicBezTo>
                    <a:pt x="29799" y="6960"/>
                    <a:pt x="29804" y="6978"/>
                    <a:pt x="29791" y="6978"/>
                  </a:cubicBezTo>
                  <a:cubicBezTo>
                    <a:pt x="29781" y="6978"/>
                    <a:pt x="29758" y="6966"/>
                    <a:pt x="29721" y="6943"/>
                  </a:cubicBezTo>
                  <a:cubicBezTo>
                    <a:pt x="29602" y="6870"/>
                    <a:pt x="29590" y="6843"/>
                    <a:pt x="29676" y="6843"/>
                  </a:cubicBezTo>
                  <a:close/>
                  <a:moveTo>
                    <a:pt x="83275" y="6298"/>
                  </a:moveTo>
                  <a:cubicBezTo>
                    <a:pt x="83289" y="6298"/>
                    <a:pt x="83282" y="6320"/>
                    <a:pt x="83261" y="6365"/>
                  </a:cubicBezTo>
                  <a:cubicBezTo>
                    <a:pt x="83240" y="6410"/>
                    <a:pt x="83235" y="6431"/>
                    <a:pt x="83249" y="6431"/>
                  </a:cubicBezTo>
                  <a:cubicBezTo>
                    <a:pt x="83260" y="6431"/>
                    <a:pt x="83280" y="6420"/>
                    <a:pt x="83310" y="6401"/>
                  </a:cubicBezTo>
                  <a:cubicBezTo>
                    <a:pt x="83348" y="6377"/>
                    <a:pt x="83375" y="6365"/>
                    <a:pt x="83396" y="6365"/>
                  </a:cubicBezTo>
                  <a:cubicBezTo>
                    <a:pt x="83417" y="6365"/>
                    <a:pt x="83434" y="6377"/>
                    <a:pt x="83452" y="6401"/>
                  </a:cubicBezTo>
                  <a:cubicBezTo>
                    <a:pt x="83471" y="6425"/>
                    <a:pt x="83474" y="6437"/>
                    <a:pt x="83461" y="6437"/>
                  </a:cubicBezTo>
                  <a:cubicBezTo>
                    <a:pt x="83454" y="6437"/>
                    <a:pt x="83441" y="6433"/>
                    <a:pt x="83424" y="6425"/>
                  </a:cubicBezTo>
                  <a:cubicBezTo>
                    <a:pt x="83412" y="6419"/>
                    <a:pt x="83401" y="6417"/>
                    <a:pt x="83392" y="6417"/>
                  </a:cubicBezTo>
                  <a:cubicBezTo>
                    <a:pt x="83365" y="6417"/>
                    <a:pt x="83349" y="6439"/>
                    <a:pt x="83349" y="6476"/>
                  </a:cubicBezTo>
                  <a:cubicBezTo>
                    <a:pt x="83349" y="6522"/>
                    <a:pt x="83298" y="6607"/>
                    <a:pt x="83243" y="6653"/>
                  </a:cubicBezTo>
                  <a:cubicBezTo>
                    <a:pt x="83158" y="6725"/>
                    <a:pt x="83154" y="6759"/>
                    <a:pt x="83218" y="6818"/>
                  </a:cubicBezTo>
                  <a:cubicBezTo>
                    <a:pt x="83264" y="6859"/>
                    <a:pt x="83288" y="6892"/>
                    <a:pt x="83273" y="6895"/>
                  </a:cubicBezTo>
                  <a:cubicBezTo>
                    <a:pt x="83258" y="6898"/>
                    <a:pt x="83193" y="6909"/>
                    <a:pt x="83122" y="6919"/>
                  </a:cubicBezTo>
                  <a:cubicBezTo>
                    <a:pt x="83054" y="6930"/>
                    <a:pt x="82975" y="6965"/>
                    <a:pt x="82946" y="7000"/>
                  </a:cubicBezTo>
                  <a:cubicBezTo>
                    <a:pt x="82913" y="7040"/>
                    <a:pt x="82731" y="7077"/>
                    <a:pt x="82628" y="7077"/>
                  </a:cubicBezTo>
                  <a:cubicBezTo>
                    <a:pt x="82587" y="7077"/>
                    <a:pt x="82558" y="7071"/>
                    <a:pt x="82558" y="7056"/>
                  </a:cubicBezTo>
                  <a:cubicBezTo>
                    <a:pt x="82558" y="7043"/>
                    <a:pt x="82599" y="7001"/>
                    <a:pt x="82649" y="6962"/>
                  </a:cubicBezTo>
                  <a:lnTo>
                    <a:pt x="82649" y="6964"/>
                  </a:lnTo>
                  <a:cubicBezTo>
                    <a:pt x="82685" y="6937"/>
                    <a:pt x="82727" y="6921"/>
                    <a:pt x="82756" y="6921"/>
                  </a:cubicBezTo>
                  <a:cubicBezTo>
                    <a:pt x="82768" y="6921"/>
                    <a:pt x="82777" y="6923"/>
                    <a:pt x="82784" y="6928"/>
                  </a:cubicBezTo>
                  <a:cubicBezTo>
                    <a:pt x="82798" y="6939"/>
                    <a:pt x="82809" y="6944"/>
                    <a:pt x="82816" y="6944"/>
                  </a:cubicBezTo>
                  <a:cubicBezTo>
                    <a:pt x="82846" y="6944"/>
                    <a:pt x="82806" y="6850"/>
                    <a:pt x="82740" y="6797"/>
                  </a:cubicBezTo>
                  <a:cubicBezTo>
                    <a:pt x="82706" y="6770"/>
                    <a:pt x="82695" y="6754"/>
                    <a:pt x="82708" y="6754"/>
                  </a:cubicBezTo>
                  <a:cubicBezTo>
                    <a:pt x="82713" y="6754"/>
                    <a:pt x="82721" y="6756"/>
                    <a:pt x="82733" y="6761"/>
                  </a:cubicBezTo>
                  <a:cubicBezTo>
                    <a:pt x="82741" y="6764"/>
                    <a:pt x="82749" y="6766"/>
                    <a:pt x="82757" y="6766"/>
                  </a:cubicBezTo>
                  <a:cubicBezTo>
                    <a:pt x="82793" y="6766"/>
                    <a:pt x="82829" y="6734"/>
                    <a:pt x="82845" y="6688"/>
                  </a:cubicBezTo>
                  <a:cubicBezTo>
                    <a:pt x="82864" y="6632"/>
                    <a:pt x="82892" y="6608"/>
                    <a:pt x="82917" y="6608"/>
                  </a:cubicBezTo>
                  <a:cubicBezTo>
                    <a:pt x="82961" y="6608"/>
                    <a:pt x="82998" y="6678"/>
                    <a:pt x="82979" y="6782"/>
                  </a:cubicBezTo>
                  <a:cubicBezTo>
                    <a:pt x="82967" y="6848"/>
                    <a:pt x="82962" y="6880"/>
                    <a:pt x="82970" y="6880"/>
                  </a:cubicBezTo>
                  <a:cubicBezTo>
                    <a:pt x="82976" y="6880"/>
                    <a:pt x="82990" y="6857"/>
                    <a:pt x="83016" y="6813"/>
                  </a:cubicBezTo>
                  <a:cubicBezTo>
                    <a:pt x="83049" y="6756"/>
                    <a:pt x="83110" y="6691"/>
                    <a:pt x="83148" y="6673"/>
                  </a:cubicBezTo>
                  <a:cubicBezTo>
                    <a:pt x="83182" y="6659"/>
                    <a:pt x="83195" y="6616"/>
                    <a:pt x="83173" y="6585"/>
                  </a:cubicBezTo>
                  <a:cubicBezTo>
                    <a:pt x="83156" y="6564"/>
                    <a:pt x="83154" y="6554"/>
                    <a:pt x="83167" y="6554"/>
                  </a:cubicBezTo>
                  <a:cubicBezTo>
                    <a:pt x="83177" y="6554"/>
                    <a:pt x="83195" y="6560"/>
                    <a:pt x="83222" y="6571"/>
                  </a:cubicBezTo>
                  <a:cubicBezTo>
                    <a:pt x="83252" y="6584"/>
                    <a:pt x="83270" y="6590"/>
                    <a:pt x="83277" y="6590"/>
                  </a:cubicBezTo>
                  <a:cubicBezTo>
                    <a:pt x="83289" y="6590"/>
                    <a:pt x="83274" y="6575"/>
                    <a:pt x="83233" y="6540"/>
                  </a:cubicBezTo>
                  <a:cubicBezTo>
                    <a:pt x="83196" y="6509"/>
                    <a:pt x="83173" y="6494"/>
                    <a:pt x="83153" y="6494"/>
                  </a:cubicBezTo>
                  <a:cubicBezTo>
                    <a:pt x="83133" y="6494"/>
                    <a:pt x="83115" y="6509"/>
                    <a:pt x="83091" y="6539"/>
                  </a:cubicBezTo>
                  <a:cubicBezTo>
                    <a:pt x="83071" y="6563"/>
                    <a:pt x="83047" y="6576"/>
                    <a:pt x="83027" y="6576"/>
                  </a:cubicBezTo>
                  <a:cubicBezTo>
                    <a:pt x="83017" y="6576"/>
                    <a:pt x="83008" y="6572"/>
                    <a:pt x="83001" y="6564"/>
                  </a:cubicBezTo>
                  <a:cubicBezTo>
                    <a:pt x="82957" y="6509"/>
                    <a:pt x="83003" y="6451"/>
                    <a:pt x="83179" y="6346"/>
                  </a:cubicBezTo>
                  <a:cubicBezTo>
                    <a:pt x="83232" y="6315"/>
                    <a:pt x="83262" y="6298"/>
                    <a:pt x="83275" y="6298"/>
                  </a:cubicBezTo>
                  <a:close/>
                  <a:moveTo>
                    <a:pt x="73417" y="7157"/>
                  </a:moveTo>
                  <a:cubicBezTo>
                    <a:pt x="73422" y="7157"/>
                    <a:pt x="73428" y="7158"/>
                    <a:pt x="73434" y="7159"/>
                  </a:cubicBezTo>
                  <a:cubicBezTo>
                    <a:pt x="73476" y="7174"/>
                    <a:pt x="73502" y="7218"/>
                    <a:pt x="73494" y="7262"/>
                  </a:cubicBezTo>
                  <a:cubicBezTo>
                    <a:pt x="73489" y="7301"/>
                    <a:pt x="73492" y="7320"/>
                    <a:pt x="73510" y="7320"/>
                  </a:cubicBezTo>
                  <a:cubicBezTo>
                    <a:pt x="73526" y="7320"/>
                    <a:pt x="73552" y="7307"/>
                    <a:pt x="73594" y="7283"/>
                  </a:cubicBezTo>
                  <a:cubicBezTo>
                    <a:pt x="73629" y="7264"/>
                    <a:pt x="73650" y="7253"/>
                    <a:pt x="73655" y="7253"/>
                  </a:cubicBezTo>
                  <a:cubicBezTo>
                    <a:pt x="73663" y="7253"/>
                    <a:pt x="73640" y="7274"/>
                    <a:pt x="73585" y="7319"/>
                  </a:cubicBezTo>
                  <a:cubicBezTo>
                    <a:pt x="73532" y="7362"/>
                    <a:pt x="73497" y="7383"/>
                    <a:pt x="73468" y="7383"/>
                  </a:cubicBezTo>
                  <a:cubicBezTo>
                    <a:pt x="73447" y="7383"/>
                    <a:pt x="73430" y="7371"/>
                    <a:pt x="73412" y="7349"/>
                  </a:cubicBezTo>
                  <a:cubicBezTo>
                    <a:pt x="73345" y="7266"/>
                    <a:pt x="73352" y="7157"/>
                    <a:pt x="73417" y="7157"/>
                  </a:cubicBezTo>
                  <a:close/>
                  <a:moveTo>
                    <a:pt x="73337" y="7440"/>
                  </a:moveTo>
                  <a:cubicBezTo>
                    <a:pt x="73375" y="7440"/>
                    <a:pt x="73403" y="7449"/>
                    <a:pt x="73403" y="7461"/>
                  </a:cubicBezTo>
                  <a:cubicBezTo>
                    <a:pt x="73403" y="7473"/>
                    <a:pt x="73375" y="7495"/>
                    <a:pt x="73337" y="7513"/>
                  </a:cubicBezTo>
                  <a:cubicBezTo>
                    <a:pt x="73325" y="7519"/>
                    <a:pt x="73313" y="7522"/>
                    <a:pt x="73304" y="7522"/>
                  </a:cubicBezTo>
                  <a:cubicBezTo>
                    <a:pt x="73284" y="7522"/>
                    <a:pt x="73272" y="7511"/>
                    <a:pt x="73272" y="7492"/>
                  </a:cubicBezTo>
                  <a:cubicBezTo>
                    <a:pt x="73272" y="7464"/>
                    <a:pt x="73302" y="7440"/>
                    <a:pt x="73337" y="7440"/>
                  </a:cubicBezTo>
                  <a:close/>
                  <a:moveTo>
                    <a:pt x="82364" y="7440"/>
                  </a:moveTo>
                  <a:cubicBezTo>
                    <a:pt x="82397" y="7440"/>
                    <a:pt x="82405" y="7470"/>
                    <a:pt x="82382" y="7513"/>
                  </a:cubicBezTo>
                  <a:cubicBezTo>
                    <a:pt x="82360" y="7555"/>
                    <a:pt x="82321" y="7586"/>
                    <a:pt x="82290" y="7586"/>
                  </a:cubicBezTo>
                  <a:cubicBezTo>
                    <a:pt x="82257" y="7586"/>
                    <a:pt x="82248" y="7555"/>
                    <a:pt x="82270" y="7513"/>
                  </a:cubicBezTo>
                  <a:cubicBezTo>
                    <a:pt x="82293" y="7470"/>
                    <a:pt x="82331" y="7440"/>
                    <a:pt x="82364" y="7440"/>
                  </a:cubicBezTo>
                  <a:close/>
                  <a:moveTo>
                    <a:pt x="81637" y="7594"/>
                  </a:moveTo>
                  <a:cubicBezTo>
                    <a:pt x="81693" y="7594"/>
                    <a:pt x="81715" y="7642"/>
                    <a:pt x="81678" y="7715"/>
                  </a:cubicBezTo>
                  <a:cubicBezTo>
                    <a:pt x="81661" y="7746"/>
                    <a:pt x="81626" y="7767"/>
                    <a:pt x="81595" y="7767"/>
                  </a:cubicBezTo>
                  <a:cubicBezTo>
                    <a:pt x="81585" y="7767"/>
                    <a:pt x="81576" y="7765"/>
                    <a:pt x="81567" y="7761"/>
                  </a:cubicBezTo>
                  <a:cubicBezTo>
                    <a:pt x="81482" y="7720"/>
                    <a:pt x="81485" y="7650"/>
                    <a:pt x="81573" y="7610"/>
                  </a:cubicBezTo>
                  <a:cubicBezTo>
                    <a:pt x="81597" y="7599"/>
                    <a:pt x="81619" y="7594"/>
                    <a:pt x="81637" y="7594"/>
                  </a:cubicBezTo>
                  <a:close/>
                  <a:moveTo>
                    <a:pt x="72668" y="7568"/>
                  </a:moveTo>
                  <a:cubicBezTo>
                    <a:pt x="72710" y="7568"/>
                    <a:pt x="72735" y="7582"/>
                    <a:pt x="72729" y="7606"/>
                  </a:cubicBezTo>
                  <a:cubicBezTo>
                    <a:pt x="72721" y="7634"/>
                    <a:pt x="72744" y="7651"/>
                    <a:pt x="72778" y="7651"/>
                  </a:cubicBezTo>
                  <a:cubicBezTo>
                    <a:pt x="72783" y="7651"/>
                    <a:pt x="72789" y="7651"/>
                    <a:pt x="72794" y="7650"/>
                  </a:cubicBezTo>
                  <a:cubicBezTo>
                    <a:pt x="72809" y="7648"/>
                    <a:pt x="72822" y="7647"/>
                    <a:pt x="72832" y="7647"/>
                  </a:cubicBezTo>
                  <a:cubicBezTo>
                    <a:pt x="72916" y="7647"/>
                    <a:pt x="72871" y="7715"/>
                    <a:pt x="72732" y="7780"/>
                  </a:cubicBezTo>
                  <a:cubicBezTo>
                    <a:pt x="72666" y="7811"/>
                    <a:pt x="72631" y="7827"/>
                    <a:pt x="72621" y="7827"/>
                  </a:cubicBezTo>
                  <a:cubicBezTo>
                    <a:pt x="72610" y="7827"/>
                    <a:pt x="72629" y="7808"/>
                    <a:pt x="72672" y="7768"/>
                  </a:cubicBezTo>
                  <a:cubicBezTo>
                    <a:pt x="72724" y="7720"/>
                    <a:pt x="72747" y="7683"/>
                    <a:pt x="72723" y="7682"/>
                  </a:cubicBezTo>
                  <a:cubicBezTo>
                    <a:pt x="72700" y="7679"/>
                    <a:pt x="72654" y="7671"/>
                    <a:pt x="72617" y="7664"/>
                  </a:cubicBezTo>
                  <a:cubicBezTo>
                    <a:pt x="72578" y="7658"/>
                    <a:pt x="72536" y="7650"/>
                    <a:pt x="72518" y="7646"/>
                  </a:cubicBezTo>
                  <a:cubicBezTo>
                    <a:pt x="72450" y="7631"/>
                    <a:pt x="72494" y="7598"/>
                    <a:pt x="72612" y="7574"/>
                  </a:cubicBezTo>
                  <a:cubicBezTo>
                    <a:pt x="72633" y="7570"/>
                    <a:pt x="72651" y="7568"/>
                    <a:pt x="72668" y="7568"/>
                  </a:cubicBezTo>
                  <a:close/>
                  <a:moveTo>
                    <a:pt x="82260" y="7752"/>
                  </a:moveTo>
                  <a:cubicBezTo>
                    <a:pt x="82317" y="7752"/>
                    <a:pt x="82343" y="7771"/>
                    <a:pt x="82323" y="7795"/>
                  </a:cubicBezTo>
                  <a:cubicBezTo>
                    <a:pt x="82299" y="7822"/>
                    <a:pt x="82263" y="7837"/>
                    <a:pt x="82226" y="7837"/>
                  </a:cubicBezTo>
                  <a:cubicBezTo>
                    <a:pt x="82188" y="7837"/>
                    <a:pt x="82163" y="7820"/>
                    <a:pt x="82163" y="7795"/>
                  </a:cubicBezTo>
                  <a:cubicBezTo>
                    <a:pt x="82163" y="7768"/>
                    <a:pt x="82203" y="7752"/>
                    <a:pt x="82260" y="7752"/>
                  </a:cubicBezTo>
                  <a:close/>
                  <a:moveTo>
                    <a:pt x="28038" y="7937"/>
                  </a:moveTo>
                  <a:cubicBezTo>
                    <a:pt x="28075" y="7937"/>
                    <a:pt x="28103" y="7958"/>
                    <a:pt x="28103" y="7986"/>
                  </a:cubicBezTo>
                  <a:cubicBezTo>
                    <a:pt x="28103" y="8014"/>
                    <a:pt x="28075" y="8035"/>
                    <a:pt x="28038" y="8035"/>
                  </a:cubicBezTo>
                  <a:cubicBezTo>
                    <a:pt x="27999" y="8035"/>
                    <a:pt x="27971" y="8014"/>
                    <a:pt x="27971" y="7986"/>
                  </a:cubicBezTo>
                  <a:cubicBezTo>
                    <a:pt x="27971" y="7958"/>
                    <a:pt x="27999" y="7937"/>
                    <a:pt x="28038" y="7937"/>
                  </a:cubicBezTo>
                  <a:close/>
                  <a:moveTo>
                    <a:pt x="45170" y="7842"/>
                  </a:moveTo>
                  <a:cubicBezTo>
                    <a:pt x="45177" y="7842"/>
                    <a:pt x="45193" y="7848"/>
                    <a:pt x="45217" y="7858"/>
                  </a:cubicBezTo>
                  <a:lnTo>
                    <a:pt x="45215" y="7858"/>
                  </a:lnTo>
                  <a:cubicBezTo>
                    <a:pt x="45247" y="7873"/>
                    <a:pt x="45287" y="7941"/>
                    <a:pt x="45305" y="8011"/>
                  </a:cubicBezTo>
                  <a:cubicBezTo>
                    <a:pt x="45321" y="8073"/>
                    <a:pt x="45314" y="8100"/>
                    <a:pt x="45297" y="8100"/>
                  </a:cubicBezTo>
                  <a:cubicBezTo>
                    <a:pt x="45274" y="8100"/>
                    <a:pt x="45232" y="8048"/>
                    <a:pt x="45203" y="7961"/>
                  </a:cubicBezTo>
                  <a:cubicBezTo>
                    <a:pt x="45184" y="7904"/>
                    <a:pt x="45169" y="7855"/>
                    <a:pt x="45166" y="7846"/>
                  </a:cubicBezTo>
                  <a:cubicBezTo>
                    <a:pt x="45165" y="7843"/>
                    <a:pt x="45166" y="7842"/>
                    <a:pt x="45170" y="7842"/>
                  </a:cubicBezTo>
                  <a:close/>
                  <a:moveTo>
                    <a:pt x="71854" y="8083"/>
                  </a:moveTo>
                  <a:cubicBezTo>
                    <a:pt x="71974" y="8083"/>
                    <a:pt x="72045" y="8167"/>
                    <a:pt x="71962" y="8207"/>
                  </a:cubicBezTo>
                  <a:cubicBezTo>
                    <a:pt x="71952" y="8212"/>
                    <a:pt x="71942" y="8214"/>
                    <a:pt x="71933" y="8214"/>
                  </a:cubicBezTo>
                  <a:cubicBezTo>
                    <a:pt x="71909" y="8214"/>
                    <a:pt x="71891" y="8199"/>
                    <a:pt x="71891" y="8176"/>
                  </a:cubicBezTo>
                  <a:cubicBezTo>
                    <a:pt x="71891" y="8155"/>
                    <a:pt x="71888" y="8144"/>
                    <a:pt x="71878" y="8144"/>
                  </a:cubicBezTo>
                  <a:cubicBezTo>
                    <a:pt x="71868" y="8144"/>
                    <a:pt x="71851" y="8158"/>
                    <a:pt x="71826" y="8185"/>
                  </a:cubicBezTo>
                  <a:cubicBezTo>
                    <a:pt x="71799" y="8215"/>
                    <a:pt x="71783" y="8231"/>
                    <a:pt x="71773" y="8231"/>
                  </a:cubicBezTo>
                  <a:cubicBezTo>
                    <a:pt x="71763" y="8231"/>
                    <a:pt x="71760" y="8211"/>
                    <a:pt x="71760" y="8171"/>
                  </a:cubicBezTo>
                  <a:cubicBezTo>
                    <a:pt x="71763" y="8122"/>
                    <a:pt x="71803" y="8083"/>
                    <a:pt x="71854" y="8083"/>
                  </a:cubicBezTo>
                  <a:close/>
                  <a:moveTo>
                    <a:pt x="71611" y="8098"/>
                  </a:moveTo>
                  <a:cubicBezTo>
                    <a:pt x="71632" y="8098"/>
                    <a:pt x="71645" y="8116"/>
                    <a:pt x="71663" y="8150"/>
                  </a:cubicBezTo>
                  <a:cubicBezTo>
                    <a:pt x="71721" y="8264"/>
                    <a:pt x="71678" y="8398"/>
                    <a:pt x="71577" y="8411"/>
                  </a:cubicBezTo>
                  <a:cubicBezTo>
                    <a:pt x="71561" y="8414"/>
                    <a:pt x="71549" y="8415"/>
                    <a:pt x="71542" y="8415"/>
                  </a:cubicBezTo>
                  <a:cubicBezTo>
                    <a:pt x="71527" y="8415"/>
                    <a:pt x="71531" y="8410"/>
                    <a:pt x="71559" y="8401"/>
                  </a:cubicBezTo>
                  <a:cubicBezTo>
                    <a:pt x="71597" y="8388"/>
                    <a:pt x="71627" y="8356"/>
                    <a:pt x="71627" y="8329"/>
                  </a:cubicBezTo>
                  <a:cubicBezTo>
                    <a:pt x="71627" y="8320"/>
                    <a:pt x="71617" y="8316"/>
                    <a:pt x="71598" y="8316"/>
                  </a:cubicBezTo>
                  <a:cubicBezTo>
                    <a:pt x="71565" y="8316"/>
                    <a:pt x="71507" y="8330"/>
                    <a:pt x="71439" y="8356"/>
                  </a:cubicBezTo>
                  <a:cubicBezTo>
                    <a:pt x="71361" y="8387"/>
                    <a:pt x="71286" y="8404"/>
                    <a:pt x="71240" y="8404"/>
                  </a:cubicBezTo>
                  <a:cubicBezTo>
                    <a:pt x="71223" y="8404"/>
                    <a:pt x="71211" y="8401"/>
                    <a:pt x="71203" y="8396"/>
                  </a:cubicBezTo>
                  <a:cubicBezTo>
                    <a:pt x="71198" y="8393"/>
                    <a:pt x="71194" y="8391"/>
                    <a:pt x="71191" y="8391"/>
                  </a:cubicBezTo>
                  <a:cubicBezTo>
                    <a:pt x="71179" y="8391"/>
                    <a:pt x="71185" y="8419"/>
                    <a:pt x="71206" y="8459"/>
                  </a:cubicBezTo>
                  <a:cubicBezTo>
                    <a:pt x="71232" y="8508"/>
                    <a:pt x="71242" y="8531"/>
                    <a:pt x="71228" y="8531"/>
                  </a:cubicBezTo>
                  <a:cubicBezTo>
                    <a:pt x="71216" y="8531"/>
                    <a:pt x="71185" y="8515"/>
                    <a:pt x="71132" y="8483"/>
                  </a:cubicBezTo>
                  <a:cubicBezTo>
                    <a:pt x="71093" y="8460"/>
                    <a:pt x="71065" y="8448"/>
                    <a:pt x="71053" y="8448"/>
                  </a:cubicBezTo>
                  <a:cubicBezTo>
                    <a:pt x="71043" y="8448"/>
                    <a:pt x="71043" y="8455"/>
                    <a:pt x="71054" y="8470"/>
                  </a:cubicBezTo>
                  <a:cubicBezTo>
                    <a:pt x="71080" y="8502"/>
                    <a:pt x="71072" y="8541"/>
                    <a:pt x="71038" y="8556"/>
                  </a:cubicBezTo>
                  <a:cubicBezTo>
                    <a:pt x="71031" y="8560"/>
                    <a:pt x="71023" y="8561"/>
                    <a:pt x="71014" y="8561"/>
                  </a:cubicBezTo>
                  <a:cubicBezTo>
                    <a:pt x="70982" y="8561"/>
                    <a:pt x="70941" y="8538"/>
                    <a:pt x="70914" y="8501"/>
                  </a:cubicBezTo>
                  <a:cubicBezTo>
                    <a:pt x="70848" y="8410"/>
                    <a:pt x="70932" y="8338"/>
                    <a:pt x="71183" y="8271"/>
                  </a:cubicBezTo>
                  <a:lnTo>
                    <a:pt x="71183" y="8270"/>
                  </a:lnTo>
                  <a:cubicBezTo>
                    <a:pt x="71205" y="8264"/>
                    <a:pt x="71225" y="8261"/>
                    <a:pt x="71243" y="8261"/>
                  </a:cubicBezTo>
                  <a:cubicBezTo>
                    <a:pt x="71274" y="8261"/>
                    <a:pt x="71295" y="8270"/>
                    <a:pt x="71295" y="8288"/>
                  </a:cubicBezTo>
                  <a:cubicBezTo>
                    <a:pt x="71295" y="8313"/>
                    <a:pt x="71329" y="8334"/>
                    <a:pt x="71366" y="8334"/>
                  </a:cubicBezTo>
                  <a:cubicBezTo>
                    <a:pt x="71405" y="8334"/>
                    <a:pt x="71426" y="8316"/>
                    <a:pt x="71411" y="8297"/>
                  </a:cubicBezTo>
                  <a:cubicBezTo>
                    <a:pt x="71396" y="8279"/>
                    <a:pt x="71436" y="8217"/>
                    <a:pt x="71502" y="8165"/>
                  </a:cubicBezTo>
                  <a:cubicBezTo>
                    <a:pt x="71558" y="8120"/>
                    <a:pt x="71589" y="8098"/>
                    <a:pt x="71611" y="8098"/>
                  </a:cubicBezTo>
                  <a:close/>
                  <a:moveTo>
                    <a:pt x="26532" y="9475"/>
                  </a:moveTo>
                  <a:cubicBezTo>
                    <a:pt x="26569" y="9475"/>
                    <a:pt x="26580" y="9496"/>
                    <a:pt x="26557" y="9525"/>
                  </a:cubicBezTo>
                  <a:cubicBezTo>
                    <a:pt x="26530" y="9554"/>
                    <a:pt x="26492" y="9572"/>
                    <a:pt x="26450" y="9574"/>
                  </a:cubicBezTo>
                  <a:cubicBezTo>
                    <a:pt x="26413" y="9574"/>
                    <a:pt x="26402" y="9553"/>
                    <a:pt x="26426" y="9525"/>
                  </a:cubicBezTo>
                  <a:cubicBezTo>
                    <a:pt x="26453" y="9495"/>
                    <a:pt x="26492" y="9477"/>
                    <a:pt x="26532" y="9475"/>
                  </a:cubicBezTo>
                  <a:close/>
                  <a:moveTo>
                    <a:pt x="24771" y="10641"/>
                  </a:moveTo>
                  <a:cubicBezTo>
                    <a:pt x="24794" y="10641"/>
                    <a:pt x="24800" y="10651"/>
                    <a:pt x="24785" y="10669"/>
                  </a:cubicBezTo>
                  <a:cubicBezTo>
                    <a:pt x="24758" y="10699"/>
                    <a:pt x="24720" y="10717"/>
                    <a:pt x="24682" y="10718"/>
                  </a:cubicBezTo>
                  <a:cubicBezTo>
                    <a:pt x="24586" y="10718"/>
                    <a:pt x="24607" y="10683"/>
                    <a:pt x="24719" y="10650"/>
                  </a:cubicBezTo>
                  <a:cubicBezTo>
                    <a:pt x="24741" y="10644"/>
                    <a:pt x="24758" y="10641"/>
                    <a:pt x="24771" y="10641"/>
                  </a:cubicBezTo>
                  <a:close/>
                  <a:moveTo>
                    <a:pt x="53748" y="10620"/>
                  </a:moveTo>
                  <a:cubicBezTo>
                    <a:pt x="53763" y="10620"/>
                    <a:pt x="53793" y="10641"/>
                    <a:pt x="53817" y="10669"/>
                  </a:cubicBezTo>
                  <a:cubicBezTo>
                    <a:pt x="53839" y="10698"/>
                    <a:pt x="53826" y="10720"/>
                    <a:pt x="53789" y="10720"/>
                  </a:cubicBezTo>
                  <a:cubicBezTo>
                    <a:pt x="53750" y="10720"/>
                    <a:pt x="53720" y="10696"/>
                    <a:pt x="53720" y="10669"/>
                  </a:cubicBezTo>
                  <a:cubicBezTo>
                    <a:pt x="53720" y="10642"/>
                    <a:pt x="53732" y="10620"/>
                    <a:pt x="53748" y="10620"/>
                  </a:cubicBezTo>
                  <a:close/>
                  <a:moveTo>
                    <a:pt x="23718" y="11436"/>
                  </a:moveTo>
                  <a:cubicBezTo>
                    <a:pt x="23741" y="11436"/>
                    <a:pt x="23746" y="11446"/>
                    <a:pt x="23731" y="11465"/>
                  </a:cubicBezTo>
                  <a:cubicBezTo>
                    <a:pt x="23704" y="11494"/>
                    <a:pt x="23667" y="11512"/>
                    <a:pt x="23628" y="11514"/>
                  </a:cubicBezTo>
                  <a:cubicBezTo>
                    <a:pt x="23532" y="11514"/>
                    <a:pt x="23553" y="11478"/>
                    <a:pt x="23665" y="11445"/>
                  </a:cubicBezTo>
                  <a:cubicBezTo>
                    <a:pt x="23688" y="11439"/>
                    <a:pt x="23706" y="11436"/>
                    <a:pt x="23718" y="11436"/>
                  </a:cubicBezTo>
                  <a:close/>
                  <a:moveTo>
                    <a:pt x="54802" y="11521"/>
                  </a:moveTo>
                  <a:cubicBezTo>
                    <a:pt x="54806" y="11521"/>
                    <a:pt x="54810" y="11523"/>
                    <a:pt x="54814" y="11526"/>
                  </a:cubicBezTo>
                  <a:cubicBezTo>
                    <a:pt x="54838" y="11544"/>
                    <a:pt x="54839" y="11585"/>
                    <a:pt x="54820" y="11623"/>
                  </a:cubicBezTo>
                  <a:cubicBezTo>
                    <a:pt x="54812" y="11637"/>
                    <a:pt x="54805" y="11645"/>
                    <a:pt x="54798" y="11645"/>
                  </a:cubicBezTo>
                  <a:cubicBezTo>
                    <a:pt x="54789" y="11645"/>
                    <a:pt x="54781" y="11627"/>
                    <a:pt x="54779" y="11593"/>
                  </a:cubicBezTo>
                  <a:cubicBezTo>
                    <a:pt x="54776" y="11550"/>
                    <a:pt x="54786" y="11521"/>
                    <a:pt x="54802" y="11521"/>
                  </a:cubicBezTo>
                  <a:close/>
                  <a:moveTo>
                    <a:pt x="54979" y="11620"/>
                  </a:moveTo>
                  <a:cubicBezTo>
                    <a:pt x="55001" y="11620"/>
                    <a:pt x="55025" y="11623"/>
                    <a:pt x="55048" y="11630"/>
                  </a:cubicBezTo>
                  <a:cubicBezTo>
                    <a:pt x="55100" y="11645"/>
                    <a:pt x="55084" y="11657"/>
                    <a:pt x="55008" y="11659"/>
                  </a:cubicBezTo>
                  <a:cubicBezTo>
                    <a:pt x="55004" y="11659"/>
                    <a:pt x="55000" y="11659"/>
                    <a:pt x="54996" y="11659"/>
                  </a:cubicBezTo>
                  <a:cubicBezTo>
                    <a:pt x="54935" y="11659"/>
                    <a:pt x="54900" y="11647"/>
                    <a:pt x="54920" y="11633"/>
                  </a:cubicBezTo>
                  <a:cubicBezTo>
                    <a:pt x="54932" y="11624"/>
                    <a:pt x="54954" y="11620"/>
                    <a:pt x="54979" y="11620"/>
                  </a:cubicBezTo>
                  <a:close/>
                  <a:moveTo>
                    <a:pt x="54144" y="11621"/>
                  </a:moveTo>
                  <a:cubicBezTo>
                    <a:pt x="54148" y="11621"/>
                    <a:pt x="54151" y="11623"/>
                    <a:pt x="54156" y="11626"/>
                  </a:cubicBezTo>
                  <a:cubicBezTo>
                    <a:pt x="54178" y="11644"/>
                    <a:pt x="54181" y="11684"/>
                    <a:pt x="54162" y="11723"/>
                  </a:cubicBezTo>
                  <a:cubicBezTo>
                    <a:pt x="54154" y="11737"/>
                    <a:pt x="54147" y="11744"/>
                    <a:pt x="54141" y="11744"/>
                  </a:cubicBezTo>
                  <a:cubicBezTo>
                    <a:pt x="54131" y="11744"/>
                    <a:pt x="54123" y="11726"/>
                    <a:pt x="54121" y="11691"/>
                  </a:cubicBezTo>
                  <a:cubicBezTo>
                    <a:pt x="54118" y="11649"/>
                    <a:pt x="54128" y="11621"/>
                    <a:pt x="54144" y="11621"/>
                  </a:cubicBezTo>
                  <a:close/>
                  <a:moveTo>
                    <a:pt x="64010" y="11620"/>
                  </a:moveTo>
                  <a:cubicBezTo>
                    <a:pt x="64010" y="11620"/>
                    <a:pt x="64011" y="11620"/>
                    <a:pt x="64012" y="11621"/>
                  </a:cubicBezTo>
                  <a:cubicBezTo>
                    <a:pt x="64021" y="11630"/>
                    <a:pt x="64064" y="11674"/>
                    <a:pt x="64106" y="11715"/>
                  </a:cubicBezTo>
                  <a:cubicBezTo>
                    <a:pt x="64167" y="11777"/>
                    <a:pt x="64166" y="11793"/>
                    <a:pt x="64099" y="11793"/>
                  </a:cubicBezTo>
                  <a:cubicBezTo>
                    <a:pt x="64052" y="11793"/>
                    <a:pt x="64011" y="11751"/>
                    <a:pt x="64006" y="11699"/>
                  </a:cubicBezTo>
                  <a:cubicBezTo>
                    <a:pt x="64002" y="11652"/>
                    <a:pt x="64003" y="11620"/>
                    <a:pt x="64010" y="11620"/>
                  </a:cubicBezTo>
                  <a:close/>
                  <a:moveTo>
                    <a:pt x="46438" y="11783"/>
                  </a:moveTo>
                  <a:cubicBezTo>
                    <a:pt x="46443" y="11783"/>
                    <a:pt x="46448" y="11788"/>
                    <a:pt x="46454" y="11799"/>
                  </a:cubicBezTo>
                  <a:cubicBezTo>
                    <a:pt x="46472" y="11838"/>
                    <a:pt x="46472" y="11884"/>
                    <a:pt x="46454" y="11924"/>
                  </a:cubicBezTo>
                  <a:cubicBezTo>
                    <a:pt x="46448" y="11935"/>
                    <a:pt x="46443" y="11940"/>
                    <a:pt x="46438" y="11940"/>
                  </a:cubicBezTo>
                  <a:cubicBezTo>
                    <a:pt x="46427" y="11940"/>
                    <a:pt x="46420" y="11912"/>
                    <a:pt x="46420" y="11862"/>
                  </a:cubicBezTo>
                  <a:cubicBezTo>
                    <a:pt x="46420" y="11812"/>
                    <a:pt x="46427" y="11783"/>
                    <a:pt x="46438" y="11783"/>
                  </a:cubicBezTo>
                  <a:close/>
                  <a:moveTo>
                    <a:pt x="63593" y="12011"/>
                  </a:moveTo>
                  <a:cubicBezTo>
                    <a:pt x="63630" y="12011"/>
                    <a:pt x="63659" y="12020"/>
                    <a:pt x="63659" y="12032"/>
                  </a:cubicBezTo>
                  <a:cubicBezTo>
                    <a:pt x="63659" y="12044"/>
                    <a:pt x="63630" y="12068"/>
                    <a:pt x="63593" y="12084"/>
                  </a:cubicBezTo>
                  <a:cubicBezTo>
                    <a:pt x="63580" y="12090"/>
                    <a:pt x="63569" y="12093"/>
                    <a:pt x="63559" y="12093"/>
                  </a:cubicBezTo>
                  <a:cubicBezTo>
                    <a:pt x="63539" y="12093"/>
                    <a:pt x="63526" y="12082"/>
                    <a:pt x="63526" y="12063"/>
                  </a:cubicBezTo>
                  <a:cubicBezTo>
                    <a:pt x="63526" y="12035"/>
                    <a:pt x="63557" y="12011"/>
                    <a:pt x="63593" y="12011"/>
                  </a:cubicBezTo>
                  <a:close/>
                  <a:moveTo>
                    <a:pt x="22857" y="12311"/>
                  </a:moveTo>
                  <a:cubicBezTo>
                    <a:pt x="22926" y="12311"/>
                    <a:pt x="22901" y="12346"/>
                    <a:pt x="22779" y="12429"/>
                  </a:cubicBezTo>
                  <a:cubicBezTo>
                    <a:pt x="22720" y="12470"/>
                    <a:pt x="22689" y="12491"/>
                    <a:pt x="22675" y="12491"/>
                  </a:cubicBezTo>
                  <a:cubicBezTo>
                    <a:pt x="22660" y="12491"/>
                    <a:pt x="22662" y="12469"/>
                    <a:pt x="22670" y="12424"/>
                  </a:cubicBezTo>
                  <a:cubicBezTo>
                    <a:pt x="22679" y="12372"/>
                    <a:pt x="22731" y="12326"/>
                    <a:pt x="22792" y="12317"/>
                  </a:cubicBezTo>
                  <a:cubicBezTo>
                    <a:pt x="22819" y="12313"/>
                    <a:pt x="22841" y="12311"/>
                    <a:pt x="22857" y="12311"/>
                  </a:cubicBezTo>
                  <a:close/>
                  <a:moveTo>
                    <a:pt x="22052" y="12449"/>
                  </a:moveTo>
                  <a:cubicBezTo>
                    <a:pt x="22079" y="12449"/>
                    <a:pt x="22016" y="12569"/>
                    <a:pt x="21945" y="12636"/>
                  </a:cubicBezTo>
                  <a:cubicBezTo>
                    <a:pt x="21900" y="12678"/>
                    <a:pt x="21876" y="12701"/>
                    <a:pt x="21871" y="12701"/>
                  </a:cubicBezTo>
                  <a:cubicBezTo>
                    <a:pt x="21865" y="12701"/>
                    <a:pt x="21883" y="12671"/>
                    <a:pt x="21924" y="12608"/>
                  </a:cubicBezTo>
                  <a:cubicBezTo>
                    <a:pt x="21954" y="12557"/>
                    <a:pt x="21986" y="12511"/>
                    <a:pt x="22024" y="12466"/>
                  </a:cubicBezTo>
                  <a:cubicBezTo>
                    <a:pt x="22038" y="12454"/>
                    <a:pt x="22047" y="12449"/>
                    <a:pt x="22052" y="12449"/>
                  </a:cubicBezTo>
                  <a:close/>
                  <a:moveTo>
                    <a:pt x="46558" y="12444"/>
                  </a:moveTo>
                  <a:cubicBezTo>
                    <a:pt x="46572" y="12444"/>
                    <a:pt x="46603" y="12486"/>
                    <a:pt x="46639" y="12557"/>
                  </a:cubicBezTo>
                  <a:cubicBezTo>
                    <a:pt x="46687" y="12652"/>
                    <a:pt x="46727" y="12764"/>
                    <a:pt x="46727" y="12806"/>
                  </a:cubicBezTo>
                  <a:cubicBezTo>
                    <a:pt x="46727" y="12817"/>
                    <a:pt x="46725" y="12822"/>
                    <a:pt x="46720" y="12822"/>
                  </a:cubicBezTo>
                  <a:cubicBezTo>
                    <a:pt x="46706" y="12822"/>
                    <a:pt x="46675" y="12778"/>
                    <a:pt x="46639" y="12706"/>
                  </a:cubicBezTo>
                  <a:cubicBezTo>
                    <a:pt x="46591" y="12612"/>
                    <a:pt x="46551" y="12497"/>
                    <a:pt x="46551" y="12458"/>
                  </a:cubicBezTo>
                  <a:cubicBezTo>
                    <a:pt x="46551" y="12448"/>
                    <a:pt x="46553" y="12444"/>
                    <a:pt x="46558" y="12444"/>
                  </a:cubicBezTo>
                  <a:close/>
                  <a:moveTo>
                    <a:pt x="61153" y="13203"/>
                  </a:moveTo>
                  <a:cubicBezTo>
                    <a:pt x="61225" y="13203"/>
                    <a:pt x="61216" y="13224"/>
                    <a:pt x="61122" y="13276"/>
                  </a:cubicBezTo>
                  <a:cubicBezTo>
                    <a:pt x="61053" y="13317"/>
                    <a:pt x="60949" y="13351"/>
                    <a:pt x="60896" y="13351"/>
                  </a:cubicBezTo>
                  <a:cubicBezTo>
                    <a:pt x="60825" y="13351"/>
                    <a:pt x="60834" y="13330"/>
                    <a:pt x="60928" y="13276"/>
                  </a:cubicBezTo>
                  <a:cubicBezTo>
                    <a:pt x="60996" y="13237"/>
                    <a:pt x="61101" y="13203"/>
                    <a:pt x="61153" y="13203"/>
                  </a:cubicBezTo>
                  <a:close/>
                  <a:moveTo>
                    <a:pt x="60261" y="13371"/>
                  </a:moveTo>
                  <a:cubicBezTo>
                    <a:pt x="60278" y="13371"/>
                    <a:pt x="60305" y="13376"/>
                    <a:pt x="60341" y="13387"/>
                  </a:cubicBezTo>
                  <a:cubicBezTo>
                    <a:pt x="60398" y="13403"/>
                    <a:pt x="60428" y="13427"/>
                    <a:pt x="60411" y="13440"/>
                  </a:cubicBezTo>
                  <a:cubicBezTo>
                    <a:pt x="60404" y="13446"/>
                    <a:pt x="60393" y="13448"/>
                    <a:pt x="60380" y="13448"/>
                  </a:cubicBezTo>
                  <a:cubicBezTo>
                    <a:pt x="60359" y="13448"/>
                    <a:pt x="60333" y="13442"/>
                    <a:pt x="60310" y="13431"/>
                  </a:cubicBezTo>
                  <a:cubicBezTo>
                    <a:pt x="60235" y="13396"/>
                    <a:pt x="60222" y="13371"/>
                    <a:pt x="60261" y="13371"/>
                  </a:cubicBezTo>
                  <a:close/>
                  <a:moveTo>
                    <a:pt x="55629" y="13449"/>
                  </a:moveTo>
                  <a:cubicBezTo>
                    <a:pt x="55666" y="13449"/>
                    <a:pt x="55694" y="13470"/>
                    <a:pt x="55694" y="13499"/>
                  </a:cubicBezTo>
                  <a:cubicBezTo>
                    <a:pt x="55694" y="13528"/>
                    <a:pt x="55666" y="13549"/>
                    <a:pt x="55629" y="13549"/>
                  </a:cubicBezTo>
                  <a:cubicBezTo>
                    <a:pt x="55591" y="13549"/>
                    <a:pt x="55563" y="13527"/>
                    <a:pt x="55563" y="13499"/>
                  </a:cubicBezTo>
                  <a:cubicBezTo>
                    <a:pt x="55563" y="13470"/>
                    <a:pt x="55591" y="13449"/>
                    <a:pt x="55629" y="13449"/>
                  </a:cubicBezTo>
                  <a:close/>
                  <a:moveTo>
                    <a:pt x="60598" y="13521"/>
                  </a:moveTo>
                  <a:cubicBezTo>
                    <a:pt x="60622" y="13521"/>
                    <a:pt x="60646" y="13531"/>
                    <a:pt x="60663" y="13551"/>
                  </a:cubicBezTo>
                  <a:cubicBezTo>
                    <a:pt x="60686" y="13579"/>
                    <a:pt x="60661" y="13600"/>
                    <a:pt x="60604" y="13600"/>
                  </a:cubicBezTo>
                  <a:cubicBezTo>
                    <a:pt x="60490" y="13600"/>
                    <a:pt x="60474" y="13570"/>
                    <a:pt x="60561" y="13530"/>
                  </a:cubicBezTo>
                  <a:cubicBezTo>
                    <a:pt x="60572" y="13524"/>
                    <a:pt x="60585" y="13521"/>
                    <a:pt x="60598" y="13521"/>
                  </a:cubicBezTo>
                  <a:close/>
                  <a:moveTo>
                    <a:pt x="20548" y="13605"/>
                  </a:moveTo>
                  <a:cubicBezTo>
                    <a:pt x="20557" y="13605"/>
                    <a:pt x="20564" y="13607"/>
                    <a:pt x="20569" y="13611"/>
                  </a:cubicBezTo>
                  <a:cubicBezTo>
                    <a:pt x="20588" y="13625"/>
                    <a:pt x="20551" y="13654"/>
                    <a:pt x="20488" y="13672"/>
                  </a:cubicBezTo>
                  <a:cubicBezTo>
                    <a:pt x="20452" y="13682"/>
                    <a:pt x="20429" y="13688"/>
                    <a:pt x="20417" y="13688"/>
                  </a:cubicBezTo>
                  <a:cubicBezTo>
                    <a:pt x="20399" y="13688"/>
                    <a:pt x="20412" y="13674"/>
                    <a:pt x="20452" y="13643"/>
                  </a:cubicBezTo>
                  <a:cubicBezTo>
                    <a:pt x="20485" y="13619"/>
                    <a:pt x="20523" y="13605"/>
                    <a:pt x="20548" y="13605"/>
                  </a:cubicBezTo>
                  <a:close/>
                  <a:moveTo>
                    <a:pt x="56298" y="13970"/>
                  </a:moveTo>
                  <a:cubicBezTo>
                    <a:pt x="56318" y="13970"/>
                    <a:pt x="56323" y="14000"/>
                    <a:pt x="56308" y="14046"/>
                  </a:cubicBezTo>
                  <a:cubicBezTo>
                    <a:pt x="56285" y="14111"/>
                    <a:pt x="56261" y="14145"/>
                    <a:pt x="56245" y="14145"/>
                  </a:cubicBezTo>
                  <a:cubicBezTo>
                    <a:pt x="56231" y="14145"/>
                    <a:pt x="56222" y="14122"/>
                    <a:pt x="56222" y="14075"/>
                  </a:cubicBezTo>
                  <a:cubicBezTo>
                    <a:pt x="56224" y="14033"/>
                    <a:pt x="56246" y="13996"/>
                    <a:pt x="56282" y="13975"/>
                  </a:cubicBezTo>
                  <a:cubicBezTo>
                    <a:pt x="56288" y="13972"/>
                    <a:pt x="56293" y="13970"/>
                    <a:pt x="56298" y="13970"/>
                  </a:cubicBezTo>
                  <a:close/>
                  <a:moveTo>
                    <a:pt x="28434" y="14542"/>
                  </a:moveTo>
                  <a:cubicBezTo>
                    <a:pt x="28441" y="14542"/>
                    <a:pt x="28422" y="14562"/>
                    <a:pt x="28378" y="14604"/>
                  </a:cubicBezTo>
                  <a:cubicBezTo>
                    <a:pt x="28316" y="14663"/>
                    <a:pt x="28272" y="14694"/>
                    <a:pt x="28250" y="14694"/>
                  </a:cubicBezTo>
                  <a:cubicBezTo>
                    <a:pt x="28240" y="14694"/>
                    <a:pt x="28235" y="14688"/>
                    <a:pt x="28235" y="14675"/>
                  </a:cubicBezTo>
                  <a:cubicBezTo>
                    <a:pt x="28235" y="14664"/>
                    <a:pt x="28288" y="14624"/>
                    <a:pt x="28351" y="14588"/>
                  </a:cubicBezTo>
                  <a:cubicBezTo>
                    <a:pt x="28401" y="14558"/>
                    <a:pt x="28428" y="14542"/>
                    <a:pt x="28434" y="14542"/>
                  </a:cubicBezTo>
                  <a:close/>
                  <a:moveTo>
                    <a:pt x="28170" y="14794"/>
                  </a:moveTo>
                  <a:cubicBezTo>
                    <a:pt x="28177" y="14794"/>
                    <a:pt x="28157" y="14814"/>
                    <a:pt x="28114" y="14855"/>
                  </a:cubicBezTo>
                  <a:cubicBezTo>
                    <a:pt x="28053" y="14914"/>
                    <a:pt x="28008" y="14945"/>
                    <a:pt x="27986" y="14945"/>
                  </a:cubicBezTo>
                  <a:cubicBezTo>
                    <a:pt x="27976" y="14945"/>
                    <a:pt x="27971" y="14938"/>
                    <a:pt x="27971" y="14925"/>
                  </a:cubicBezTo>
                  <a:cubicBezTo>
                    <a:pt x="27971" y="14916"/>
                    <a:pt x="28024" y="14876"/>
                    <a:pt x="28087" y="14839"/>
                  </a:cubicBezTo>
                  <a:cubicBezTo>
                    <a:pt x="28137" y="14809"/>
                    <a:pt x="28164" y="14794"/>
                    <a:pt x="28170" y="14794"/>
                  </a:cubicBezTo>
                  <a:close/>
                  <a:moveTo>
                    <a:pt x="26239" y="15857"/>
                  </a:moveTo>
                  <a:cubicBezTo>
                    <a:pt x="26244" y="15857"/>
                    <a:pt x="26248" y="15858"/>
                    <a:pt x="26251" y="15861"/>
                  </a:cubicBezTo>
                  <a:cubicBezTo>
                    <a:pt x="26271" y="15874"/>
                    <a:pt x="26248" y="15915"/>
                    <a:pt x="26204" y="15947"/>
                  </a:cubicBezTo>
                  <a:cubicBezTo>
                    <a:pt x="26175" y="15970"/>
                    <a:pt x="26158" y="15981"/>
                    <a:pt x="26151" y="15981"/>
                  </a:cubicBezTo>
                  <a:cubicBezTo>
                    <a:pt x="26141" y="15981"/>
                    <a:pt x="26148" y="15962"/>
                    <a:pt x="26169" y="15922"/>
                  </a:cubicBezTo>
                  <a:cubicBezTo>
                    <a:pt x="26190" y="15883"/>
                    <a:pt x="26219" y="15857"/>
                    <a:pt x="26239" y="15857"/>
                  </a:cubicBezTo>
                  <a:close/>
                  <a:moveTo>
                    <a:pt x="15795" y="16500"/>
                  </a:moveTo>
                  <a:cubicBezTo>
                    <a:pt x="15833" y="16500"/>
                    <a:pt x="15848" y="16509"/>
                    <a:pt x="15828" y="16523"/>
                  </a:cubicBezTo>
                  <a:cubicBezTo>
                    <a:pt x="15805" y="16540"/>
                    <a:pt x="15744" y="16558"/>
                    <a:pt x="15688" y="16564"/>
                  </a:cubicBezTo>
                  <a:cubicBezTo>
                    <a:pt x="15678" y="16565"/>
                    <a:pt x="15669" y="16565"/>
                    <a:pt x="15661" y="16565"/>
                  </a:cubicBezTo>
                  <a:cubicBezTo>
                    <a:pt x="15624" y="16565"/>
                    <a:pt x="15609" y="16556"/>
                    <a:pt x="15628" y="16541"/>
                  </a:cubicBezTo>
                  <a:cubicBezTo>
                    <a:pt x="15650" y="16525"/>
                    <a:pt x="15713" y="16507"/>
                    <a:pt x="15770" y="16501"/>
                  </a:cubicBezTo>
                  <a:cubicBezTo>
                    <a:pt x="15779" y="16500"/>
                    <a:pt x="15788" y="16500"/>
                    <a:pt x="15795" y="16500"/>
                  </a:cubicBezTo>
                  <a:close/>
                  <a:moveTo>
                    <a:pt x="23061" y="17398"/>
                  </a:moveTo>
                  <a:cubicBezTo>
                    <a:pt x="23083" y="17398"/>
                    <a:pt x="23088" y="17408"/>
                    <a:pt x="23073" y="17426"/>
                  </a:cubicBezTo>
                  <a:cubicBezTo>
                    <a:pt x="23046" y="17456"/>
                    <a:pt x="23009" y="17474"/>
                    <a:pt x="22968" y="17476"/>
                  </a:cubicBezTo>
                  <a:cubicBezTo>
                    <a:pt x="22874" y="17476"/>
                    <a:pt x="22894" y="17440"/>
                    <a:pt x="23006" y="17407"/>
                  </a:cubicBezTo>
                  <a:lnTo>
                    <a:pt x="23007" y="17408"/>
                  </a:lnTo>
                  <a:cubicBezTo>
                    <a:pt x="23030" y="17401"/>
                    <a:pt x="23048" y="17398"/>
                    <a:pt x="23061" y="17398"/>
                  </a:cubicBezTo>
                  <a:close/>
                  <a:moveTo>
                    <a:pt x="20700" y="18617"/>
                  </a:moveTo>
                  <a:cubicBezTo>
                    <a:pt x="20727" y="18617"/>
                    <a:pt x="20712" y="18650"/>
                    <a:pt x="20666" y="18692"/>
                  </a:cubicBezTo>
                  <a:cubicBezTo>
                    <a:pt x="20621" y="18735"/>
                    <a:pt x="20557" y="18768"/>
                    <a:pt x="20523" y="18768"/>
                  </a:cubicBezTo>
                  <a:cubicBezTo>
                    <a:pt x="20487" y="18768"/>
                    <a:pt x="20502" y="18735"/>
                    <a:pt x="20557" y="18692"/>
                  </a:cubicBezTo>
                  <a:cubicBezTo>
                    <a:pt x="20611" y="18650"/>
                    <a:pt x="20675" y="18617"/>
                    <a:pt x="20700" y="18617"/>
                  </a:cubicBezTo>
                  <a:close/>
                  <a:moveTo>
                    <a:pt x="60598" y="20505"/>
                  </a:moveTo>
                  <a:cubicBezTo>
                    <a:pt x="60653" y="20505"/>
                    <a:pt x="60698" y="20526"/>
                    <a:pt x="60698" y="20554"/>
                  </a:cubicBezTo>
                  <a:cubicBezTo>
                    <a:pt x="60698" y="20582"/>
                    <a:pt x="60655" y="20603"/>
                    <a:pt x="60598" y="20603"/>
                  </a:cubicBezTo>
                  <a:cubicBezTo>
                    <a:pt x="60541" y="20603"/>
                    <a:pt x="60496" y="20582"/>
                    <a:pt x="60496" y="20554"/>
                  </a:cubicBezTo>
                  <a:cubicBezTo>
                    <a:pt x="60496" y="20526"/>
                    <a:pt x="60541" y="20505"/>
                    <a:pt x="60598" y="20505"/>
                  </a:cubicBezTo>
                  <a:close/>
                  <a:moveTo>
                    <a:pt x="57438" y="20774"/>
                  </a:moveTo>
                  <a:cubicBezTo>
                    <a:pt x="57457" y="20774"/>
                    <a:pt x="57470" y="20785"/>
                    <a:pt x="57470" y="20803"/>
                  </a:cubicBezTo>
                  <a:cubicBezTo>
                    <a:pt x="57470" y="20832"/>
                    <a:pt x="57440" y="20856"/>
                    <a:pt x="57404" y="20856"/>
                  </a:cubicBezTo>
                  <a:cubicBezTo>
                    <a:pt x="57369" y="20856"/>
                    <a:pt x="57339" y="20847"/>
                    <a:pt x="57339" y="20833"/>
                  </a:cubicBezTo>
                  <a:cubicBezTo>
                    <a:pt x="57339" y="20821"/>
                    <a:pt x="57367" y="20799"/>
                    <a:pt x="57404" y="20782"/>
                  </a:cubicBezTo>
                  <a:cubicBezTo>
                    <a:pt x="57416" y="20776"/>
                    <a:pt x="57428" y="20774"/>
                    <a:pt x="57438" y="20774"/>
                  </a:cubicBezTo>
                  <a:close/>
                  <a:moveTo>
                    <a:pt x="6382" y="21797"/>
                  </a:moveTo>
                  <a:cubicBezTo>
                    <a:pt x="6389" y="21797"/>
                    <a:pt x="6369" y="21817"/>
                    <a:pt x="6325" y="21858"/>
                  </a:cubicBezTo>
                  <a:cubicBezTo>
                    <a:pt x="6264" y="21917"/>
                    <a:pt x="6219" y="21948"/>
                    <a:pt x="6197" y="21948"/>
                  </a:cubicBezTo>
                  <a:cubicBezTo>
                    <a:pt x="6187" y="21948"/>
                    <a:pt x="6182" y="21942"/>
                    <a:pt x="6182" y="21930"/>
                  </a:cubicBezTo>
                  <a:cubicBezTo>
                    <a:pt x="6182" y="21920"/>
                    <a:pt x="6235" y="21879"/>
                    <a:pt x="6298" y="21842"/>
                  </a:cubicBezTo>
                  <a:cubicBezTo>
                    <a:pt x="6348" y="21813"/>
                    <a:pt x="6375" y="21797"/>
                    <a:pt x="6382" y="21797"/>
                  </a:cubicBezTo>
                  <a:close/>
                  <a:moveTo>
                    <a:pt x="4467" y="23685"/>
                  </a:moveTo>
                  <a:cubicBezTo>
                    <a:pt x="4504" y="23685"/>
                    <a:pt x="4533" y="23706"/>
                    <a:pt x="4533" y="23734"/>
                  </a:cubicBezTo>
                  <a:cubicBezTo>
                    <a:pt x="4533" y="23763"/>
                    <a:pt x="4506" y="23785"/>
                    <a:pt x="4467" y="23785"/>
                  </a:cubicBezTo>
                  <a:cubicBezTo>
                    <a:pt x="4430" y="23785"/>
                    <a:pt x="4401" y="23763"/>
                    <a:pt x="4401" y="23734"/>
                  </a:cubicBezTo>
                  <a:cubicBezTo>
                    <a:pt x="4401" y="23706"/>
                    <a:pt x="4430" y="23685"/>
                    <a:pt x="4467" y="23685"/>
                  </a:cubicBezTo>
                  <a:close/>
                  <a:moveTo>
                    <a:pt x="3469" y="23818"/>
                  </a:moveTo>
                  <a:cubicBezTo>
                    <a:pt x="3502" y="23818"/>
                    <a:pt x="3524" y="23834"/>
                    <a:pt x="3524" y="23863"/>
                  </a:cubicBezTo>
                  <a:cubicBezTo>
                    <a:pt x="3524" y="23889"/>
                    <a:pt x="3503" y="23905"/>
                    <a:pt x="3471" y="23905"/>
                  </a:cubicBezTo>
                  <a:cubicBezTo>
                    <a:pt x="3460" y="23905"/>
                    <a:pt x="3449" y="23904"/>
                    <a:pt x="3436" y="23900"/>
                  </a:cubicBezTo>
                  <a:cubicBezTo>
                    <a:pt x="3385" y="23883"/>
                    <a:pt x="3348" y="23867"/>
                    <a:pt x="3348" y="23860"/>
                  </a:cubicBezTo>
                  <a:cubicBezTo>
                    <a:pt x="3348" y="23851"/>
                    <a:pt x="3385" y="23836"/>
                    <a:pt x="3436" y="23822"/>
                  </a:cubicBezTo>
                  <a:cubicBezTo>
                    <a:pt x="3448" y="23819"/>
                    <a:pt x="3459" y="23818"/>
                    <a:pt x="3469" y="23818"/>
                  </a:cubicBezTo>
                  <a:close/>
                  <a:moveTo>
                    <a:pt x="2527" y="24182"/>
                  </a:moveTo>
                  <a:cubicBezTo>
                    <a:pt x="2582" y="24182"/>
                    <a:pt x="2627" y="24191"/>
                    <a:pt x="2627" y="24203"/>
                  </a:cubicBezTo>
                  <a:cubicBezTo>
                    <a:pt x="2627" y="24215"/>
                    <a:pt x="2584" y="24237"/>
                    <a:pt x="2527" y="24252"/>
                  </a:cubicBezTo>
                  <a:cubicBezTo>
                    <a:pt x="2508" y="24258"/>
                    <a:pt x="2490" y="24260"/>
                    <a:pt x="2475" y="24260"/>
                  </a:cubicBezTo>
                  <a:cubicBezTo>
                    <a:pt x="2446" y="24260"/>
                    <a:pt x="2427" y="24250"/>
                    <a:pt x="2427" y="24231"/>
                  </a:cubicBezTo>
                  <a:cubicBezTo>
                    <a:pt x="2427" y="24203"/>
                    <a:pt x="2470" y="24182"/>
                    <a:pt x="2527" y="24182"/>
                  </a:cubicBezTo>
                  <a:close/>
                  <a:moveTo>
                    <a:pt x="2393" y="24539"/>
                  </a:moveTo>
                  <a:cubicBezTo>
                    <a:pt x="2397" y="24539"/>
                    <a:pt x="2401" y="24540"/>
                    <a:pt x="2405" y="24543"/>
                  </a:cubicBezTo>
                  <a:cubicBezTo>
                    <a:pt x="2427" y="24562"/>
                    <a:pt x="2430" y="24603"/>
                    <a:pt x="2411" y="24640"/>
                  </a:cubicBezTo>
                  <a:cubicBezTo>
                    <a:pt x="2403" y="24655"/>
                    <a:pt x="2396" y="24663"/>
                    <a:pt x="2389" y="24663"/>
                  </a:cubicBezTo>
                  <a:cubicBezTo>
                    <a:pt x="2380" y="24663"/>
                    <a:pt x="2372" y="24645"/>
                    <a:pt x="2370" y="24610"/>
                  </a:cubicBezTo>
                  <a:cubicBezTo>
                    <a:pt x="2367" y="24567"/>
                    <a:pt x="2377" y="24539"/>
                    <a:pt x="2393" y="24539"/>
                  </a:cubicBezTo>
                  <a:close/>
                  <a:moveTo>
                    <a:pt x="403" y="25036"/>
                  </a:moveTo>
                  <a:cubicBezTo>
                    <a:pt x="412" y="25036"/>
                    <a:pt x="430" y="25043"/>
                    <a:pt x="457" y="25056"/>
                  </a:cubicBezTo>
                  <a:cubicBezTo>
                    <a:pt x="493" y="25073"/>
                    <a:pt x="517" y="25106"/>
                    <a:pt x="520" y="25144"/>
                  </a:cubicBezTo>
                  <a:cubicBezTo>
                    <a:pt x="520" y="25161"/>
                    <a:pt x="515" y="25169"/>
                    <a:pt x="507" y="25169"/>
                  </a:cubicBezTo>
                  <a:cubicBezTo>
                    <a:pt x="496" y="25169"/>
                    <a:pt x="479" y="25155"/>
                    <a:pt x="456" y="25128"/>
                  </a:cubicBezTo>
                  <a:cubicBezTo>
                    <a:pt x="402" y="25065"/>
                    <a:pt x="384" y="25036"/>
                    <a:pt x="403" y="25036"/>
                  </a:cubicBezTo>
                  <a:close/>
                  <a:moveTo>
                    <a:pt x="1471" y="25076"/>
                  </a:moveTo>
                  <a:cubicBezTo>
                    <a:pt x="1487" y="25076"/>
                    <a:pt x="1515" y="25098"/>
                    <a:pt x="1539" y="25126"/>
                  </a:cubicBezTo>
                  <a:cubicBezTo>
                    <a:pt x="1562" y="25155"/>
                    <a:pt x="1548" y="25176"/>
                    <a:pt x="1511" y="25176"/>
                  </a:cubicBezTo>
                  <a:cubicBezTo>
                    <a:pt x="1474" y="25176"/>
                    <a:pt x="1442" y="25153"/>
                    <a:pt x="1442" y="25126"/>
                  </a:cubicBezTo>
                  <a:cubicBezTo>
                    <a:pt x="1442" y="25098"/>
                    <a:pt x="1454" y="25076"/>
                    <a:pt x="1471" y="25076"/>
                  </a:cubicBezTo>
                  <a:close/>
                  <a:moveTo>
                    <a:pt x="43299" y="0"/>
                  </a:moveTo>
                  <a:cubicBezTo>
                    <a:pt x="43291" y="0"/>
                    <a:pt x="43280" y="8"/>
                    <a:pt x="43266" y="23"/>
                  </a:cubicBezTo>
                  <a:cubicBezTo>
                    <a:pt x="43236" y="56"/>
                    <a:pt x="43158" y="73"/>
                    <a:pt x="43091" y="73"/>
                  </a:cubicBezTo>
                  <a:cubicBezTo>
                    <a:pt x="43033" y="73"/>
                    <a:pt x="42984" y="60"/>
                    <a:pt x="42984" y="32"/>
                  </a:cubicBezTo>
                  <a:cubicBezTo>
                    <a:pt x="42984" y="26"/>
                    <a:pt x="42975" y="23"/>
                    <a:pt x="42958" y="23"/>
                  </a:cubicBezTo>
                  <a:cubicBezTo>
                    <a:pt x="42921" y="23"/>
                    <a:pt x="42847" y="38"/>
                    <a:pt x="42765" y="64"/>
                  </a:cubicBezTo>
                  <a:cubicBezTo>
                    <a:pt x="42676" y="91"/>
                    <a:pt x="42612" y="104"/>
                    <a:pt x="42563" y="104"/>
                  </a:cubicBezTo>
                  <a:cubicBezTo>
                    <a:pt x="42526" y="104"/>
                    <a:pt x="42498" y="96"/>
                    <a:pt x="42477" y="80"/>
                  </a:cubicBezTo>
                  <a:cubicBezTo>
                    <a:pt x="42450" y="59"/>
                    <a:pt x="42369" y="50"/>
                    <a:pt x="42271" y="50"/>
                  </a:cubicBezTo>
                  <a:cubicBezTo>
                    <a:pt x="42047" y="50"/>
                    <a:pt x="41735" y="96"/>
                    <a:pt x="41776" y="146"/>
                  </a:cubicBezTo>
                  <a:cubicBezTo>
                    <a:pt x="41787" y="159"/>
                    <a:pt x="41783" y="165"/>
                    <a:pt x="41768" y="165"/>
                  </a:cubicBezTo>
                  <a:cubicBezTo>
                    <a:pt x="41750" y="165"/>
                    <a:pt x="41716" y="156"/>
                    <a:pt x="41671" y="138"/>
                  </a:cubicBezTo>
                  <a:cubicBezTo>
                    <a:pt x="41619" y="117"/>
                    <a:pt x="41585" y="107"/>
                    <a:pt x="41569" y="107"/>
                  </a:cubicBezTo>
                  <a:cubicBezTo>
                    <a:pt x="41554" y="107"/>
                    <a:pt x="41554" y="116"/>
                    <a:pt x="41568" y="134"/>
                  </a:cubicBezTo>
                  <a:cubicBezTo>
                    <a:pt x="41595" y="167"/>
                    <a:pt x="41558" y="189"/>
                    <a:pt x="41477" y="189"/>
                  </a:cubicBezTo>
                  <a:cubicBezTo>
                    <a:pt x="41403" y="189"/>
                    <a:pt x="41341" y="207"/>
                    <a:pt x="41341" y="229"/>
                  </a:cubicBezTo>
                  <a:cubicBezTo>
                    <a:pt x="41341" y="250"/>
                    <a:pt x="41244" y="274"/>
                    <a:pt x="41132" y="280"/>
                  </a:cubicBezTo>
                  <a:cubicBezTo>
                    <a:pt x="41019" y="287"/>
                    <a:pt x="40897" y="320"/>
                    <a:pt x="40868" y="352"/>
                  </a:cubicBezTo>
                  <a:cubicBezTo>
                    <a:pt x="40850" y="372"/>
                    <a:pt x="40834" y="383"/>
                    <a:pt x="40824" y="383"/>
                  </a:cubicBezTo>
                  <a:cubicBezTo>
                    <a:pt x="40819" y="383"/>
                    <a:pt x="40816" y="380"/>
                    <a:pt x="40816" y="372"/>
                  </a:cubicBezTo>
                  <a:cubicBezTo>
                    <a:pt x="40816" y="365"/>
                    <a:pt x="40808" y="362"/>
                    <a:pt x="40794" y="362"/>
                  </a:cubicBezTo>
                  <a:cubicBezTo>
                    <a:pt x="40768" y="362"/>
                    <a:pt x="40721" y="374"/>
                    <a:pt x="40668" y="396"/>
                  </a:cubicBezTo>
                  <a:cubicBezTo>
                    <a:pt x="40597" y="426"/>
                    <a:pt x="40521" y="447"/>
                    <a:pt x="40484" y="447"/>
                  </a:cubicBezTo>
                  <a:cubicBezTo>
                    <a:pt x="40478" y="447"/>
                    <a:pt x="40474" y="447"/>
                    <a:pt x="40470" y="446"/>
                  </a:cubicBezTo>
                  <a:cubicBezTo>
                    <a:pt x="40468" y="445"/>
                    <a:pt x="40465" y="445"/>
                    <a:pt x="40463" y="445"/>
                  </a:cubicBezTo>
                  <a:cubicBezTo>
                    <a:pt x="40440" y="445"/>
                    <a:pt x="40419" y="464"/>
                    <a:pt x="40421" y="489"/>
                  </a:cubicBezTo>
                  <a:cubicBezTo>
                    <a:pt x="40421" y="514"/>
                    <a:pt x="40387" y="529"/>
                    <a:pt x="40338" y="529"/>
                  </a:cubicBezTo>
                  <a:cubicBezTo>
                    <a:pt x="40326" y="529"/>
                    <a:pt x="40312" y="528"/>
                    <a:pt x="40298" y="526"/>
                  </a:cubicBezTo>
                  <a:cubicBezTo>
                    <a:pt x="40287" y="525"/>
                    <a:pt x="40276" y="525"/>
                    <a:pt x="40264" y="525"/>
                  </a:cubicBezTo>
                  <a:cubicBezTo>
                    <a:pt x="40195" y="525"/>
                    <a:pt x="40127" y="544"/>
                    <a:pt x="40065" y="578"/>
                  </a:cubicBezTo>
                  <a:cubicBezTo>
                    <a:pt x="40007" y="616"/>
                    <a:pt x="39880" y="647"/>
                    <a:pt x="39794" y="647"/>
                  </a:cubicBezTo>
                  <a:cubicBezTo>
                    <a:pt x="39700" y="647"/>
                    <a:pt x="39649" y="669"/>
                    <a:pt x="39675" y="699"/>
                  </a:cubicBezTo>
                  <a:cubicBezTo>
                    <a:pt x="39691" y="719"/>
                    <a:pt x="39686" y="729"/>
                    <a:pt x="39663" y="729"/>
                  </a:cubicBezTo>
                  <a:cubicBezTo>
                    <a:pt x="39651" y="729"/>
                    <a:pt x="39634" y="726"/>
                    <a:pt x="39612" y="720"/>
                  </a:cubicBezTo>
                  <a:cubicBezTo>
                    <a:pt x="39595" y="715"/>
                    <a:pt x="39578" y="713"/>
                    <a:pt x="39561" y="713"/>
                  </a:cubicBezTo>
                  <a:cubicBezTo>
                    <a:pt x="39519" y="713"/>
                    <a:pt x="39481" y="726"/>
                    <a:pt x="39467" y="749"/>
                  </a:cubicBezTo>
                  <a:cubicBezTo>
                    <a:pt x="39461" y="758"/>
                    <a:pt x="39457" y="763"/>
                    <a:pt x="39454" y="763"/>
                  </a:cubicBezTo>
                  <a:cubicBezTo>
                    <a:pt x="39447" y="763"/>
                    <a:pt x="39448" y="740"/>
                    <a:pt x="39458" y="701"/>
                  </a:cubicBezTo>
                  <a:cubicBezTo>
                    <a:pt x="39474" y="644"/>
                    <a:pt x="39464" y="614"/>
                    <a:pt x="39429" y="614"/>
                  </a:cubicBezTo>
                  <a:cubicBezTo>
                    <a:pt x="39421" y="614"/>
                    <a:pt x="39412" y="616"/>
                    <a:pt x="39401" y="619"/>
                  </a:cubicBezTo>
                  <a:cubicBezTo>
                    <a:pt x="39391" y="622"/>
                    <a:pt x="39380" y="623"/>
                    <a:pt x="39368" y="623"/>
                  </a:cubicBezTo>
                  <a:cubicBezTo>
                    <a:pt x="39331" y="623"/>
                    <a:pt x="39290" y="609"/>
                    <a:pt x="39273" y="587"/>
                  </a:cubicBezTo>
                  <a:cubicBezTo>
                    <a:pt x="39252" y="561"/>
                    <a:pt x="39176" y="538"/>
                    <a:pt x="39099" y="538"/>
                  </a:cubicBezTo>
                  <a:cubicBezTo>
                    <a:pt x="39094" y="538"/>
                    <a:pt x="39090" y="538"/>
                    <a:pt x="39085" y="538"/>
                  </a:cubicBezTo>
                  <a:cubicBezTo>
                    <a:pt x="38948" y="543"/>
                    <a:pt x="38946" y="544"/>
                    <a:pt x="39073" y="586"/>
                  </a:cubicBezTo>
                  <a:cubicBezTo>
                    <a:pt x="39179" y="620"/>
                    <a:pt x="39184" y="628"/>
                    <a:pt x="39091" y="631"/>
                  </a:cubicBezTo>
                  <a:cubicBezTo>
                    <a:pt x="39089" y="631"/>
                    <a:pt x="39087" y="631"/>
                    <a:pt x="39085" y="631"/>
                  </a:cubicBezTo>
                  <a:cubicBezTo>
                    <a:pt x="39024" y="631"/>
                    <a:pt x="38960" y="610"/>
                    <a:pt x="38940" y="586"/>
                  </a:cubicBezTo>
                  <a:cubicBezTo>
                    <a:pt x="38927" y="568"/>
                    <a:pt x="38896" y="558"/>
                    <a:pt x="38860" y="558"/>
                  </a:cubicBezTo>
                  <a:cubicBezTo>
                    <a:pt x="38842" y="558"/>
                    <a:pt x="38822" y="561"/>
                    <a:pt x="38803" y="566"/>
                  </a:cubicBezTo>
                  <a:cubicBezTo>
                    <a:pt x="38728" y="587"/>
                    <a:pt x="38722" y="613"/>
                    <a:pt x="38781" y="666"/>
                  </a:cubicBezTo>
                  <a:cubicBezTo>
                    <a:pt x="38822" y="704"/>
                    <a:pt x="38843" y="749"/>
                    <a:pt x="38825" y="763"/>
                  </a:cubicBezTo>
                  <a:cubicBezTo>
                    <a:pt x="38821" y="766"/>
                    <a:pt x="38816" y="768"/>
                    <a:pt x="38809" y="768"/>
                  </a:cubicBezTo>
                  <a:cubicBezTo>
                    <a:pt x="38785" y="768"/>
                    <a:pt x="38747" y="749"/>
                    <a:pt x="38712" y="716"/>
                  </a:cubicBezTo>
                  <a:cubicBezTo>
                    <a:pt x="38682" y="688"/>
                    <a:pt x="38660" y="673"/>
                    <a:pt x="38634" y="673"/>
                  </a:cubicBezTo>
                  <a:cubicBezTo>
                    <a:pt x="38600" y="673"/>
                    <a:pt x="38560" y="698"/>
                    <a:pt x="38490" y="752"/>
                  </a:cubicBezTo>
                  <a:cubicBezTo>
                    <a:pt x="38339" y="865"/>
                    <a:pt x="38284" y="983"/>
                    <a:pt x="38382" y="983"/>
                  </a:cubicBezTo>
                  <a:cubicBezTo>
                    <a:pt x="38418" y="983"/>
                    <a:pt x="38445" y="962"/>
                    <a:pt x="38445" y="934"/>
                  </a:cubicBezTo>
                  <a:cubicBezTo>
                    <a:pt x="38445" y="905"/>
                    <a:pt x="38530" y="883"/>
                    <a:pt x="38630" y="883"/>
                  </a:cubicBezTo>
                  <a:cubicBezTo>
                    <a:pt x="38730" y="883"/>
                    <a:pt x="38876" y="841"/>
                    <a:pt x="38948" y="790"/>
                  </a:cubicBezTo>
                  <a:cubicBezTo>
                    <a:pt x="39013" y="744"/>
                    <a:pt x="39066" y="723"/>
                    <a:pt x="39127" y="723"/>
                  </a:cubicBezTo>
                  <a:cubicBezTo>
                    <a:pt x="39157" y="723"/>
                    <a:pt x="39188" y="728"/>
                    <a:pt x="39224" y="738"/>
                  </a:cubicBezTo>
                  <a:cubicBezTo>
                    <a:pt x="39304" y="760"/>
                    <a:pt x="39367" y="801"/>
                    <a:pt x="39367" y="831"/>
                  </a:cubicBezTo>
                  <a:cubicBezTo>
                    <a:pt x="39367" y="865"/>
                    <a:pt x="39342" y="882"/>
                    <a:pt x="39311" y="882"/>
                  </a:cubicBezTo>
                  <a:cubicBezTo>
                    <a:pt x="39276" y="882"/>
                    <a:pt x="39234" y="861"/>
                    <a:pt x="39210" y="822"/>
                  </a:cubicBezTo>
                  <a:cubicBezTo>
                    <a:pt x="39203" y="809"/>
                    <a:pt x="39197" y="803"/>
                    <a:pt x="39193" y="803"/>
                  </a:cubicBezTo>
                  <a:cubicBezTo>
                    <a:pt x="39185" y="803"/>
                    <a:pt x="39184" y="823"/>
                    <a:pt x="39190" y="859"/>
                  </a:cubicBezTo>
                  <a:cubicBezTo>
                    <a:pt x="39199" y="925"/>
                    <a:pt x="39183" y="948"/>
                    <a:pt x="39097" y="948"/>
                  </a:cubicBezTo>
                  <a:cubicBezTo>
                    <a:pt x="39076" y="948"/>
                    <a:pt x="39052" y="946"/>
                    <a:pt x="39022" y="944"/>
                  </a:cubicBezTo>
                  <a:cubicBezTo>
                    <a:pt x="39004" y="943"/>
                    <a:pt x="38986" y="942"/>
                    <a:pt x="38968" y="942"/>
                  </a:cubicBezTo>
                  <a:cubicBezTo>
                    <a:pt x="38895" y="942"/>
                    <a:pt x="38840" y="954"/>
                    <a:pt x="38840" y="974"/>
                  </a:cubicBezTo>
                  <a:cubicBezTo>
                    <a:pt x="38840" y="999"/>
                    <a:pt x="38706" y="1047"/>
                    <a:pt x="38542" y="1081"/>
                  </a:cubicBezTo>
                  <a:cubicBezTo>
                    <a:pt x="38379" y="1114"/>
                    <a:pt x="38226" y="1166"/>
                    <a:pt x="38205" y="1195"/>
                  </a:cubicBezTo>
                  <a:cubicBezTo>
                    <a:pt x="38189" y="1214"/>
                    <a:pt x="38192" y="1224"/>
                    <a:pt x="38213" y="1224"/>
                  </a:cubicBezTo>
                  <a:cubicBezTo>
                    <a:pt x="38228" y="1224"/>
                    <a:pt x="38253" y="1218"/>
                    <a:pt x="38288" y="1207"/>
                  </a:cubicBezTo>
                  <a:cubicBezTo>
                    <a:pt x="38424" y="1165"/>
                    <a:pt x="38517" y="1144"/>
                    <a:pt x="38551" y="1144"/>
                  </a:cubicBezTo>
                  <a:cubicBezTo>
                    <a:pt x="38585" y="1144"/>
                    <a:pt x="38556" y="1166"/>
                    <a:pt x="38445" y="1211"/>
                  </a:cubicBezTo>
                  <a:cubicBezTo>
                    <a:pt x="38335" y="1255"/>
                    <a:pt x="38258" y="1276"/>
                    <a:pt x="38188" y="1276"/>
                  </a:cubicBezTo>
                  <a:cubicBezTo>
                    <a:pt x="38147" y="1276"/>
                    <a:pt x="38108" y="1268"/>
                    <a:pt x="38066" y="1254"/>
                  </a:cubicBezTo>
                  <a:cubicBezTo>
                    <a:pt x="37929" y="1207"/>
                    <a:pt x="37926" y="1199"/>
                    <a:pt x="38037" y="1131"/>
                  </a:cubicBezTo>
                  <a:cubicBezTo>
                    <a:pt x="38100" y="1092"/>
                    <a:pt x="38176" y="1019"/>
                    <a:pt x="38197" y="974"/>
                  </a:cubicBezTo>
                  <a:cubicBezTo>
                    <a:pt x="38221" y="928"/>
                    <a:pt x="38217" y="909"/>
                    <a:pt x="38177" y="909"/>
                  </a:cubicBezTo>
                  <a:cubicBezTo>
                    <a:pt x="38161" y="909"/>
                    <a:pt x="38139" y="912"/>
                    <a:pt x="38111" y="917"/>
                  </a:cubicBezTo>
                  <a:cubicBezTo>
                    <a:pt x="38040" y="932"/>
                    <a:pt x="37981" y="980"/>
                    <a:pt x="37981" y="1022"/>
                  </a:cubicBezTo>
                  <a:cubicBezTo>
                    <a:pt x="37981" y="1053"/>
                    <a:pt x="37971" y="1073"/>
                    <a:pt x="37956" y="1073"/>
                  </a:cubicBezTo>
                  <a:cubicBezTo>
                    <a:pt x="37951" y="1073"/>
                    <a:pt x="37946" y="1071"/>
                    <a:pt x="37940" y="1066"/>
                  </a:cubicBezTo>
                  <a:cubicBezTo>
                    <a:pt x="37933" y="1060"/>
                    <a:pt x="37921" y="1057"/>
                    <a:pt x="37907" y="1057"/>
                  </a:cubicBezTo>
                  <a:cubicBezTo>
                    <a:pt x="37880" y="1057"/>
                    <a:pt x="37845" y="1068"/>
                    <a:pt x="37812" y="1087"/>
                  </a:cubicBezTo>
                  <a:cubicBezTo>
                    <a:pt x="37727" y="1140"/>
                    <a:pt x="37693" y="1220"/>
                    <a:pt x="37748" y="1220"/>
                  </a:cubicBezTo>
                  <a:cubicBezTo>
                    <a:pt x="37753" y="1220"/>
                    <a:pt x="37760" y="1219"/>
                    <a:pt x="37767" y="1217"/>
                  </a:cubicBezTo>
                  <a:cubicBezTo>
                    <a:pt x="37770" y="1216"/>
                    <a:pt x="37773" y="1216"/>
                    <a:pt x="37777" y="1216"/>
                  </a:cubicBezTo>
                  <a:cubicBezTo>
                    <a:pt x="37814" y="1216"/>
                    <a:pt x="37902" y="1248"/>
                    <a:pt x="37981" y="1290"/>
                  </a:cubicBezTo>
                  <a:cubicBezTo>
                    <a:pt x="38101" y="1352"/>
                    <a:pt x="38101" y="1390"/>
                    <a:pt x="37992" y="1390"/>
                  </a:cubicBezTo>
                  <a:cubicBezTo>
                    <a:pt x="37967" y="1390"/>
                    <a:pt x="37936" y="1388"/>
                    <a:pt x="37900" y="1384"/>
                  </a:cubicBezTo>
                  <a:cubicBezTo>
                    <a:pt x="37897" y="1384"/>
                    <a:pt x="37895" y="1384"/>
                    <a:pt x="37892" y="1384"/>
                  </a:cubicBezTo>
                  <a:cubicBezTo>
                    <a:pt x="37867" y="1384"/>
                    <a:pt x="37853" y="1397"/>
                    <a:pt x="37858" y="1417"/>
                  </a:cubicBezTo>
                  <a:cubicBezTo>
                    <a:pt x="37869" y="1465"/>
                    <a:pt x="37865" y="1489"/>
                    <a:pt x="37840" y="1489"/>
                  </a:cubicBezTo>
                  <a:cubicBezTo>
                    <a:pt x="37813" y="1489"/>
                    <a:pt x="37762" y="1461"/>
                    <a:pt x="37681" y="1404"/>
                  </a:cubicBezTo>
                  <a:cubicBezTo>
                    <a:pt x="37592" y="1342"/>
                    <a:pt x="37490" y="1294"/>
                    <a:pt x="37444" y="1294"/>
                  </a:cubicBezTo>
                  <a:cubicBezTo>
                    <a:pt x="37441" y="1294"/>
                    <a:pt x="37438" y="1294"/>
                    <a:pt x="37436" y="1295"/>
                  </a:cubicBezTo>
                  <a:cubicBezTo>
                    <a:pt x="37329" y="1308"/>
                    <a:pt x="37191" y="1407"/>
                    <a:pt x="37191" y="1469"/>
                  </a:cubicBezTo>
                  <a:cubicBezTo>
                    <a:pt x="37191" y="1499"/>
                    <a:pt x="37160" y="1536"/>
                    <a:pt x="37117" y="1556"/>
                  </a:cubicBezTo>
                  <a:cubicBezTo>
                    <a:pt x="37099" y="1564"/>
                    <a:pt x="37087" y="1569"/>
                    <a:pt x="37080" y="1569"/>
                  </a:cubicBezTo>
                  <a:cubicBezTo>
                    <a:pt x="37068" y="1569"/>
                    <a:pt x="37072" y="1555"/>
                    <a:pt x="37094" y="1528"/>
                  </a:cubicBezTo>
                  <a:cubicBezTo>
                    <a:pt x="37117" y="1501"/>
                    <a:pt x="37123" y="1487"/>
                    <a:pt x="37110" y="1487"/>
                  </a:cubicBezTo>
                  <a:cubicBezTo>
                    <a:pt x="37102" y="1487"/>
                    <a:pt x="37090" y="1491"/>
                    <a:pt x="37072" y="1499"/>
                  </a:cubicBezTo>
                  <a:cubicBezTo>
                    <a:pt x="37029" y="1520"/>
                    <a:pt x="37011" y="1551"/>
                    <a:pt x="37029" y="1575"/>
                  </a:cubicBezTo>
                  <a:cubicBezTo>
                    <a:pt x="37047" y="1599"/>
                    <a:pt x="36997" y="1629"/>
                    <a:pt x="36923" y="1644"/>
                  </a:cubicBezTo>
                  <a:cubicBezTo>
                    <a:pt x="36841" y="1660"/>
                    <a:pt x="36803" y="1695"/>
                    <a:pt x="36832" y="1727"/>
                  </a:cubicBezTo>
                  <a:cubicBezTo>
                    <a:pt x="36847" y="1745"/>
                    <a:pt x="36864" y="1753"/>
                    <a:pt x="36886" y="1753"/>
                  </a:cubicBezTo>
                  <a:cubicBezTo>
                    <a:pt x="36912" y="1753"/>
                    <a:pt x="36944" y="1741"/>
                    <a:pt x="36985" y="1717"/>
                  </a:cubicBezTo>
                  <a:cubicBezTo>
                    <a:pt x="37052" y="1676"/>
                    <a:pt x="37096" y="1659"/>
                    <a:pt x="37169" y="1659"/>
                  </a:cubicBezTo>
                  <a:cubicBezTo>
                    <a:pt x="37205" y="1659"/>
                    <a:pt x="37248" y="1663"/>
                    <a:pt x="37305" y="1671"/>
                  </a:cubicBezTo>
                  <a:cubicBezTo>
                    <a:pt x="37329" y="1675"/>
                    <a:pt x="37264" y="1733"/>
                    <a:pt x="37157" y="1802"/>
                  </a:cubicBezTo>
                  <a:cubicBezTo>
                    <a:pt x="37059" y="1866"/>
                    <a:pt x="37024" y="1899"/>
                    <a:pt x="37053" y="1899"/>
                  </a:cubicBezTo>
                  <a:cubicBezTo>
                    <a:pt x="37061" y="1899"/>
                    <a:pt x="37073" y="1897"/>
                    <a:pt x="37091" y="1892"/>
                  </a:cubicBezTo>
                  <a:cubicBezTo>
                    <a:pt x="37125" y="1882"/>
                    <a:pt x="37149" y="1877"/>
                    <a:pt x="37165" y="1877"/>
                  </a:cubicBezTo>
                  <a:cubicBezTo>
                    <a:pt x="37189" y="1877"/>
                    <a:pt x="37191" y="1890"/>
                    <a:pt x="37170" y="1915"/>
                  </a:cubicBezTo>
                  <a:cubicBezTo>
                    <a:pt x="37144" y="1950"/>
                    <a:pt x="37066" y="1975"/>
                    <a:pt x="36991" y="1975"/>
                  </a:cubicBezTo>
                  <a:cubicBezTo>
                    <a:pt x="36915" y="1975"/>
                    <a:pt x="36873" y="1992"/>
                    <a:pt x="36894" y="2015"/>
                  </a:cubicBezTo>
                  <a:cubicBezTo>
                    <a:pt x="36914" y="2038"/>
                    <a:pt x="36891" y="2056"/>
                    <a:pt x="36847" y="2057"/>
                  </a:cubicBezTo>
                  <a:cubicBezTo>
                    <a:pt x="36797" y="2059"/>
                    <a:pt x="36748" y="2065"/>
                    <a:pt x="36699" y="2072"/>
                  </a:cubicBezTo>
                  <a:cubicBezTo>
                    <a:pt x="36655" y="2077"/>
                    <a:pt x="36611" y="2080"/>
                    <a:pt x="36567" y="2080"/>
                  </a:cubicBezTo>
                  <a:cubicBezTo>
                    <a:pt x="36546" y="2080"/>
                    <a:pt x="36526" y="2079"/>
                    <a:pt x="36505" y="2078"/>
                  </a:cubicBezTo>
                  <a:cubicBezTo>
                    <a:pt x="36393" y="2075"/>
                    <a:pt x="36389" y="2065"/>
                    <a:pt x="36474" y="2001"/>
                  </a:cubicBezTo>
                  <a:cubicBezTo>
                    <a:pt x="36529" y="1959"/>
                    <a:pt x="36633" y="1920"/>
                    <a:pt x="36715" y="1911"/>
                  </a:cubicBezTo>
                  <a:cubicBezTo>
                    <a:pt x="36797" y="1902"/>
                    <a:pt x="36882" y="1875"/>
                    <a:pt x="36912" y="1851"/>
                  </a:cubicBezTo>
                  <a:cubicBezTo>
                    <a:pt x="36929" y="1838"/>
                    <a:pt x="36931" y="1832"/>
                    <a:pt x="36922" y="1832"/>
                  </a:cubicBezTo>
                  <a:cubicBezTo>
                    <a:pt x="36915" y="1832"/>
                    <a:pt x="36901" y="1836"/>
                    <a:pt x="36881" y="1844"/>
                  </a:cubicBezTo>
                  <a:cubicBezTo>
                    <a:pt x="36864" y="1851"/>
                    <a:pt x="36848" y="1855"/>
                    <a:pt x="36834" y="1855"/>
                  </a:cubicBezTo>
                  <a:cubicBezTo>
                    <a:pt x="36813" y="1855"/>
                    <a:pt x="36797" y="1846"/>
                    <a:pt x="36797" y="1830"/>
                  </a:cubicBezTo>
                  <a:cubicBezTo>
                    <a:pt x="36797" y="1810"/>
                    <a:pt x="36762" y="1796"/>
                    <a:pt x="36709" y="1796"/>
                  </a:cubicBezTo>
                  <a:cubicBezTo>
                    <a:pt x="36696" y="1796"/>
                    <a:pt x="36680" y="1797"/>
                    <a:pt x="36665" y="1799"/>
                  </a:cubicBezTo>
                  <a:cubicBezTo>
                    <a:pt x="36477" y="1826"/>
                    <a:pt x="36394" y="1872"/>
                    <a:pt x="36439" y="1927"/>
                  </a:cubicBezTo>
                  <a:cubicBezTo>
                    <a:pt x="36460" y="1954"/>
                    <a:pt x="36430" y="1975"/>
                    <a:pt x="36368" y="1975"/>
                  </a:cubicBezTo>
                  <a:cubicBezTo>
                    <a:pt x="36308" y="1975"/>
                    <a:pt x="36197" y="2030"/>
                    <a:pt x="36129" y="2098"/>
                  </a:cubicBezTo>
                  <a:cubicBezTo>
                    <a:pt x="36064" y="2161"/>
                    <a:pt x="35975" y="2210"/>
                    <a:pt x="35929" y="2210"/>
                  </a:cubicBezTo>
                  <a:cubicBezTo>
                    <a:pt x="35926" y="2210"/>
                    <a:pt x="35924" y="2210"/>
                    <a:pt x="35921" y="2209"/>
                  </a:cubicBezTo>
                  <a:cubicBezTo>
                    <a:pt x="35920" y="2209"/>
                    <a:pt x="35918" y="2209"/>
                    <a:pt x="35916" y="2209"/>
                  </a:cubicBezTo>
                  <a:cubicBezTo>
                    <a:pt x="35876" y="2209"/>
                    <a:pt x="35833" y="2268"/>
                    <a:pt x="35821" y="2344"/>
                  </a:cubicBezTo>
                  <a:cubicBezTo>
                    <a:pt x="35811" y="2415"/>
                    <a:pt x="35798" y="2448"/>
                    <a:pt x="35780" y="2448"/>
                  </a:cubicBezTo>
                  <a:cubicBezTo>
                    <a:pt x="35770" y="2448"/>
                    <a:pt x="35758" y="2438"/>
                    <a:pt x="35744" y="2420"/>
                  </a:cubicBezTo>
                  <a:cubicBezTo>
                    <a:pt x="35727" y="2400"/>
                    <a:pt x="35711" y="2389"/>
                    <a:pt x="35689" y="2389"/>
                  </a:cubicBezTo>
                  <a:cubicBezTo>
                    <a:pt x="35651" y="2389"/>
                    <a:pt x="35597" y="2424"/>
                    <a:pt x="35502" y="2503"/>
                  </a:cubicBezTo>
                  <a:cubicBezTo>
                    <a:pt x="35380" y="2600"/>
                    <a:pt x="35245" y="2683"/>
                    <a:pt x="35104" y="2748"/>
                  </a:cubicBezTo>
                  <a:cubicBezTo>
                    <a:pt x="34984" y="2800"/>
                    <a:pt x="34890" y="2868"/>
                    <a:pt x="34890" y="2900"/>
                  </a:cubicBezTo>
                  <a:cubicBezTo>
                    <a:pt x="34890" y="2933"/>
                    <a:pt x="34853" y="2972"/>
                    <a:pt x="34810" y="2985"/>
                  </a:cubicBezTo>
                  <a:cubicBezTo>
                    <a:pt x="34759" y="3002"/>
                    <a:pt x="34772" y="3012"/>
                    <a:pt x="34841" y="3015"/>
                  </a:cubicBezTo>
                  <a:cubicBezTo>
                    <a:pt x="34966" y="3018"/>
                    <a:pt x="35004" y="3187"/>
                    <a:pt x="34890" y="3239"/>
                  </a:cubicBezTo>
                  <a:cubicBezTo>
                    <a:pt x="34853" y="3257"/>
                    <a:pt x="34837" y="3288"/>
                    <a:pt x="34853" y="3309"/>
                  </a:cubicBezTo>
                  <a:cubicBezTo>
                    <a:pt x="34869" y="3328"/>
                    <a:pt x="34835" y="3341"/>
                    <a:pt x="34776" y="3341"/>
                  </a:cubicBezTo>
                  <a:cubicBezTo>
                    <a:pt x="34768" y="3341"/>
                    <a:pt x="34759" y="3341"/>
                    <a:pt x="34750" y="3341"/>
                  </a:cubicBezTo>
                  <a:cubicBezTo>
                    <a:pt x="34675" y="3336"/>
                    <a:pt x="34592" y="3305"/>
                    <a:pt x="34562" y="3268"/>
                  </a:cubicBezTo>
                  <a:cubicBezTo>
                    <a:pt x="34540" y="3240"/>
                    <a:pt x="34510" y="3227"/>
                    <a:pt x="34472" y="3227"/>
                  </a:cubicBezTo>
                  <a:cubicBezTo>
                    <a:pt x="34447" y="3227"/>
                    <a:pt x="34418" y="3232"/>
                    <a:pt x="34386" y="3244"/>
                  </a:cubicBezTo>
                  <a:cubicBezTo>
                    <a:pt x="34274" y="3282"/>
                    <a:pt x="34277" y="3288"/>
                    <a:pt x="34408" y="3305"/>
                  </a:cubicBezTo>
                  <a:cubicBezTo>
                    <a:pt x="34489" y="3315"/>
                    <a:pt x="34584" y="3353"/>
                    <a:pt x="34625" y="3390"/>
                  </a:cubicBezTo>
                  <a:cubicBezTo>
                    <a:pt x="34707" y="3464"/>
                    <a:pt x="34528" y="3603"/>
                    <a:pt x="34381" y="3603"/>
                  </a:cubicBezTo>
                  <a:cubicBezTo>
                    <a:pt x="34362" y="3603"/>
                    <a:pt x="34343" y="3601"/>
                    <a:pt x="34326" y="3596"/>
                  </a:cubicBezTo>
                  <a:cubicBezTo>
                    <a:pt x="34235" y="3569"/>
                    <a:pt x="34243" y="3551"/>
                    <a:pt x="34374" y="3467"/>
                  </a:cubicBezTo>
                  <a:cubicBezTo>
                    <a:pt x="34455" y="3417"/>
                    <a:pt x="34489" y="3370"/>
                    <a:pt x="34446" y="3369"/>
                  </a:cubicBezTo>
                  <a:cubicBezTo>
                    <a:pt x="34444" y="3369"/>
                    <a:pt x="34442" y="3369"/>
                    <a:pt x="34441" y="3369"/>
                  </a:cubicBezTo>
                  <a:cubicBezTo>
                    <a:pt x="34400" y="3369"/>
                    <a:pt x="34365" y="3388"/>
                    <a:pt x="34365" y="3414"/>
                  </a:cubicBezTo>
                  <a:cubicBezTo>
                    <a:pt x="34365" y="3432"/>
                    <a:pt x="34343" y="3443"/>
                    <a:pt x="34315" y="3443"/>
                  </a:cubicBezTo>
                  <a:cubicBezTo>
                    <a:pt x="34304" y="3443"/>
                    <a:pt x="34292" y="3441"/>
                    <a:pt x="34280" y="3438"/>
                  </a:cubicBezTo>
                  <a:cubicBezTo>
                    <a:pt x="34272" y="3435"/>
                    <a:pt x="34262" y="3434"/>
                    <a:pt x="34250" y="3434"/>
                  </a:cubicBezTo>
                  <a:cubicBezTo>
                    <a:pt x="34200" y="3434"/>
                    <a:pt x="34123" y="3455"/>
                    <a:pt x="34067" y="3487"/>
                  </a:cubicBezTo>
                  <a:cubicBezTo>
                    <a:pt x="33947" y="3556"/>
                    <a:pt x="33947" y="3560"/>
                    <a:pt x="34058" y="3563"/>
                  </a:cubicBezTo>
                  <a:cubicBezTo>
                    <a:pt x="34120" y="3564"/>
                    <a:pt x="34156" y="3590"/>
                    <a:pt x="34132" y="3617"/>
                  </a:cubicBezTo>
                  <a:cubicBezTo>
                    <a:pt x="34110" y="3642"/>
                    <a:pt x="34112" y="3662"/>
                    <a:pt x="34136" y="3662"/>
                  </a:cubicBezTo>
                  <a:cubicBezTo>
                    <a:pt x="34139" y="3662"/>
                    <a:pt x="34141" y="3662"/>
                    <a:pt x="34144" y="3661"/>
                  </a:cubicBezTo>
                  <a:cubicBezTo>
                    <a:pt x="34174" y="3657"/>
                    <a:pt x="34198" y="3655"/>
                    <a:pt x="34217" y="3655"/>
                  </a:cubicBezTo>
                  <a:cubicBezTo>
                    <a:pt x="34286" y="3655"/>
                    <a:pt x="34283" y="3683"/>
                    <a:pt x="34207" y="3741"/>
                  </a:cubicBezTo>
                  <a:cubicBezTo>
                    <a:pt x="34159" y="3777"/>
                    <a:pt x="34090" y="3794"/>
                    <a:pt x="34032" y="3794"/>
                  </a:cubicBezTo>
                  <a:cubicBezTo>
                    <a:pt x="33960" y="3794"/>
                    <a:pt x="33903" y="3768"/>
                    <a:pt x="33920" y="3721"/>
                  </a:cubicBezTo>
                  <a:cubicBezTo>
                    <a:pt x="33929" y="3694"/>
                    <a:pt x="33910" y="3675"/>
                    <a:pt x="33871" y="3675"/>
                  </a:cubicBezTo>
                  <a:cubicBezTo>
                    <a:pt x="33834" y="3675"/>
                    <a:pt x="33814" y="3696"/>
                    <a:pt x="33825" y="3724"/>
                  </a:cubicBezTo>
                  <a:cubicBezTo>
                    <a:pt x="33831" y="3742"/>
                    <a:pt x="33826" y="3752"/>
                    <a:pt x="33811" y="3752"/>
                  </a:cubicBezTo>
                  <a:cubicBezTo>
                    <a:pt x="33803" y="3752"/>
                    <a:pt x="33791" y="3749"/>
                    <a:pt x="33777" y="3742"/>
                  </a:cubicBezTo>
                  <a:cubicBezTo>
                    <a:pt x="33772" y="3740"/>
                    <a:pt x="33766" y="3739"/>
                    <a:pt x="33759" y="3739"/>
                  </a:cubicBezTo>
                  <a:cubicBezTo>
                    <a:pt x="33712" y="3739"/>
                    <a:pt x="33617" y="3790"/>
                    <a:pt x="33532" y="3861"/>
                  </a:cubicBezTo>
                  <a:cubicBezTo>
                    <a:pt x="33437" y="3942"/>
                    <a:pt x="33329" y="4011"/>
                    <a:pt x="33301" y="4011"/>
                  </a:cubicBezTo>
                  <a:cubicBezTo>
                    <a:pt x="33273" y="4011"/>
                    <a:pt x="33122" y="4099"/>
                    <a:pt x="32965" y="4209"/>
                  </a:cubicBezTo>
                  <a:cubicBezTo>
                    <a:pt x="32809" y="4320"/>
                    <a:pt x="32717" y="4406"/>
                    <a:pt x="32762" y="4406"/>
                  </a:cubicBezTo>
                  <a:cubicBezTo>
                    <a:pt x="32807" y="4406"/>
                    <a:pt x="32844" y="4387"/>
                    <a:pt x="32844" y="4364"/>
                  </a:cubicBezTo>
                  <a:cubicBezTo>
                    <a:pt x="32844" y="4314"/>
                    <a:pt x="32919" y="4289"/>
                    <a:pt x="33011" y="4289"/>
                  </a:cubicBezTo>
                  <a:cubicBezTo>
                    <a:pt x="33102" y="4289"/>
                    <a:pt x="33211" y="4314"/>
                    <a:pt x="33277" y="4364"/>
                  </a:cubicBezTo>
                  <a:cubicBezTo>
                    <a:pt x="33353" y="4422"/>
                    <a:pt x="33379" y="4444"/>
                    <a:pt x="33357" y="4444"/>
                  </a:cubicBezTo>
                  <a:cubicBezTo>
                    <a:pt x="33346" y="4444"/>
                    <a:pt x="33325" y="4439"/>
                    <a:pt x="33292" y="4430"/>
                  </a:cubicBezTo>
                  <a:cubicBezTo>
                    <a:pt x="33229" y="4411"/>
                    <a:pt x="33176" y="4370"/>
                    <a:pt x="33176" y="4340"/>
                  </a:cubicBezTo>
                  <a:cubicBezTo>
                    <a:pt x="33176" y="4327"/>
                    <a:pt x="33171" y="4320"/>
                    <a:pt x="33163" y="4320"/>
                  </a:cubicBezTo>
                  <a:cubicBezTo>
                    <a:pt x="33152" y="4320"/>
                    <a:pt x="33134" y="4332"/>
                    <a:pt x="33113" y="4357"/>
                  </a:cubicBezTo>
                  <a:cubicBezTo>
                    <a:pt x="33077" y="4399"/>
                    <a:pt x="33068" y="4449"/>
                    <a:pt x="33092" y="4478"/>
                  </a:cubicBezTo>
                  <a:cubicBezTo>
                    <a:pt x="33104" y="4492"/>
                    <a:pt x="33104" y="4499"/>
                    <a:pt x="33094" y="4499"/>
                  </a:cubicBezTo>
                  <a:cubicBezTo>
                    <a:pt x="33084" y="4499"/>
                    <a:pt x="33065" y="4493"/>
                    <a:pt x="33038" y="4481"/>
                  </a:cubicBezTo>
                  <a:cubicBezTo>
                    <a:pt x="32979" y="4452"/>
                    <a:pt x="32844" y="4437"/>
                    <a:pt x="32735" y="4437"/>
                  </a:cubicBezTo>
                  <a:cubicBezTo>
                    <a:pt x="32649" y="4437"/>
                    <a:pt x="32580" y="4447"/>
                    <a:pt x="32580" y="4467"/>
                  </a:cubicBezTo>
                  <a:cubicBezTo>
                    <a:pt x="32580" y="4520"/>
                    <a:pt x="31665" y="5202"/>
                    <a:pt x="31595" y="5202"/>
                  </a:cubicBezTo>
                  <a:cubicBezTo>
                    <a:pt x="31521" y="5202"/>
                    <a:pt x="31160" y="5534"/>
                    <a:pt x="31182" y="5585"/>
                  </a:cubicBezTo>
                  <a:cubicBezTo>
                    <a:pt x="31194" y="5615"/>
                    <a:pt x="31239" y="5629"/>
                    <a:pt x="31291" y="5629"/>
                  </a:cubicBezTo>
                  <a:cubicBezTo>
                    <a:pt x="31353" y="5629"/>
                    <a:pt x="31426" y="5609"/>
                    <a:pt x="31468" y="5570"/>
                  </a:cubicBezTo>
                  <a:cubicBezTo>
                    <a:pt x="31510" y="5533"/>
                    <a:pt x="31571" y="5500"/>
                    <a:pt x="31600" y="5500"/>
                  </a:cubicBezTo>
                  <a:cubicBezTo>
                    <a:pt x="31628" y="5500"/>
                    <a:pt x="31580" y="5558"/>
                    <a:pt x="31489" y="5634"/>
                  </a:cubicBezTo>
                  <a:cubicBezTo>
                    <a:pt x="31400" y="5708"/>
                    <a:pt x="31349" y="5740"/>
                    <a:pt x="31298" y="5740"/>
                  </a:cubicBezTo>
                  <a:cubicBezTo>
                    <a:pt x="31270" y="5740"/>
                    <a:pt x="31242" y="5731"/>
                    <a:pt x="31207" y="5715"/>
                  </a:cubicBezTo>
                  <a:cubicBezTo>
                    <a:pt x="31163" y="5695"/>
                    <a:pt x="31129" y="5685"/>
                    <a:pt x="31098" y="5685"/>
                  </a:cubicBezTo>
                  <a:cubicBezTo>
                    <a:pt x="31067" y="5685"/>
                    <a:pt x="31041" y="5695"/>
                    <a:pt x="31013" y="5715"/>
                  </a:cubicBezTo>
                  <a:cubicBezTo>
                    <a:pt x="30907" y="5792"/>
                    <a:pt x="30919" y="5849"/>
                    <a:pt x="31037" y="5849"/>
                  </a:cubicBezTo>
                  <a:cubicBezTo>
                    <a:pt x="31116" y="5849"/>
                    <a:pt x="31097" y="5886"/>
                    <a:pt x="30963" y="5995"/>
                  </a:cubicBezTo>
                  <a:cubicBezTo>
                    <a:pt x="30874" y="6068"/>
                    <a:pt x="30786" y="6121"/>
                    <a:pt x="30758" y="6121"/>
                  </a:cubicBezTo>
                  <a:cubicBezTo>
                    <a:pt x="30755" y="6121"/>
                    <a:pt x="30752" y="6121"/>
                    <a:pt x="30751" y="6119"/>
                  </a:cubicBezTo>
                  <a:cubicBezTo>
                    <a:pt x="30733" y="6106"/>
                    <a:pt x="30751" y="6072"/>
                    <a:pt x="30794" y="6039"/>
                  </a:cubicBezTo>
                  <a:cubicBezTo>
                    <a:pt x="30886" y="5967"/>
                    <a:pt x="30895" y="5849"/>
                    <a:pt x="30806" y="5849"/>
                  </a:cubicBezTo>
                  <a:cubicBezTo>
                    <a:pt x="30716" y="5849"/>
                    <a:pt x="30342" y="6133"/>
                    <a:pt x="30342" y="6200"/>
                  </a:cubicBezTo>
                  <a:cubicBezTo>
                    <a:pt x="30342" y="6225"/>
                    <a:pt x="30287" y="6248"/>
                    <a:pt x="30216" y="6248"/>
                  </a:cubicBezTo>
                  <a:cubicBezTo>
                    <a:pt x="30091" y="6248"/>
                    <a:pt x="29988" y="6371"/>
                    <a:pt x="30049" y="6446"/>
                  </a:cubicBezTo>
                  <a:cubicBezTo>
                    <a:pt x="30070" y="6470"/>
                    <a:pt x="30051" y="6504"/>
                    <a:pt x="30007" y="6524"/>
                  </a:cubicBezTo>
                  <a:cubicBezTo>
                    <a:pt x="29988" y="6532"/>
                    <a:pt x="29975" y="6536"/>
                    <a:pt x="29967" y="6536"/>
                  </a:cubicBezTo>
                  <a:cubicBezTo>
                    <a:pt x="29954" y="6536"/>
                    <a:pt x="29957" y="6525"/>
                    <a:pt x="29976" y="6503"/>
                  </a:cubicBezTo>
                  <a:cubicBezTo>
                    <a:pt x="30008" y="6464"/>
                    <a:pt x="29996" y="6445"/>
                    <a:pt x="29965" y="6445"/>
                  </a:cubicBezTo>
                  <a:cubicBezTo>
                    <a:pt x="29932" y="6445"/>
                    <a:pt x="29877" y="6466"/>
                    <a:pt x="29831" y="6507"/>
                  </a:cubicBezTo>
                  <a:cubicBezTo>
                    <a:pt x="29767" y="6565"/>
                    <a:pt x="29752" y="6597"/>
                    <a:pt x="29752" y="6686"/>
                  </a:cubicBezTo>
                  <a:cubicBezTo>
                    <a:pt x="29752" y="6706"/>
                    <a:pt x="29727" y="6716"/>
                    <a:pt x="29687" y="6716"/>
                  </a:cubicBezTo>
                  <a:cubicBezTo>
                    <a:pt x="29668" y="6716"/>
                    <a:pt x="29646" y="6714"/>
                    <a:pt x="29621" y="6709"/>
                  </a:cubicBezTo>
                  <a:cubicBezTo>
                    <a:pt x="29605" y="6706"/>
                    <a:pt x="29591" y="6704"/>
                    <a:pt x="29577" y="6704"/>
                  </a:cubicBezTo>
                  <a:cubicBezTo>
                    <a:pt x="29437" y="6704"/>
                    <a:pt x="29373" y="6841"/>
                    <a:pt x="29502" y="6912"/>
                  </a:cubicBezTo>
                  <a:cubicBezTo>
                    <a:pt x="29624" y="6979"/>
                    <a:pt x="29527" y="7074"/>
                    <a:pt x="29339" y="7074"/>
                  </a:cubicBezTo>
                  <a:cubicBezTo>
                    <a:pt x="29232" y="7074"/>
                    <a:pt x="29232" y="7070"/>
                    <a:pt x="29334" y="6985"/>
                  </a:cubicBezTo>
                  <a:cubicBezTo>
                    <a:pt x="29406" y="6925"/>
                    <a:pt x="29419" y="6897"/>
                    <a:pt x="29390" y="6897"/>
                  </a:cubicBezTo>
                  <a:cubicBezTo>
                    <a:pt x="29355" y="6897"/>
                    <a:pt x="29259" y="6938"/>
                    <a:pt x="29132" y="7016"/>
                  </a:cubicBezTo>
                  <a:cubicBezTo>
                    <a:pt x="29026" y="7082"/>
                    <a:pt x="28957" y="7152"/>
                    <a:pt x="28982" y="7171"/>
                  </a:cubicBezTo>
                  <a:cubicBezTo>
                    <a:pt x="28990" y="7178"/>
                    <a:pt x="28997" y="7181"/>
                    <a:pt x="29004" y="7181"/>
                  </a:cubicBezTo>
                  <a:cubicBezTo>
                    <a:pt x="29017" y="7181"/>
                    <a:pt x="29026" y="7168"/>
                    <a:pt x="29026" y="7146"/>
                  </a:cubicBezTo>
                  <a:cubicBezTo>
                    <a:pt x="29026" y="7129"/>
                    <a:pt x="29032" y="7121"/>
                    <a:pt x="29045" y="7121"/>
                  </a:cubicBezTo>
                  <a:cubicBezTo>
                    <a:pt x="29064" y="7121"/>
                    <a:pt x="29095" y="7137"/>
                    <a:pt x="29139" y="7170"/>
                  </a:cubicBezTo>
                  <a:cubicBezTo>
                    <a:pt x="29246" y="7252"/>
                    <a:pt x="29245" y="7259"/>
                    <a:pt x="29102" y="7347"/>
                  </a:cubicBezTo>
                  <a:cubicBezTo>
                    <a:pt x="29020" y="7397"/>
                    <a:pt x="28972" y="7440"/>
                    <a:pt x="28997" y="7440"/>
                  </a:cubicBezTo>
                  <a:cubicBezTo>
                    <a:pt x="29023" y="7440"/>
                    <a:pt x="28976" y="7485"/>
                    <a:pt x="28888" y="7543"/>
                  </a:cubicBezTo>
                  <a:cubicBezTo>
                    <a:pt x="28820" y="7589"/>
                    <a:pt x="28790" y="7617"/>
                    <a:pt x="28806" y="7617"/>
                  </a:cubicBezTo>
                  <a:cubicBezTo>
                    <a:pt x="28811" y="7617"/>
                    <a:pt x="28819" y="7615"/>
                    <a:pt x="28832" y="7610"/>
                  </a:cubicBezTo>
                  <a:cubicBezTo>
                    <a:pt x="28857" y="7601"/>
                    <a:pt x="28875" y="7596"/>
                    <a:pt x="28884" y="7596"/>
                  </a:cubicBezTo>
                  <a:cubicBezTo>
                    <a:pt x="28895" y="7596"/>
                    <a:pt x="28893" y="7603"/>
                    <a:pt x="28876" y="7618"/>
                  </a:cubicBezTo>
                  <a:cubicBezTo>
                    <a:pt x="28844" y="7643"/>
                    <a:pt x="28772" y="7664"/>
                    <a:pt x="28709" y="7667"/>
                  </a:cubicBezTo>
                  <a:lnTo>
                    <a:pt x="28450" y="7679"/>
                  </a:lnTo>
                  <a:cubicBezTo>
                    <a:pt x="28367" y="7682"/>
                    <a:pt x="28318" y="7710"/>
                    <a:pt x="28339" y="7737"/>
                  </a:cubicBezTo>
                  <a:cubicBezTo>
                    <a:pt x="28353" y="7755"/>
                    <a:pt x="28375" y="7764"/>
                    <a:pt x="28404" y="7764"/>
                  </a:cubicBezTo>
                  <a:cubicBezTo>
                    <a:pt x="28430" y="7764"/>
                    <a:pt x="28461" y="7757"/>
                    <a:pt x="28496" y="7743"/>
                  </a:cubicBezTo>
                  <a:cubicBezTo>
                    <a:pt x="28533" y="7728"/>
                    <a:pt x="28560" y="7720"/>
                    <a:pt x="28578" y="7720"/>
                  </a:cubicBezTo>
                  <a:cubicBezTo>
                    <a:pt x="28603" y="7720"/>
                    <a:pt x="28612" y="7734"/>
                    <a:pt x="28612" y="7765"/>
                  </a:cubicBezTo>
                  <a:cubicBezTo>
                    <a:pt x="28612" y="7804"/>
                    <a:pt x="28558" y="7837"/>
                    <a:pt x="28496" y="7837"/>
                  </a:cubicBezTo>
                  <a:cubicBezTo>
                    <a:pt x="28432" y="7837"/>
                    <a:pt x="28336" y="7885"/>
                    <a:pt x="28278" y="7946"/>
                  </a:cubicBezTo>
                  <a:cubicBezTo>
                    <a:pt x="28240" y="7986"/>
                    <a:pt x="28210" y="8006"/>
                    <a:pt x="28190" y="8006"/>
                  </a:cubicBezTo>
                  <a:cubicBezTo>
                    <a:pt x="28156" y="8006"/>
                    <a:pt x="28150" y="7949"/>
                    <a:pt x="28172" y="7837"/>
                  </a:cubicBezTo>
                  <a:cubicBezTo>
                    <a:pt x="28175" y="7817"/>
                    <a:pt x="28170" y="7807"/>
                    <a:pt x="28156" y="7807"/>
                  </a:cubicBezTo>
                  <a:cubicBezTo>
                    <a:pt x="28133" y="7807"/>
                    <a:pt x="28087" y="7832"/>
                    <a:pt x="28014" y="7885"/>
                  </a:cubicBezTo>
                  <a:cubicBezTo>
                    <a:pt x="27863" y="7992"/>
                    <a:pt x="27856" y="8013"/>
                    <a:pt x="27951" y="8052"/>
                  </a:cubicBezTo>
                  <a:cubicBezTo>
                    <a:pt x="28039" y="8088"/>
                    <a:pt x="28042" y="8105"/>
                    <a:pt x="27969" y="8140"/>
                  </a:cubicBezTo>
                  <a:cubicBezTo>
                    <a:pt x="27893" y="8176"/>
                    <a:pt x="27894" y="8191"/>
                    <a:pt x="27976" y="8237"/>
                  </a:cubicBezTo>
                  <a:cubicBezTo>
                    <a:pt x="28025" y="8264"/>
                    <a:pt x="28041" y="8276"/>
                    <a:pt x="28021" y="8276"/>
                  </a:cubicBezTo>
                  <a:cubicBezTo>
                    <a:pt x="28008" y="8276"/>
                    <a:pt x="27980" y="8271"/>
                    <a:pt x="27935" y="8261"/>
                  </a:cubicBezTo>
                  <a:cubicBezTo>
                    <a:pt x="27909" y="8255"/>
                    <a:pt x="27886" y="8251"/>
                    <a:pt x="27867" y="8251"/>
                  </a:cubicBezTo>
                  <a:cubicBezTo>
                    <a:pt x="27809" y="8251"/>
                    <a:pt x="27776" y="8279"/>
                    <a:pt x="27747" y="8343"/>
                  </a:cubicBezTo>
                  <a:cubicBezTo>
                    <a:pt x="27720" y="8404"/>
                    <a:pt x="27702" y="8474"/>
                    <a:pt x="27706" y="8495"/>
                  </a:cubicBezTo>
                  <a:cubicBezTo>
                    <a:pt x="27712" y="8514"/>
                    <a:pt x="27606" y="8571"/>
                    <a:pt x="27468" y="8620"/>
                  </a:cubicBezTo>
                  <a:cubicBezTo>
                    <a:pt x="27330" y="8668"/>
                    <a:pt x="27211" y="8723"/>
                    <a:pt x="27199" y="8743"/>
                  </a:cubicBezTo>
                  <a:cubicBezTo>
                    <a:pt x="27187" y="8762"/>
                    <a:pt x="27133" y="8779"/>
                    <a:pt x="27083" y="8779"/>
                  </a:cubicBezTo>
                  <a:cubicBezTo>
                    <a:pt x="27032" y="8779"/>
                    <a:pt x="26992" y="8796"/>
                    <a:pt x="26996" y="8816"/>
                  </a:cubicBezTo>
                  <a:cubicBezTo>
                    <a:pt x="27016" y="8903"/>
                    <a:pt x="26996" y="8956"/>
                    <a:pt x="26947" y="8956"/>
                  </a:cubicBezTo>
                  <a:cubicBezTo>
                    <a:pt x="26935" y="8956"/>
                    <a:pt x="26922" y="8952"/>
                    <a:pt x="26907" y="8946"/>
                  </a:cubicBezTo>
                  <a:cubicBezTo>
                    <a:pt x="26890" y="8938"/>
                    <a:pt x="26878" y="8935"/>
                    <a:pt x="26872" y="8935"/>
                  </a:cubicBezTo>
                  <a:cubicBezTo>
                    <a:pt x="26858" y="8935"/>
                    <a:pt x="26871" y="8954"/>
                    <a:pt x="26913" y="8993"/>
                  </a:cubicBezTo>
                  <a:cubicBezTo>
                    <a:pt x="26963" y="9040"/>
                    <a:pt x="26978" y="9104"/>
                    <a:pt x="26948" y="9140"/>
                  </a:cubicBezTo>
                  <a:cubicBezTo>
                    <a:pt x="26940" y="9149"/>
                    <a:pt x="26940" y="9153"/>
                    <a:pt x="26945" y="9153"/>
                  </a:cubicBezTo>
                  <a:cubicBezTo>
                    <a:pt x="26961" y="9153"/>
                    <a:pt x="27032" y="9115"/>
                    <a:pt x="27126" y="9055"/>
                  </a:cubicBezTo>
                  <a:cubicBezTo>
                    <a:pt x="27251" y="8974"/>
                    <a:pt x="27332" y="8892"/>
                    <a:pt x="27302" y="8874"/>
                  </a:cubicBezTo>
                  <a:cubicBezTo>
                    <a:pt x="27272" y="8858"/>
                    <a:pt x="27299" y="8813"/>
                    <a:pt x="27362" y="8776"/>
                  </a:cubicBezTo>
                  <a:cubicBezTo>
                    <a:pt x="27397" y="8754"/>
                    <a:pt x="27422" y="8743"/>
                    <a:pt x="27433" y="8743"/>
                  </a:cubicBezTo>
                  <a:cubicBezTo>
                    <a:pt x="27442" y="8743"/>
                    <a:pt x="27441" y="8750"/>
                    <a:pt x="27430" y="8764"/>
                  </a:cubicBezTo>
                  <a:cubicBezTo>
                    <a:pt x="27405" y="8795"/>
                    <a:pt x="27412" y="8828"/>
                    <a:pt x="27453" y="8838"/>
                  </a:cubicBezTo>
                  <a:cubicBezTo>
                    <a:pt x="27541" y="8861"/>
                    <a:pt x="26951" y="9228"/>
                    <a:pt x="26787" y="9252"/>
                  </a:cubicBezTo>
                  <a:cubicBezTo>
                    <a:pt x="26720" y="9262"/>
                    <a:pt x="26572" y="9346"/>
                    <a:pt x="26465" y="9437"/>
                  </a:cubicBezTo>
                  <a:cubicBezTo>
                    <a:pt x="26360" y="9523"/>
                    <a:pt x="26304" y="9561"/>
                    <a:pt x="26263" y="9561"/>
                  </a:cubicBezTo>
                  <a:cubicBezTo>
                    <a:pt x="26240" y="9561"/>
                    <a:pt x="26222" y="9549"/>
                    <a:pt x="26202" y="9526"/>
                  </a:cubicBezTo>
                  <a:cubicBezTo>
                    <a:pt x="26177" y="9498"/>
                    <a:pt x="26160" y="9482"/>
                    <a:pt x="26149" y="9482"/>
                  </a:cubicBezTo>
                  <a:cubicBezTo>
                    <a:pt x="26135" y="9482"/>
                    <a:pt x="26129" y="9504"/>
                    <a:pt x="26123" y="9550"/>
                  </a:cubicBezTo>
                  <a:cubicBezTo>
                    <a:pt x="26116" y="9611"/>
                    <a:pt x="26114" y="9674"/>
                    <a:pt x="26120" y="9737"/>
                  </a:cubicBezTo>
                  <a:cubicBezTo>
                    <a:pt x="26125" y="9783"/>
                    <a:pt x="26096" y="9823"/>
                    <a:pt x="26057" y="9823"/>
                  </a:cubicBezTo>
                  <a:cubicBezTo>
                    <a:pt x="26014" y="9823"/>
                    <a:pt x="25998" y="9874"/>
                    <a:pt x="26017" y="9944"/>
                  </a:cubicBezTo>
                  <a:cubicBezTo>
                    <a:pt x="26041" y="10039"/>
                    <a:pt x="26023" y="10062"/>
                    <a:pt x="25901" y="10062"/>
                  </a:cubicBezTo>
                  <a:cubicBezTo>
                    <a:pt x="25893" y="10062"/>
                    <a:pt x="25884" y="10062"/>
                    <a:pt x="25875" y="10062"/>
                  </a:cubicBezTo>
                  <a:cubicBezTo>
                    <a:pt x="25743" y="10065"/>
                    <a:pt x="25608" y="10077"/>
                    <a:pt x="25477" y="10098"/>
                  </a:cubicBezTo>
                  <a:cubicBezTo>
                    <a:pt x="25269" y="10132"/>
                    <a:pt x="25264" y="10139"/>
                    <a:pt x="25402" y="10178"/>
                  </a:cubicBezTo>
                  <a:cubicBezTo>
                    <a:pt x="25553" y="10220"/>
                    <a:pt x="25533" y="10313"/>
                    <a:pt x="25398" y="10313"/>
                  </a:cubicBezTo>
                  <a:cubicBezTo>
                    <a:pt x="25384" y="10313"/>
                    <a:pt x="25369" y="10312"/>
                    <a:pt x="25353" y="10310"/>
                  </a:cubicBezTo>
                  <a:cubicBezTo>
                    <a:pt x="25347" y="10309"/>
                    <a:pt x="25341" y="10309"/>
                    <a:pt x="25335" y="10309"/>
                  </a:cubicBezTo>
                  <a:cubicBezTo>
                    <a:pt x="25285" y="10309"/>
                    <a:pt x="25241" y="10330"/>
                    <a:pt x="25237" y="10359"/>
                  </a:cubicBezTo>
                  <a:cubicBezTo>
                    <a:pt x="25232" y="10392"/>
                    <a:pt x="25223" y="10445"/>
                    <a:pt x="25217" y="10474"/>
                  </a:cubicBezTo>
                  <a:cubicBezTo>
                    <a:pt x="25214" y="10495"/>
                    <a:pt x="25180" y="10508"/>
                    <a:pt x="25135" y="10508"/>
                  </a:cubicBezTo>
                  <a:cubicBezTo>
                    <a:pt x="25118" y="10508"/>
                    <a:pt x="25099" y="10506"/>
                    <a:pt x="25080" y="10502"/>
                  </a:cubicBezTo>
                  <a:cubicBezTo>
                    <a:pt x="25058" y="10498"/>
                    <a:pt x="25036" y="10496"/>
                    <a:pt x="25014" y="10496"/>
                  </a:cubicBezTo>
                  <a:cubicBezTo>
                    <a:pt x="24968" y="10496"/>
                    <a:pt x="24928" y="10505"/>
                    <a:pt x="24914" y="10522"/>
                  </a:cubicBezTo>
                  <a:cubicBezTo>
                    <a:pt x="24893" y="10545"/>
                    <a:pt x="24820" y="10566"/>
                    <a:pt x="24750" y="10566"/>
                  </a:cubicBezTo>
                  <a:cubicBezTo>
                    <a:pt x="24682" y="10566"/>
                    <a:pt x="24608" y="10608"/>
                    <a:pt x="24585" y="10665"/>
                  </a:cubicBezTo>
                  <a:cubicBezTo>
                    <a:pt x="24561" y="10721"/>
                    <a:pt x="24517" y="10765"/>
                    <a:pt x="24485" y="10765"/>
                  </a:cubicBezTo>
                  <a:cubicBezTo>
                    <a:pt x="24450" y="10765"/>
                    <a:pt x="24444" y="10802"/>
                    <a:pt x="24465" y="10845"/>
                  </a:cubicBezTo>
                  <a:cubicBezTo>
                    <a:pt x="24488" y="10889"/>
                    <a:pt x="24479" y="10941"/>
                    <a:pt x="24447" y="10959"/>
                  </a:cubicBezTo>
                  <a:cubicBezTo>
                    <a:pt x="24416" y="10977"/>
                    <a:pt x="24323" y="11053"/>
                    <a:pt x="24246" y="11129"/>
                  </a:cubicBezTo>
                  <a:cubicBezTo>
                    <a:pt x="24172" y="11201"/>
                    <a:pt x="24137" y="11234"/>
                    <a:pt x="24113" y="11234"/>
                  </a:cubicBezTo>
                  <a:cubicBezTo>
                    <a:pt x="24093" y="11234"/>
                    <a:pt x="24081" y="11211"/>
                    <a:pt x="24062" y="11166"/>
                  </a:cubicBezTo>
                  <a:cubicBezTo>
                    <a:pt x="24033" y="11099"/>
                    <a:pt x="23981" y="11065"/>
                    <a:pt x="23935" y="11065"/>
                  </a:cubicBezTo>
                  <a:cubicBezTo>
                    <a:pt x="23891" y="11065"/>
                    <a:pt x="23852" y="11097"/>
                    <a:pt x="23846" y="11162"/>
                  </a:cubicBezTo>
                  <a:cubicBezTo>
                    <a:pt x="23840" y="11223"/>
                    <a:pt x="23874" y="11262"/>
                    <a:pt x="23938" y="11262"/>
                  </a:cubicBezTo>
                  <a:cubicBezTo>
                    <a:pt x="24020" y="11262"/>
                    <a:pt x="24026" y="11275"/>
                    <a:pt x="23967" y="11330"/>
                  </a:cubicBezTo>
                  <a:cubicBezTo>
                    <a:pt x="23925" y="11368"/>
                    <a:pt x="23822" y="11399"/>
                    <a:pt x="23735" y="11399"/>
                  </a:cubicBezTo>
                  <a:cubicBezTo>
                    <a:pt x="23579" y="11399"/>
                    <a:pt x="23271" y="11585"/>
                    <a:pt x="23322" y="11650"/>
                  </a:cubicBezTo>
                  <a:cubicBezTo>
                    <a:pt x="23338" y="11671"/>
                    <a:pt x="23312" y="11715"/>
                    <a:pt x="23261" y="11751"/>
                  </a:cubicBezTo>
                  <a:cubicBezTo>
                    <a:pt x="23228" y="11774"/>
                    <a:pt x="23205" y="11785"/>
                    <a:pt x="23190" y="11785"/>
                  </a:cubicBezTo>
                  <a:cubicBezTo>
                    <a:pt x="23176" y="11785"/>
                    <a:pt x="23170" y="11775"/>
                    <a:pt x="23170" y="11756"/>
                  </a:cubicBezTo>
                  <a:cubicBezTo>
                    <a:pt x="23170" y="11736"/>
                    <a:pt x="23163" y="11726"/>
                    <a:pt x="23147" y="11726"/>
                  </a:cubicBezTo>
                  <a:cubicBezTo>
                    <a:pt x="23131" y="11726"/>
                    <a:pt x="23105" y="11738"/>
                    <a:pt x="23070" y="11760"/>
                  </a:cubicBezTo>
                  <a:cubicBezTo>
                    <a:pt x="22989" y="11812"/>
                    <a:pt x="22985" y="11832"/>
                    <a:pt x="23052" y="11865"/>
                  </a:cubicBezTo>
                  <a:cubicBezTo>
                    <a:pt x="23123" y="11900"/>
                    <a:pt x="23085" y="11920"/>
                    <a:pt x="22963" y="11920"/>
                  </a:cubicBezTo>
                  <a:cubicBezTo>
                    <a:pt x="22925" y="11920"/>
                    <a:pt x="22879" y="11918"/>
                    <a:pt x="22825" y="11914"/>
                  </a:cubicBezTo>
                  <a:cubicBezTo>
                    <a:pt x="22814" y="11913"/>
                    <a:pt x="22804" y="11913"/>
                    <a:pt x="22795" y="11913"/>
                  </a:cubicBezTo>
                  <a:cubicBezTo>
                    <a:pt x="22686" y="11913"/>
                    <a:pt x="22680" y="11968"/>
                    <a:pt x="22788" y="12048"/>
                  </a:cubicBezTo>
                  <a:cubicBezTo>
                    <a:pt x="22851" y="12094"/>
                    <a:pt x="22851" y="12108"/>
                    <a:pt x="22788" y="12108"/>
                  </a:cubicBezTo>
                  <a:cubicBezTo>
                    <a:pt x="22787" y="12108"/>
                    <a:pt x="22786" y="12108"/>
                    <a:pt x="22785" y="12108"/>
                  </a:cubicBezTo>
                  <a:cubicBezTo>
                    <a:pt x="22743" y="12108"/>
                    <a:pt x="22707" y="12142"/>
                    <a:pt x="22707" y="12184"/>
                  </a:cubicBezTo>
                  <a:cubicBezTo>
                    <a:pt x="22707" y="12218"/>
                    <a:pt x="22698" y="12235"/>
                    <a:pt x="22673" y="12235"/>
                  </a:cubicBezTo>
                  <a:cubicBezTo>
                    <a:pt x="22655" y="12235"/>
                    <a:pt x="22630" y="12227"/>
                    <a:pt x="22594" y="12212"/>
                  </a:cubicBezTo>
                  <a:cubicBezTo>
                    <a:pt x="22564" y="12200"/>
                    <a:pt x="22537" y="12193"/>
                    <a:pt x="22508" y="12193"/>
                  </a:cubicBezTo>
                  <a:cubicBezTo>
                    <a:pt x="22455" y="12193"/>
                    <a:pt x="22398" y="12215"/>
                    <a:pt x="22321" y="12262"/>
                  </a:cubicBezTo>
                  <a:cubicBezTo>
                    <a:pt x="22246" y="12307"/>
                    <a:pt x="22156" y="12338"/>
                    <a:pt x="22103" y="12338"/>
                  </a:cubicBezTo>
                  <a:cubicBezTo>
                    <a:pt x="22094" y="12338"/>
                    <a:pt x="22086" y="12337"/>
                    <a:pt x="22079" y="12335"/>
                  </a:cubicBezTo>
                  <a:cubicBezTo>
                    <a:pt x="22075" y="12334"/>
                    <a:pt x="22071" y="12333"/>
                    <a:pt x="22066" y="12333"/>
                  </a:cubicBezTo>
                  <a:cubicBezTo>
                    <a:pt x="22019" y="12333"/>
                    <a:pt x="21949" y="12389"/>
                    <a:pt x="21897" y="12470"/>
                  </a:cubicBezTo>
                  <a:cubicBezTo>
                    <a:pt x="21848" y="12549"/>
                    <a:pt x="21783" y="12609"/>
                    <a:pt x="21751" y="12609"/>
                  </a:cubicBezTo>
                  <a:cubicBezTo>
                    <a:pt x="21748" y="12609"/>
                    <a:pt x="21746" y="12609"/>
                    <a:pt x="21743" y="12608"/>
                  </a:cubicBezTo>
                  <a:cubicBezTo>
                    <a:pt x="21739" y="12606"/>
                    <a:pt x="21735" y="12605"/>
                    <a:pt x="21731" y="12605"/>
                  </a:cubicBezTo>
                  <a:cubicBezTo>
                    <a:pt x="21705" y="12605"/>
                    <a:pt x="21677" y="12636"/>
                    <a:pt x="21666" y="12681"/>
                  </a:cubicBezTo>
                  <a:cubicBezTo>
                    <a:pt x="21639" y="12787"/>
                    <a:pt x="21538" y="12894"/>
                    <a:pt x="21470" y="12894"/>
                  </a:cubicBezTo>
                  <a:cubicBezTo>
                    <a:pt x="21468" y="12894"/>
                    <a:pt x="21466" y="12894"/>
                    <a:pt x="21464" y="12894"/>
                  </a:cubicBezTo>
                  <a:cubicBezTo>
                    <a:pt x="21445" y="12892"/>
                    <a:pt x="21428" y="12892"/>
                    <a:pt x="21412" y="12892"/>
                  </a:cubicBezTo>
                  <a:cubicBezTo>
                    <a:pt x="21304" y="12892"/>
                    <a:pt x="21257" y="12931"/>
                    <a:pt x="21257" y="13017"/>
                  </a:cubicBezTo>
                  <a:cubicBezTo>
                    <a:pt x="21257" y="13154"/>
                    <a:pt x="21145" y="13248"/>
                    <a:pt x="20981" y="13248"/>
                  </a:cubicBezTo>
                  <a:cubicBezTo>
                    <a:pt x="20921" y="13248"/>
                    <a:pt x="20821" y="13317"/>
                    <a:pt x="20764" y="13397"/>
                  </a:cubicBezTo>
                  <a:cubicBezTo>
                    <a:pt x="20709" y="13479"/>
                    <a:pt x="20645" y="13546"/>
                    <a:pt x="20627" y="13546"/>
                  </a:cubicBezTo>
                  <a:cubicBezTo>
                    <a:pt x="20609" y="13546"/>
                    <a:pt x="20611" y="13525"/>
                    <a:pt x="20633" y="13497"/>
                  </a:cubicBezTo>
                  <a:cubicBezTo>
                    <a:pt x="20657" y="13469"/>
                    <a:pt x="20602" y="13448"/>
                    <a:pt x="20508" y="13448"/>
                  </a:cubicBezTo>
                  <a:cubicBezTo>
                    <a:pt x="20388" y="13448"/>
                    <a:pt x="20352" y="13469"/>
                    <a:pt x="20379" y="13524"/>
                  </a:cubicBezTo>
                  <a:cubicBezTo>
                    <a:pt x="20407" y="13577"/>
                    <a:pt x="20363" y="13608"/>
                    <a:pt x="20269" y="13608"/>
                  </a:cubicBezTo>
                  <a:cubicBezTo>
                    <a:pt x="20244" y="13608"/>
                    <a:pt x="20216" y="13606"/>
                    <a:pt x="20185" y="13602"/>
                  </a:cubicBezTo>
                  <a:cubicBezTo>
                    <a:pt x="20183" y="13601"/>
                    <a:pt x="20181" y="13601"/>
                    <a:pt x="20179" y="13601"/>
                  </a:cubicBezTo>
                  <a:cubicBezTo>
                    <a:pt x="20153" y="13601"/>
                    <a:pt x="20150" y="13620"/>
                    <a:pt x="20172" y="13646"/>
                  </a:cubicBezTo>
                  <a:cubicBezTo>
                    <a:pt x="20197" y="13675"/>
                    <a:pt x="20185" y="13699"/>
                    <a:pt x="20148" y="13699"/>
                  </a:cubicBezTo>
                  <a:cubicBezTo>
                    <a:pt x="20109" y="13699"/>
                    <a:pt x="20085" y="13716"/>
                    <a:pt x="20094" y="13740"/>
                  </a:cubicBezTo>
                  <a:cubicBezTo>
                    <a:pt x="20115" y="13799"/>
                    <a:pt x="19702" y="14096"/>
                    <a:pt x="19602" y="14096"/>
                  </a:cubicBezTo>
                  <a:cubicBezTo>
                    <a:pt x="19559" y="14096"/>
                    <a:pt x="19545" y="14109"/>
                    <a:pt x="19570" y="14128"/>
                  </a:cubicBezTo>
                  <a:cubicBezTo>
                    <a:pt x="19642" y="14181"/>
                    <a:pt x="19408" y="14342"/>
                    <a:pt x="19257" y="14342"/>
                  </a:cubicBezTo>
                  <a:cubicBezTo>
                    <a:pt x="19100" y="14342"/>
                    <a:pt x="18656" y="14655"/>
                    <a:pt x="18714" y="14725"/>
                  </a:cubicBezTo>
                  <a:cubicBezTo>
                    <a:pt x="18733" y="14748"/>
                    <a:pt x="18699" y="14770"/>
                    <a:pt x="18636" y="14775"/>
                  </a:cubicBezTo>
                  <a:cubicBezTo>
                    <a:pt x="18317" y="14792"/>
                    <a:pt x="18130" y="14833"/>
                    <a:pt x="18124" y="14880"/>
                  </a:cubicBezTo>
                  <a:lnTo>
                    <a:pt x="18107" y="15001"/>
                  </a:lnTo>
                  <a:cubicBezTo>
                    <a:pt x="18103" y="15025"/>
                    <a:pt x="18096" y="15036"/>
                    <a:pt x="18086" y="15036"/>
                  </a:cubicBezTo>
                  <a:cubicBezTo>
                    <a:pt x="18076" y="15036"/>
                    <a:pt x="18064" y="15028"/>
                    <a:pt x="18050" y="15010"/>
                  </a:cubicBezTo>
                  <a:cubicBezTo>
                    <a:pt x="18024" y="14982"/>
                    <a:pt x="17950" y="14957"/>
                    <a:pt x="17887" y="14957"/>
                  </a:cubicBezTo>
                  <a:cubicBezTo>
                    <a:pt x="17813" y="14957"/>
                    <a:pt x="17793" y="14974"/>
                    <a:pt x="17832" y="15010"/>
                  </a:cubicBezTo>
                  <a:cubicBezTo>
                    <a:pt x="17871" y="15046"/>
                    <a:pt x="17853" y="15104"/>
                    <a:pt x="17790" y="15165"/>
                  </a:cubicBezTo>
                  <a:cubicBezTo>
                    <a:pt x="17749" y="15206"/>
                    <a:pt x="17717" y="15227"/>
                    <a:pt x="17694" y="15227"/>
                  </a:cubicBezTo>
                  <a:cubicBezTo>
                    <a:pt x="17680" y="15227"/>
                    <a:pt x="17669" y="15219"/>
                    <a:pt x="17662" y="15204"/>
                  </a:cubicBezTo>
                  <a:cubicBezTo>
                    <a:pt x="17651" y="15180"/>
                    <a:pt x="17614" y="15166"/>
                    <a:pt x="17569" y="15166"/>
                  </a:cubicBezTo>
                  <a:cubicBezTo>
                    <a:pt x="17554" y="15166"/>
                    <a:pt x="17538" y="15168"/>
                    <a:pt x="17522" y="15171"/>
                  </a:cubicBezTo>
                  <a:cubicBezTo>
                    <a:pt x="17508" y="15175"/>
                    <a:pt x="17498" y="15176"/>
                    <a:pt x="17491" y="15176"/>
                  </a:cubicBezTo>
                  <a:cubicBezTo>
                    <a:pt x="17462" y="15176"/>
                    <a:pt x="17490" y="15148"/>
                    <a:pt x="17571" y="15097"/>
                  </a:cubicBezTo>
                  <a:cubicBezTo>
                    <a:pt x="17659" y="15042"/>
                    <a:pt x="17717" y="14982"/>
                    <a:pt x="17696" y="14966"/>
                  </a:cubicBezTo>
                  <a:cubicBezTo>
                    <a:pt x="17694" y="14963"/>
                    <a:pt x="17689" y="14963"/>
                    <a:pt x="17684" y="14963"/>
                  </a:cubicBezTo>
                  <a:cubicBezTo>
                    <a:pt x="17649" y="14963"/>
                    <a:pt x="17559" y="15002"/>
                    <a:pt x="17468" y="15063"/>
                  </a:cubicBezTo>
                  <a:cubicBezTo>
                    <a:pt x="17311" y="15165"/>
                    <a:pt x="17295" y="15197"/>
                    <a:pt x="17374" y="15236"/>
                  </a:cubicBezTo>
                  <a:cubicBezTo>
                    <a:pt x="17410" y="15253"/>
                    <a:pt x="17451" y="15262"/>
                    <a:pt x="17486" y="15262"/>
                  </a:cubicBezTo>
                  <a:cubicBezTo>
                    <a:pt x="17507" y="15262"/>
                    <a:pt x="17526" y="15259"/>
                    <a:pt x="17541" y="15252"/>
                  </a:cubicBezTo>
                  <a:cubicBezTo>
                    <a:pt x="17552" y="15247"/>
                    <a:pt x="17559" y="15245"/>
                    <a:pt x="17563" y="15245"/>
                  </a:cubicBezTo>
                  <a:cubicBezTo>
                    <a:pt x="17573" y="15245"/>
                    <a:pt x="17564" y="15259"/>
                    <a:pt x="17535" y="15283"/>
                  </a:cubicBezTo>
                  <a:cubicBezTo>
                    <a:pt x="17504" y="15308"/>
                    <a:pt x="17473" y="15320"/>
                    <a:pt x="17437" y="15320"/>
                  </a:cubicBezTo>
                  <a:cubicBezTo>
                    <a:pt x="17408" y="15320"/>
                    <a:pt x="17375" y="15312"/>
                    <a:pt x="17337" y="15297"/>
                  </a:cubicBezTo>
                  <a:cubicBezTo>
                    <a:pt x="17299" y="15282"/>
                    <a:pt x="17254" y="15275"/>
                    <a:pt x="17207" y="15275"/>
                  </a:cubicBezTo>
                  <a:cubicBezTo>
                    <a:pt x="17157" y="15275"/>
                    <a:pt x="17103" y="15283"/>
                    <a:pt x="17049" y="15300"/>
                  </a:cubicBezTo>
                  <a:cubicBezTo>
                    <a:pt x="16949" y="15330"/>
                    <a:pt x="16916" y="15358"/>
                    <a:pt x="16966" y="15373"/>
                  </a:cubicBezTo>
                  <a:cubicBezTo>
                    <a:pt x="16979" y="15376"/>
                    <a:pt x="16993" y="15378"/>
                    <a:pt x="17008" y="15378"/>
                  </a:cubicBezTo>
                  <a:cubicBezTo>
                    <a:pt x="17054" y="15378"/>
                    <a:pt x="17106" y="15363"/>
                    <a:pt x="17148" y="15337"/>
                  </a:cubicBezTo>
                  <a:cubicBezTo>
                    <a:pt x="17184" y="15315"/>
                    <a:pt x="17209" y="15304"/>
                    <a:pt x="17228" y="15304"/>
                  </a:cubicBezTo>
                  <a:cubicBezTo>
                    <a:pt x="17252" y="15304"/>
                    <a:pt x="17268" y="15322"/>
                    <a:pt x="17286" y="15358"/>
                  </a:cubicBezTo>
                  <a:cubicBezTo>
                    <a:pt x="17339" y="15470"/>
                    <a:pt x="17290" y="15498"/>
                    <a:pt x="17020" y="15507"/>
                  </a:cubicBezTo>
                  <a:cubicBezTo>
                    <a:pt x="16789" y="15516"/>
                    <a:pt x="16599" y="15585"/>
                    <a:pt x="16807" y="15585"/>
                  </a:cubicBezTo>
                  <a:cubicBezTo>
                    <a:pt x="16925" y="15585"/>
                    <a:pt x="16947" y="15670"/>
                    <a:pt x="16857" y="15774"/>
                  </a:cubicBezTo>
                  <a:cubicBezTo>
                    <a:pt x="16835" y="15800"/>
                    <a:pt x="16820" y="15813"/>
                    <a:pt x="16807" y="15813"/>
                  </a:cubicBezTo>
                  <a:cubicBezTo>
                    <a:pt x="16791" y="15813"/>
                    <a:pt x="16778" y="15795"/>
                    <a:pt x="16760" y="15759"/>
                  </a:cubicBezTo>
                  <a:cubicBezTo>
                    <a:pt x="16743" y="15726"/>
                    <a:pt x="16708" y="15704"/>
                    <a:pt x="16678" y="15704"/>
                  </a:cubicBezTo>
                  <a:cubicBezTo>
                    <a:pt x="16671" y="15704"/>
                    <a:pt x="16663" y="15705"/>
                    <a:pt x="16656" y="15709"/>
                  </a:cubicBezTo>
                  <a:cubicBezTo>
                    <a:pt x="16620" y="15727"/>
                    <a:pt x="16608" y="15770"/>
                    <a:pt x="16628" y="15806"/>
                  </a:cubicBezTo>
                  <a:cubicBezTo>
                    <a:pt x="16647" y="15843"/>
                    <a:pt x="16626" y="15891"/>
                    <a:pt x="16581" y="15912"/>
                  </a:cubicBezTo>
                  <a:cubicBezTo>
                    <a:pt x="16562" y="15920"/>
                    <a:pt x="16549" y="15925"/>
                    <a:pt x="16541" y="15925"/>
                  </a:cubicBezTo>
                  <a:cubicBezTo>
                    <a:pt x="16526" y="15925"/>
                    <a:pt x="16532" y="15909"/>
                    <a:pt x="16556" y="15879"/>
                  </a:cubicBezTo>
                  <a:cubicBezTo>
                    <a:pt x="16568" y="15864"/>
                    <a:pt x="16568" y="15856"/>
                    <a:pt x="16559" y="15856"/>
                  </a:cubicBezTo>
                  <a:cubicBezTo>
                    <a:pt x="16544" y="15856"/>
                    <a:pt x="16506" y="15874"/>
                    <a:pt x="16453" y="15907"/>
                  </a:cubicBezTo>
                  <a:cubicBezTo>
                    <a:pt x="16365" y="15961"/>
                    <a:pt x="16277" y="16015"/>
                    <a:pt x="16258" y="16025"/>
                  </a:cubicBezTo>
                  <a:cubicBezTo>
                    <a:pt x="16252" y="16028"/>
                    <a:pt x="16254" y="16030"/>
                    <a:pt x="16262" y="16030"/>
                  </a:cubicBezTo>
                  <a:cubicBezTo>
                    <a:pt x="16280" y="16030"/>
                    <a:pt x="16326" y="16023"/>
                    <a:pt x="16390" y="16010"/>
                  </a:cubicBezTo>
                  <a:cubicBezTo>
                    <a:pt x="16451" y="15998"/>
                    <a:pt x="16488" y="15991"/>
                    <a:pt x="16502" y="15991"/>
                  </a:cubicBezTo>
                  <a:cubicBezTo>
                    <a:pt x="16523" y="15991"/>
                    <a:pt x="16495" y="16005"/>
                    <a:pt x="16425" y="16037"/>
                  </a:cubicBezTo>
                  <a:cubicBezTo>
                    <a:pt x="16329" y="16082"/>
                    <a:pt x="16237" y="16134"/>
                    <a:pt x="16149" y="16194"/>
                  </a:cubicBezTo>
                  <a:cubicBezTo>
                    <a:pt x="16086" y="16234"/>
                    <a:pt x="16014" y="16260"/>
                    <a:pt x="15963" y="16260"/>
                  </a:cubicBezTo>
                  <a:cubicBezTo>
                    <a:pt x="15947" y="16260"/>
                    <a:pt x="15933" y="16257"/>
                    <a:pt x="15922" y="16252"/>
                  </a:cubicBezTo>
                  <a:cubicBezTo>
                    <a:pt x="15902" y="16243"/>
                    <a:pt x="15887" y="16238"/>
                    <a:pt x="15879" y="16238"/>
                  </a:cubicBezTo>
                  <a:cubicBezTo>
                    <a:pt x="15867" y="16238"/>
                    <a:pt x="15869" y="16247"/>
                    <a:pt x="15885" y="16267"/>
                  </a:cubicBezTo>
                  <a:cubicBezTo>
                    <a:pt x="15910" y="16295"/>
                    <a:pt x="15847" y="16358"/>
                    <a:pt x="15747" y="16406"/>
                  </a:cubicBezTo>
                  <a:cubicBezTo>
                    <a:pt x="15619" y="16471"/>
                    <a:pt x="15498" y="16547"/>
                    <a:pt x="15383" y="16635"/>
                  </a:cubicBezTo>
                  <a:cubicBezTo>
                    <a:pt x="15295" y="16704"/>
                    <a:pt x="15240" y="16736"/>
                    <a:pt x="15206" y="16736"/>
                  </a:cubicBezTo>
                  <a:cubicBezTo>
                    <a:pt x="15188" y="16736"/>
                    <a:pt x="15175" y="16728"/>
                    <a:pt x="15167" y="16711"/>
                  </a:cubicBezTo>
                  <a:cubicBezTo>
                    <a:pt x="15149" y="16676"/>
                    <a:pt x="15089" y="16644"/>
                    <a:pt x="15038" y="16644"/>
                  </a:cubicBezTo>
                  <a:cubicBezTo>
                    <a:pt x="14977" y="16644"/>
                    <a:pt x="14965" y="16664"/>
                    <a:pt x="15004" y="16700"/>
                  </a:cubicBezTo>
                  <a:cubicBezTo>
                    <a:pt x="15041" y="16734"/>
                    <a:pt x="15029" y="16789"/>
                    <a:pt x="14970" y="16850"/>
                  </a:cubicBezTo>
                  <a:cubicBezTo>
                    <a:pt x="14934" y="16887"/>
                    <a:pt x="14901" y="16909"/>
                    <a:pt x="14886" y="16909"/>
                  </a:cubicBezTo>
                  <a:cubicBezTo>
                    <a:pt x="14879" y="16909"/>
                    <a:pt x="14876" y="16906"/>
                    <a:pt x="14876" y="16898"/>
                  </a:cubicBezTo>
                  <a:cubicBezTo>
                    <a:pt x="14876" y="16871"/>
                    <a:pt x="14913" y="16820"/>
                    <a:pt x="14955" y="16786"/>
                  </a:cubicBezTo>
                  <a:cubicBezTo>
                    <a:pt x="15003" y="16749"/>
                    <a:pt x="15007" y="16725"/>
                    <a:pt x="14964" y="16725"/>
                  </a:cubicBezTo>
                  <a:cubicBezTo>
                    <a:pt x="14882" y="16725"/>
                    <a:pt x="14644" y="16923"/>
                    <a:pt x="14591" y="17037"/>
                  </a:cubicBezTo>
                  <a:cubicBezTo>
                    <a:pt x="14568" y="17086"/>
                    <a:pt x="14482" y="17122"/>
                    <a:pt x="14388" y="17122"/>
                  </a:cubicBezTo>
                  <a:cubicBezTo>
                    <a:pt x="14282" y="17122"/>
                    <a:pt x="14210" y="17156"/>
                    <a:pt x="14183" y="17222"/>
                  </a:cubicBezTo>
                  <a:cubicBezTo>
                    <a:pt x="14133" y="17342"/>
                    <a:pt x="13866" y="17484"/>
                    <a:pt x="13705" y="17484"/>
                  </a:cubicBezTo>
                  <a:cubicBezTo>
                    <a:pt x="13696" y="17484"/>
                    <a:pt x="13687" y="17484"/>
                    <a:pt x="13679" y="17483"/>
                  </a:cubicBezTo>
                  <a:cubicBezTo>
                    <a:pt x="13669" y="17482"/>
                    <a:pt x="13660" y="17481"/>
                    <a:pt x="13651" y="17481"/>
                  </a:cubicBezTo>
                  <a:cubicBezTo>
                    <a:pt x="13600" y="17481"/>
                    <a:pt x="13560" y="17498"/>
                    <a:pt x="13560" y="17522"/>
                  </a:cubicBezTo>
                  <a:cubicBezTo>
                    <a:pt x="13560" y="17542"/>
                    <a:pt x="13572" y="17553"/>
                    <a:pt x="13591" y="17553"/>
                  </a:cubicBezTo>
                  <a:cubicBezTo>
                    <a:pt x="13603" y="17553"/>
                    <a:pt x="13618" y="17549"/>
                    <a:pt x="13634" y="17541"/>
                  </a:cubicBezTo>
                  <a:cubicBezTo>
                    <a:pt x="13650" y="17534"/>
                    <a:pt x="13662" y="17530"/>
                    <a:pt x="13669" y="17530"/>
                  </a:cubicBezTo>
                  <a:cubicBezTo>
                    <a:pt x="13682" y="17530"/>
                    <a:pt x="13682" y="17541"/>
                    <a:pt x="13665" y="17562"/>
                  </a:cubicBezTo>
                  <a:cubicBezTo>
                    <a:pt x="13647" y="17586"/>
                    <a:pt x="13612" y="17599"/>
                    <a:pt x="13576" y="17599"/>
                  </a:cubicBezTo>
                  <a:cubicBezTo>
                    <a:pt x="13562" y="17599"/>
                    <a:pt x="13548" y="17598"/>
                    <a:pt x="13534" y="17593"/>
                  </a:cubicBezTo>
                  <a:cubicBezTo>
                    <a:pt x="13525" y="17591"/>
                    <a:pt x="13515" y="17590"/>
                    <a:pt x="13506" y="17590"/>
                  </a:cubicBezTo>
                  <a:cubicBezTo>
                    <a:pt x="13465" y="17590"/>
                    <a:pt x="13426" y="17611"/>
                    <a:pt x="13406" y="17647"/>
                  </a:cubicBezTo>
                  <a:cubicBezTo>
                    <a:pt x="13388" y="17682"/>
                    <a:pt x="13354" y="17704"/>
                    <a:pt x="13324" y="17704"/>
                  </a:cubicBezTo>
                  <a:cubicBezTo>
                    <a:pt x="13316" y="17704"/>
                    <a:pt x="13308" y="17702"/>
                    <a:pt x="13301" y="17699"/>
                  </a:cubicBezTo>
                  <a:cubicBezTo>
                    <a:pt x="13295" y="17696"/>
                    <a:pt x="13288" y="17695"/>
                    <a:pt x="13281" y="17695"/>
                  </a:cubicBezTo>
                  <a:cubicBezTo>
                    <a:pt x="13250" y="17695"/>
                    <a:pt x="13216" y="17724"/>
                    <a:pt x="13195" y="17771"/>
                  </a:cubicBezTo>
                  <a:cubicBezTo>
                    <a:pt x="13174" y="17818"/>
                    <a:pt x="13141" y="17848"/>
                    <a:pt x="13112" y="17848"/>
                  </a:cubicBezTo>
                  <a:cubicBezTo>
                    <a:pt x="13106" y="17848"/>
                    <a:pt x="13101" y="17847"/>
                    <a:pt x="13095" y="17844"/>
                  </a:cubicBezTo>
                  <a:cubicBezTo>
                    <a:pt x="13093" y="17843"/>
                    <a:pt x="13089" y="17842"/>
                    <a:pt x="13085" y="17842"/>
                  </a:cubicBezTo>
                  <a:cubicBezTo>
                    <a:pt x="13040" y="17842"/>
                    <a:pt x="12916" y="17918"/>
                    <a:pt x="12788" y="18022"/>
                  </a:cubicBezTo>
                  <a:cubicBezTo>
                    <a:pt x="12649" y="18135"/>
                    <a:pt x="12470" y="18246"/>
                    <a:pt x="12387" y="18269"/>
                  </a:cubicBezTo>
                  <a:cubicBezTo>
                    <a:pt x="12302" y="18295"/>
                    <a:pt x="12252" y="18334"/>
                    <a:pt x="12270" y="18357"/>
                  </a:cubicBezTo>
                  <a:cubicBezTo>
                    <a:pt x="12290" y="18380"/>
                    <a:pt x="12233" y="18426"/>
                    <a:pt x="12139" y="18459"/>
                  </a:cubicBezTo>
                  <a:cubicBezTo>
                    <a:pt x="12033" y="18496"/>
                    <a:pt x="11990" y="18540"/>
                    <a:pt x="12020" y="18580"/>
                  </a:cubicBezTo>
                  <a:cubicBezTo>
                    <a:pt x="12036" y="18602"/>
                    <a:pt x="12041" y="18613"/>
                    <a:pt x="12034" y="18613"/>
                  </a:cubicBezTo>
                  <a:cubicBezTo>
                    <a:pt x="12030" y="18613"/>
                    <a:pt x="12023" y="18610"/>
                    <a:pt x="12014" y="18604"/>
                  </a:cubicBezTo>
                  <a:cubicBezTo>
                    <a:pt x="12003" y="18596"/>
                    <a:pt x="11987" y="18592"/>
                    <a:pt x="11969" y="18592"/>
                  </a:cubicBezTo>
                  <a:cubicBezTo>
                    <a:pt x="11939" y="18592"/>
                    <a:pt x="11901" y="18603"/>
                    <a:pt x="11869" y="18622"/>
                  </a:cubicBezTo>
                  <a:cubicBezTo>
                    <a:pt x="11835" y="18642"/>
                    <a:pt x="11807" y="18654"/>
                    <a:pt x="11791" y="18654"/>
                  </a:cubicBezTo>
                  <a:cubicBezTo>
                    <a:pt x="11782" y="18654"/>
                    <a:pt x="11778" y="18651"/>
                    <a:pt x="11778" y="18644"/>
                  </a:cubicBezTo>
                  <a:cubicBezTo>
                    <a:pt x="11778" y="18640"/>
                    <a:pt x="11774" y="18637"/>
                    <a:pt x="11768" y="18637"/>
                  </a:cubicBezTo>
                  <a:cubicBezTo>
                    <a:pt x="11744" y="18637"/>
                    <a:pt x="11680" y="18666"/>
                    <a:pt x="11606" y="18710"/>
                  </a:cubicBezTo>
                  <a:cubicBezTo>
                    <a:pt x="11512" y="18765"/>
                    <a:pt x="11372" y="18811"/>
                    <a:pt x="11299" y="18811"/>
                  </a:cubicBezTo>
                  <a:cubicBezTo>
                    <a:pt x="11226" y="18811"/>
                    <a:pt x="11184" y="18826"/>
                    <a:pt x="11208" y="18844"/>
                  </a:cubicBezTo>
                  <a:cubicBezTo>
                    <a:pt x="11263" y="18887"/>
                    <a:pt x="10971" y="19086"/>
                    <a:pt x="10870" y="19086"/>
                  </a:cubicBezTo>
                  <a:cubicBezTo>
                    <a:pt x="10863" y="19086"/>
                    <a:pt x="10856" y="19085"/>
                    <a:pt x="10851" y="19083"/>
                  </a:cubicBezTo>
                  <a:cubicBezTo>
                    <a:pt x="10845" y="19080"/>
                    <a:pt x="10838" y="19078"/>
                    <a:pt x="10832" y="19078"/>
                  </a:cubicBezTo>
                  <a:cubicBezTo>
                    <a:pt x="10801" y="19078"/>
                    <a:pt x="10768" y="19107"/>
                    <a:pt x="10753" y="19150"/>
                  </a:cubicBezTo>
                  <a:cubicBezTo>
                    <a:pt x="10735" y="19202"/>
                    <a:pt x="10612" y="19278"/>
                    <a:pt x="10487" y="19316"/>
                  </a:cubicBezTo>
                  <a:cubicBezTo>
                    <a:pt x="10362" y="19353"/>
                    <a:pt x="10224" y="19427"/>
                    <a:pt x="10188" y="19477"/>
                  </a:cubicBezTo>
                  <a:cubicBezTo>
                    <a:pt x="10159" y="19517"/>
                    <a:pt x="10107" y="19546"/>
                    <a:pt x="10063" y="19546"/>
                  </a:cubicBezTo>
                  <a:cubicBezTo>
                    <a:pt x="10054" y="19546"/>
                    <a:pt x="10046" y="19545"/>
                    <a:pt x="10038" y="19542"/>
                  </a:cubicBezTo>
                  <a:cubicBezTo>
                    <a:pt x="10032" y="19541"/>
                    <a:pt x="10026" y="19540"/>
                    <a:pt x="10019" y="19540"/>
                  </a:cubicBezTo>
                  <a:cubicBezTo>
                    <a:pt x="9967" y="19540"/>
                    <a:pt x="9879" y="19589"/>
                    <a:pt x="9806" y="19660"/>
                  </a:cubicBezTo>
                  <a:cubicBezTo>
                    <a:pt x="9734" y="19731"/>
                    <a:pt x="9654" y="19777"/>
                    <a:pt x="9609" y="19777"/>
                  </a:cubicBezTo>
                  <a:cubicBezTo>
                    <a:pt x="9601" y="19777"/>
                    <a:pt x="9595" y="19776"/>
                    <a:pt x="9590" y="19774"/>
                  </a:cubicBezTo>
                  <a:cubicBezTo>
                    <a:pt x="9578" y="19768"/>
                    <a:pt x="9568" y="19766"/>
                    <a:pt x="9562" y="19766"/>
                  </a:cubicBezTo>
                  <a:cubicBezTo>
                    <a:pt x="9548" y="19766"/>
                    <a:pt x="9549" y="19777"/>
                    <a:pt x="9565" y="19796"/>
                  </a:cubicBezTo>
                  <a:cubicBezTo>
                    <a:pt x="9618" y="19860"/>
                    <a:pt x="9251" y="20103"/>
                    <a:pt x="9101" y="20103"/>
                  </a:cubicBezTo>
                  <a:cubicBezTo>
                    <a:pt x="9044" y="20103"/>
                    <a:pt x="9014" y="20118"/>
                    <a:pt x="9038" y="20136"/>
                  </a:cubicBezTo>
                  <a:cubicBezTo>
                    <a:pt x="9105" y="20187"/>
                    <a:pt x="8950" y="20302"/>
                    <a:pt x="8811" y="20302"/>
                  </a:cubicBezTo>
                  <a:cubicBezTo>
                    <a:pt x="8742" y="20302"/>
                    <a:pt x="8686" y="20324"/>
                    <a:pt x="8686" y="20351"/>
                  </a:cubicBezTo>
                  <a:cubicBezTo>
                    <a:pt x="8686" y="20380"/>
                    <a:pt x="8648" y="20402"/>
                    <a:pt x="8605" y="20402"/>
                  </a:cubicBezTo>
                  <a:cubicBezTo>
                    <a:pt x="8560" y="20402"/>
                    <a:pt x="8484" y="20448"/>
                    <a:pt x="8435" y="20505"/>
                  </a:cubicBezTo>
                  <a:cubicBezTo>
                    <a:pt x="8382" y="20569"/>
                    <a:pt x="8367" y="20592"/>
                    <a:pt x="8401" y="20592"/>
                  </a:cubicBezTo>
                  <a:cubicBezTo>
                    <a:pt x="8418" y="20592"/>
                    <a:pt x="8448" y="20586"/>
                    <a:pt x="8492" y="20577"/>
                  </a:cubicBezTo>
                  <a:cubicBezTo>
                    <a:pt x="8530" y="20567"/>
                    <a:pt x="8558" y="20563"/>
                    <a:pt x="8577" y="20563"/>
                  </a:cubicBezTo>
                  <a:cubicBezTo>
                    <a:pt x="8606" y="20563"/>
                    <a:pt x="8610" y="20574"/>
                    <a:pt x="8592" y="20597"/>
                  </a:cubicBezTo>
                  <a:cubicBezTo>
                    <a:pt x="8569" y="20626"/>
                    <a:pt x="8492" y="20653"/>
                    <a:pt x="8429" y="20653"/>
                  </a:cubicBezTo>
                  <a:cubicBezTo>
                    <a:pt x="8366" y="20653"/>
                    <a:pt x="8257" y="20694"/>
                    <a:pt x="8201" y="20742"/>
                  </a:cubicBezTo>
                  <a:cubicBezTo>
                    <a:pt x="8128" y="20795"/>
                    <a:pt x="8042" y="20823"/>
                    <a:pt x="7953" y="20823"/>
                  </a:cubicBezTo>
                  <a:cubicBezTo>
                    <a:pt x="7950" y="20823"/>
                    <a:pt x="7948" y="20823"/>
                    <a:pt x="7946" y="20823"/>
                  </a:cubicBezTo>
                  <a:cubicBezTo>
                    <a:pt x="7940" y="20822"/>
                    <a:pt x="7933" y="20822"/>
                    <a:pt x="7927" y="20822"/>
                  </a:cubicBezTo>
                  <a:cubicBezTo>
                    <a:pt x="7760" y="20822"/>
                    <a:pt x="7533" y="20954"/>
                    <a:pt x="7632" y="21002"/>
                  </a:cubicBezTo>
                  <a:cubicBezTo>
                    <a:pt x="7668" y="21018"/>
                    <a:pt x="7601" y="21069"/>
                    <a:pt x="7481" y="21118"/>
                  </a:cubicBezTo>
                  <a:cubicBezTo>
                    <a:pt x="7412" y="21147"/>
                    <a:pt x="7370" y="21161"/>
                    <a:pt x="7357" y="21161"/>
                  </a:cubicBezTo>
                  <a:cubicBezTo>
                    <a:pt x="7347" y="21161"/>
                    <a:pt x="7357" y="21152"/>
                    <a:pt x="7389" y="21133"/>
                  </a:cubicBezTo>
                  <a:cubicBezTo>
                    <a:pt x="7464" y="21085"/>
                    <a:pt x="7483" y="21048"/>
                    <a:pt x="7443" y="21029"/>
                  </a:cubicBezTo>
                  <a:cubicBezTo>
                    <a:pt x="7435" y="21025"/>
                    <a:pt x="7427" y="21023"/>
                    <a:pt x="7418" y="21023"/>
                  </a:cubicBezTo>
                  <a:cubicBezTo>
                    <a:pt x="7380" y="21023"/>
                    <a:pt x="7330" y="21052"/>
                    <a:pt x="7292" y="21097"/>
                  </a:cubicBezTo>
                  <a:cubicBezTo>
                    <a:pt x="7243" y="21154"/>
                    <a:pt x="7183" y="21196"/>
                    <a:pt x="7150" y="21196"/>
                  </a:cubicBezTo>
                  <a:cubicBezTo>
                    <a:pt x="7062" y="21196"/>
                    <a:pt x="6777" y="21432"/>
                    <a:pt x="6825" y="21466"/>
                  </a:cubicBezTo>
                  <a:cubicBezTo>
                    <a:pt x="6855" y="21489"/>
                    <a:pt x="6759" y="21506"/>
                    <a:pt x="6631" y="21506"/>
                  </a:cubicBezTo>
                  <a:cubicBezTo>
                    <a:pt x="6595" y="21506"/>
                    <a:pt x="6556" y="21505"/>
                    <a:pt x="6517" y="21502"/>
                  </a:cubicBezTo>
                  <a:cubicBezTo>
                    <a:pt x="6509" y="21501"/>
                    <a:pt x="6501" y="21501"/>
                    <a:pt x="6494" y="21501"/>
                  </a:cubicBezTo>
                  <a:cubicBezTo>
                    <a:pt x="6452" y="21501"/>
                    <a:pt x="6447" y="21512"/>
                    <a:pt x="6483" y="21532"/>
                  </a:cubicBezTo>
                  <a:cubicBezTo>
                    <a:pt x="6522" y="21558"/>
                    <a:pt x="6552" y="21596"/>
                    <a:pt x="6567" y="21641"/>
                  </a:cubicBezTo>
                  <a:cubicBezTo>
                    <a:pt x="6576" y="21673"/>
                    <a:pt x="6578" y="21689"/>
                    <a:pt x="6565" y="21689"/>
                  </a:cubicBezTo>
                  <a:cubicBezTo>
                    <a:pt x="6552" y="21689"/>
                    <a:pt x="6524" y="21673"/>
                    <a:pt x="6474" y="21641"/>
                  </a:cubicBezTo>
                  <a:cubicBezTo>
                    <a:pt x="6426" y="21611"/>
                    <a:pt x="6399" y="21595"/>
                    <a:pt x="6388" y="21595"/>
                  </a:cubicBezTo>
                  <a:cubicBezTo>
                    <a:pt x="6376" y="21595"/>
                    <a:pt x="6382" y="21614"/>
                    <a:pt x="6400" y="21651"/>
                  </a:cubicBezTo>
                  <a:cubicBezTo>
                    <a:pt x="6423" y="21700"/>
                    <a:pt x="6408" y="21720"/>
                    <a:pt x="6339" y="21720"/>
                  </a:cubicBezTo>
                  <a:cubicBezTo>
                    <a:pt x="6322" y="21720"/>
                    <a:pt x="6303" y="21719"/>
                    <a:pt x="6280" y="21717"/>
                  </a:cubicBezTo>
                  <a:cubicBezTo>
                    <a:pt x="6264" y="21715"/>
                    <a:pt x="6248" y="21715"/>
                    <a:pt x="6232" y="21715"/>
                  </a:cubicBezTo>
                  <a:cubicBezTo>
                    <a:pt x="6163" y="21715"/>
                    <a:pt x="6103" y="21727"/>
                    <a:pt x="6086" y="21748"/>
                  </a:cubicBezTo>
                  <a:cubicBezTo>
                    <a:pt x="6065" y="21772"/>
                    <a:pt x="6089" y="21794"/>
                    <a:pt x="6132" y="21797"/>
                  </a:cubicBezTo>
                  <a:cubicBezTo>
                    <a:pt x="6177" y="21800"/>
                    <a:pt x="6126" y="21833"/>
                    <a:pt x="6021" y="21869"/>
                  </a:cubicBezTo>
                  <a:cubicBezTo>
                    <a:pt x="5940" y="21896"/>
                    <a:pt x="5853" y="21912"/>
                    <a:pt x="5801" y="21912"/>
                  </a:cubicBezTo>
                  <a:cubicBezTo>
                    <a:pt x="5784" y="21912"/>
                    <a:pt x="5771" y="21910"/>
                    <a:pt x="5762" y="21906"/>
                  </a:cubicBezTo>
                  <a:cubicBezTo>
                    <a:pt x="5752" y="21901"/>
                    <a:pt x="5744" y="21899"/>
                    <a:pt x="5739" y="21899"/>
                  </a:cubicBezTo>
                  <a:cubicBezTo>
                    <a:pt x="5728" y="21899"/>
                    <a:pt x="5731" y="21912"/>
                    <a:pt x="5750" y="21934"/>
                  </a:cubicBezTo>
                  <a:cubicBezTo>
                    <a:pt x="5777" y="21967"/>
                    <a:pt x="5747" y="21990"/>
                    <a:pt x="5671" y="21990"/>
                  </a:cubicBezTo>
                  <a:cubicBezTo>
                    <a:pt x="5515" y="21990"/>
                    <a:pt x="5298" y="22161"/>
                    <a:pt x="5361" y="22236"/>
                  </a:cubicBezTo>
                  <a:cubicBezTo>
                    <a:pt x="5382" y="22260"/>
                    <a:pt x="5373" y="22272"/>
                    <a:pt x="5332" y="22272"/>
                  </a:cubicBezTo>
                  <a:cubicBezTo>
                    <a:pt x="5308" y="22272"/>
                    <a:pt x="5273" y="22268"/>
                    <a:pt x="5227" y="22260"/>
                  </a:cubicBezTo>
                  <a:cubicBezTo>
                    <a:pt x="5180" y="22251"/>
                    <a:pt x="5145" y="22247"/>
                    <a:pt x="5121" y="22247"/>
                  </a:cubicBezTo>
                  <a:cubicBezTo>
                    <a:pt x="5080" y="22247"/>
                    <a:pt x="5071" y="22259"/>
                    <a:pt x="5092" y="22284"/>
                  </a:cubicBezTo>
                  <a:cubicBezTo>
                    <a:pt x="5113" y="22308"/>
                    <a:pt x="5112" y="22320"/>
                    <a:pt x="5091" y="22320"/>
                  </a:cubicBezTo>
                  <a:cubicBezTo>
                    <a:pt x="5079" y="22320"/>
                    <a:pt x="5060" y="22317"/>
                    <a:pt x="5036" y="22309"/>
                  </a:cubicBezTo>
                  <a:cubicBezTo>
                    <a:pt x="5018" y="22304"/>
                    <a:pt x="5001" y="22301"/>
                    <a:pt x="4986" y="22301"/>
                  </a:cubicBezTo>
                  <a:cubicBezTo>
                    <a:pt x="4955" y="22301"/>
                    <a:pt x="4933" y="22313"/>
                    <a:pt x="4933" y="22333"/>
                  </a:cubicBezTo>
                  <a:cubicBezTo>
                    <a:pt x="4933" y="22363"/>
                    <a:pt x="4900" y="22388"/>
                    <a:pt x="4864" y="22388"/>
                  </a:cubicBezTo>
                  <a:cubicBezTo>
                    <a:pt x="4828" y="22388"/>
                    <a:pt x="4746" y="22425"/>
                    <a:pt x="4691" y="22467"/>
                  </a:cubicBezTo>
                  <a:cubicBezTo>
                    <a:pt x="4606" y="22534"/>
                    <a:pt x="4604" y="22557"/>
                    <a:pt x="4679" y="22594"/>
                  </a:cubicBezTo>
                  <a:cubicBezTo>
                    <a:pt x="4754" y="22630"/>
                    <a:pt x="4751" y="22639"/>
                    <a:pt x="4669" y="22639"/>
                  </a:cubicBezTo>
                  <a:cubicBezTo>
                    <a:pt x="4609" y="22637"/>
                    <a:pt x="4549" y="22619"/>
                    <a:pt x="4497" y="22587"/>
                  </a:cubicBezTo>
                  <a:cubicBezTo>
                    <a:pt x="4475" y="22571"/>
                    <a:pt x="4454" y="22563"/>
                    <a:pt x="4431" y="22563"/>
                  </a:cubicBezTo>
                  <a:cubicBezTo>
                    <a:pt x="4400" y="22563"/>
                    <a:pt x="4365" y="22578"/>
                    <a:pt x="4321" y="22610"/>
                  </a:cubicBezTo>
                  <a:cubicBezTo>
                    <a:pt x="4266" y="22651"/>
                    <a:pt x="4179" y="22687"/>
                    <a:pt x="4133" y="22688"/>
                  </a:cubicBezTo>
                  <a:cubicBezTo>
                    <a:pt x="4078" y="22690"/>
                    <a:pt x="4090" y="22713"/>
                    <a:pt x="4164" y="22757"/>
                  </a:cubicBezTo>
                  <a:cubicBezTo>
                    <a:pt x="4272" y="22818"/>
                    <a:pt x="4269" y="22825"/>
                    <a:pt x="4118" y="22846"/>
                  </a:cubicBezTo>
                  <a:cubicBezTo>
                    <a:pt x="4090" y="22851"/>
                    <a:pt x="4064" y="22853"/>
                    <a:pt x="4044" y="22853"/>
                  </a:cubicBezTo>
                  <a:cubicBezTo>
                    <a:pt x="4000" y="22853"/>
                    <a:pt x="3976" y="22844"/>
                    <a:pt x="3990" y="22828"/>
                  </a:cubicBezTo>
                  <a:cubicBezTo>
                    <a:pt x="4007" y="22804"/>
                    <a:pt x="3976" y="22785"/>
                    <a:pt x="3919" y="22785"/>
                  </a:cubicBezTo>
                  <a:cubicBezTo>
                    <a:pt x="3864" y="22785"/>
                    <a:pt x="3782" y="22840"/>
                    <a:pt x="3739" y="22913"/>
                  </a:cubicBezTo>
                  <a:cubicBezTo>
                    <a:pt x="3693" y="22987"/>
                    <a:pt x="3640" y="23022"/>
                    <a:pt x="3578" y="23022"/>
                  </a:cubicBezTo>
                  <a:cubicBezTo>
                    <a:pt x="3567" y="23022"/>
                    <a:pt x="3557" y="23021"/>
                    <a:pt x="3546" y="23019"/>
                  </a:cubicBezTo>
                  <a:cubicBezTo>
                    <a:pt x="3527" y="23016"/>
                    <a:pt x="3512" y="23014"/>
                    <a:pt x="3499" y="23014"/>
                  </a:cubicBezTo>
                  <a:cubicBezTo>
                    <a:pt x="3459" y="23014"/>
                    <a:pt x="3451" y="23033"/>
                    <a:pt x="3472" y="23079"/>
                  </a:cubicBezTo>
                  <a:cubicBezTo>
                    <a:pt x="3497" y="23125"/>
                    <a:pt x="3533" y="23166"/>
                    <a:pt x="3579" y="23194"/>
                  </a:cubicBezTo>
                  <a:cubicBezTo>
                    <a:pt x="3616" y="23213"/>
                    <a:pt x="3628" y="23245"/>
                    <a:pt x="3603" y="23263"/>
                  </a:cubicBezTo>
                  <a:cubicBezTo>
                    <a:pt x="3595" y="23269"/>
                    <a:pt x="3583" y="23272"/>
                    <a:pt x="3568" y="23272"/>
                  </a:cubicBezTo>
                  <a:cubicBezTo>
                    <a:pt x="3539" y="23272"/>
                    <a:pt x="3500" y="23260"/>
                    <a:pt x="3463" y="23237"/>
                  </a:cubicBezTo>
                  <a:cubicBezTo>
                    <a:pt x="3425" y="23214"/>
                    <a:pt x="3392" y="23203"/>
                    <a:pt x="3354" y="23203"/>
                  </a:cubicBezTo>
                  <a:cubicBezTo>
                    <a:pt x="3319" y="23203"/>
                    <a:pt x="3279" y="23213"/>
                    <a:pt x="3230" y="23233"/>
                  </a:cubicBezTo>
                  <a:cubicBezTo>
                    <a:pt x="3182" y="23252"/>
                    <a:pt x="3152" y="23262"/>
                    <a:pt x="3136" y="23262"/>
                  </a:cubicBezTo>
                  <a:cubicBezTo>
                    <a:pt x="3114" y="23262"/>
                    <a:pt x="3118" y="23244"/>
                    <a:pt x="3137" y="23204"/>
                  </a:cubicBezTo>
                  <a:cubicBezTo>
                    <a:pt x="3159" y="23160"/>
                    <a:pt x="3154" y="23140"/>
                    <a:pt x="3122" y="23140"/>
                  </a:cubicBezTo>
                  <a:cubicBezTo>
                    <a:pt x="3112" y="23140"/>
                    <a:pt x="3101" y="23141"/>
                    <a:pt x="3087" y="23145"/>
                  </a:cubicBezTo>
                  <a:cubicBezTo>
                    <a:pt x="3039" y="23157"/>
                    <a:pt x="2997" y="23218"/>
                    <a:pt x="3000" y="23276"/>
                  </a:cubicBezTo>
                  <a:cubicBezTo>
                    <a:pt x="3002" y="23333"/>
                    <a:pt x="2978" y="23382"/>
                    <a:pt x="2949" y="23382"/>
                  </a:cubicBezTo>
                  <a:cubicBezTo>
                    <a:pt x="2921" y="23382"/>
                    <a:pt x="2896" y="23412"/>
                    <a:pt x="2896" y="23455"/>
                  </a:cubicBezTo>
                  <a:cubicBezTo>
                    <a:pt x="2896" y="23499"/>
                    <a:pt x="2859" y="23517"/>
                    <a:pt x="2752" y="23517"/>
                  </a:cubicBezTo>
                  <a:cubicBezTo>
                    <a:pt x="2719" y="23517"/>
                    <a:pt x="2680" y="23515"/>
                    <a:pt x="2633" y="23512"/>
                  </a:cubicBezTo>
                  <a:cubicBezTo>
                    <a:pt x="2599" y="23510"/>
                    <a:pt x="2568" y="23508"/>
                    <a:pt x="2538" y="23508"/>
                  </a:cubicBezTo>
                  <a:cubicBezTo>
                    <a:pt x="2324" y="23508"/>
                    <a:pt x="2240" y="23568"/>
                    <a:pt x="2375" y="23639"/>
                  </a:cubicBezTo>
                  <a:cubicBezTo>
                    <a:pt x="2412" y="23658"/>
                    <a:pt x="2420" y="23668"/>
                    <a:pt x="2399" y="23668"/>
                  </a:cubicBezTo>
                  <a:cubicBezTo>
                    <a:pt x="2384" y="23668"/>
                    <a:pt x="2352" y="23662"/>
                    <a:pt x="2303" y="23652"/>
                  </a:cubicBezTo>
                  <a:cubicBezTo>
                    <a:pt x="2211" y="23633"/>
                    <a:pt x="2117" y="23594"/>
                    <a:pt x="2090" y="23563"/>
                  </a:cubicBezTo>
                  <a:cubicBezTo>
                    <a:pt x="2080" y="23552"/>
                    <a:pt x="2072" y="23547"/>
                    <a:pt x="2064" y="23547"/>
                  </a:cubicBezTo>
                  <a:cubicBezTo>
                    <a:pt x="2051" y="23547"/>
                    <a:pt x="2042" y="23564"/>
                    <a:pt x="2041" y="23600"/>
                  </a:cubicBezTo>
                  <a:cubicBezTo>
                    <a:pt x="2038" y="23646"/>
                    <a:pt x="2016" y="23671"/>
                    <a:pt x="1980" y="23671"/>
                  </a:cubicBezTo>
                  <a:cubicBezTo>
                    <a:pt x="1972" y="23671"/>
                    <a:pt x="1962" y="23670"/>
                    <a:pt x="1953" y="23667"/>
                  </a:cubicBezTo>
                  <a:cubicBezTo>
                    <a:pt x="1942" y="23664"/>
                    <a:pt x="1929" y="23662"/>
                    <a:pt x="1914" y="23662"/>
                  </a:cubicBezTo>
                  <a:cubicBezTo>
                    <a:pt x="1864" y="23662"/>
                    <a:pt x="1795" y="23680"/>
                    <a:pt x="1742" y="23709"/>
                  </a:cubicBezTo>
                  <a:cubicBezTo>
                    <a:pt x="1629" y="23771"/>
                    <a:pt x="1629" y="23777"/>
                    <a:pt x="1730" y="23777"/>
                  </a:cubicBezTo>
                  <a:cubicBezTo>
                    <a:pt x="1793" y="23777"/>
                    <a:pt x="1842" y="23797"/>
                    <a:pt x="1842" y="23821"/>
                  </a:cubicBezTo>
                  <a:cubicBezTo>
                    <a:pt x="1842" y="23842"/>
                    <a:pt x="1773" y="23854"/>
                    <a:pt x="1685" y="23854"/>
                  </a:cubicBezTo>
                  <a:cubicBezTo>
                    <a:pt x="1672" y="23854"/>
                    <a:pt x="1659" y="23854"/>
                    <a:pt x="1645" y="23854"/>
                  </a:cubicBezTo>
                  <a:cubicBezTo>
                    <a:pt x="1620" y="23852"/>
                    <a:pt x="1598" y="23852"/>
                    <a:pt x="1579" y="23852"/>
                  </a:cubicBezTo>
                  <a:cubicBezTo>
                    <a:pt x="1475" y="23852"/>
                    <a:pt x="1459" y="23871"/>
                    <a:pt x="1485" y="23936"/>
                  </a:cubicBezTo>
                  <a:cubicBezTo>
                    <a:pt x="1506" y="23987"/>
                    <a:pt x="1504" y="24009"/>
                    <a:pt x="1473" y="24009"/>
                  </a:cubicBezTo>
                  <a:cubicBezTo>
                    <a:pt x="1460" y="24009"/>
                    <a:pt x="1443" y="24005"/>
                    <a:pt x="1420" y="23998"/>
                  </a:cubicBezTo>
                  <a:cubicBezTo>
                    <a:pt x="1403" y="23993"/>
                    <a:pt x="1387" y="23991"/>
                    <a:pt x="1371" y="23991"/>
                  </a:cubicBezTo>
                  <a:cubicBezTo>
                    <a:pt x="1329" y="23991"/>
                    <a:pt x="1294" y="24009"/>
                    <a:pt x="1278" y="24043"/>
                  </a:cubicBezTo>
                  <a:cubicBezTo>
                    <a:pt x="1259" y="24081"/>
                    <a:pt x="1207" y="24104"/>
                    <a:pt x="1147" y="24104"/>
                  </a:cubicBezTo>
                  <a:cubicBezTo>
                    <a:pt x="1136" y="24104"/>
                    <a:pt x="1124" y="24103"/>
                    <a:pt x="1112" y="24101"/>
                  </a:cubicBezTo>
                  <a:cubicBezTo>
                    <a:pt x="1097" y="24099"/>
                    <a:pt x="1082" y="24098"/>
                    <a:pt x="1070" y="24098"/>
                  </a:cubicBezTo>
                  <a:cubicBezTo>
                    <a:pt x="1027" y="24098"/>
                    <a:pt x="1005" y="24109"/>
                    <a:pt x="1018" y="24125"/>
                  </a:cubicBezTo>
                  <a:cubicBezTo>
                    <a:pt x="1038" y="24148"/>
                    <a:pt x="906" y="24194"/>
                    <a:pt x="724" y="24227"/>
                  </a:cubicBezTo>
                  <a:cubicBezTo>
                    <a:pt x="542" y="24261"/>
                    <a:pt x="395" y="24307"/>
                    <a:pt x="395" y="24331"/>
                  </a:cubicBezTo>
                  <a:cubicBezTo>
                    <a:pt x="395" y="24345"/>
                    <a:pt x="414" y="24353"/>
                    <a:pt x="443" y="24353"/>
                  </a:cubicBezTo>
                  <a:cubicBezTo>
                    <a:pt x="462" y="24353"/>
                    <a:pt x="486" y="24350"/>
                    <a:pt x="511" y="24343"/>
                  </a:cubicBezTo>
                  <a:cubicBezTo>
                    <a:pt x="537" y="24336"/>
                    <a:pt x="557" y="24333"/>
                    <a:pt x="570" y="24333"/>
                  </a:cubicBezTo>
                  <a:cubicBezTo>
                    <a:pt x="590" y="24333"/>
                    <a:pt x="591" y="24341"/>
                    <a:pt x="571" y="24358"/>
                  </a:cubicBezTo>
                  <a:cubicBezTo>
                    <a:pt x="536" y="24385"/>
                    <a:pt x="445" y="24403"/>
                    <a:pt x="357" y="24403"/>
                  </a:cubicBezTo>
                  <a:cubicBezTo>
                    <a:pt x="269" y="24403"/>
                    <a:pt x="198" y="24424"/>
                    <a:pt x="195" y="24452"/>
                  </a:cubicBezTo>
                  <a:cubicBezTo>
                    <a:pt x="190" y="24480"/>
                    <a:pt x="144" y="24521"/>
                    <a:pt x="93" y="24542"/>
                  </a:cubicBezTo>
                  <a:cubicBezTo>
                    <a:pt x="44" y="24564"/>
                    <a:pt x="1" y="24606"/>
                    <a:pt x="1" y="24633"/>
                  </a:cubicBezTo>
                  <a:cubicBezTo>
                    <a:pt x="1" y="24648"/>
                    <a:pt x="13" y="24656"/>
                    <a:pt x="32" y="24656"/>
                  </a:cubicBezTo>
                  <a:cubicBezTo>
                    <a:pt x="44" y="24656"/>
                    <a:pt x="58" y="24653"/>
                    <a:pt x="72" y="24646"/>
                  </a:cubicBezTo>
                  <a:cubicBezTo>
                    <a:pt x="84" y="24640"/>
                    <a:pt x="92" y="24637"/>
                    <a:pt x="98" y="24637"/>
                  </a:cubicBezTo>
                  <a:cubicBezTo>
                    <a:pt x="116" y="24637"/>
                    <a:pt x="106" y="24667"/>
                    <a:pt x="66" y="24724"/>
                  </a:cubicBezTo>
                  <a:cubicBezTo>
                    <a:pt x="19" y="24793"/>
                    <a:pt x="8" y="24819"/>
                    <a:pt x="38" y="24819"/>
                  </a:cubicBezTo>
                  <a:cubicBezTo>
                    <a:pt x="49" y="24819"/>
                    <a:pt x="66" y="24815"/>
                    <a:pt x="89" y="24809"/>
                  </a:cubicBezTo>
                  <a:lnTo>
                    <a:pt x="89" y="24809"/>
                  </a:lnTo>
                  <a:lnTo>
                    <a:pt x="81" y="24816"/>
                  </a:lnTo>
                  <a:cubicBezTo>
                    <a:pt x="101" y="24811"/>
                    <a:pt x="117" y="24808"/>
                    <a:pt x="129" y="24808"/>
                  </a:cubicBezTo>
                  <a:cubicBezTo>
                    <a:pt x="163" y="24808"/>
                    <a:pt x="170" y="24830"/>
                    <a:pt x="156" y="24882"/>
                  </a:cubicBezTo>
                  <a:cubicBezTo>
                    <a:pt x="142" y="24935"/>
                    <a:pt x="172" y="25038"/>
                    <a:pt x="226" y="25119"/>
                  </a:cubicBezTo>
                  <a:cubicBezTo>
                    <a:pt x="286" y="25209"/>
                    <a:pt x="347" y="25249"/>
                    <a:pt x="488" y="25249"/>
                  </a:cubicBezTo>
                  <a:cubicBezTo>
                    <a:pt x="580" y="25249"/>
                    <a:pt x="707" y="25232"/>
                    <a:pt x="890" y="25201"/>
                  </a:cubicBezTo>
                  <a:cubicBezTo>
                    <a:pt x="936" y="25193"/>
                    <a:pt x="981" y="25189"/>
                    <a:pt x="1019" y="25189"/>
                  </a:cubicBezTo>
                  <a:cubicBezTo>
                    <a:pt x="1078" y="25189"/>
                    <a:pt x="1123" y="25199"/>
                    <a:pt x="1138" y="25216"/>
                  </a:cubicBezTo>
                  <a:cubicBezTo>
                    <a:pt x="1144" y="25224"/>
                    <a:pt x="1170" y="25227"/>
                    <a:pt x="1213" y="25227"/>
                  </a:cubicBezTo>
                  <a:cubicBezTo>
                    <a:pt x="1332" y="25227"/>
                    <a:pt x="1582" y="25199"/>
                    <a:pt x="1918" y="25144"/>
                  </a:cubicBezTo>
                  <a:cubicBezTo>
                    <a:pt x="2326" y="25079"/>
                    <a:pt x="2724" y="25022"/>
                    <a:pt x="2805" y="25019"/>
                  </a:cubicBezTo>
                  <a:cubicBezTo>
                    <a:pt x="2887" y="25016"/>
                    <a:pt x="2952" y="24995"/>
                    <a:pt x="2952" y="24971"/>
                  </a:cubicBezTo>
                  <a:cubicBezTo>
                    <a:pt x="2952" y="24951"/>
                    <a:pt x="2970" y="24934"/>
                    <a:pt x="2997" y="24934"/>
                  </a:cubicBezTo>
                  <a:cubicBezTo>
                    <a:pt x="2999" y="24934"/>
                    <a:pt x="3001" y="24934"/>
                    <a:pt x="3003" y="24934"/>
                  </a:cubicBezTo>
                  <a:cubicBezTo>
                    <a:pt x="3031" y="24937"/>
                    <a:pt x="3058" y="24939"/>
                    <a:pt x="3085" y="24939"/>
                  </a:cubicBezTo>
                  <a:cubicBezTo>
                    <a:pt x="3192" y="24939"/>
                    <a:pt x="3282" y="24915"/>
                    <a:pt x="3260" y="24886"/>
                  </a:cubicBezTo>
                  <a:cubicBezTo>
                    <a:pt x="3248" y="24872"/>
                    <a:pt x="3285" y="24864"/>
                    <a:pt x="3346" y="24864"/>
                  </a:cubicBezTo>
                  <a:cubicBezTo>
                    <a:pt x="3373" y="24864"/>
                    <a:pt x="3404" y="24865"/>
                    <a:pt x="3439" y="24868"/>
                  </a:cubicBezTo>
                  <a:cubicBezTo>
                    <a:pt x="3451" y="24869"/>
                    <a:pt x="3465" y="24870"/>
                    <a:pt x="3482" y="24870"/>
                  </a:cubicBezTo>
                  <a:cubicBezTo>
                    <a:pt x="3619" y="24870"/>
                    <a:pt x="3903" y="24832"/>
                    <a:pt x="4143" y="24782"/>
                  </a:cubicBezTo>
                  <a:cubicBezTo>
                    <a:pt x="4764" y="24652"/>
                    <a:pt x="5130" y="24580"/>
                    <a:pt x="5279" y="24564"/>
                  </a:cubicBezTo>
                  <a:cubicBezTo>
                    <a:pt x="5342" y="24556"/>
                    <a:pt x="5415" y="24531"/>
                    <a:pt x="5442" y="24507"/>
                  </a:cubicBezTo>
                  <a:cubicBezTo>
                    <a:pt x="5457" y="24494"/>
                    <a:pt x="5460" y="24488"/>
                    <a:pt x="5452" y="24488"/>
                  </a:cubicBezTo>
                  <a:cubicBezTo>
                    <a:pt x="5445" y="24488"/>
                    <a:pt x="5431" y="24492"/>
                    <a:pt x="5410" y="24501"/>
                  </a:cubicBezTo>
                  <a:cubicBezTo>
                    <a:pt x="5377" y="24516"/>
                    <a:pt x="5354" y="24522"/>
                    <a:pt x="5342" y="24522"/>
                  </a:cubicBezTo>
                  <a:cubicBezTo>
                    <a:pt x="5312" y="24522"/>
                    <a:pt x="5346" y="24482"/>
                    <a:pt x="5436" y="24427"/>
                  </a:cubicBezTo>
                  <a:cubicBezTo>
                    <a:pt x="5476" y="24401"/>
                    <a:pt x="5501" y="24389"/>
                    <a:pt x="5510" y="24389"/>
                  </a:cubicBezTo>
                  <a:cubicBezTo>
                    <a:pt x="5518" y="24389"/>
                    <a:pt x="5514" y="24399"/>
                    <a:pt x="5498" y="24418"/>
                  </a:cubicBezTo>
                  <a:cubicBezTo>
                    <a:pt x="5464" y="24459"/>
                    <a:pt x="5501" y="24479"/>
                    <a:pt x="5615" y="24479"/>
                  </a:cubicBezTo>
                  <a:cubicBezTo>
                    <a:pt x="5715" y="24479"/>
                    <a:pt x="5810" y="24439"/>
                    <a:pt x="5856" y="24376"/>
                  </a:cubicBezTo>
                  <a:cubicBezTo>
                    <a:pt x="5889" y="24330"/>
                    <a:pt x="5917" y="24307"/>
                    <a:pt x="5941" y="24307"/>
                  </a:cubicBezTo>
                  <a:cubicBezTo>
                    <a:pt x="5954" y="24307"/>
                    <a:pt x="5966" y="24314"/>
                    <a:pt x="5977" y="24328"/>
                  </a:cubicBezTo>
                  <a:cubicBezTo>
                    <a:pt x="5997" y="24352"/>
                    <a:pt x="6044" y="24363"/>
                    <a:pt x="6106" y="24363"/>
                  </a:cubicBezTo>
                  <a:cubicBezTo>
                    <a:pt x="6229" y="24363"/>
                    <a:pt x="6413" y="24320"/>
                    <a:pt x="6571" y="24246"/>
                  </a:cubicBezTo>
                  <a:cubicBezTo>
                    <a:pt x="6633" y="24217"/>
                    <a:pt x="6669" y="24202"/>
                    <a:pt x="6684" y="24202"/>
                  </a:cubicBezTo>
                  <a:cubicBezTo>
                    <a:pt x="6697" y="24202"/>
                    <a:pt x="6692" y="24215"/>
                    <a:pt x="6671" y="24240"/>
                  </a:cubicBezTo>
                  <a:cubicBezTo>
                    <a:pt x="6648" y="24268"/>
                    <a:pt x="6640" y="24283"/>
                    <a:pt x="6649" y="24283"/>
                  </a:cubicBezTo>
                  <a:cubicBezTo>
                    <a:pt x="6657" y="24283"/>
                    <a:pt x="6677" y="24272"/>
                    <a:pt x="6711" y="24252"/>
                  </a:cubicBezTo>
                  <a:cubicBezTo>
                    <a:pt x="6765" y="24221"/>
                    <a:pt x="6913" y="24177"/>
                    <a:pt x="7038" y="24158"/>
                  </a:cubicBezTo>
                  <a:cubicBezTo>
                    <a:pt x="7164" y="24137"/>
                    <a:pt x="7341" y="24100"/>
                    <a:pt x="7432" y="24074"/>
                  </a:cubicBezTo>
                  <a:cubicBezTo>
                    <a:pt x="7498" y="24055"/>
                    <a:pt x="7564" y="24040"/>
                    <a:pt x="7631" y="24030"/>
                  </a:cubicBezTo>
                  <a:cubicBezTo>
                    <a:pt x="7647" y="24030"/>
                    <a:pt x="7728" y="23997"/>
                    <a:pt x="7810" y="23957"/>
                  </a:cubicBezTo>
                  <a:cubicBezTo>
                    <a:pt x="7871" y="23926"/>
                    <a:pt x="7923" y="23907"/>
                    <a:pt x="7945" y="23907"/>
                  </a:cubicBezTo>
                  <a:cubicBezTo>
                    <a:pt x="7952" y="23907"/>
                    <a:pt x="7956" y="23909"/>
                    <a:pt x="7956" y="23913"/>
                  </a:cubicBezTo>
                  <a:cubicBezTo>
                    <a:pt x="7956" y="23918"/>
                    <a:pt x="7960" y="23920"/>
                    <a:pt x="7968" y="23920"/>
                  </a:cubicBezTo>
                  <a:cubicBezTo>
                    <a:pt x="7992" y="23920"/>
                    <a:pt x="8052" y="23899"/>
                    <a:pt x="8123" y="23864"/>
                  </a:cubicBezTo>
                  <a:cubicBezTo>
                    <a:pt x="8197" y="23829"/>
                    <a:pt x="8257" y="23807"/>
                    <a:pt x="8279" y="23807"/>
                  </a:cubicBezTo>
                  <a:cubicBezTo>
                    <a:pt x="8285" y="23807"/>
                    <a:pt x="8289" y="23808"/>
                    <a:pt x="8289" y="23812"/>
                  </a:cubicBezTo>
                  <a:cubicBezTo>
                    <a:pt x="8289" y="23816"/>
                    <a:pt x="8293" y="23818"/>
                    <a:pt x="8302" y="23818"/>
                  </a:cubicBezTo>
                  <a:cubicBezTo>
                    <a:pt x="8325" y="23818"/>
                    <a:pt x="8376" y="23802"/>
                    <a:pt x="8437" y="23776"/>
                  </a:cubicBezTo>
                  <a:cubicBezTo>
                    <a:pt x="8519" y="23742"/>
                    <a:pt x="8629" y="23709"/>
                    <a:pt x="8684" y="23706"/>
                  </a:cubicBezTo>
                  <a:cubicBezTo>
                    <a:pt x="8872" y="23692"/>
                    <a:pt x="9341" y="23527"/>
                    <a:pt x="9308" y="23485"/>
                  </a:cubicBezTo>
                  <a:cubicBezTo>
                    <a:pt x="9293" y="23468"/>
                    <a:pt x="9315" y="23457"/>
                    <a:pt x="9354" y="23457"/>
                  </a:cubicBezTo>
                  <a:cubicBezTo>
                    <a:pt x="9366" y="23457"/>
                    <a:pt x="9379" y="23458"/>
                    <a:pt x="9393" y="23460"/>
                  </a:cubicBezTo>
                  <a:cubicBezTo>
                    <a:pt x="9398" y="23460"/>
                    <a:pt x="9403" y="23461"/>
                    <a:pt x="9410" y="23461"/>
                  </a:cubicBezTo>
                  <a:cubicBezTo>
                    <a:pt x="9490" y="23461"/>
                    <a:pt x="9696" y="23409"/>
                    <a:pt x="9889" y="23339"/>
                  </a:cubicBezTo>
                  <a:cubicBezTo>
                    <a:pt x="10072" y="23271"/>
                    <a:pt x="10226" y="23225"/>
                    <a:pt x="10259" y="23225"/>
                  </a:cubicBezTo>
                  <a:cubicBezTo>
                    <a:pt x="10262" y="23225"/>
                    <a:pt x="10265" y="23225"/>
                    <a:pt x="10265" y="23227"/>
                  </a:cubicBezTo>
                  <a:cubicBezTo>
                    <a:pt x="10265" y="23229"/>
                    <a:pt x="10266" y="23230"/>
                    <a:pt x="10270" y="23230"/>
                  </a:cubicBezTo>
                  <a:cubicBezTo>
                    <a:pt x="10285" y="23230"/>
                    <a:pt x="10332" y="23206"/>
                    <a:pt x="10390" y="23167"/>
                  </a:cubicBezTo>
                  <a:cubicBezTo>
                    <a:pt x="10451" y="23126"/>
                    <a:pt x="10533" y="23095"/>
                    <a:pt x="10585" y="23095"/>
                  </a:cubicBezTo>
                  <a:cubicBezTo>
                    <a:pt x="10592" y="23095"/>
                    <a:pt x="10598" y="23096"/>
                    <a:pt x="10603" y="23097"/>
                  </a:cubicBezTo>
                  <a:cubicBezTo>
                    <a:pt x="10608" y="23098"/>
                    <a:pt x="10613" y="23098"/>
                    <a:pt x="10619" y="23098"/>
                  </a:cubicBezTo>
                  <a:cubicBezTo>
                    <a:pt x="10807" y="23098"/>
                    <a:pt x="11641" y="22772"/>
                    <a:pt x="11555" y="22725"/>
                  </a:cubicBezTo>
                  <a:cubicBezTo>
                    <a:pt x="11526" y="22710"/>
                    <a:pt x="11527" y="22701"/>
                    <a:pt x="11556" y="22701"/>
                  </a:cubicBezTo>
                  <a:cubicBezTo>
                    <a:pt x="11571" y="22701"/>
                    <a:pt x="11594" y="22704"/>
                    <a:pt x="11624" y="22709"/>
                  </a:cubicBezTo>
                  <a:cubicBezTo>
                    <a:pt x="11630" y="22710"/>
                    <a:pt x="11636" y="22710"/>
                    <a:pt x="11644" y="22710"/>
                  </a:cubicBezTo>
                  <a:cubicBezTo>
                    <a:pt x="11762" y="22710"/>
                    <a:pt x="12116" y="22601"/>
                    <a:pt x="12646" y="22397"/>
                  </a:cubicBezTo>
                  <a:cubicBezTo>
                    <a:pt x="13713" y="21991"/>
                    <a:pt x="14831" y="21539"/>
                    <a:pt x="14876" y="21497"/>
                  </a:cubicBezTo>
                  <a:cubicBezTo>
                    <a:pt x="14921" y="21455"/>
                    <a:pt x="15607" y="21153"/>
                    <a:pt x="16001" y="21000"/>
                  </a:cubicBezTo>
                  <a:cubicBezTo>
                    <a:pt x="16183" y="20930"/>
                    <a:pt x="16323" y="20851"/>
                    <a:pt x="16311" y="20826"/>
                  </a:cubicBezTo>
                  <a:cubicBezTo>
                    <a:pt x="16299" y="20799"/>
                    <a:pt x="16334" y="20778"/>
                    <a:pt x="16390" y="20778"/>
                  </a:cubicBezTo>
                  <a:cubicBezTo>
                    <a:pt x="16510" y="20778"/>
                    <a:pt x="16978" y="20553"/>
                    <a:pt x="16978" y="20494"/>
                  </a:cubicBezTo>
                  <a:cubicBezTo>
                    <a:pt x="16978" y="20474"/>
                    <a:pt x="17026" y="20457"/>
                    <a:pt x="17083" y="20457"/>
                  </a:cubicBezTo>
                  <a:cubicBezTo>
                    <a:pt x="17140" y="20457"/>
                    <a:pt x="17234" y="20414"/>
                    <a:pt x="17296" y="20357"/>
                  </a:cubicBezTo>
                  <a:cubicBezTo>
                    <a:pt x="17369" y="20297"/>
                    <a:pt x="17459" y="20257"/>
                    <a:pt x="17553" y="20244"/>
                  </a:cubicBezTo>
                  <a:cubicBezTo>
                    <a:pt x="17632" y="20236"/>
                    <a:pt x="17772" y="20178"/>
                    <a:pt x="17854" y="20118"/>
                  </a:cubicBezTo>
                  <a:cubicBezTo>
                    <a:pt x="17921" y="20071"/>
                    <a:pt x="17996" y="20040"/>
                    <a:pt x="18037" y="20040"/>
                  </a:cubicBezTo>
                  <a:cubicBezTo>
                    <a:pt x="18046" y="20040"/>
                    <a:pt x="18054" y="20042"/>
                    <a:pt x="18059" y="20045"/>
                  </a:cubicBezTo>
                  <a:cubicBezTo>
                    <a:pt x="18065" y="20050"/>
                    <a:pt x="18071" y="20053"/>
                    <a:pt x="18074" y="20053"/>
                  </a:cubicBezTo>
                  <a:cubicBezTo>
                    <a:pt x="18085" y="20053"/>
                    <a:pt x="18083" y="20034"/>
                    <a:pt x="18068" y="20002"/>
                  </a:cubicBezTo>
                  <a:cubicBezTo>
                    <a:pt x="18047" y="19960"/>
                    <a:pt x="18063" y="19908"/>
                    <a:pt x="18105" y="19884"/>
                  </a:cubicBezTo>
                  <a:cubicBezTo>
                    <a:pt x="18125" y="19875"/>
                    <a:pt x="18138" y="19870"/>
                    <a:pt x="18146" y="19870"/>
                  </a:cubicBezTo>
                  <a:cubicBezTo>
                    <a:pt x="18158" y="19870"/>
                    <a:pt x="18155" y="19882"/>
                    <a:pt x="18136" y="19903"/>
                  </a:cubicBezTo>
                  <a:cubicBezTo>
                    <a:pt x="18109" y="19937"/>
                    <a:pt x="18123" y="19952"/>
                    <a:pt x="18162" y="19952"/>
                  </a:cubicBezTo>
                  <a:cubicBezTo>
                    <a:pt x="18234" y="19952"/>
                    <a:pt x="18388" y="19902"/>
                    <a:pt x="18521" y="19821"/>
                  </a:cubicBezTo>
                  <a:cubicBezTo>
                    <a:pt x="18629" y="19757"/>
                    <a:pt x="18730" y="19709"/>
                    <a:pt x="18757" y="19709"/>
                  </a:cubicBezTo>
                  <a:cubicBezTo>
                    <a:pt x="18784" y="19709"/>
                    <a:pt x="18888" y="19654"/>
                    <a:pt x="18996" y="19586"/>
                  </a:cubicBezTo>
                  <a:cubicBezTo>
                    <a:pt x="19102" y="19517"/>
                    <a:pt x="19214" y="19463"/>
                    <a:pt x="19250" y="19463"/>
                  </a:cubicBezTo>
                  <a:cubicBezTo>
                    <a:pt x="19369" y="19463"/>
                    <a:pt x="19939" y="19153"/>
                    <a:pt x="19902" y="19108"/>
                  </a:cubicBezTo>
                  <a:cubicBezTo>
                    <a:pt x="19884" y="19086"/>
                    <a:pt x="19884" y="19073"/>
                    <a:pt x="19902" y="19073"/>
                  </a:cubicBezTo>
                  <a:cubicBezTo>
                    <a:pt x="19907" y="19073"/>
                    <a:pt x="19913" y="19073"/>
                    <a:pt x="19920" y="19075"/>
                  </a:cubicBezTo>
                  <a:cubicBezTo>
                    <a:pt x="19925" y="19077"/>
                    <a:pt x="19932" y="19077"/>
                    <a:pt x="19940" y="19077"/>
                  </a:cubicBezTo>
                  <a:cubicBezTo>
                    <a:pt x="20052" y="19077"/>
                    <a:pt x="20402" y="18954"/>
                    <a:pt x="20402" y="18910"/>
                  </a:cubicBezTo>
                  <a:cubicBezTo>
                    <a:pt x="20402" y="18887"/>
                    <a:pt x="20439" y="18866"/>
                    <a:pt x="20484" y="18866"/>
                  </a:cubicBezTo>
                  <a:cubicBezTo>
                    <a:pt x="20620" y="18863"/>
                    <a:pt x="20872" y="18678"/>
                    <a:pt x="20882" y="18574"/>
                  </a:cubicBezTo>
                  <a:cubicBezTo>
                    <a:pt x="20887" y="18520"/>
                    <a:pt x="20979" y="18441"/>
                    <a:pt x="21093" y="18392"/>
                  </a:cubicBezTo>
                  <a:cubicBezTo>
                    <a:pt x="21205" y="18343"/>
                    <a:pt x="21325" y="18271"/>
                    <a:pt x="21369" y="18229"/>
                  </a:cubicBezTo>
                  <a:cubicBezTo>
                    <a:pt x="21402" y="18196"/>
                    <a:pt x="21426" y="18179"/>
                    <a:pt x="21454" y="18179"/>
                  </a:cubicBezTo>
                  <a:cubicBezTo>
                    <a:pt x="21478" y="18179"/>
                    <a:pt x="21505" y="18191"/>
                    <a:pt x="21543" y="18214"/>
                  </a:cubicBezTo>
                  <a:cubicBezTo>
                    <a:pt x="21577" y="18234"/>
                    <a:pt x="21600" y="18245"/>
                    <a:pt x="21618" y="18245"/>
                  </a:cubicBezTo>
                  <a:cubicBezTo>
                    <a:pt x="21643" y="18245"/>
                    <a:pt x="21655" y="18223"/>
                    <a:pt x="21666" y="18172"/>
                  </a:cubicBezTo>
                  <a:cubicBezTo>
                    <a:pt x="21678" y="18109"/>
                    <a:pt x="21725" y="18073"/>
                    <a:pt x="21762" y="18073"/>
                  </a:cubicBezTo>
                  <a:cubicBezTo>
                    <a:pt x="21791" y="18073"/>
                    <a:pt x="21814" y="18095"/>
                    <a:pt x="21809" y="18144"/>
                  </a:cubicBezTo>
                  <a:cubicBezTo>
                    <a:pt x="21808" y="18150"/>
                    <a:pt x="21814" y="18153"/>
                    <a:pt x="21824" y="18153"/>
                  </a:cubicBezTo>
                  <a:cubicBezTo>
                    <a:pt x="21882" y="18153"/>
                    <a:pt x="22090" y="18074"/>
                    <a:pt x="22343" y="17955"/>
                  </a:cubicBezTo>
                  <a:cubicBezTo>
                    <a:pt x="22682" y="17795"/>
                    <a:pt x="22879" y="17671"/>
                    <a:pt x="22870" y="17625"/>
                  </a:cubicBezTo>
                  <a:cubicBezTo>
                    <a:pt x="22859" y="17577"/>
                    <a:pt x="22910" y="17549"/>
                    <a:pt x="23024" y="17543"/>
                  </a:cubicBezTo>
                  <a:cubicBezTo>
                    <a:pt x="23118" y="17537"/>
                    <a:pt x="23224" y="17504"/>
                    <a:pt x="23261" y="17467"/>
                  </a:cubicBezTo>
                  <a:cubicBezTo>
                    <a:pt x="23310" y="17425"/>
                    <a:pt x="23368" y="17396"/>
                    <a:pt x="23431" y="17386"/>
                  </a:cubicBezTo>
                  <a:cubicBezTo>
                    <a:pt x="23485" y="17379"/>
                    <a:pt x="23582" y="17328"/>
                    <a:pt x="23641" y="17274"/>
                  </a:cubicBezTo>
                  <a:cubicBezTo>
                    <a:pt x="23700" y="17222"/>
                    <a:pt x="23779" y="17177"/>
                    <a:pt x="23810" y="17177"/>
                  </a:cubicBezTo>
                  <a:cubicBezTo>
                    <a:pt x="23841" y="17177"/>
                    <a:pt x="23952" y="17123"/>
                    <a:pt x="24058" y="17053"/>
                  </a:cubicBezTo>
                  <a:cubicBezTo>
                    <a:pt x="24294" y="16899"/>
                    <a:pt x="24370" y="16853"/>
                    <a:pt x="24410" y="16853"/>
                  </a:cubicBezTo>
                  <a:cubicBezTo>
                    <a:pt x="24422" y="16853"/>
                    <a:pt x="24431" y="16857"/>
                    <a:pt x="24440" y="16864"/>
                  </a:cubicBezTo>
                  <a:cubicBezTo>
                    <a:pt x="24445" y="16868"/>
                    <a:pt x="24453" y="16870"/>
                    <a:pt x="24462" y="16870"/>
                  </a:cubicBezTo>
                  <a:cubicBezTo>
                    <a:pt x="24543" y="16870"/>
                    <a:pt x="24747" y="16715"/>
                    <a:pt x="24747" y="16643"/>
                  </a:cubicBezTo>
                  <a:cubicBezTo>
                    <a:pt x="24747" y="16606"/>
                    <a:pt x="24822" y="16555"/>
                    <a:pt x="24917" y="16529"/>
                  </a:cubicBezTo>
                  <a:cubicBezTo>
                    <a:pt x="25021" y="16500"/>
                    <a:pt x="25081" y="16485"/>
                    <a:pt x="25109" y="16485"/>
                  </a:cubicBezTo>
                  <a:cubicBezTo>
                    <a:pt x="25140" y="16485"/>
                    <a:pt x="25132" y="16504"/>
                    <a:pt x="25102" y="16543"/>
                  </a:cubicBezTo>
                  <a:cubicBezTo>
                    <a:pt x="25094" y="16553"/>
                    <a:pt x="25093" y="16558"/>
                    <a:pt x="25098" y="16558"/>
                  </a:cubicBezTo>
                  <a:cubicBezTo>
                    <a:pt x="25108" y="16558"/>
                    <a:pt x="25144" y="16536"/>
                    <a:pt x="25195" y="16498"/>
                  </a:cubicBezTo>
                  <a:cubicBezTo>
                    <a:pt x="25269" y="16441"/>
                    <a:pt x="25398" y="16376"/>
                    <a:pt x="25468" y="16359"/>
                  </a:cubicBezTo>
                  <a:cubicBezTo>
                    <a:pt x="25543" y="16340"/>
                    <a:pt x="25599" y="16304"/>
                    <a:pt x="25599" y="16276"/>
                  </a:cubicBezTo>
                  <a:cubicBezTo>
                    <a:pt x="25599" y="16257"/>
                    <a:pt x="25611" y="16247"/>
                    <a:pt x="25630" y="16247"/>
                  </a:cubicBezTo>
                  <a:cubicBezTo>
                    <a:pt x="25639" y="16247"/>
                    <a:pt x="25650" y="16249"/>
                    <a:pt x="25662" y="16255"/>
                  </a:cubicBezTo>
                  <a:cubicBezTo>
                    <a:pt x="25667" y="16257"/>
                    <a:pt x="25674" y="16258"/>
                    <a:pt x="25681" y="16258"/>
                  </a:cubicBezTo>
                  <a:cubicBezTo>
                    <a:pt x="25722" y="16258"/>
                    <a:pt x="25790" y="16224"/>
                    <a:pt x="25847" y="16171"/>
                  </a:cubicBezTo>
                  <a:cubicBezTo>
                    <a:pt x="25916" y="16110"/>
                    <a:pt x="26010" y="16053"/>
                    <a:pt x="26057" y="16046"/>
                  </a:cubicBezTo>
                  <a:cubicBezTo>
                    <a:pt x="26183" y="16025"/>
                    <a:pt x="26590" y="15783"/>
                    <a:pt x="26590" y="15728"/>
                  </a:cubicBezTo>
                  <a:cubicBezTo>
                    <a:pt x="26590" y="15711"/>
                    <a:pt x="26601" y="15703"/>
                    <a:pt x="26619" y="15703"/>
                  </a:cubicBezTo>
                  <a:cubicBezTo>
                    <a:pt x="26629" y="15703"/>
                    <a:pt x="26642" y="15706"/>
                    <a:pt x="26656" y="15712"/>
                  </a:cubicBezTo>
                  <a:cubicBezTo>
                    <a:pt x="26672" y="15719"/>
                    <a:pt x="26685" y="15723"/>
                    <a:pt x="26696" y="15723"/>
                  </a:cubicBezTo>
                  <a:cubicBezTo>
                    <a:pt x="26712" y="15723"/>
                    <a:pt x="26721" y="15715"/>
                    <a:pt x="26721" y="15700"/>
                  </a:cubicBezTo>
                  <a:cubicBezTo>
                    <a:pt x="26721" y="15676"/>
                    <a:pt x="26844" y="15616"/>
                    <a:pt x="26989" y="15568"/>
                  </a:cubicBezTo>
                  <a:cubicBezTo>
                    <a:pt x="27133" y="15519"/>
                    <a:pt x="27272" y="15446"/>
                    <a:pt x="27293" y="15407"/>
                  </a:cubicBezTo>
                  <a:cubicBezTo>
                    <a:pt x="27312" y="15368"/>
                    <a:pt x="27360" y="15336"/>
                    <a:pt x="27393" y="15336"/>
                  </a:cubicBezTo>
                  <a:cubicBezTo>
                    <a:pt x="27563" y="15336"/>
                    <a:pt x="28320" y="14874"/>
                    <a:pt x="28248" y="14815"/>
                  </a:cubicBezTo>
                  <a:cubicBezTo>
                    <a:pt x="28236" y="14805"/>
                    <a:pt x="28235" y="14801"/>
                    <a:pt x="28243" y="14801"/>
                  </a:cubicBezTo>
                  <a:cubicBezTo>
                    <a:pt x="28250" y="14801"/>
                    <a:pt x="28265" y="14805"/>
                    <a:pt x="28287" y="14813"/>
                  </a:cubicBezTo>
                  <a:cubicBezTo>
                    <a:pt x="28292" y="14815"/>
                    <a:pt x="28298" y="14816"/>
                    <a:pt x="28306" y="14816"/>
                  </a:cubicBezTo>
                  <a:cubicBezTo>
                    <a:pt x="28385" y="14816"/>
                    <a:pt x="28621" y="14724"/>
                    <a:pt x="28911" y="14578"/>
                  </a:cubicBezTo>
                  <a:cubicBezTo>
                    <a:pt x="29353" y="14354"/>
                    <a:pt x="29784" y="14108"/>
                    <a:pt x="29739" y="14108"/>
                  </a:cubicBezTo>
                  <a:cubicBezTo>
                    <a:pt x="29733" y="14108"/>
                    <a:pt x="29719" y="14113"/>
                    <a:pt x="29694" y="14122"/>
                  </a:cubicBezTo>
                  <a:cubicBezTo>
                    <a:pt x="29673" y="14131"/>
                    <a:pt x="29658" y="14136"/>
                    <a:pt x="29649" y="14136"/>
                  </a:cubicBezTo>
                  <a:cubicBezTo>
                    <a:pt x="29628" y="14136"/>
                    <a:pt x="29640" y="14111"/>
                    <a:pt x="29682" y="14051"/>
                  </a:cubicBezTo>
                  <a:cubicBezTo>
                    <a:pt x="29722" y="13996"/>
                    <a:pt x="29792" y="13949"/>
                    <a:pt x="29834" y="13949"/>
                  </a:cubicBezTo>
                  <a:cubicBezTo>
                    <a:pt x="29835" y="13949"/>
                    <a:pt x="29835" y="13949"/>
                    <a:pt x="29836" y="13949"/>
                  </a:cubicBezTo>
                  <a:cubicBezTo>
                    <a:pt x="29896" y="13954"/>
                    <a:pt x="29896" y="13960"/>
                    <a:pt x="29831" y="13981"/>
                  </a:cubicBezTo>
                  <a:cubicBezTo>
                    <a:pt x="29788" y="13994"/>
                    <a:pt x="29769" y="14027"/>
                    <a:pt x="29788" y="14051"/>
                  </a:cubicBezTo>
                  <a:cubicBezTo>
                    <a:pt x="29793" y="14056"/>
                    <a:pt x="29802" y="14059"/>
                    <a:pt x="29816" y="14059"/>
                  </a:cubicBezTo>
                  <a:cubicBezTo>
                    <a:pt x="29866" y="14059"/>
                    <a:pt x="29973" y="14023"/>
                    <a:pt x="30087" y="13966"/>
                  </a:cubicBezTo>
                  <a:cubicBezTo>
                    <a:pt x="30312" y="13854"/>
                    <a:pt x="30336" y="13825"/>
                    <a:pt x="30263" y="13755"/>
                  </a:cubicBezTo>
                  <a:cubicBezTo>
                    <a:pt x="30224" y="13719"/>
                    <a:pt x="30207" y="13701"/>
                    <a:pt x="30214" y="13701"/>
                  </a:cubicBezTo>
                  <a:cubicBezTo>
                    <a:pt x="30221" y="13701"/>
                    <a:pt x="30249" y="13716"/>
                    <a:pt x="30300" y="13746"/>
                  </a:cubicBezTo>
                  <a:cubicBezTo>
                    <a:pt x="30354" y="13777"/>
                    <a:pt x="30386" y="13793"/>
                    <a:pt x="30412" y="13793"/>
                  </a:cubicBezTo>
                  <a:cubicBezTo>
                    <a:pt x="30436" y="13793"/>
                    <a:pt x="30454" y="13778"/>
                    <a:pt x="30478" y="13748"/>
                  </a:cubicBezTo>
                  <a:cubicBezTo>
                    <a:pt x="30509" y="13711"/>
                    <a:pt x="30521" y="13663"/>
                    <a:pt x="30503" y="13642"/>
                  </a:cubicBezTo>
                  <a:cubicBezTo>
                    <a:pt x="30487" y="13621"/>
                    <a:pt x="30528" y="13582"/>
                    <a:pt x="30604" y="13552"/>
                  </a:cubicBezTo>
                  <a:cubicBezTo>
                    <a:pt x="30651" y="13534"/>
                    <a:pt x="30680" y="13525"/>
                    <a:pt x="30696" y="13525"/>
                  </a:cubicBezTo>
                  <a:cubicBezTo>
                    <a:pt x="30717" y="13525"/>
                    <a:pt x="30715" y="13540"/>
                    <a:pt x="30697" y="13573"/>
                  </a:cubicBezTo>
                  <a:cubicBezTo>
                    <a:pt x="30683" y="13605"/>
                    <a:pt x="30653" y="13623"/>
                    <a:pt x="30622" y="13623"/>
                  </a:cubicBezTo>
                  <a:cubicBezTo>
                    <a:pt x="30611" y="13623"/>
                    <a:pt x="30601" y="13621"/>
                    <a:pt x="30591" y="13616"/>
                  </a:cubicBezTo>
                  <a:cubicBezTo>
                    <a:pt x="30579" y="13611"/>
                    <a:pt x="30570" y="13609"/>
                    <a:pt x="30563" y="13609"/>
                  </a:cubicBezTo>
                  <a:cubicBezTo>
                    <a:pt x="30550" y="13609"/>
                    <a:pt x="30549" y="13620"/>
                    <a:pt x="30566" y="13639"/>
                  </a:cubicBezTo>
                  <a:cubicBezTo>
                    <a:pt x="30578" y="13654"/>
                    <a:pt x="30597" y="13661"/>
                    <a:pt x="30624" y="13661"/>
                  </a:cubicBezTo>
                  <a:cubicBezTo>
                    <a:pt x="30665" y="13661"/>
                    <a:pt x="30724" y="13645"/>
                    <a:pt x="30803" y="13611"/>
                  </a:cubicBezTo>
                  <a:cubicBezTo>
                    <a:pt x="30965" y="13541"/>
                    <a:pt x="31043" y="13468"/>
                    <a:pt x="30978" y="13468"/>
                  </a:cubicBezTo>
                  <a:cubicBezTo>
                    <a:pt x="30962" y="13468"/>
                    <a:pt x="30938" y="13473"/>
                    <a:pt x="30904" y="13482"/>
                  </a:cubicBezTo>
                  <a:cubicBezTo>
                    <a:pt x="30866" y="13493"/>
                    <a:pt x="30839" y="13499"/>
                    <a:pt x="30824" y="13499"/>
                  </a:cubicBezTo>
                  <a:cubicBezTo>
                    <a:pt x="30784" y="13499"/>
                    <a:pt x="30825" y="13459"/>
                    <a:pt x="30948" y="13378"/>
                  </a:cubicBezTo>
                  <a:cubicBezTo>
                    <a:pt x="31007" y="13339"/>
                    <a:pt x="31040" y="13320"/>
                    <a:pt x="31053" y="13320"/>
                  </a:cubicBezTo>
                  <a:cubicBezTo>
                    <a:pt x="31066" y="13320"/>
                    <a:pt x="31061" y="13336"/>
                    <a:pt x="31045" y="13367"/>
                  </a:cubicBezTo>
                  <a:cubicBezTo>
                    <a:pt x="31019" y="13419"/>
                    <a:pt x="31026" y="13444"/>
                    <a:pt x="31057" y="13444"/>
                  </a:cubicBezTo>
                  <a:cubicBezTo>
                    <a:pt x="31093" y="13444"/>
                    <a:pt x="31160" y="13413"/>
                    <a:pt x="31249" y="13351"/>
                  </a:cubicBezTo>
                  <a:cubicBezTo>
                    <a:pt x="31330" y="13293"/>
                    <a:pt x="31409" y="13249"/>
                    <a:pt x="31431" y="13249"/>
                  </a:cubicBezTo>
                  <a:cubicBezTo>
                    <a:pt x="31500" y="13249"/>
                    <a:pt x="32118" y="12920"/>
                    <a:pt x="32089" y="12899"/>
                  </a:cubicBezTo>
                  <a:cubicBezTo>
                    <a:pt x="32070" y="12885"/>
                    <a:pt x="32115" y="12872"/>
                    <a:pt x="32189" y="12869"/>
                  </a:cubicBezTo>
                  <a:cubicBezTo>
                    <a:pt x="32264" y="12864"/>
                    <a:pt x="32562" y="12730"/>
                    <a:pt x="32864" y="12567"/>
                  </a:cubicBezTo>
                  <a:cubicBezTo>
                    <a:pt x="33165" y="12405"/>
                    <a:pt x="33832" y="12057"/>
                    <a:pt x="34359" y="11787"/>
                  </a:cubicBezTo>
                  <a:cubicBezTo>
                    <a:pt x="34886" y="11518"/>
                    <a:pt x="35715" y="11092"/>
                    <a:pt x="36215" y="10833"/>
                  </a:cubicBezTo>
                  <a:cubicBezTo>
                    <a:pt x="36711" y="10578"/>
                    <a:pt x="37142" y="10368"/>
                    <a:pt x="37172" y="10368"/>
                  </a:cubicBezTo>
                  <a:cubicBezTo>
                    <a:pt x="37200" y="10368"/>
                    <a:pt x="37344" y="10284"/>
                    <a:pt x="37488" y="10183"/>
                  </a:cubicBezTo>
                  <a:cubicBezTo>
                    <a:pt x="37751" y="9998"/>
                    <a:pt x="37772" y="9989"/>
                    <a:pt x="37940" y="9977"/>
                  </a:cubicBezTo>
                  <a:cubicBezTo>
                    <a:pt x="38066" y="9969"/>
                    <a:pt x="38543" y="9671"/>
                    <a:pt x="38522" y="9614"/>
                  </a:cubicBezTo>
                  <a:cubicBezTo>
                    <a:pt x="38516" y="9598"/>
                    <a:pt x="38523" y="9589"/>
                    <a:pt x="38538" y="9589"/>
                  </a:cubicBezTo>
                  <a:cubicBezTo>
                    <a:pt x="38547" y="9589"/>
                    <a:pt x="38559" y="9593"/>
                    <a:pt x="38573" y="9599"/>
                  </a:cubicBezTo>
                  <a:cubicBezTo>
                    <a:pt x="38576" y="9601"/>
                    <a:pt x="38581" y="9601"/>
                    <a:pt x="38587" y="9601"/>
                  </a:cubicBezTo>
                  <a:cubicBezTo>
                    <a:pt x="38697" y="9601"/>
                    <a:pt x="39286" y="9359"/>
                    <a:pt x="39363" y="9278"/>
                  </a:cubicBezTo>
                  <a:cubicBezTo>
                    <a:pt x="39381" y="9261"/>
                    <a:pt x="39589" y="9167"/>
                    <a:pt x="39821" y="9074"/>
                  </a:cubicBezTo>
                  <a:cubicBezTo>
                    <a:pt x="40448" y="8820"/>
                    <a:pt x="41298" y="8417"/>
                    <a:pt x="41361" y="8343"/>
                  </a:cubicBezTo>
                  <a:cubicBezTo>
                    <a:pt x="41391" y="8308"/>
                    <a:pt x="41464" y="8282"/>
                    <a:pt x="41526" y="8282"/>
                  </a:cubicBezTo>
                  <a:cubicBezTo>
                    <a:pt x="41671" y="8282"/>
                    <a:pt x="41997" y="8170"/>
                    <a:pt x="41997" y="8120"/>
                  </a:cubicBezTo>
                  <a:cubicBezTo>
                    <a:pt x="41997" y="8098"/>
                    <a:pt x="42034" y="8083"/>
                    <a:pt x="42085" y="8083"/>
                  </a:cubicBezTo>
                  <a:cubicBezTo>
                    <a:pt x="42135" y="8083"/>
                    <a:pt x="42229" y="8043"/>
                    <a:pt x="42298" y="7995"/>
                  </a:cubicBezTo>
                  <a:cubicBezTo>
                    <a:pt x="42367" y="7947"/>
                    <a:pt x="42558" y="7864"/>
                    <a:pt x="42722" y="7810"/>
                  </a:cubicBezTo>
                  <a:cubicBezTo>
                    <a:pt x="42884" y="7756"/>
                    <a:pt x="43037" y="7694"/>
                    <a:pt x="43059" y="7671"/>
                  </a:cubicBezTo>
                  <a:cubicBezTo>
                    <a:pt x="43080" y="7647"/>
                    <a:pt x="43110" y="7634"/>
                    <a:pt x="43141" y="7634"/>
                  </a:cubicBezTo>
                  <a:cubicBezTo>
                    <a:pt x="43142" y="7634"/>
                    <a:pt x="43143" y="7634"/>
                    <a:pt x="43144" y="7634"/>
                  </a:cubicBezTo>
                  <a:cubicBezTo>
                    <a:pt x="43172" y="7634"/>
                    <a:pt x="43280" y="7599"/>
                    <a:pt x="43395" y="7555"/>
                  </a:cubicBezTo>
                  <a:cubicBezTo>
                    <a:pt x="43514" y="7509"/>
                    <a:pt x="43836" y="7412"/>
                    <a:pt x="44113" y="7338"/>
                  </a:cubicBezTo>
                  <a:cubicBezTo>
                    <a:pt x="44383" y="7265"/>
                    <a:pt x="44527" y="7234"/>
                    <a:pt x="44629" y="7234"/>
                  </a:cubicBezTo>
                  <a:cubicBezTo>
                    <a:pt x="44683" y="7234"/>
                    <a:pt x="44725" y="7243"/>
                    <a:pt x="44768" y="7259"/>
                  </a:cubicBezTo>
                  <a:cubicBezTo>
                    <a:pt x="44944" y="7327"/>
                    <a:pt x="45235" y="7741"/>
                    <a:pt x="45156" y="7813"/>
                  </a:cubicBezTo>
                  <a:cubicBezTo>
                    <a:pt x="45065" y="7895"/>
                    <a:pt x="45163" y="8131"/>
                    <a:pt x="45302" y="8164"/>
                  </a:cubicBezTo>
                  <a:cubicBezTo>
                    <a:pt x="45422" y="8193"/>
                    <a:pt x="45427" y="8300"/>
                    <a:pt x="45323" y="8300"/>
                  </a:cubicBezTo>
                  <a:cubicBezTo>
                    <a:pt x="45314" y="8300"/>
                    <a:pt x="45305" y="8300"/>
                    <a:pt x="45294" y="8298"/>
                  </a:cubicBezTo>
                  <a:cubicBezTo>
                    <a:pt x="45290" y="8297"/>
                    <a:pt x="45286" y="8297"/>
                    <a:pt x="45282" y="8297"/>
                  </a:cubicBezTo>
                  <a:cubicBezTo>
                    <a:pt x="45253" y="8297"/>
                    <a:pt x="45245" y="8321"/>
                    <a:pt x="45263" y="8359"/>
                  </a:cubicBezTo>
                  <a:cubicBezTo>
                    <a:pt x="45286" y="8402"/>
                    <a:pt x="45327" y="8432"/>
                    <a:pt x="45365" y="8432"/>
                  </a:cubicBezTo>
                  <a:cubicBezTo>
                    <a:pt x="45400" y="8432"/>
                    <a:pt x="45402" y="8467"/>
                    <a:pt x="45368" y="8513"/>
                  </a:cubicBezTo>
                  <a:cubicBezTo>
                    <a:pt x="45306" y="8596"/>
                    <a:pt x="45320" y="8646"/>
                    <a:pt x="45526" y="9105"/>
                  </a:cubicBezTo>
                  <a:cubicBezTo>
                    <a:pt x="45575" y="9214"/>
                    <a:pt x="45617" y="9362"/>
                    <a:pt x="45618" y="9434"/>
                  </a:cubicBezTo>
                  <a:cubicBezTo>
                    <a:pt x="45620" y="9505"/>
                    <a:pt x="45671" y="9651"/>
                    <a:pt x="45727" y="9756"/>
                  </a:cubicBezTo>
                  <a:cubicBezTo>
                    <a:pt x="45785" y="9860"/>
                    <a:pt x="45842" y="9993"/>
                    <a:pt x="45850" y="10047"/>
                  </a:cubicBezTo>
                  <a:cubicBezTo>
                    <a:pt x="45870" y="10136"/>
                    <a:pt x="45899" y="10225"/>
                    <a:pt x="45935" y="10310"/>
                  </a:cubicBezTo>
                  <a:cubicBezTo>
                    <a:pt x="45970" y="10393"/>
                    <a:pt x="45977" y="10447"/>
                    <a:pt x="45952" y="10447"/>
                  </a:cubicBezTo>
                  <a:cubicBezTo>
                    <a:pt x="45949" y="10447"/>
                    <a:pt x="45945" y="10446"/>
                    <a:pt x="45941" y="10444"/>
                  </a:cubicBezTo>
                  <a:cubicBezTo>
                    <a:pt x="45930" y="10439"/>
                    <a:pt x="45919" y="10436"/>
                    <a:pt x="45910" y="10436"/>
                  </a:cubicBezTo>
                  <a:cubicBezTo>
                    <a:pt x="45891" y="10436"/>
                    <a:pt x="45878" y="10448"/>
                    <a:pt x="45878" y="10468"/>
                  </a:cubicBezTo>
                  <a:cubicBezTo>
                    <a:pt x="45878" y="10496"/>
                    <a:pt x="45908" y="10520"/>
                    <a:pt x="45944" y="10520"/>
                  </a:cubicBezTo>
                  <a:cubicBezTo>
                    <a:pt x="45979" y="10520"/>
                    <a:pt x="46009" y="10556"/>
                    <a:pt x="46009" y="10598"/>
                  </a:cubicBezTo>
                  <a:cubicBezTo>
                    <a:pt x="46009" y="10632"/>
                    <a:pt x="46025" y="10650"/>
                    <a:pt x="46052" y="10650"/>
                  </a:cubicBezTo>
                  <a:cubicBezTo>
                    <a:pt x="46062" y="10650"/>
                    <a:pt x="46075" y="10647"/>
                    <a:pt x="46088" y="10641"/>
                  </a:cubicBezTo>
                  <a:cubicBezTo>
                    <a:pt x="46105" y="10633"/>
                    <a:pt x="46118" y="10629"/>
                    <a:pt x="46125" y="10629"/>
                  </a:cubicBezTo>
                  <a:cubicBezTo>
                    <a:pt x="46139" y="10629"/>
                    <a:pt x="46137" y="10642"/>
                    <a:pt x="46117" y="10666"/>
                  </a:cubicBezTo>
                  <a:cubicBezTo>
                    <a:pt x="46088" y="10701"/>
                    <a:pt x="46087" y="10896"/>
                    <a:pt x="46111" y="11099"/>
                  </a:cubicBezTo>
                  <a:cubicBezTo>
                    <a:pt x="46142" y="11359"/>
                    <a:pt x="46169" y="11448"/>
                    <a:pt x="46227" y="11448"/>
                  </a:cubicBezTo>
                  <a:cubicBezTo>
                    <a:pt x="46234" y="11448"/>
                    <a:pt x="46241" y="11447"/>
                    <a:pt x="46248" y="11445"/>
                  </a:cubicBezTo>
                  <a:cubicBezTo>
                    <a:pt x="46265" y="11441"/>
                    <a:pt x="46281" y="11439"/>
                    <a:pt x="46295" y="11439"/>
                  </a:cubicBezTo>
                  <a:cubicBezTo>
                    <a:pt x="46323" y="11439"/>
                    <a:pt x="46342" y="11447"/>
                    <a:pt x="46342" y="11462"/>
                  </a:cubicBezTo>
                  <a:cubicBezTo>
                    <a:pt x="46348" y="11503"/>
                    <a:pt x="46361" y="11545"/>
                    <a:pt x="46382" y="11583"/>
                  </a:cubicBezTo>
                  <a:cubicBezTo>
                    <a:pt x="46406" y="11630"/>
                    <a:pt x="46385" y="11660"/>
                    <a:pt x="46326" y="11660"/>
                  </a:cubicBezTo>
                  <a:cubicBezTo>
                    <a:pt x="46247" y="11660"/>
                    <a:pt x="46242" y="11696"/>
                    <a:pt x="46299" y="11857"/>
                  </a:cubicBezTo>
                  <a:cubicBezTo>
                    <a:pt x="46334" y="11959"/>
                    <a:pt x="46381" y="12033"/>
                    <a:pt x="46408" y="12033"/>
                  </a:cubicBezTo>
                  <a:cubicBezTo>
                    <a:pt x="46410" y="12033"/>
                    <a:pt x="46412" y="12033"/>
                    <a:pt x="46414" y="12032"/>
                  </a:cubicBezTo>
                  <a:cubicBezTo>
                    <a:pt x="46416" y="12031"/>
                    <a:pt x="46418" y="12030"/>
                    <a:pt x="46420" y="12030"/>
                  </a:cubicBezTo>
                  <a:cubicBezTo>
                    <a:pt x="46443" y="12030"/>
                    <a:pt x="46458" y="12089"/>
                    <a:pt x="46457" y="12172"/>
                  </a:cubicBezTo>
                  <a:cubicBezTo>
                    <a:pt x="46449" y="12493"/>
                    <a:pt x="46546" y="12827"/>
                    <a:pt x="46675" y="12917"/>
                  </a:cubicBezTo>
                  <a:cubicBezTo>
                    <a:pt x="46824" y="13023"/>
                    <a:pt x="46839" y="13084"/>
                    <a:pt x="46718" y="13115"/>
                  </a:cubicBezTo>
                  <a:cubicBezTo>
                    <a:pt x="46660" y="13130"/>
                    <a:pt x="46673" y="13167"/>
                    <a:pt x="46761" y="13243"/>
                  </a:cubicBezTo>
                  <a:cubicBezTo>
                    <a:pt x="46863" y="13328"/>
                    <a:pt x="46872" y="13364"/>
                    <a:pt x="46809" y="13421"/>
                  </a:cubicBezTo>
                  <a:cubicBezTo>
                    <a:pt x="46757" y="13469"/>
                    <a:pt x="46754" y="13503"/>
                    <a:pt x="46800" y="13525"/>
                  </a:cubicBezTo>
                  <a:cubicBezTo>
                    <a:pt x="46837" y="13543"/>
                    <a:pt x="46869" y="13631"/>
                    <a:pt x="46869" y="13716"/>
                  </a:cubicBezTo>
                  <a:cubicBezTo>
                    <a:pt x="46869" y="13792"/>
                    <a:pt x="46877" y="13828"/>
                    <a:pt x="46896" y="13828"/>
                  </a:cubicBezTo>
                  <a:cubicBezTo>
                    <a:pt x="46905" y="13828"/>
                    <a:pt x="46916" y="13821"/>
                    <a:pt x="46929" y="13806"/>
                  </a:cubicBezTo>
                  <a:cubicBezTo>
                    <a:pt x="46949" y="13782"/>
                    <a:pt x="46966" y="13769"/>
                    <a:pt x="46982" y="13769"/>
                  </a:cubicBezTo>
                  <a:cubicBezTo>
                    <a:pt x="47004" y="13769"/>
                    <a:pt x="47024" y="13790"/>
                    <a:pt x="47054" y="13833"/>
                  </a:cubicBezTo>
                  <a:cubicBezTo>
                    <a:pt x="47117" y="13924"/>
                    <a:pt x="47212" y="14234"/>
                    <a:pt x="47234" y="14419"/>
                  </a:cubicBezTo>
                  <a:cubicBezTo>
                    <a:pt x="47240" y="14472"/>
                    <a:pt x="47279" y="14522"/>
                    <a:pt x="47319" y="14533"/>
                  </a:cubicBezTo>
                  <a:cubicBezTo>
                    <a:pt x="47361" y="14543"/>
                    <a:pt x="47394" y="14609"/>
                    <a:pt x="47394" y="14675"/>
                  </a:cubicBezTo>
                  <a:cubicBezTo>
                    <a:pt x="47394" y="14736"/>
                    <a:pt x="47377" y="14770"/>
                    <a:pt x="47346" y="14770"/>
                  </a:cubicBezTo>
                  <a:cubicBezTo>
                    <a:pt x="47339" y="14770"/>
                    <a:pt x="47331" y="14768"/>
                    <a:pt x="47322" y="14764"/>
                  </a:cubicBezTo>
                  <a:cubicBezTo>
                    <a:pt x="47315" y="14761"/>
                    <a:pt x="47310" y="14759"/>
                    <a:pt x="47306" y="14759"/>
                  </a:cubicBezTo>
                  <a:cubicBezTo>
                    <a:pt x="47288" y="14759"/>
                    <a:pt x="47300" y="14790"/>
                    <a:pt x="47339" y="14836"/>
                  </a:cubicBezTo>
                  <a:cubicBezTo>
                    <a:pt x="47381" y="14886"/>
                    <a:pt x="47404" y="14910"/>
                    <a:pt x="47423" y="14910"/>
                  </a:cubicBezTo>
                  <a:cubicBezTo>
                    <a:pt x="47439" y="14910"/>
                    <a:pt x="47453" y="14891"/>
                    <a:pt x="47473" y="14854"/>
                  </a:cubicBezTo>
                  <a:cubicBezTo>
                    <a:pt x="47487" y="14829"/>
                    <a:pt x="47498" y="14816"/>
                    <a:pt x="47505" y="14816"/>
                  </a:cubicBezTo>
                  <a:cubicBezTo>
                    <a:pt x="47517" y="14816"/>
                    <a:pt x="47522" y="14846"/>
                    <a:pt x="47524" y="14909"/>
                  </a:cubicBezTo>
                  <a:cubicBezTo>
                    <a:pt x="47525" y="14981"/>
                    <a:pt x="47509" y="15020"/>
                    <a:pt x="47478" y="15020"/>
                  </a:cubicBezTo>
                  <a:cubicBezTo>
                    <a:pt x="47471" y="15020"/>
                    <a:pt x="47463" y="15018"/>
                    <a:pt x="47454" y="15013"/>
                  </a:cubicBezTo>
                  <a:cubicBezTo>
                    <a:pt x="47447" y="15010"/>
                    <a:pt x="47442" y="15009"/>
                    <a:pt x="47439" y="15009"/>
                  </a:cubicBezTo>
                  <a:cubicBezTo>
                    <a:pt x="47422" y="15009"/>
                    <a:pt x="47443" y="15048"/>
                    <a:pt x="47496" y="15107"/>
                  </a:cubicBezTo>
                  <a:cubicBezTo>
                    <a:pt x="47557" y="15179"/>
                    <a:pt x="47584" y="15239"/>
                    <a:pt x="47555" y="15239"/>
                  </a:cubicBezTo>
                  <a:cubicBezTo>
                    <a:pt x="47525" y="15239"/>
                    <a:pt x="47531" y="15261"/>
                    <a:pt x="47573" y="15294"/>
                  </a:cubicBezTo>
                  <a:cubicBezTo>
                    <a:pt x="47613" y="15325"/>
                    <a:pt x="47628" y="15379"/>
                    <a:pt x="47607" y="15427"/>
                  </a:cubicBezTo>
                  <a:cubicBezTo>
                    <a:pt x="47590" y="15462"/>
                    <a:pt x="47590" y="15479"/>
                    <a:pt x="47608" y="15479"/>
                  </a:cubicBezTo>
                  <a:cubicBezTo>
                    <a:pt x="47617" y="15479"/>
                    <a:pt x="47629" y="15476"/>
                    <a:pt x="47645" y="15468"/>
                  </a:cubicBezTo>
                  <a:cubicBezTo>
                    <a:pt x="47658" y="15462"/>
                    <a:pt x="47670" y="15459"/>
                    <a:pt x="47681" y="15459"/>
                  </a:cubicBezTo>
                  <a:cubicBezTo>
                    <a:pt x="47729" y="15459"/>
                    <a:pt x="47751" y="15517"/>
                    <a:pt x="47730" y="15606"/>
                  </a:cubicBezTo>
                  <a:cubicBezTo>
                    <a:pt x="47725" y="15630"/>
                    <a:pt x="47770" y="15706"/>
                    <a:pt x="47827" y="15771"/>
                  </a:cubicBezTo>
                  <a:cubicBezTo>
                    <a:pt x="47885" y="15839"/>
                    <a:pt x="47916" y="15927"/>
                    <a:pt x="47896" y="15964"/>
                  </a:cubicBezTo>
                  <a:cubicBezTo>
                    <a:pt x="47876" y="16001"/>
                    <a:pt x="47890" y="16033"/>
                    <a:pt x="47927" y="16033"/>
                  </a:cubicBezTo>
                  <a:cubicBezTo>
                    <a:pt x="47966" y="16033"/>
                    <a:pt x="47979" y="16074"/>
                    <a:pt x="47955" y="16131"/>
                  </a:cubicBezTo>
                  <a:cubicBezTo>
                    <a:pt x="47924" y="16207"/>
                    <a:pt x="47943" y="16231"/>
                    <a:pt x="48034" y="16231"/>
                  </a:cubicBezTo>
                  <a:cubicBezTo>
                    <a:pt x="48134" y="16231"/>
                    <a:pt x="48137" y="16224"/>
                    <a:pt x="48052" y="16183"/>
                  </a:cubicBezTo>
                  <a:cubicBezTo>
                    <a:pt x="47997" y="16156"/>
                    <a:pt x="47982" y="16135"/>
                    <a:pt x="48021" y="16135"/>
                  </a:cubicBezTo>
                  <a:cubicBezTo>
                    <a:pt x="48021" y="16135"/>
                    <a:pt x="48022" y="16135"/>
                    <a:pt x="48022" y="16135"/>
                  </a:cubicBezTo>
                  <a:cubicBezTo>
                    <a:pt x="48137" y="16135"/>
                    <a:pt x="48285" y="16303"/>
                    <a:pt x="48285" y="16434"/>
                  </a:cubicBezTo>
                  <a:cubicBezTo>
                    <a:pt x="48285" y="16523"/>
                    <a:pt x="48318" y="16556"/>
                    <a:pt x="48410" y="16556"/>
                  </a:cubicBezTo>
                  <a:cubicBezTo>
                    <a:pt x="48536" y="16556"/>
                    <a:pt x="48676" y="16750"/>
                    <a:pt x="48609" y="16831"/>
                  </a:cubicBezTo>
                  <a:cubicBezTo>
                    <a:pt x="48594" y="16848"/>
                    <a:pt x="48615" y="16861"/>
                    <a:pt x="48656" y="16861"/>
                  </a:cubicBezTo>
                  <a:cubicBezTo>
                    <a:pt x="48667" y="16861"/>
                    <a:pt x="48679" y="16860"/>
                    <a:pt x="48692" y="16858"/>
                  </a:cubicBezTo>
                  <a:cubicBezTo>
                    <a:pt x="48705" y="16856"/>
                    <a:pt x="48716" y="16855"/>
                    <a:pt x="48726" y="16855"/>
                  </a:cubicBezTo>
                  <a:cubicBezTo>
                    <a:pt x="48788" y="16855"/>
                    <a:pt x="48816" y="16886"/>
                    <a:pt x="48824" y="16959"/>
                  </a:cubicBezTo>
                  <a:cubicBezTo>
                    <a:pt x="48830" y="17023"/>
                    <a:pt x="48842" y="17134"/>
                    <a:pt x="48849" y="17201"/>
                  </a:cubicBezTo>
                  <a:cubicBezTo>
                    <a:pt x="48855" y="17267"/>
                    <a:pt x="48891" y="17323"/>
                    <a:pt x="48924" y="17323"/>
                  </a:cubicBezTo>
                  <a:cubicBezTo>
                    <a:pt x="48957" y="17323"/>
                    <a:pt x="48971" y="17268"/>
                    <a:pt x="48955" y="17201"/>
                  </a:cubicBezTo>
                  <a:cubicBezTo>
                    <a:pt x="48939" y="17137"/>
                    <a:pt x="48938" y="17109"/>
                    <a:pt x="48959" y="17109"/>
                  </a:cubicBezTo>
                  <a:cubicBezTo>
                    <a:pt x="48970" y="17109"/>
                    <a:pt x="48988" y="17118"/>
                    <a:pt x="49015" y="17134"/>
                  </a:cubicBezTo>
                  <a:cubicBezTo>
                    <a:pt x="49064" y="17165"/>
                    <a:pt x="49106" y="17220"/>
                    <a:pt x="49106" y="17258"/>
                  </a:cubicBezTo>
                  <a:cubicBezTo>
                    <a:pt x="49104" y="17293"/>
                    <a:pt x="49133" y="17323"/>
                    <a:pt x="49169" y="17323"/>
                  </a:cubicBezTo>
                  <a:cubicBezTo>
                    <a:pt x="49170" y="17323"/>
                    <a:pt x="49171" y="17323"/>
                    <a:pt x="49171" y="17323"/>
                  </a:cubicBezTo>
                  <a:cubicBezTo>
                    <a:pt x="49209" y="17323"/>
                    <a:pt x="49234" y="17340"/>
                    <a:pt x="49231" y="17361"/>
                  </a:cubicBezTo>
                  <a:cubicBezTo>
                    <a:pt x="49228" y="17386"/>
                    <a:pt x="49230" y="17413"/>
                    <a:pt x="49239" y="17437"/>
                  </a:cubicBezTo>
                  <a:cubicBezTo>
                    <a:pt x="49252" y="17471"/>
                    <a:pt x="49264" y="17526"/>
                    <a:pt x="49297" y="17725"/>
                  </a:cubicBezTo>
                  <a:cubicBezTo>
                    <a:pt x="49303" y="17755"/>
                    <a:pt x="49382" y="17798"/>
                    <a:pt x="49476" y="17825"/>
                  </a:cubicBezTo>
                  <a:cubicBezTo>
                    <a:pt x="49576" y="17853"/>
                    <a:pt x="49631" y="17899"/>
                    <a:pt x="49610" y="17938"/>
                  </a:cubicBezTo>
                  <a:cubicBezTo>
                    <a:pt x="49591" y="17974"/>
                    <a:pt x="49644" y="18044"/>
                    <a:pt x="49727" y="18090"/>
                  </a:cubicBezTo>
                  <a:cubicBezTo>
                    <a:pt x="49870" y="18172"/>
                    <a:pt x="49982" y="18389"/>
                    <a:pt x="49979" y="18581"/>
                  </a:cubicBezTo>
                  <a:cubicBezTo>
                    <a:pt x="49978" y="18620"/>
                    <a:pt x="49984" y="18638"/>
                    <a:pt x="50004" y="18638"/>
                  </a:cubicBezTo>
                  <a:cubicBezTo>
                    <a:pt x="50019" y="18638"/>
                    <a:pt x="50040" y="18629"/>
                    <a:pt x="50071" y="18610"/>
                  </a:cubicBezTo>
                  <a:cubicBezTo>
                    <a:pt x="50122" y="18580"/>
                    <a:pt x="50150" y="18522"/>
                    <a:pt x="50132" y="18487"/>
                  </a:cubicBezTo>
                  <a:cubicBezTo>
                    <a:pt x="50110" y="18442"/>
                    <a:pt x="50109" y="18421"/>
                    <a:pt x="50123" y="18421"/>
                  </a:cubicBezTo>
                  <a:cubicBezTo>
                    <a:pt x="50140" y="18421"/>
                    <a:pt x="50181" y="18456"/>
                    <a:pt x="50226" y="18520"/>
                  </a:cubicBezTo>
                  <a:cubicBezTo>
                    <a:pt x="50271" y="18584"/>
                    <a:pt x="50278" y="18608"/>
                    <a:pt x="50244" y="18608"/>
                  </a:cubicBezTo>
                  <a:cubicBezTo>
                    <a:pt x="50237" y="18608"/>
                    <a:pt x="50229" y="18607"/>
                    <a:pt x="50219" y="18605"/>
                  </a:cubicBezTo>
                  <a:cubicBezTo>
                    <a:pt x="50214" y="18604"/>
                    <a:pt x="50208" y="18604"/>
                    <a:pt x="50202" y="18604"/>
                  </a:cubicBezTo>
                  <a:cubicBezTo>
                    <a:pt x="50165" y="18604"/>
                    <a:pt x="50126" y="18624"/>
                    <a:pt x="50112" y="18653"/>
                  </a:cubicBezTo>
                  <a:cubicBezTo>
                    <a:pt x="50097" y="18686"/>
                    <a:pt x="50125" y="18714"/>
                    <a:pt x="50176" y="18714"/>
                  </a:cubicBezTo>
                  <a:cubicBezTo>
                    <a:pt x="50225" y="18714"/>
                    <a:pt x="50382" y="18808"/>
                    <a:pt x="50528" y="18928"/>
                  </a:cubicBezTo>
                  <a:cubicBezTo>
                    <a:pt x="50935" y="19259"/>
                    <a:pt x="51578" y="19662"/>
                    <a:pt x="51734" y="19684"/>
                  </a:cubicBezTo>
                  <a:cubicBezTo>
                    <a:pt x="51922" y="19711"/>
                    <a:pt x="52002" y="19754"/>
                    <a:pt x="52002" y="19826"/>
                  </a:cubicBezTo>
                  <a:cubicBezTo>
                    <a:pt x="52002" y="19899"/>
                    <a:pt x="52805" y="20177"/>
                    <a:pt x="53056" y="20194"/>
                  </a:cubicBezTo>
                  <a:cubicBezTo>
                    <a:pt x="53144" y="20200"/>
                    <a:pt x="53251" y="20235"/>
                    <a:pt x="53289" y="20271"/>
                  </a:cubicBezTo>
                  <a:cubicBezTo>
                    <a:pt x="53362" y="20341"/>
                    <a:pt x="54025" y="20518"/>
                    <a:pt x="54199" y="20518"/>
                  </a:cubicBezTo>
                  <a:cubicBezTo>
                    <a:pt x="54208" y="20518"/>
                    <a:pt x="54216" y="20518"/>
                    <a:pt x="54223" y="20517"/>
                  </a:cubicBezTo>
                  <a:cubicBezTo>
                    <a:pt x="54230" y="20516"/>
                    <a:pt x="54238" y="20515"/>
                    <a:pt x="54245" y="20515"/>
                  </a:cubicBezTo>
                  <a:cubicBezTo>
                    <a:pt x="54278" y="20515"/>
                    <a:pt x="54305" y="20529"/>
                    <a:pt x="54305" y="20550"/>
                  </a:cubicBezTo>
                  <a:cubicBezTo>
                    <a:pt x="54305" y="20591"/>
                    <a:pt x="54505" y="20638"/>
                    <a:pt x="54893" y="20690"/>
                  </a:cubicBezTo>
                  <a:cubicBezTo>
                    <a:pt x="54985" y="20702"/>
                    <a:pt x="55076" y="20723"/>
                    <a:pt x="55163" y="20754"/>
                  </a:cubicBezTo>
                  <a:cubicBezTo>
                    <a:pt x="55281" y="20802"/>
                    <a:pt x="55615" y="20841"/>
                    <a:pt x="56185" y="20875"/>
                  </a:cubicBezTo>
                  <a:cubicBezTo>
                    <a:pt x="56283" y="20881"/>
                    <a:pt x="56357" y="20884"/>
                    <a:pt x="56409" y="20884"/>
                  </a:cubicBezTo>
                  <a:cubicBezTo>
                    <a:pt x="56574" y="20884"/>
                    <a:pt x="56512" y="20847"/>
                    <a:pt x="56242" y="20721"/>
                  </a:cubicBezTo>
                  <a:cubicBezTo>
                    <a:pt x="56112" y="20661"/>
                    <a:pt x="56127" y="20621"/>
                    <a:pt x="56249" y="20621"/>
                  </a:cubicBezTo>
                  <a:cubicBezTo>
                    <a:pt x="56290" y="20621"/>
                    <a:pt x="56342" y="20625"/>
                    <a:pt x="56405" y="20635"/>
                  </a:cubicBezTo>
                  <a:cubicBezTo>
                    <a:pt x="56542" y="20657"/>
                    <a:pt x="56606" y="20691"/>
                    <a:pt x="56587" y="20732"/>
                  </a:cubicBezTo>
                  <a:cubicBezTo>
                    <a:pt x="56572" y="20760"/>
                    <a:pt x="56582" y="20776"/>
                    <a:pt x="56610" y="20776"/>
                  </a:cubicBezTo>
                  <a:cubicBezTo>
                    <a:pt x="56621" y="20776"/>
                    <a:pt x="56634" y="20773"/>
                    <a:pt x="56649" y="20769"/>
                  </a:cubicBezTo>
                  <a:cubicBezTo>
                    <a:pt x="56660" y="20766"/>
                    <a:pt x="56671" y="20765"/>
                    <a:pt x="56682" y="20765"/>
                  </a:cubicBezTo>
                  <a:cubicBezTo>
                    <a:pt x="56723" y="20765"/>
                    <a:pt x="56764" y="20783"/>
                    <a:pt x="56778" y="20812"/>
                  </a:cubicBezTo>
                  <a:cubicBezTo>
                    <a:pt x="56797" y="20852"/>
                    <a:pt x="56875" y="20869"/>
                    <a:pt x="57065" y="20869"/>
                  </a:cubicBezTo>
                  <a:cubicBezTo>
                    <a:pt x="57119" y="20869"/>
                    <a:pt x="57183" y="20867"/>
                    <a:pt x="57257" y="20865"/>
                  </a:cubicBezTo>
                  <a:cubicBezTo>
                    <a:pt x="58016" y="20836"/>
                    <a:pt x="58082" y="20829"/>
                    <a:pt x="58112" y="20763"/>
                  </a:cubicBezTo>
                  <a:cubicBezTo>
                    <a:pt x="58122" y="20740"/>
                    <a:pt x="58133" y="20728"/>
                    <a:pt x="58148" y="20728"/>
                  </a:cubicBezTo>
                  <a:cubicBezTo>
                    <a:pt x="58164" y="20728"/>
                    <a:pt x="58186" y="20744"/>
                    <a:pt x="58216" y="20776"/>
                  </a:cubicBezTo>
                  <a:cubicBezTo>
                    <a:pt x="58251" y="20813"/>
                    <a:pt x="58284" y="20831"/>
                    <a:pt x="58336" y="20831"/>
                  </a:cubicBezTo>
                  <a:cubicBezTo>
                    <a:pt x="58371" y="20831"/>
                    <a:pt x="58415" y="20823"/>
                    <a:pt x="58474" y="20806"/>
                  </a:cubicBezTo>
                  <a:cubicBezTo>
                    <a:pt x="58595" y="20773"/>
                    <a:pt x="58717" y="20756"/>
                    <a:pt x="58812" y="20756"/>
                  </a:cubicBezTo>
                  <a:cubicBezTo>
                    <a:pt x="58913" y="20756"/>
                    <a:pt x="58982" y="20775"/>
                    <a:pt x="58982" y="20814"/>
                  </a:cubicBezTo>
                  <a:cubicBezTo>
                    <a:pt x="58982" y="20837"/>
                    <a:pt x="58986" y="20848"/>
                    <a:pt x="58995" y="20848"/>
                  </a:cubicBezTo>
                  <a:cubicBezTo>
                    <a:pt x="59003" y="20848"/>
                    <a:pt x="59016" y="20839"/>
                    <a:pt x="59032" y="20821"/>
                  </a:cubicBezTo>
                  <a:cubicBezTo>
                    <a:pt x="59059" y="20791"/>
                    <a:pt x="59301" y="20757"/>
                    <a:pt x="59565" y="20747"/>
                  </a:cubicBezTo>
                  <a:cubicBezTo>
                    <a:pt x="59922" y="20730"/>
                    <a:pt x="60070" y="20702"/>
                    <a:pt x="60132" y="20639"/>
                  </a:cubicBezTo>
                  <a:cubicBezTo>
                    <a:pt x="60189" y="20588"/>
                    <a:pt x="60262" y="20559"/>
                    <a:pt x="60340" y="20557"/>
                  </a:cubicBezTo>
                  <a:lnTo>
                    <a:pt x="60340" y="20557"/>
                  </a:lnTo>
                  <a:cubicBezTo>
                    <a:pt x="60456" y="20559"/>
                    <a:pt x="60455" y="20562"/>
                    <a:pt x="60329" y="20603"/>
                  </a:cubicBezTo>
                  <a:cubicBezTo>
                    <a:pt x="60229" y="20638"/>
                    <a:pt x="60267" y="20650"/>
                    <a:pt x="60493" y="20651"/>
                  </a:cubicBezTo>
                  <a:cubicBezTo>
                    <a:pt x="60498" y="20651"/>
                    <a:pt x="60502" y="20651"/>
                    <a:pt x="60506" y="20651"/>
                  </a:cubicBezTo>
                  <a:cubicBezTo>
                    <a:pt x="60806" y="20651"/>
                    <a:pt x="60985" y="20598"/>
                    <a:pt x="60947" y="20521"/>
                  </a:cubicBezTo>
                  <a:cubicBezTo>
                    <a:pt x="60935" y="20497"/>
                    <a:pt x="61060" y="20478"/>
                    <a:pt x="61229" y="20477"/>
                  </a:cubicBezTo>
                  <a:cubicBezTo>
                    <a:pt x="61240" y="20476"/>
                    <a:pt x="61251" y="20476"/>
                    <a:pt x="61262" y="20476"/>
                  </a:cubicBezTo>
                  <a:cubicBezTo>
                    <a:pt x="61473" y="20476"/>
                    <a:pt x="61525" y="20491"/>
                    <a:pt x="61499" y="20545"/>
                  </a:cubicBezTo>
                  <a:cubicBezTo>
                    <a:pt x="61483" y="20580"/>
                    <a:pt x="61491" y="20596"/>
                    <a:pt x="61527" y="20596"/>
                  </a:cubicBezTo>
                  <a:cubicBezTo>
                    <a:pt x="61543" y="20596"/>
                    <a:pt x="61564" y="20593"/>
                    <a:pt x="61590" y="20587"/>
                  </a:cubicBezTo>
                  <a:cubicBezTo>
                    <a:pt x="61659" y="20572"/>
                    <a:pt x="61798" y="20544"/>
                    <a:pt x="61898" y="20526"/>
                  </a:cubicBezTo>
                  <a:cubicBezTo>
                    <a:pt x="62086" y="20491"/>
                    <a:pt x="62130" y="20427"/>
                    <a:pt x="61990" y="20391"/>
                  </a:cubicBezTo>
                  <a:cubicBezTo>
                    <a:pt x="61947" y="20380"/>
                    <a:pt x="61935" y="20350"/>
                    <a:pt x="61966" y="20324"/>
                  </a:cubicBezTo>
                  <a:cubicBezTo>
                    <a:pt x="61975" y="20317"/>
                    <a:pt x="61986" y="20314"/>
                    <a:pt x="61998" y="20314"/>
                  </a:cubicBezTo>
                  <a:cubicBezTo>
                    <a:pt x="62026" y="20314"/>
                    <a:pt x="62061" y="20334"/>
                    <a:pt x="62084" y="20368"/>
                  </a:cubicBezTo>
                  <a:cubicBezTo>
                    <a:pt x="62114" y="20409"/>
                    <a:pt x="62132" y="20429"/>
                    <a:pt x="62156" y="20429"/>
                  </a:cubicBezTo>
                  <a:cubicBezTo>
                    <a:pt x="62179" y="20429"/>
                    <a:pt x="62206" y="20411"/>
                    <a:pt x="62254" y="20377"/>
                  </a:cubicBezTo>
                  <a:cubicBezTo>
                    <a:pt x="62301" y="20342"/>
                    <a:pt x="62378" y="20319"/>
                    <a:pt x="62439" y="20319"/>
                  </a:cubicBezTo>
                  <a:cubicBezTo>
                    <a:pt x="62452" y="20319"/>
                    <a:pt x="62465" y="20320"/>
                    <a:pt x="62477" y="20323"/>
                  </a:cubicBezTo>
                  <a:cubicBezTo>
                    <a:pt x="62489" y="20325"/>
                    <a:pt x="62501" y="20326"/>
                    <a:pt x="62513" y="20326"/>
                  </a:cubicBezTo>
                  <a:cubicBezTo>
                    <a:pt x="62564" y="20326"/>
                    <a:pt x="62612" y="20306"/>
                    <a:pt x="62627" y="20275"/>
                  </a:cubicBezTo>
                  <a:cubicBezTo>
                    <a:pt x="62645" y="20236"/>
                    <a:pt x="62736" y="20203"/>
                    <a:pt x="62824" y="20203"/>
                  </a:cubicBezTo>
                  <a:cubicBezTo>
                    <a:pt x="63088" y="20203"/>
                    <a:pt x="64114" y="19999"/>
                    <a:pt x="64076" y="19953"/>
                  </a:cubicBezTo>
                  <a:cubicBezTo>
                    <a:pt x="64060" y="19932"/>
                    <a:pt x="64173" y="19915"/>
                    <a:pt x="64334" y="19915"/>
                  </a:cubicBezTo>
                  <a:cubicBezTo>
                    <a:pt x="64347" y="19915"/>
                    <a:pt x="64360" y="19915"/>
                    <a:pt x="64373" y="19915"/>
                  </a:cubicBezTo>
                  <a:cubicBezTo>
                    <a:pt x="64384" y="19916"/>
                    <a:pt x="64395" y="19916"/>
                    <a:pt x="64405" y="19916"/>
                  </a:cubicBezTo>
                  <a:cubicBezTo>
                    <a:pt x="64604" y="19916"/>
                    <a:pt x="64771" y="19889"/>
                    <a:pt x="64875" y="19838"/>
                  </a:cubicBezTo>
                  <a:cubicBezTo>
                    <a:pt x="64963" y="19794"/>
                    <a:pt x="65079" y="19763"/>
                    <a:pt x="65145" y="19763"/>
                  </a:cubicBezTo>
                  <a:cubicBezTo>
                    <a:pt x="65149" y="19763"/>
                    <a:pt x="65153" y="19763"/>
                    <a:pt x="65157" y="19763"/>
                  </a:cubicBezTo>
                  <a:cubicBezTo>
                    <a:pt x="65170" y="19764"/>
                    <a:pt x="65183" y="19765"/>
                    <a:pt x="65197" y="19765"/>
                  </a:cubicBezTo>
                  <a:cubicBezTo>
                    <a:pt x="65358" y="19765"/>
                    <a:pt x="65564" y="19704"/>
                    <a:pt x="65564" y="19651"/>
                  </a:cubicBezTo>
                  <a:cubicBezTo>
                    <a:pt x="65564" y="19634"/>
                    <a:pt x="65587" y="19625"/>
                    <a:pt x="65623" y="19625"/>
                  </a:cubicBezTo>
                  <a:cubicBezTo>
                    <a:pt x="65643" y="19625"/>
                    <a:pt x="65669" y="19628"/>
                    <a:pt x="65697" y="19635"/>
                  </a:cubicBezTo>
                  <a:cubicBezTo>
                    <a:pt x="65723" y="19641"/>
                    <a:pt x="65747" y="19644"/>
                    <a:pt x="65766" y="19644"/>
                  </a:cubicBezTo>
                  <a:cubicBezTo>
                    <a:pt x="65804" y="19644"/>
                    <a:pt x="65828" y="19633"/>
                    <a:pt x="65828" y="19614"/>
                  </a:cubicBezTo>
                  <a:cubicBezTo>
                    <a:pt x="65827" y="19588"/>
                    <a:pt x="65848" y="19569"/>
                    <a:pt x="65872" y="19569"/>
                  </a:cubicBezTo>
                  <a:cubicBezTo>
                    <a:pt x="65874" y="19569"/>
                    <a:pt x="65877" y="19569"/>
                    <a:pt x="65879" y="19569"/>
                  </a:cubicBezTo>
                  <a:cubicBezTo>
                    <a:pt x="65884" y="19570"/>
                    <a:pt x="65891" y="19571"/>
                    <a:pt x="65898" y="19571"/>
                  </a:cubicBezTo>
                  <a:cubicBezTo>
                    <a:pt x="65998" y="19571"/>
                    <a:pt x="66310" y="19505"/>
                    <a:pt x="66386" y="19466"/>
                  </a:cubicBezTo>
                  <a:cubicBezTo>
                    <a:pt x="66576" y="19367"/>
                    <a:pt x="67574" y="19094"/>
                    <a:pt x="67730" y="19094"/>
                  </a:cubicBezTo>
                  <a:cubicBezTo>
                    <a:pt x="67738" y="19094"/>
                    <a:pt x="67744" y="19095"/>
                    <a:pt x="67747" y="19096"/>
                  </a:cubicBezTo>
                  <a:cubicBezTo>
                    <a:pt x="67765" y="19104"/>
                    <a:pt x="67778" y="19108"/>
                    <a:pt x="67785" y="19108"/>
                  </a:cubicBezTo>
                  <a:cubicBezTo>
                    <a:pt x="67798" y="19108"/>
                    <a:pt x="67795" y="19096"/>
                    <a:pt x="67776" y="19072"/>
                  </a:cubicBezTo>
                  <a:cubicBezTo>
                    <a:pt x="67746" y="19033"/>
                    <a:pt x="67770" y="19011"/>
                    <a:pt x="67832" y="19008"/>
                  </a:cubicBezTo>
                  <a:cubicBezTo>
                    <a:pt x="67889" y="19005"/>
                    <a:pt x="67946" y="18999"/>
                    <a:pt x="68001" y="18992"/>
                  </a:cubicBezTo>
                  <a:cubicBezTo>
                    <a:pt x="68038" y="18984"/>
                    <a:pt x="68092" y="18977"/>
                    <a:pt x="68123" y="18972"/>
                  </a:cubicBezTo>
                  <a:cubicBezTo>
                    <a:pt x="68156" y="18968"/>
                    <a:pt x="68265" y="18902"/>
                    <a:pt x="68365" y="18828"/>
                  </a:cubicBezTo>
                  <a:cubicBezTo>
                    <a:pt x="68439" y="18773"/>
                    <a:pt x="68493" y="18740"/>
                    <a:pt x="68506" y="18740"/>
                  </a:cubicBezTo>
                  <a:cubicBezTo>
                    <a:pt x="68510" y="18740"/>
                    <a:pt x="68510" y="18744"/>
                    <a:pt x="68502" y="18753"/>
                  </a:cubicBezTo>
                  <a:cubicBezTo>
                    <a:pt x="68477" y="18786"/>
                    <a:pt x="68471" y="18814"/>
                    <a:pt x="68488" y="18814"/>
                  </a:cubicBezTo>
                  <a:cubicBezTo>
                    <a:pt x="68576" y="18814"/>
                    <a:pt x="68989" y="18643"/>
                    <a:pt x="68989" y="18605"/>
                  </a:cubicBezTo>
                  <a:cubicBezTo>
                    <a:pt x="68989" y="18586"/>
                    <a:pt x="69064" y="18568"/>
                    <a:pt x="69152" y="18568"/>
                  </a:cubicBezTo>
                  <a:cubicBezTo>
                    <a:pt x="69240" y="18568"/>
                    <a:pt x="69316" y="18541"/>
                    <a:pt x="69316" y="18510"/>
                  </a:cubicBezTo>
                  <a:cubicBezTo>
                    <a:pt x="69316" y="18487"/>
                    <a:pt x="69324" y="18475"/>
                    <a:pt x="69338" y="18475"/>
                  </a:cubicBezTo>
                  <a:cubicBezTo>
                    <a:pt x="69344" y="18475"/>
                    <a:pt x="69351" y="18477"/>
                    <a:pt x="69359" y="18483"/>
                  </a:cubicBezTo>
                  <a:cubicBezTo>
                    <a:pt x="69368" y="18490"/>
                    <a:pt x="69382" y="18493"/>
                    <a:pt x="69397" y="18493"/>
                  </a:cubicBezTo>
                  <a:cubicBezTo>
                    <a:pt x="69424" y="18493"/>
                    <a:pt x="69457" y="18483"/>
                    <a:pt x="69484" y="18465"/>
                  </a:cubicBezTo>
                  <a:cubicBezTo>
                    <a:pt x="69592" y="18398"/>
                    <a:pt x="70187" y="18169"/>
                    <a:pt x="70256" y="18169"/>
                  </a:cubicBezTo>
                  <a:cubicBezTo>
                    <a:pt x="70284" y="18169"/>
                    <a:pt x="70425" y="18114"/>
                    <a:pt x="70575" y="18041"/>
                  </a:cubicBezTo>
                  <a:cubicBezTo>
                    <a:pt x="70811" y="17929"/>
                    <a:pt x="71133" y="17790"/>
                    <a:pt x="71591" y="17604"/>
                  </a:cubicBezTo>
                  <a:cubicBezTo>
                    <a:pt x="71666" y="17573"/>
                    <a:pt x="71736" y="17538"/>
                    <a:pt x="71754" y="17522"/>
                  </a:cubicBezTo>
                  <a:cubicBezTo>
                    <a:pt x="71793" y="17486"/>
                    <a:pt x="72112" y="17352"/>
                    <a:pt x="72363" y="17267"/>
                  </a:cubicBezTo>
                  <a:cubicBezTo>
                    <a:pt x="72463" y="17232"/>
                    <a:pt x="72545" y="17186"/>
                    <a:pt x="72545" y="17165"/>
                  </a:cubicBezTo>
                  <a:cubicBezTo>
                    <a:pt x="72545" y="17143"/>
                    <a:pt x="72576" y="17125"/>
                    <a:pt x="72620" y="17125"/>
                  </a:cubicBezTo>
                  <a:cubicBezTo>
                    <a:pt x="72661" y="17125"/>
                    <a:pt x="72851" y="17035"/>
                    <a:pt x="73045" y="16925"/>
                  </a:cubicBezTo>
                  <a:cubicBezTo>
                    <a:pt x="73240" y="16816"/>
                    <a:pt x="73411" y="16726"/>
                    <a:pt x="73428" y="16726"/>
                  </a:cubicBezTo>
                  <a:cubicBezTo>
                    <a:pt x="73505" y="16726"/>
                    <a:pt x="74861" y="16012"/>
                    <a:pt x="74964" y="15918"/>
                  </a:cubicBezTo>
                  <a:cubicBezTo>
                    <a:pt x="75031" y="15856"/>
                    <a:pt x="75127" y="15801"/>
                    <a:pt x="75183" y="15792"/>
                  </a:cubicBezTo>
                  <a:cubicBezTo>
                    <a:pt x="75336" y="15767"/>
                    <a:pt x="75713" y="15545"/>
                    <a:pt x="76047" y="15283"/>
                  </a:cubicBezTo>
                  <a:cubicBezTo>
                    <a:pt x="76201" y="15163"/>
                    <a:pt x="76341" y="15076"/>
                    <a:pt x="76382" y="15076"/>
                  </a:cubicBezTo>
                  <a:cubicBezTo>
                    <a:pt x="76386" y="15076"/>
                    <a:pt x="76389" y="15077"/>
                    <a:pt x="76391" y="15079"/>
                  </a:cubicBezTo>
                  <a:cubicBezTo>
                    <a:pt x="76399" y="15086"/>
                    <a:pt x="76407" y="15089"/>
                    <a:pt x="76413" y="15089"/>
                  </a:cubicBezTo>
                  <a:cubicBezTo>
                    <a:pt x="76423" y="15089"/>
                    <a:pt x="76429" y="15080"/>
                    <a:pt x="76428" y="15063"/>
                  </a:cubicBezTo>
                  <a:cubicBezTo>
                    <a:pt x="76425" y="15034"/>
                    <a:pt x="76573" y="14894"/>
                    <a:pt x="76753" y="14748"/>
                  </a:cubicBezTo>
                  <a:cubicBezTo>
                    <a:pt x="76934" y="14600"/>
                    <a:pt x="77085" y="14457"/>
                    <a:pt x="77086" y="14428"/>
                  </a:cubicBezTo>
                  <a:cubicBezTo>
                    <a:pt x="77087" y="14410"/>
                    <a:pt x="77096" y="14400"/>
                    <a:pt x="77109" y="14400"/>
                  </a:cubicBezTo>
                  <a:cubicBezTo>
                    <a:pt x="77115" y="14400"/>
                    <a:pt x="77123" y="14403"/>
                    <a:pt x="77131" y="14409"/>
                  </a:cubicBezTo>
                  <a:cubicBezTo>
                    <a:pt x="77134" y="14411"/>
                    <a:pt x="77138" y="14413"/>
                    <a:pt x="77143" y="14413"/>
                  </a:cubicBezTo>
                  <a:cubicBezTo>
                    <a:pt x="77180" y="14413"/>
                    <a:pt x="77272" y="14360"/>
                    <a:pt x="77368" y="14282"/>
                  </a:cubicBezTo>
                  <a:cubicBezTo>
                    <a:pt x="77479" y="14191"/>
                    <a:pt x="77814" y="13924"/>
                    <a:pt x="78114" y="13688"/>
                  </a:cubicBezTo>
                  <a:cubicBezTo>
                    <a:pt x="78414" y="13451"/>
                    <a:pt x="78663" y="13240"/>
                    <a:pt x="78663" y="13221"/>
                  </a:cubicBezTo>
                  <a:cubicBezTo>
                    <a:pt x="78663" y="13203"/>
                    <a:pt x="78723" y="13140"/>
                    <a:pt x="78795" y="13084"/>
                  </a:cubicBezTo>
                  <a:cubicBezTo>
                    <a:pt x="79341" y="12654"/>
                    <a:pt x="79917" y="12136"/>
                    <a:pt x="79917" y="12076"/>
                  </a:cubicBezTo>
                  <a:cubicBezTo>
                    <a:pt x="79917" y="12054"/>
                    <a:pt x="80008" y="11988"/>
                    <a:pt x="80115" y="11935"/>
                  </a:cubicBezTo>
                  <a:cubicBezTo>
                    <a:pt x="80221" y="11881"/>
                    <a:pt x="80312" y="11803"/>
                    <a:pt x="80312" y="11769"/>
                  </a:cubicBezTo>
                  <a:cubicBezTo>
                    <a:pt x="80312" y="11709"/>
                    <a:pt x="80412" y="11612"/>
                    <a:pt x="80782" y="11314"/>
                  </a:cubicBezTo>
                  <a:cubicBezTo>
                    <a:pt x="80987" y="11150"/>
                    <a:pt x="81432" y="10683"/>
                    <a:pt x="81430" y="10633"/>
                  </a:cubicBezTo>
                  <a:cubicBezTo>
                    <a:pt x="81429" y="10607"/>
                    <a:pt x="81500" y="10535"/>
                    <a:pt x="81594" y="10469"/>
                  </a:cubicBezTo>
                  <a:cubicBezTo>
                    <a:pt x="81688" y="10404"/>
                    <a:pt x="81761" y="10333"/>
                    <a:pt x="81761" y="10307"/>
                  </a:cubicBezTo>
                  <a:cubicBezTo>
                    <a:pt x="81761" y="10280"/>
                    <a:pt x="81884" y="10171"/>
                    <a:pt x="82027" y="10065"/>
                  </a:cubicBezTo>
                  <a:cubicBezTo>
                    <a:pt x="82172" y="9960"/>
                    <a:pt x="82276" y="9851"/>
                    <a:pt x="82257" y="9826"/>
                  </a:cubicBezTo>
                  <a:cubicBezTo>
                    <a:pt x="82236" y="9802"/>
                    <a:pt x="82249" y="9766"/>
                    <a:pt x="82294" y="9747"/>
                  </a:cubicBezTo>
                  <a:cubicBezTo>
                    <a:pt x="82406" y="9695"/>
                    <a:pt x="83142" y="8829"/>
                    <a:pt x="83140" y="8750"/>
                  </a:cubicBezTo>
                  <a:cubicBezTo>
                    <a:pt x="83140" y="8713"/>
                    <a:pt x="83167" y="8679"/>
                    <a:pt x="83200" y="8679"/>
                  </a:cubicBezTo>
                  <a:cubicBezTo>
                    <a:pt x="83231" y="8679"/>
                    <a:pt x="83278" y="8646"/>
                    <a:pt x="83300" y="8604"/>
                  </a:cubicBezTo>
                  <a:cubicBezTo>
                    <a:pt x="83320" y="8567"/>
                    <a:pt x="83319" y="8549"/>
                    <a:pt x="83297" y="8549"/>
                  </a:cubicBezTo>
                  <a:cubicBezTo>
                    <a:pt x="83288" y="8549"/>
                    <a:pt x="83276" y="8552"/>
                    <a:pt x="83260" y="8558"/>
                  </a:cubicBezTo>
                  <a:cubicBezTo>
                    <a:pt x="83247" y="8563"/>
                    <a:pt x="83238" y="8565"/>
                    <a:pt x="83234" y="8565"/>
                  </a:cubicBezTo>
                  <a:cubicBezTo>
                    <a:pt x="83222" y="8565"/>
                    <a:pt x="83237" y="8549"/>
                    <a:pt x="83278" y="8520"/>
                  </a:cubicBezTo>
                  <a:cubicBezTo>
                    <a:pt x="83416" y="8428"/>
                    <a:pt x="83591" y="8171"/>
                    <a:pt x="83560" y="8105"/>
                  </a:cubicBezTo>
                  <a:cubicBezTo>
                    <a:pt x="83546" y="8076"/>
                    <a:pt x="83591" y="8014"/>
                    <a:pt x="83667" y="7962"/>
                  </a:cubicBezTo>
                  <a:cubicBezTo>
                    <a:pt x="83742" y="7909"/>
                    <a:pt x="83798" y="7843"/>
                    <a:pt x="83798" y="7807"/>
                  </a:cubicBezTo>
                  <a:cubicBezTo>
                    <a:pt x="83798" y="7773"/>
                    <a:pt x="83831" y="7737"/>
                    <a:pt x="83870" y="7728"/>
                  </a:cubicBezTo>
                  <a:cubicBezTo>
                    <a:pt x="83915" y="7712"/>
                    <a:pt x="83948" y="7676"/>
                    <a:pt x="83958" y="7631"/>
                  </a:cubicBezTo>
                  <a:cubicBezTo>
                    <a:pt x="83967" y="7588"/>
                    <a:pt x="84027" y="7491"/>
                    <a:pt x="84092" y="7415"/>
                  </a:cubicBezTo>
                  <a:cubicBezTo>
                    <a:pt x="84225" y="7259"/>
                    <a:pt x="84274" y="7041"/>
                    <a:pt x="84174" y="7041"/>
                  </a:cubicBezTo>
                  <a:cubicBezTo>
                    <a:pt x="84136" y="7041"/>
                    <a:pt x="84137" y="7018"/>
                    <a:pt x="84176" y="6980"/>
                  </a:cubicBezTo>
                  <a:cubicBezTo>
                    <a:pt x="84264" y="6895"/>
                    <a:pt x="84330" y="6692"/>
                    <a:pt x="84268" y="6692"/>
                  </a:cubicBezTo>
                  <a:cubicBezTo>
                    <a:pt x="84242" y="6692"/>
                    <a:pt x="84219" y="6658"/>
                    <a:pt x="84219" y="6616"/>
                  </a:cubicBezTo>
                  <a:cubicBezTo>
                    <a:pt x="84219" y="6582"/>
                    <a:pt x="84243" y="6562"/>
                    <a:pt x="84277" y="6562"/>
                  </a:cubicBezTo>
                  <a:cubicBezTo>
                    <a:pt x="84286" y="6562"/>
                    <a:pt x="84297" y="6564"/>
                    <a:pt x="84307" y="6567"/>
                  </a:cubicBezTo>
                  <a:cubicBezTo>
                    <a:pt x="84316" y="6569"/>
                    <a:pt x="84325" y="6571"/>
                    <a:pt x="84333" y="6571"/>
                  </a:cubicBezTo>
                  <a:cubicBezTo>
                    <a:pt x="84371" y="6571"/>
                    <a:pt x="84401" y="6546"/>
                    <a:pt x="84404" y="6507"/>
                  </a:cubicBezTo>
                  <a:cubicBezTo>
                    <a:pt x="84442" y="6200"/>
                    <a:pt x="84437" y="6115"/>
                    <a:pt x="84377" y="6058"/>
                  </a:cubicBezTo>
                  <a:cubicBezTo>
                    <a:pt x="84343" y="6025"/>
                    <a:pt x="84333" y="5982"/>
                    <a:pt x="84354" y="5966"/>
                  </a:cubicBezTo>
                  <a:cubicBezTo>
                    <a:pt x="84361" y="5960"/>
                    <a:pt x="84368" y="5958"/>
                    <a:pt x="84374" y="5958"/>
                  </a:cubicBezTo>
                  <a:cubicBezTo>
                    <a:pt x="84386" y="5958"/>
                    <a:pt x="84395" y="5969"/>
                    <a:pt x="84395" y="5991"/>
                  </a:cubicBezTo>
                  <a:cubicBezTo>
                    <a:pt x="84394" y="6022"/>
                    <a:pt x="84419" y="6048"/>
                    <a:pt x="84449" y="6048"/>
                  </a:cubicBezTo>
                  <a:cubicBezTo>
                    <a:pt x="84450" y="6048"/>
                    <a:pt x="84452" y="6048"/>
                    <a:pt x="84453" y="6048"/>
                  </a:cubicBezTo>
                  <a:cubicBezTo>
                    <a:pt x="84488" y="6048"/>
                    <a:pt x="84498" y="6006"/>
                    <a:pt x="84479" y="5949"/>
                  </a:cubicBezTo>
                  <a:cubicBezTo>
                    <a:pt x="84459" y="5892"/>
                    <a:pt x="84419" y="5849"/>
                    <a:pt x="84385" y="5849"/>
                  </a:cubicBezTo>
                  <a:cubicBezTo>
                    <a:pt x="84351" y="5849"/>
                    <a:pt x="84292" y="5795"/>
                    <a:pt x="84251" y="5724"/>
                  </a:cubicBezTo>
                  <a:cubicBezTo>
                    <a:pt x="84216" y="5667"/>
                    <a:pt x="84187" y="5638"/>
                    <a:pt x="84161" y="5638"/>
                  </a:cubicBezTo>
                  <a:cubicBezTo>
                    <a:pt x="84148" y="5638"/>
                    <a:pt x="84136" y="5645"/>
                    <a:pt x="84125" y="5658"/>
                  </a:cubicBezTo>
                  <a:cubicBezTo>
                    <a:pt x="84098" y="5689"/>
                    <a:pt x="84122" y="5772"/>
                    <a:pt x="84174" y="5833"/>
                  </a:cubicBezTo>
                  <a:cubicBezTo>
                    <a:pt x="84228" y="5894"/>
                    <a:pt x="84245" y="5949"/>
                    <a:pt x="84210" y="5949"/>
                  </a:cubicBezTo>
                  <a:cubicBezTo>
                    <a:pt x="84174" y="5949"/>
                    <a:pt x="84134" y="5992"/>
                    <a:pt x="84116" y="6049"/>
                  </a:cubicBezTo>
                  <a:cubicBezTo>
                    <a:pt x="84098" y="6100"/>
                    <a:pt x="84067" y="6126"/>
                    <a:pt x="84022" y="6126"/>
                  </a:cubicBezTo>
                  <a:cubicBezTo>
                    <a:pt x="84010" y="6126"/>
                    <a:pt x="83996" y="6124"/>
                    <a:pt x="83980" y="6119"/>
                  </a:cubicBezTo>
                  <a:cubicBezTo>
                    <a:pt x="83925" y="6104"/>
                    <a:pt x="83895" y="6063"/>
                    <a:pt x="83915" y="6025"/>
                  </a:cubicBezTo>
                  <a:cubicBezTo>
                    <a:pt x="83956" y="5945"/>
                    <a:pt x="83913" y="5878"/>
                    <a:pt x="83847" y="5878"/>
                  </a:cubicBezTo>
                  <a:cubicBezTo>
                    <a:pt x="83826" y="5878"/>
                    <a:pt x="83804" y="5884"/>
                    <a:pt x="83780" y="5898"/>
                  </a:cubicBezTo>
                  <a:cubicBezTo>
                    <a:pt x="83752" y="5916"/>
                    <a:pt x="83718" y="5926"/>
                    <a:pt x="83691" y="5926"/>
                  </a:cubicBezTo>
                  <a:cubicBezTo>
                    <a:pt x="83676" y="5926"/>
                    <a:pt x="83664" y="5923"/>
                    <a:pt x="83655" y="5916"/>
                  </a:cubicBezTo>
                  <a:cubicBezTo>
                    <a:pt x="83649" y="5912"/>
                    <a:pt x="83643" y="5910"/>
                    <a:pt x="83637" y="5910"/>
                  </a:cubicBezTo>
                  <a:cubicBezTo>
                    <a:pt x="83622" y="5910"/>
                    <a:pt x="83610" y="5926"/>
                    <a:pt x="83610" y="5954"/>
                  </a:cubicBezTo>
                  <a:cubicBezTo>
                    <a:pt x="83610" y="5982"/>
                    <a:pt x="83608" y="5996"/>
                    <a:pt x="83598" y="5996"/>
                  </a:cubicBezTo>
                  <a:cubicBezTo>
                    <a:pt x="83588" y="5996"/>
                    <a:pt x="83571" y="5980"/>
                    <a:pt x="83542" y="5949"/>
                  </a:cubicBezTo>
                  <a:cubicBezTo>
                    <a:pt x="83522" y="5927"/>
                    <a:pt x="83508" y="5915"/>
                    <a:pt x="83499" y="5915"/>
                  </a:cubicBezTo>
                  <a:cubicBezTo>
                    <a:pt x="83484" y="5915"/>
                    <a:pt x="83485" y="5950"/>
                    <a:pt x="83497" y="6025"/>
                  </a:cubicBezTo>
                  <a:cubicBezTo>
                    <a:pt x="83513" y="6126"/>
                    <a:pt x="83460" y="6186"/>
                    <a:pt x="83402" y="6186"/>
                  </a:cubicBezTo>
                  <a:cubicBezTo>
                    <a:pt x="83362" y="6186"/>
                    <a:pt x="83320" y="6157"/>
                    <a:pt x="83297" y="6091"/>
                  </a:cubicBezTo>
                  <a:cubicBezTo>
                    <a:pt x="83284" y="6054"/>
                    <a:pt x="83251" y="6028"/>
                    <a:pt x="83221" y="6028"/>
                  </a:cubicBezTo>
                  <a:cubicBezTo>
                    <a:pt x="83214" y="6028"/>
                    <a:pt x="83207" y="6030"/>
                    <a:pt x="83200" y="6033"/>
                  </a:cubicBezTo>
                  <a:cubicBezTo>
                    <a:pt x="83193" y="6036"/>
                    <a:pt x="83187" y="6038"/>
                    <a:pt x="83181" y="6038"/>
                  </a:cubicBezTo>
                  <a:cubicBezTo>
                    <a:pt x="83159" y="6038"/>
                    <a:pt x="83159" y="6005"/>
                    <a:pt x="83185" y="5948"/>
                  </a:cubicBezTo>
                  <a:cubicBezTo>
                    <a:pt x="83210" y="5888"/>
                    <a:pt x="83221" y="5861"/>
                    <a:pt x="83208" y="5861"/>
                  </a:cubicBezTo>
                  <a:cubicBezTo>
                    <a:pt x="83198" y="5861"/>
                    <a:pt x="83171" y="5880"/>
                    <a:pt x="83122" y="5916"/>
                  </a:cubicBezTo>
                  <a:cubicBezTo>
                    <a:pt x="83072" y="5954"/>
                    <a:pt x="83014" y="5972"/>
                    <a:pt x="82972" y="5972"/>
                  </a:cubicBezTo>
                  <a:cubicBezTo>
                    <a:pt x="82916" y="5972"/>
                    <a:pt x="82885" y="5941"/>
                    <a:pt x="82928" y="5888"/>
                  </a:cubicBezTo>
                  <a:cubicBezTo>
                    <a:pt x="82967" y="5840"/>
                    <a:pt x="82984" y="5646"/>
                    <a:pt x="82960" y="5515"/>
                  </a:cubicBezTo>
                  <a:cubicBezTo>
                    <a:pt x="82959" y="5511"/>
                    <a:pt x="82956" y="5509"/>
                    <a:pt x="82952" y="5509"/>
                  </a:cubicBezTo>
                  <a:cubicBezTo>
                    <a:pt x="82932" y="5509"/>
                    <a:pt x="82882" y="5545"/>
                    <a:pt x="82821" y="5603"/>
                  </a:cubicBezTo>
                  <a:cubicBezTo>
                    <a:pt x="82762" y="5659"/>
                    <a:pt x="82727" y="5686"/>
                    <a:pt x="82709" y="5686"/>
                  </a:cubicBezTo>
                  <a:cubicBezTo>
                    <a:pt x="82695" y="5686"/>
                    <a:pt x="82690" y="5670"/>
                    <a:pt x="82690" y="5640"/>
                  </a:cubicBezTo>
                  <a:cubicBezTo>
                    <a:pt x="82690" y="5592"/>
                    <a:pt x="82719" y="5552"/>
                    <a:pt x="82755" y="5552"/>
                  </a:cubicBezTo>
                  <a:cubicBezTo>
                    <a:pt x="82791" y="5552"/>
                    <a:pt x="82821" y="5503"/>
                    <a:pt x="82821" y="5440"/>
                  </a:cubicBezTo>
                  <a:cubicBezTo>
                    <a:pt x="82821" y="5389"/>
                    <a:pt x="82816" y="5364"/>
                    <a:pt x="82803" y="5364"/>
                  </a:cubicBezTo>
                  <a:cubicBezTo>
                    <a:pt x="82793" y="5364"/>
                    <a:pt x="82777" y="5378"/>
                    <a:pt x="82755" y="5403"/>
                  </a:cubicBezTo>
                  <a:cubicBezTo>
                    <a:pt x="82733" y="5428"/>
                    <a:pt x="82715" y="5440"/>
                    <a:pt x="82703" y="5440"/>
                  </a:cubicBezTo>
                  <a:cubicBezTo>
                    <a:pt x="82694" y="5440"/>
                    <a:pt x="82690" y="5433"/>
                    <a:pt x="82690" y="5419"/>
                  </a:cubicBezTo>
                  <a:cubicBezTo>
                    <a:pt x="82690" y="5387"/>
                    <a:pt x="82648" y="5351"/>
                    <a:pt x="82599" y="5337"/>
                  </a:cubicBezTo>
                  <a:cubicBezTo>
                    <a:pt x="82583" y="5333"/>
                    <a:pt x="82571" y="5330"/>
                    <a:pt x="82561" y="5330"/>
                  </a:cubicBezTo>
                  <a:cubicBezTo>
                    <a:pt x="82528" y="5330"/>
                    <a:pt x="82522" y="5355"/>
                    <a:pt x="82539" y="5406"/>
                  </a:cubicBezTo>
                  <a:cubicBezTo>
                    <a:pt x="82555" y="5458"/>
                    <a:pt x="82537" y="5500"/>
                    <a:pt x="82497" y="5500"/>
                  </a:cubicBezTo>
                  <a:cubicBezTo>
                    <a:pt x="82458" y="5500"/>
                    <a:pt x="82430" y="5482"/>
                    <a:pt x="82434" y="5463"/>
                  </a:cubicBezTo>
                  <a:cubicBezTo>
                    <a:pt x="82457" y="5358"/>
                    <a:pt x="82417" y="5301"/>
                    <a:pt x="82320" y="5301"/>
                  </a:cubicBezTo>
                  <a:cubicBezTo>
                    <a:pt x="82249" y="5301"/>
                    <a:pt x="82226" y="5276"/>
                    <a:pt x="82249" y="5228"/>
                  </a:cubicBezTo>
                  <a:cubicBezTo>
                    <a:pt x="82270" y="5188"/>
                    <a:pt x="82260" y="5096"/>
                    <a:pt x="82226" y="5025"/>
                  </a:cubicBezTo>
                  <a:cubicBezTo>
                    <a:pt x="82192" y="4956"/>
                    <a:pt x="82171" y="4926"/>
                    <a:pt x="82139" y="4926"/>
                  </a:cubicBezTo>
                  <a:cubicBezTo>
                    <a:pt x="82119" y="4926"/>
                    <a:pt x="82094" y="4939"/>
                    <a:pt x="82058" y="4961"/>
                  </a:cubicBezTo>
                  <a:cubicBezTo>
                    <a:pt x="81969" y="5019"/>
                    <a:pt x="81967" y="5034"/>
                    <a:pt x="82075" y="5099"/>
                  </a:cubicBezTo>
                  <a:cubicBezTo>
                    <a:pt x="82138" y="5135"/>
                    <a:pt x="82160" y="5152"/>
                    <a:pt x="82142" y="5152"/>
                  </a:cubicBezTo>
                  <a:cubicBezTo>
                    <a:pt x="82133" y="5152"/>
                    <a:pt x="82115" y="5148"/>
                    <a:pt x="82087" y="5140"/>
                  </a:cubicBezTo>
                  <a:cubicBezTo>
                    <a:pt x="82068" y="5137"/>
                    <a:pt x="82050" y="5135"/>
                    <a:pt x="82031" y="5135"/>
                  </a:cubicBezTo>
                  <a:cubicBezTo>
                    <a:pt x="81984" y="5135"/>
                    <a:pt x="81938" y="5147"/>
                    <a:pt x="81896" y="5172"/>
                  </a:cubicBezTo>
                  <a:cubicBezTo>
                    <a:pt x="81866" y="5192"/>
                    <a:pt x="81848" y="5203"/>
                    <a:pt x="81841" y="5203"/>
                  </a:cubicBezTo>
                  <a:cubicBezTo>
                    <a:pt x="81834" y="5203"/>
                    <a:pt x="81841" y="5191"/>
                    <a:pt x="81858" y="5166"/>
                  </a:cubicBezTo>
                  <a:cubicBezTo>
                    <a:pt x="81887" y="5128"/>
                    <a:pt x="81867" y="5103"/>
                    <a:pt x="81812" y="5103"/>
                  </a:cubicBezTo>
                  <a:cubicBezTo>
                    <a:pt x="81746" y="5099"/>
                    <a:pt x="81684" y="5072"/>
                    <a:pt x="81636" y="5028"/>
                  </a:cubicBezTo>
                  <a:cubicBezTo>
                    <a:pt x="81592" y="4990"/>
                    <a:pt x="81579" y="4973"/>
                    <a:pt x="81599" y="4973"/>
                  </a:cubicBezTo>
                  <a:cubicBezTo>
                    <a:pt x="81610" y="4973"/>
                    <a:pt x="81631" y="4978"/>
                    <a:pt x="81661" y="4987"/>
                  </a:cubicBezTo>
                  <a:cubicBezTo>
                    <a:pt x="81675" y="4990"/>
                    <a:pt x="81690" y="4992"/>
                    <a:pt x="81706" y="4992"/>
                  </a:cubicBezTo>
                  <a:cubicBezTo>
                    <a:pt x="81805" y="4992"/>
                    <a:pt x="81930" y="4918"/>
                    <a:pt x="81957" y="4833"/>
                  </a:cubicBezTo>
                  <a:cubicBezTo>
                    <a:pt x="81965" y="4809"/>
                    <a:pt x="82003" y="4793"/>
                    <a:pt x="82050" y="4793"/>
                  </a:cubicBezTo>
                  <a:cubicBezTo>
                    <a:pt x="82061" y="4793"/>
                    <a:pt x="82072" y="4794"/>
                    <a:pt x="82084" y="4796"/>
                  </a:cubicBezTo>
                  <a:cubicBezTo>
                    <a:pt x="82113" y="4799"/>
                    <a:pt x="82133" y="4801"/>
                    <a:pt x="82145" y="4801"/>
                  </a:cubicBezTo>
                  <a:cubicBezTo>
                    <a:pt x="82173" y="4801"/>
                    <a:pt x="82151" y="4789"/>
                    <a:pt x="82081" y="4755"/>
                  </a:cubicBezTo>
                  <a:cubicBezTo>
                    <a:pt x="82014" y="4720"/>
                    <a:pt x="81970" y="4651"/>
                    <a:pt x="81964" y="4575"/>
                  </a:cubicBezTo>
                  <a:cubicBezTo>
                    <a:pt x="81963" y="4497"/>
                    <a:pt x="81952" y="4469"/>
                    <a:pt x="81893" y="4469"/>
                  </a:cubicBezTo>
                  <a:cubicBezTo>
                    <a:pt x="81870" y="4469"/>
                    <a:pt x="81839" y="4473"/>
                    <a:pt x="81799" y="4481"/>
                  </a:cubicBezTo>
                  <a:cubicBezTo>
                    <a:pt x="81760" y="4488"/>
                    <a:pt x="81728" y="4493"/>
                    <a:pt x="81701" y="4493"/>
                  </a:cubicBezTo>
                  <a:cubicBezTo>
                    <a:pt x="81595" y="4493"/>
                    <a:pt x="81564" y="4425"/>
                    <a:pt x="81514" y="4199"/>
                  </a:cubicBezTo>
                  <a:cubicBezTo>
                    <a:pt x="81482" y="4058"/>
                    <a:pt x="81412" y="3978"/>
                    <a:pt x="81334" y="3978"/>
                  </a:cubicBezTo>
                  <a:cubicBezTo>
                    <a:pt x="81297" y="3978"/>
                    <a:pt x="81259" y="3996"/>
                    <a:pt x="81223" y="4033"/>
                  </a:cubicBezTo>
                  <a:cubicBezTo>
                    <a:pt x="81214" y="4042"/>
                    <a:pt x="81205" y="4047"/>
                    <a:pt x="81195" y="4047"/>
                  </a:cubicBezTo>
                  <a:cubicBezTo>
                    <a:pt x="81173" y="4047"/>
                    <a:pt x="81150" y="4021"/>
                    <a:pt x="81135" y="3975"/>
                  </a:cubicBezTo>
                  <a:cubicBezTo>
                    <a:pt x="81117" y="3922"/>
                    <a:pt x="81083" y="3888"/>
                    <a:pt x="81053" y="3888"/>
                  </a:cubicBezTo>
                  <a:cubicBezTo>
                    <a:pt x="81048" y="3888"/>
                    <a:pt x="81043" y="3889"/>
                    <a:pt x="81038" y="3891"/>
                  </a:cubicBezTo>
                  <a:cubicBezTo>
                    <a:pt x="81032" y="3894"/>
                    <a:pt x="81027" y="3895"/>
                    <a:pt x="81022" y="3895"/>
                  </a:cubicBezTo>
                  <a:cubicBezTo>
                    <a:pt x="80996" y="3895"/>
                    <a:pt x="80978" y="3861"/>
                    <a:pt x="80978" y="3814"/>
                  </a:cubicBezTo>
                  <a:cubicBezTo>
                    <a:pt x="80978" y="3761"/>
                    <a:pt x="80952" y="3726"/>
                    <a:pt x="80915" y="3726"/>
                  </a:cubicBezTo>
                  <a:cubicBezTo>
                    <a:pt x="80909" y="3726"/>
                    <a:pt x="80902" y="3727"/>
                    <a:pt x="80896" y="3729"/>
                  </a:cubicBezTo>
                  <a:cubicBezTo>
                    <a:pt x="80850" y="3744"/>
                    <a:pt x="80823" y="3790"/>
                    <a:pt x="80833" y="3838"/>
                  </a:cubicBezTo>
                  <a:cubicBezTo>
                    <a:pt x="80841" y="3874"/>
                    <a:pt x="80829" y="3898"/>
                    <a:pt x="80806" y="3898"/>
                  </a:cubicBezTo>
                  <a:cubicBezTo>
                    <a:pt x="80800" y="3898"/>
                    <a:pt x="80793" y="3897"/>
                    <a:pt x="80785" y="3893"/>
                  </a:cubicBezTo>
                  <a:cubicBezTo>
                    <a:pt x="80773" y="3886"/>
                    <a:pt x="80759" y="3883"/>
                    <a:pt x="80745" y="3883"/>
                  </a:cubicBezTo>
                  <a:cubicBezTo>
                    <a:pt x="80721" y="3883"/>
                    <a:pt x="80697" y="3893"/>
                    <a:pt x="80679" y="3912"/>
                  </a:cubicBezTo>
                  <a:cubicBezTo>
                    <a:pt x="80653" y="3942"/>
                    <a:pt x="80615" y="3960"/>
                    <a:pt x="80577" y="3961"/>
                  </a:cubicBezTo>
                  <a:cubicBezTo>
                    <a:pt x="80542" y="3961"/>
                    <a:pt x="80563" y="3905"/>
                    <a:pt x="80620" y="3838"/>
                  </a:cubicBezTo>
                  <a:cubicBezTo>
                    <a:pt x="80694" y="3752"/>
                    <a:pt x="80712" y="3727"/>
                    <a:pt x="80668" y="3727"/>
                  </a:cubicBezTo>
                  <a:cubicBezTo>
                    <a:pt x="80654" y="3727"/>
                    <a:pt x="80634" y="3729"/>
                    <a:pt x="80608" y="3733"/>
                  </a:cubicBezTo>
                  <a:cubicBezTo>
                    <a:pt x="80287" y="3782"/>
                    <a:pt x="79859" y="3994"/>
                    <a:pt x="79856" y="4103"/>
                  </a:cubicBezTo>
                  <a:cubicBezTo>
                    <a:pt x="79856" y="4129"/>
                    <a:pt x="79811" y="4163"/>
                    <a:pt x="79760" y="4176"/>
                  </a:cubicBezTo>
                  <a:cubicBezTo>
                    <a:pt x="79744" y="4181"/>
                    <a:pt x="79730" y="4184"/>
                    <a:pt x="79720" y="4184"/>
                  </a:cubicBezTo>
                  <a:cubicBezTo>
                    <a:pt x="79692" y="4184"/>
                    <a:pt x="79687" y="4166"/>
                    <a:pt x="79705" y="4132"/>
                  </a:cubicBezTo>
                  <a:cubicBezTo>
                    <a:pt x="79719" y="4105"/>
                    <a:pt x="79719" y="4092"/>
                    <a:pt x="79697" y="4092"/>
                  </a:cubicBezTo>
                  <a:cubicBezTo>
                    <a:pt x="79672" y="4092"/>
                    <a:pt x="79618" y="4110"/>
                    <a:pt x="79523" y="4148"/>
                  </a:cubicBezTo>
                  <a:cubicBezTo>
                    <a:pt x="79404" y="4196"/>
                    <a:pt x="79265" y="4269"/>
                    <a:pt x="79219" y="4309"/>
                  </a:cubicBezTo>
                  <a:cubicBezTo>
                    <a:pt x="79180" y="4342"/>
                    <a:pt x="79157" y="4359"/>
                    <a:pt x="79137" y="4359"/>
                  </a:cubicBezTo>
                  <a:cubicBezTo>
                    <a:pt x="79116" y="4359"/>
                    <a:pt x="79098" y="4343"/>
                    <a:pt x="79069" y="4311"/>
                  </a:cubicBezTo>
                  <a:cubicBezTo>
                    <a:pt x="79042" y="4281"/>
                    <a:pt x="79024" y="4264"/>
                    <a:pt x="79012" y="4264"/>
                  </a:cubicBezTo>
                  <a:cubicBezTo>
                    <a:pt x="78995" y="4264"/>
                    <a:pt x="78988" y="4293"/>
                    <a:pt x="78978" y="4358"/>
                  </a:cubicBezTo>
                  <a:cubicBezTo>
                    <a:pt x="78973" y="4385"/>
                    <a:pt x="78949" y="4404"/>
                    <a:pt x="78923" y="4404"/>
                  </a:cubicBezTo>
                  <a:cubicBezTo>
                    <a:pt x="78920" y="4404"/>
                    <a:pt x="78917" y="4404"/>
                    <a:pt x="78914" y="4403"/>
                  </a:cubicBezTo>
                  <a:cubicBezTo>
                    <a:pt x="78914" y="4403"/>
                    <a:pt x="78913" y="4403"/>
                    <a:pt x="78912" y="4403"/>
                  </a:cubicBezTo>
                  <a:cubicBezTo>
                    <a:pt x="78880" y="4403"/>
                    <a:pt x="78821" y="4440"/>
                    <a:pt x="78777" y="4487"/>
                  </a:cubicBezTo>
                  <a:cubicBezTo>
                    <a:pt x="78742" y="4523"/>
                    <a:pt x="78693" y="4546"/>
                    <a:pt x="78655" y="4546"/>
                  </a:cubicBezTo>
                  <a:cubicBezTo>
                    <a:pt x="78644" y="4546"/>
                    <a:pt x="78635" y="4544"/>
                    <a:pt x="78626" y="4540"/>
                  </a:cubicBezTo>
                  <a:cubicBezTo>
                    <a:pt x="78619" y="4538"/>
                    <a:pt x="78612" y="4536"/>
                    <a:pt x="78605" y="4536"/>
                  </a:cubicBezTo>
                  <a:cubicBezTo>
                    <a:pt x="78572" y="4536"/>
                    <a:pt x="78536" y="4567"/>
                    <a:pt x="78520" y="4615"/>
                  </a:cubicBezTo>
                  <a:cubicBezTo>
                    <a:pt x="78501" y="4668"/>
                    <a:pt x="78465" y="4697"/>
                    <a:pt x="78421" y="4697"/>
                  </a:cubicBezTo>
                  <a:cubicBezTo>
                    <a:pt x="78411" y="4697"/>
                    <a:pt x="78400" y="4696"/>
                    <a:pt x="78389" y="4693"/>
                  </a:cubicBezTo>
                  <a:cubicBezTo>
                    <a:pt x="78380" y="4690"/>
                    <a:pt x="78371" y="4689"/>
                    <a:pt x="78362" y="4689"/>
                  </a:cubicBezTo>
                  <a:cubicBezTo>
                    <a:pt x="78312" y="4689"/>
                    <a:pt x="78258" y="4728"/>
                    <a:pt x="78220" y="4791"/>
                  </a:cubicBezTo>
                  <a:cubicBezTo>
                    <a:pt x="78182" y="4854"/>
                    <a:pt x="78125" y="4896"/>
                    <a:pt x="78081" y="4896"/>
                  </a:cubicBezTo>
                  <a:cubicBezTo>
                    <a:pt x="78075" y="4896"/>
                    <a:pt x="78069" y="4896"/>
                    <a:pt x="78064" y="4894"/>
                  </a:cubicBezTo>
                  <a:cubicBezTo>
                    <a:pt x="78046" y="4889"/>
                    <a:pt x="78025" y="4887"/>
                    <a:pt x="78001" y="4887"/>
                  </a:cubicBezTo>
                  <a:cubicBezTo>
                    <a:pt x="77875" y="4887"/>
                    <a:pt x="77687" y="4954"/>
                    <a:pt x="77687" y="5012"/>
                  </a:cubicBezTo>
                  <a:cubicBezTo>
                    <a:pt x="77687" y="5030"/>
                    <a:pt x="77695" y="5039"/>
                    <a:pt x="77710" y="5039"/>
                  </a:cubicBezTo>
                  <a:cubicBezTo>
                    <a:pt x="77728" y="5039"/>
                    <a:pt x="77758" y="5026"/>
                    <a:pt x="77802" y="5000"/>
                  </a:cubicBezTo>
                  <a:cubicBezTo>
                    <a:pt x="77853" y="4971"/>
                    <a:pt x="77880" y="4955"/>
                    <a:pt x="77886" y="4955"/>
                  </a:cubicBezTo>
                  <a:cubicBezTo>
                    <a:pt x="77893" y="4955"/>
                    <a:pt x="77872" y="4975"/>
                    <a:pt x="77828" y="5016"/>
                  </a:cubicBezTo>
                  <a:cubicBezTo>
                    <a:pt x="77777" y="5064"/>
                    <a:pt x="77701" y="5102"/>
                    <a:pt x="77656" y="5102"/>
                  </a:cubicBezTo>
                  <a:cubicBezTo>
                    <a:pt x="77610" y="5102"/>
                    <a:pt x="77537" y="5134"/>
                    <a:pt x="77489" y="5178"/>
                  </a:cubicBezTo>
                  <a:cubicBezTo>
                    <a:pt x="77453" y="5209"/>
                    <a:pt x="77424" y="5225"/>
                    <a:pt x="77393" y="5225"/>
                  </a:cubicBezTo>
                  <a:cubicBezTo>
                    <a:pt x="77370" y="5225"/>
                    <a:pt x="77346" y="5216"/>
                    <a:pt x="77317" y="5199"/>
                  </a:cubicBezTo>
                  <a:cubicBezTo>
                    <a:pt x="77301" y="5188"/>
                    <a:pt x="77283" y="5183"/>
                    <a:pt x="77262" y="5183"/>
                  </a:cubicBezTo>
                  <a:cubicBezTo>
                    <a:pt x="77203" y="5183"/>
                    <a:pt x="77119" y="5231"/>
                    <a:pt x="76965" y="5351"/>
                  </a:cubicBezTo>
                  <a:cubicBezTo>
                    <a:pt x="76827" y="5458"/>
                    <a:pt x="76704" y="5525"/>
                    <a:pt x="76644" y="5525"/>
                  </a:cubicBezTo>
                  <a:cubicBezTo>
                    <a:pt x="76636" y="5525"/>
                    <a:pt x="76629" y="5523"/>
                    <a:pt x="76623" y="5521"/>
                  </a:cubicBezTo>
                  <a:cubicBezTo>
                    <a:pt x="76608" y="5513"/>
                    <a:pt x="76596" y="5510"/>
                    <a:pt x="76587" y="5510"/>
                  </a:cubicBezTo>
                  <a:cubicBezTo>
                    <a:pt x="76567" y="5510"/>
                    <a:pt x="76568" y="5531"/>
                    <a:pt x="76589" y="5575"/>
                  </a:cubicBezTo>
                  <a:cubicBezTo>
                    <a:pt x="76611" y="5618"/>
                    <a:pt x="76619" y="5639"/>
                    <a:pt x="76605" y="5639"/>
                  </a:cubicBezTo>
                  <a:cubicBezTo>
                    <a:pt x="76594" y="5639"/>
                    <a:pt x="76567" y="5624"/>
                    <a:pt x="76521" y="5595"/>
                  </a:cubicBezTo>
                  <a:cubicBezTo>
                    <a:pt x="76481" y="5572"/>
                    <a:pt x="76457" y="5560"/>
                    <a:pt x="76447" y="5560"/>
                  </a:cubicBezTo>
                  <a:cubicBezTo>
                    <a:pt x="76439" y="5560"/>
                    <a:pt x="76442" y="5570"/>
                    <a:pt x="76458" y="5590"/>
                  </a:cubicBezTo>
                  <a:cubicBezTo>
                    <a:pt x="76485" y="5622"/>
                    <a:pt x="76477" y="5651"/>
                    <a:pt x="76440" y="5651"/>
                  </a:cubicBezTo>
                  <a:cubicBezTo>
                    <a:pt x="76403" y="5651"/>
                    <a:pt x="76370" y="5675"/>
                    <a:pt x="76370" y="5703"/>
                  </a:cubicBezTo>
                  <a:cubicBezTo>
                    <a:pt x="76370" y="5779"/>
                    <a:pt x="76227" y="5873"/>
                    <a:pt x="76107" y="5873"/>
                  </a:cubicBezTo>
                  <a:cubicBezTo>
                    <a:pt x="76050" y="5873"/>
                    <a:pt x="76013" y="5898"/>
                    <a:pt x="76022" y="5928"/>
                  </a:cubicBezTo>
                  <a:cubicBezTo>
                    <a:pt x="76031" y="5960"/>
                    <a:pt x="75947" y="6051"/>
                    <a:pt x="75840" y="6125"/>
                  </a:cubicBezTo>
                  <a:cubicBezTo>
                    <a:pt x="75759" y="6183"/>
                    <a:pt x="75688" y="6217"/>
                    <a:pt x="75658" y="6217"/>
                  </a:cubicBezTo>
                  <a:cubicBezTo>
                    <a:pt x="75648" y="6217"/>
                    <a:pt x="75643" y="6214"/>
                    <a:pt x="75643" y="6206"/>
                  </a:cubicBezTo>
                  <a:cubicBezTo>
                    <a:pt x="75643" y="6174"/>
                    <a:pt x="75674" y="6146"/>
                    <a:pt x="75715" y="6146"/>
                  </a:cubicBezTo>
                  <a:cubicBezTo>
                    <a:pt x="75755" y="6146"/>
                    <a:pt x="75767" y="6122"/>
                    <a:pt x="75740" y="6091"/>
                  </a:cubicBezTo>
                  <a:cubicBezTo>
                    <a:pt x="75722" y="6069"/>
                    <a:pt x="75721" y="6057"/>
                    <a:pt x="75734" y="6057"/>
                  </a:cubicBezTo>
                  <a:cubicBezTo>
                    <a:pt x="75741" y="6057"/>
                    <a:pt x="75751" y="6060"/>
                    <a:pt x="75765" y="6067"/>
                  </a:cubicBezTo>
                  <a:cubicBezTo>
                    <a:pt x="75779" y="6074"/>
                    <a:pt x="75795" y="6077"/>
                    <a:pt x="75811" y="6077"/>
                  </a:cubicBezTo>
                  <a:cubicBezTo>
                    <a:pt x="75837" y="6077"/>
                    <a:pt x="75862" y="6068"/>
                    <a:pt x="75874" y="6052"/>
                  </a:cubicBezTo>
                  <a:cubicBezTo>
                    <a:pt x="75898" y="6024"/>
                    <a:pt x="75888" y="5994"/>
                    <a:pt x="75850" y="5977"/>
                  </a:cubicBezTo>
                  <a:cubicBezTo>
                    <a:pt x="75846" y="5976"/>
                    <a:pt x="75841" y="5975"/>
                    <a:pt x="75835" y="5975"/>
                  </a:cubicBezTo>
                  <a:cubicBezTo>
                    <a:pt x="75791" y="5975"/>
                    <a:pt x="75701" y="6028"/>
                    <a:pt x="75618" y="6103"/>
                  </a:cubicBezTo>
                  <a:cubicBezTo>
                    <a:pt x="75537" y="6176"/>
                    <a:pt x="75471" y="6223"/>
                    <a:pt x="75453" y="6223"/>
                  </a:cubicBezTo>
                  <a:cubicBezTo>
                    <a:pt x="75451" y="6223"/>
                    <a:pt x="75449" y="6222"/>
                    <a:pt x="75449" y="6219"/>
                  </a:cubicBezTo>
                  <a:cubicBezTo>
                    <a:pt x="75449" y="6214"/>
                    <a:pt x="75445" y="6212"/>
                    <a:pt x="75438" y="6212"/>
                  </a:cubicBezTo>
                  <a:cubicBezTo>
                    <a:pt x="75416" y="6212"/>
                    <a:pt x="75363" y="6235"/>
                    <a:pt x="75301" y="6274"/>
                  </a:cubicBezTo>
                  <a:cubicBezTo>
                    <a:pt x="75253" y="6305"/>
                    <a:pt x="75223" y="6321"/>
                    <a:pt x="75214" y="6321"/>
                  </a:cubicBezTo>
                  <a:cubicBezTo>
                    <a:pt x="75207" y="6321"/>
                    <a:pt x="75213" y="6310"/>
                    <a:pt x="75236" y="6288"/>
                  </a:cubicBezTo>
                  <a:cubicBezTo>
                    <a:pt x="75331" y="6195"/>
                    <a:pt x="75285" y="6150"/>
                    <a:pt x="75097" y="6150"/>
                  </a:cubicBezTo>
                  <a:cubicBezTo>
                    <a:pt x="75085" y="6150"/>
                    <a:pt x="75072" y="6150"/>
                    <a:pt x="75060" y="6151"/>
                  </a:cubicBezTo>
                  <a:cubicBezTo>
                    <a:pt x="74960" y="6155"/>
                    <a:pt x="74934" y="6166"/>
                    <a:pt x="74997" y="6177"/>
                  </a:cubicBezTo>
                  <a:cubicBezTo>
                    <a:pt x="75136" y="6206"/>
                    <a:pt x="75079" y="6380"/>
                    <a:pt x="74909" y="6449"/>
                  </a:cubicBezTo>
                  <a:cubicBezTo>
                    <a:pt x="74854" y="6471"/>
                    <a:pt x="74808" y="6481"/>
                    <a:pt x="74773" y="6481"/>
                  </a:cubicBezTo>
                  <a:cubicBezTo>
                    <a:pt x="74686" y="6481"/>
                    <a:pt x="74667" y="6422"/>
                    <a:pt x="74764" y="6340"/>
                  </a:cubicBezTo>
                  <a:cubicBezTo>
                    <a:pt x="74827" y="6288"/>
                    <a:pt x="74864" y="6236"/>
                    <a:pt x="74846" y="6222"/>
                  </a:cubicBezTo>
                  <a:cubicBezTo>
                    <a:pt x="74832" y="6211"/>
                    <a:pt x="74812" y="6206"/>
                    <a:pt x="74790" y="6206"/>
                  </a:cubicBezTo>
                  <a:cubicBezTo>
                    <a:pt x="74705" y="6206"/>
                    <a:pt x="74582" y="6282"/>
                    <a:pt x="74552" y="6368"/>
                  </a:cubicBezTo>
                  <a:cubicBezTo>
                    <a:pt x="74531" y="6432"/>
                    <a:pt x="74492" y="6465"/>
                    <a:pt x="74436" y="6465"/>
                  </a:cubicBezTo>
                  <a:cubicBezTo>
                    <a:pt x="74425" y="6465"/>
                    <a:pt x="74414" y="6463"/>
                    <a:pt x="74401" y="6461"/>
                  </a:cubicBezTo>
                  <a:cubicBezTo>
                    <a:pt x="74392" y="6459"/>
                    <a:pt x="74381" y="6458"/>
                    <a:pt x="74371" y="6458"/>
                  </a:cubicBezTo>
                  <a:cubicBezTo>
                    <a:pt x="74311" y="6458"/>
                    <a:pt x="74238" y="6485"/>
                    <a:pt x="74194" y="6525"/>
                  </a:cubicBezTo>
                  <a:cubicBezTo>
                    <a:pt x="74140" y="6575"/>
                    <a:pt x="74122" y="6594"/>
                    <a:pt x="74147" y="6594"/>
                  </a:cubicBezTo>
                  <a:cubicBezTo>
                    <a:pt x="74161" y="6594"/>
                    <a:pt x="74189" y="6588"/>
                    <a:pt x="74231" y="6577"/>
                  </a:cubicBezTo>
                  <a:cubicBezTo>
                    <a:pt x="74261" y="6570"/>
                    <a:pt x="74285" y="6566"/>
                    <a:pt x="74304" y="6566"/>
                  </a:cubicBezTo>
                  <a:cubicBezTo>
                    <a:pt x="74349" y="6566"/>
                    <a:pt x="74365" y="6588"/>
                    <a:pt x="74367" y="6639"/>
                  </a:cubicBezTo>
                  <a:cubicBezTo>
                    <a:pt x="74368" y="6689"/>
                    <a:pt x="74351" y="6713"/>
                    <a:pt x="74311" y="6713"/>
                  </a:cubicBezTo>
                  <a:cubicBezTo>
                    <a:pt x="74299" y="6713"/>
                    <a:pt x="74283" y="6710"/>
                    <a:pt x="74266" y="6706"/>
                  </a:cubicBezTo>
                  <a:cubicBezTo>
                    <a:pt x="74236" y="6698"/>
                    <a:pt x="74216" y="6693"/>
                    <a:pt x="74206" y="6693"/>
                  </a:cubicBezTo>
                  <a:cubicBezTo>
                    <a:pt x="74186" y="6693"/>
                    <a:pt x="74200" y="6710"/>
                    <a:pt x="74246" y="6752"/>
                  </a:cubicBezTo>
                  <a:cubicBezTo>
                    <a:pt x="74334" y="6831"/>
                    <a:pt x="74294" y="6989"/>
                    <a:pt x="74188" y="6989"/>
                  </a:cubicBezTo>
                  <a:cubicBezTo>
                    <a:pt x="74151" y="6989"/>
                    <a:pt x="74137" y="6974"/>
                    <a:pt x="74157" y="6952"/>
                  </a:cubicBezTo>
                  <a:cubicBezTo>
                    <a:pt x="74175" y="6928"/>
                    <a:pt x="74077" y="6916"/>
                    <a:pt x="73965" y="6916"/>
                  </a:cubicBezTo>
                  <a:cubicBezTo>
                    <a:pt x="73854" y="6916"/>
                    <a:pt x="73730" y="6928"/>
                    <a:pt x="73699" y="6952"/>
                  </a:cubicBezTo>
                  <a:cubicBezTo>
                    <a:pt x="73684" y="6963"/>
                    <a:pt x="73691" y="6968"/>
                    <a:pt x="73715" y="6968"/>
                  </a:cubicBezTo>
                  <a:cubicBezTo>
                    <a:pt x="73731" y="6968"/>
                    <a:pt x="73756" y="6966"/>
                    <a:pt x="73787" y="6959"/>
                  </a:cubicBezTo>
                  <a:cubicBezTo>
                    <a:pt x="73809" y="6955"/>
                    <a:pt x="73831" y="6953"/>
                    <a:pt x="73852" y="6953"/>
                  </a:cubicBezTo>
                  <a:cubicBezTo>
                    <a:pt x="73902" y="6953"/>
                    <a:pt x="73945" y="6965"/>
                    <a:pt x="73963" y="6986"/>
                  </a:cubicBezTo>
                  <a:cubicBezTo>
                    <a:pt x="73988" y="7018"/>
                    <a:pt x="73975" y="7041"/>
                    <a:pt x="73931" y="7041"/>
                  </a:cubicBezTo>
                  <a:cubicBezTo>
                    <a:pt x="73887" y="7041"/>
                    <a:pt x="73872" y="7074"/>
                    <a:pt x="73894" y="7118"/>
                  </a:cubicBezTo>
                  <a:cubicBezTo>
                    <a:pt x="73918" y="7165"/>
                    <a:pt x="73907" y="7189"/>
                    <a:pt x="73875" y="7189"/>
                  </a:cubicBezTo>
                  <a:cubicBezTo>
                    <a:pt x="73846" y="7189"/>
                    <a:pt x="73801" y="7170"/>
                    <a:pt x="73749" y="7131"/>
                  </a:cubicBezTo>
                  <a:cubicBezTo>
                    <a:pt x="73716" y="7107"/>
                    <a:pt x="73696" y="7094"/>
                    <a:pt x="73684" y="7094"/>
                  </a:cubicBezTo>
                  <a:cubicBezTo>
                    <a:pt x="73671" y="7094"/>
                    <a:pt x="73667" y="7108"/>
                    <a:pt x="73667" y="7134"/>
                  </a:cubicBezTo>
                  <a:cubicBezTo>
                    <a:pt x="73671" y="7158"/>
                    <a:pt x="73652" y="7177"/>
                    <a:pt x="73631" y="7177"/>
                  </a:cubicBezTo>
                  <a:cubicBezTo>
                    <a:pt x="73625" y="7177"/>
                    <a:pt x="73618" y="7175"/>
                    <a:pt x="73612" y="7171"/>
                  </a:cubicBezTo>
                  <a:cubicBezTo>
                    <a:pt x="73581" y="7156"/>
                    <a:pt x="73570" y="7082"/>
                    <a:pt x="73590" y="7006"/>
                  </a:cubicBezTo>
                  <a:cubicBezTo>
                    <a:pt x="73608" y="6930"/>
                    <a:pt x="73612" y="6898"/>
                    <a:pt x="73591" y="6898"/>
                  </a:cubicBezTo>
                  <a:cubicBezTo>
                    <a:pt x="73577" y="6898"/>
                    <a:pt x="73554" y="6911"/>
                    <a:pt x="73518" y="6934"/>
                  </a:cubicBezTo>
                  <a:cubicBezTo>
                    <a:pt x="73461" y="6971"/>
                    <a:pt x="73427" y="7024"/>
                    <a:pt x="73445" y="7046"/>
                  </a:cubicBezTo>
                  <a:cubicBezTo>
                    <a:pt x="73463" y="7070"/>
                    <a:pt x="73433" y="7089"/>
                    <a:pt x="73376" y="7089"/>
                  </a:cubicBezTo>
                  <a:cubicBezTo>
                    <a:pt x="73320" y="7089"/>
                    <a:pt x="73279" y="7118"/>
                    <a:pt x="73288" y="7150"/>
                  </a:cubicBezTo>
                  <a:cubicBezTo>
                    <a:pt x="73317" y="7268"/>
                    <a:pt x="73203" y="7440"/>
                    <a:pt x="73091" y="7446"/>
                  </a:cubicBezTo>
                  <a:cubicBezTo>
                    <a:pt x="73051" y="7449"/>
                    <a:pt x="72982" y="7450"/>
                    <a:pt x="72910" y="7450"/>
                  </a:cubicBezTo>
                  <a:cubicBezTo>
                    <a:pt x="72871" y="7450"/>
                    <a:pt x="72832" y="7450"/>
                    <a:pt x="72796" y="7449"/>
                  </a:cubicBezTo>
                  <a:cubicBezTo>
                    <a:pt x="72790" y="7449"/>
                    <a:pt x="72784" y="7449"/>
                    <a:pt x="72779" y="7449"/>
                  </a:cubicBezTo>
                  <a:cubicBezTo>
                    <a:pt x="72687" y="7449"/>
                    <a:pt x="72614" y="7472"/>
                    <a:pt x="72614" y="7503"/>
                  </a:cubicBezTo>
                  <a:cubicBezTo>
                    <a:pt x="72614" y="7517"/>
                    <a:pt x="72609" y="7524"/>
                    <a:pt x="72600" y="7524"/>
                  </a:cubicBezTo>
                  <a:cubicBezTo>
                    <a:pt x="72589" y="7524"/>
                    <a:pt x="72572" y="7511"/>
                    <a:pt x="72551" y="7486"/>
                  </a:cubicBezTo>
                  <a:cubicBezTo>
                    <a:pt x="72529" y="7460"/>
                    <a:pt x="72498" y="7448"/>
                    <a:pt x="72462" y="7448"/>
                  </a:cubicBezTo>
                  <a:cubicBezTo>
                    <a:pt x="72382" y="7448"/>
                    <a:pt x="72276" y="7508"/>
                    <a:pt x="72178" y="7619"/>
                  </a:cubicBezTo>
                  <a:cubicBezTo>
                    <a:pt x="72102" y="7704"/>
                    <a:pt x="72103" y="7719"/>
                    <a:pt x="72188" y="7719"/>
                  </a:cubicBezTo>
                  <a:cubicBezTo>
                    <a:pt x="72245" y="7719"/>
                    <a:pt x="72290" y="7700"/>
                    <a:pt x="72290" y="7676"/>
                  </a:cubicBezTo>
                  <a:cubicBezTo>
                    <a:pt x="72290" y="7649"/>
                    <a:pt x="72306" y="7637"/>
                    <a:pt x="72329" y="7637"/>
                  </a:cubicBezTo>
                  <a:cubicBezTo>
                    <a:pt x="72368" y="7637"/>
                    <a:pt x="72425" y="7670"/>
                    <a:pt x="72453" y="7723"/>
                  </a:cubicBezTo>
                  <a:cubicBezTo>
                    <a:pt x="72471" y="7758"/>
                    <a:pt x="72474" y="7780"/>
                    <a:pt x="72464" y="7780"/>
                  </a:cubicBezTo>
                  <a:cubicBezTo>
                    <a:pt x="72461" y="7780"/>
                    <a:pt x="72456" y="7777"/>
                    <a:pt x="72450" y="7773"/>
                  </a:cubicBezTo>
                  <a:cubicBezTo>
                    <a:pt x="72443" y="7768"/>
                    <a:pt x="72435" y="7766"/>
                    <a:pt x="72425" y="7766"/>
                  </a:cubicBezTo>
                  <a:cubicBezTo>
                    <a:pt x="72395" y="7766"/>
                    <a:pt x="72353" y="7787"/>
                    <a:pt x="72317" y="7822"/>
                  </a:cubicBezTo>
                  <a:cubicBezTo>
                    <a:pt x="72219" y="7919"/>
                    <a:pt x="72202" y="7979"/>
                    <a:pt x="72266" y="7979"/>
                  </a:cubicBezTo>
                  <a:cubicBezTo>
                    <a:pt x="72280" y="7979"/>
                    <a:pt x="72299" y="7976"/>
                    <a:pt x="72321" y="7970"/>
                  </a:cubicBezTo>
                  <a:cubicBezTo>
                    <a:pt x="72360" y="7958"/>
                    <a:pt x="72387" y="7953"/>
                    <a:pt x="72402" y="7953"/>
                  </a:cubicBezTo>
                  <a:cubicBezTo>
                    <a:pt x="72445" y="7953"/>
                    <a:pt x="72396" y="7993"/>
                    <a:pt x="72276" y="8041"/>
                  </a:cubicBezTo>
                  <a:cubicBezTo>
                    <a:pt x="72227" y="8061"/>
                    <a:pt x="72196" y="8071"/>
                    <a:pt x="72181" y="8071"/>
                  </a:cubicBezTo>
                  <a:cubicBezTo>
                    <a:pt x="72166" y="8071"/>
                    <a:pt x="72168" y="8061"/>
                    <a:pt x="72185" y="8040"/>
                  </a:cubicBezTo>
                  <a:cubicBezTo>
                    <a:pt x="72208" y="8013"/>
                    <a:pt x="72194" y="8000"/>
                    <a:pt x="72144" y="8000"/>
                  </a:cubicBezTo>
                  <a:cubicBezTo>
                    <a:pt x="72123" y="8000"/>
                    <a:pt x="72096" y="8003"/>
                    <a:pt x="72063" y="8007"/>
                  </a:cubicBezTo>
                  <a:cubicBezTo>
                    <a:pt x="72037" y="8011"/>
                    <a:pt x="72012" y="8013"/>
                    <a:pt x="71990" y="8013"/>
                  </a:cubicBezTo>
                  <a:cubicBezTo>
                    <a:pt x="71934" y="8013"/>
                    <a:pt x="71894" y="8001"/>
                    <a:pt x="71894" y="7982"/>
                  </a:cubicBezTo>
                  <a:cubicBezTo>
                    <a:pt x="71894" y="7963"/>
                    <a:pt x="71883" y="7953"/>
                    <a:pt x="71864" y="7953"/>
                  </a:cubicBezTo>
                  <a:cubicBezTo>
                    <a:pt x="71855" y="7953"/>
                    <a:pt x="71844" y="7955"/>
                    <a:pt x="71832" y="7961"/>
                  </a:cubicBezTo>
                  <a:cubicBezTo>
                    <a:pt x="71815" y="7968"/>
                    <a:pt x="71802" y="7972"/>
                    <a:pt x="71792" y="7972"/>
                  </a:cubicBezTo>
                  <a:cubicBezTo>
                    <a:pt x="71747" y="7972"/>
                    <a:pt x="71767" y="7904"/>
                    <a:pt x="71842" y="7846"/>
                  </a:cubicBezTo>
                  <a:cubicBezTo>
                    <a:pt x="71901" y="7802"/>
                    <a:pt x="71905" y="7783"/>
                    <a:pt x="71878" y="7783"/>
                  </a:cubicBezTo>
                  <a:cubicBezTo>
                    <a:pt x="71833" y="7783"/>
                    <a:pt x="71702" y="7835"/>
                    <a:pt x="71593" y="7911"/>
                  </a:cubicBezTo>
                  <a:cubicBezTo>
                    <a:pt x="71515" y="7968"/>
                    <a:pt x="71421" y="8007"/>
                    <a:pt x="71371" y="8007"/>
                  </a:cubicBezTo>
                  <a:cubicBezTo>
                    <a:pt x="71362" y="8007"/>
                    <a:pt x="71354" y="8005"/>
                    <a:pt x="71348" y="8003"/>
                  </a:cubicBezTo>
                  <a:cubicBezTo>
                    <a:pt x="71334" y="7996"/>
                    <a:pt x="71324" y="7993"/>
                    <a:pt x="71317" y="7993"/>
                  </a:cubicBezTo>
                  <a:cubicBezTo>
                    <a:pt x="71306" y="7993"/>
                    <a:pt x="71306" y="8002"/>
                    <a:pt x="71320" y="8019"/>
                  </a:cubicBezTo>
                  <a:cubicBezTo>
                    <a:pt x="71342" y="8046"/>
                    <a:pt x="71229" y="8119"/>
                    <a:pt x="71066" y="8180"/>
                  </a:cubicBezTo>
                  <a:cubicBezTo>
                    <a:pt x="70759" y="8295"/>
                    <a:pt x="70735" y="8329"/>
                    <a:pt x="70847" y="8489"/>
                  </a:cubicBezTo>
                  <a:cubicBezTo>
                    <a:pt x="70896" y="8561"/>
                    <a:pt x="70896" y="8607"/>
                    <a:pt x="70847" y="8653"/>
                  </a:cubicBezTo>
                  <a:cubicBezTo>
                    <a:pt x="70811" y="8686"/>
                    <a:pt x="70793" y="8728"/>
                    <a:pt x="70810" y="8741"/>
                  </a:cubicBezTo>
                  <a:cubicBezTo>
                    <a:pt x="70826" y="8753"/>
                    <a:pt x="70801" y="8764"/>
                    <a:pt x="70744" y="8764"/>
                  </a:cubicBezTo>
                  <a:cubicBezTo>
                    <a:pt x="70687" y="8764"/>
                    <a:pt x="70663" y="8744"/>
                    <a:pt x="70687" y="8717"/>
                  </a:cubicBezTo>
                  <a:cubicBezTo>
                    <a:pt x="70695" y="8708"/>
                    <a:pt x="70694" y="8704"/>
                    <a:pt x="70686" y="8704"/>
                  </a:cubicBezTo>
                  <a:cubicBezTo>
                    <a:pt x="70669" y="8704"/>
                    <a:pt x="70622" y="8722"/>
                    <a:pt x="70559" y="8752"/>
                  </a:cubicBezTo>
                  <a:cubicBezTo>
                    <a:pt x="70465" y="8798"/>
                    <a:pt x="70371" y="8873"/>
                    <a:pt x="70345" y="8920"/>
                  </a:cubicBezTo>
                  <a:cubicBezTo>
                    <a:pt x="70327" y="8957"/>
                    <a:pt x="70315" y="8976"/>
                    <a:pt x="70302" y="8976"/>
                  </a:cubicBezTo>
                  <a:cubicBezTo>
                    <a:pt x="70288" y="8976"/>
                    <a:pt x="70272" y="8953"/>
                    <a:pt x="70245" y="8905"/>
                  </a:cubicBezTo>
                  <a:cubicBezTo>
                    <a:pt x="70220" y="8861"/>
                    <a:pt x="70206" y="8839"/>
                    <a:pt x="70198" y="8839"/>
                  </a:cubicBezTo>
                  <a:cubicBezTo>
                    <a:pt x="70190" y="8839"/>
                    <a:pt x="70187" y="8857"/>
                    <a:pt x="70186" y="8892"/>
                  </a:cubicBezTo>
                  <a:cubicBezTo>
                    <a:pt x="70184" y="8940"/>
                    <a:pt x="70137" y="8977"/>
                    <a:pt x="70080" y="8977"/>
                  </a:cubicBezTo>
                  <a:cubicBezTo>
                    <a:pt x="70022" y="8977"/>
                    <a:pt x="69995" y="8999"/>
                    <a:pt x="70017" y="9026"/>
                  </a:cubicBezTo>
                  <a:cubicBezTo>
                    <a:pt x="70040" y="9053"/>
                    <a:pt x="70031" y="9077"/>
                    <a:pt x="69995" y="9077"/>
                  </a:cubicBezTo>
                  <a:cubicBezTo>
                    <a:pt x="69959" y="9077"/>
                    <a:pt x="69916" y="9043"/>
                    <a:pt x="69895" y="9001"/>
                  </a:cubicBezTo>
                  <a:cubicBezTo>
                    <a:pt x="69881" y="8969"/>
                    <a:pt x="69850" y="8950"/>
                    <a:pt x="69818" y="8950"/>
                  </a:cubicBezTo>
                  <a:cubicBezTo>
                    <a:pt x="69808" y="8950"/>
                    <a:pt x="69797" y="8952"/>
                    <a:pt x="69787" y="8956"/>
                  </a:cubicBezTo>
                  <a:cubicBezTo>
                    <a:pt x="69685" y="9004"/>
                    <a:pt x="69812" y="9150"/>
                    <a:pt x="69935" y="9150"/>
                  </a:cubicBezTo>
                  <a:cubicBezTo>
                    <a:pt x="69946" y="9150"/>
                    <a:pt x="69958" y="9148"/>
                    <a:pt x="69969" y="9146"/>
                  </a:cubicBezTo>
                  <a:cubicBezTo>
                    <a:pt x="70005" y="9137"/>
                    <a:pt x="70028" y="9132"/>
                    <a:pt x="70038" y="9132"/>
                  </a:cubicBezTo>
                  <a:cubicBezTo>
                    <a:pt x="70053" y="9132"/>
                    <a:pt x="70035" y="9144"/>
                    <a:pt x="69986" y="9171"/>
                  </a:cubicBezTo>
                  <a:cubicBezTo>
                    <a:pt x="69953" y="9188"/>
                    <a:pt x="69921" y="9197"/>
                    <a:pt x="69890" y="9197"/>
                  </a:cubicBezTo>
                  <a:cubicBezTo>
                    <a:pt x="69861" y="9197"/>
                    <a:pt x="69834" y="9189"/>
                    <a:pt x="69810" y="9174"/>
                  </a:cubicBezTo>
                  <a:cubicBezTo>
                    <a:pt x="69785" y="9158"/>
                    <a:pt x="69762" y="9150"/>
                    <a:pt x="69742" y="9150"/>
                  </a:cubicBezTo>
                  <a:cubicBezTo>
                    <a:pt x="69721" y="9150"/>
                    <a:pt x="69703" y="9159"/>
                    <a:pt x="69690" y="9175"/>
                  </a:cubicBezTo>
                  <a:cubicBezTo>
                    <a:pt x="69668" y="9204"/>
                    <a:pt x="69681" y="9228"/>
                    <a:pt x="69719" y="9228"/>
                  </a:cubicBezTo>
                  <a:cubicBezTo>
                    <a:pt x="69756" y="9228"/>
                    <a:pt x="69787" y="9250"/>
                    <a:pt x="69787" y="9277"/>
                  </a:cubicBezTo>
                  <a:cubicBezTo>
                    <a:pt x="69787" y="9304"/>
                    <a:pt x="69741" y="9328"/>
                    <a:pt x="69684" y="9328"/>
                  </a:cubicBezTo>
                  <a:cubicBezTo>
                    <a:pt x="69628" y="9328"/>
                    <a:pt x="69595" y="9344"/>
                    <a:pt x="69613" y="9365"/>
                  </a:cubicBezTo>
                  <a:cubicBezTo>
                    <a:pt x="69627" y="9382"/>
                    <a:pt x="69565" y="9396"/>
                    <a:pt x="69464" y="9396"/>
                  </a:cubicBezTo>
                  <a:cubicBezTo>
                    <a:pt x="69450" y="9396"/>
                    <a:pt x="69436" y="9395"/>
                    <a:pt x="69420" y="9395"/>
                  </a:cubicBezTo>
                  <a:cubicBezTo>
                    <a:pt x="69409" y="9395"/>
                    <a:pt x="69397" y="9394"/>
                    <a:pt x="69386" y="9394"/>
                  </a:cubicBezTo>
                  <a:cubicBezTo>
                    <a:pt x="69280" y="9394"/>
                    <a:pt x="69213" y="9407"/>
                    <a:pt x="69229" y="9426"/>
                  </a:cubicBezTo>
                  <a:cubicBezTo>
                    <a:pt x="69255" y="9456"/>
                    <a:pt x="69101" y="9526"/>
                    <a:pt x="69025" y="9526"/>
                  </a:cubicBezTo>
                  <a:cubicBezTo>
                    <a:pt x="69017" y="9526"/>
                    <a:pt x="69010" y="9525"/>
                    <a:pt x="69004" y="9523"/>
                  </a:cubicBezTo>
                  <a:cubicBezTo>
                    <a:pt x="69001" y="9522"/>
                    <a:pt x="68998" y="9522"/>
                    <a:pt x="68995" y="9522"/>
                  </a:cubicBezTo>
                  <a:cubicBezTo>
                    <a:pt x="68941" y="9522"/>
                    <a:pt x="68878" y="9648"/>
                    <a:pt x="68929" y="9672"/>
                  </a:cubicBezTo>
                  <a:cubicBezTo>
                    <a:pt x="68964" y="9687"/>
                    <a:pt x="68935" y="9728"/>
                    <a:pt x="68867" y="9762"/>
                  </a:cubicBezTo>
                  <a:cubicBezTo>
                    <a:pt x="68820" y="9785"/>
                    <a:pt x="68791" y="9797"/>
                    <a:pt x="68776" y="9797"/>
                  </a:cubicBezTo>
                  <a:cubicBezTo>
                    <a:pt x="68757" y="9797"/>
                    <a:pt x="68760" y="9778"/>
                    <a:pt x="68776" y="9737"/>
                  </a:cubicBezTo>
                  <a:cubicBezTo>
                    <a:pt x="68790" y="9700"/>
                    <a:pt x="68796" y="9681"/>
                    <a:pt x="68787" y="9681"/>
                  </a:cubicBezTo>
                  <a:cubicBezTo>
                    <a:pt x="68778" y="9681"/>
                    <a:pt x="68755" y="9701"/>
                    <a:pt x="68710" y="9741"/>
                  </a:cubicBezTo>
                  <a:cubicBezTo>
                    <a:pt x="68666" y="9782"/>
                    <a:pt x="68611" y="9808"/>
                    <a:pt x="68572" y="9808"/>
                  </a:cubicBezTo>
                  <a:cubicBezTo>
                    <a:pt x="68561" y="9808"/>
                    <a:pt x="68552" y="9806"/>
                    <a:pt x="68544" y="9802"/>
                  </a:cubicBezTo>
                  <a:cubicBezTo>
                    <a:pt x="68537" y="9799"/>
                    <a:pt x="68529" y="9798"/>
                    <a:pt x="68521" y="9798"/>
                  </a:cubicBezTo>
                  <a:cubicBezTo>
                    <a:pt x="68485" y="9798"/>
                    <a:pt x="68440" y="9825"/>
                    <a:pt x="68407" y="9871"/>
                  </a:cubicBezTo>
                  <a:cubicBezTo>
                    <a:pt x="68361" y="9935"/>
                    <a:pt x="68367" y="9972"/>
                    <a:pt x="68405" y="9972"/>
                  </a:cubicBezTo>
                  <a:cubicBezTo>
                    <a:pt x="68431" y="9972"/>
                    <a:pt x="68472" y="9954"/>
                    <a:pt x="68522" y="9917"/>
                  </a:cubicBezTo>
                  <a:cubicBezTo>
                    <a:pt x="68553" y="9893"/>
                    <a:pt x="68591" y="9880"/>
                    <a:pt x="68617" y="9880"/>
                  </a:cubicBezTo>
                  <a:cubicBezTo>
                    <a:pt x="68627" y="9880"/>
                    <a:pt x="68635" y="9882"/>
                    <a:pt x="68641" y="9886"/>
                  </a:cubicBezTo>
                  <a:cubicBezTo>
                    <a:pt x="68661" y="9901"/>
                    <a:pt x="68579" y="9972"/>
                    <a:pt x="68453" y="10044"/>
                  </a:cubicBezTo>
                  <a:cubicBezTo>
                    <a:pt x="68329" y="10116"/>
                    <a:pt x="68258" y="10145"/>
                    <a:pt x="68182" y="10145"/>
                  </a:cubicBezTo>
                  <a:cubicBezTo>
                    <a:pt x="68143" y="10145"/>
                    <a:pt x="68102" y="10137"/>
                    <a:pt x="68052" y="10123"/>
                  </a:cubicBezTo>
                  <a:cubicBezTo>
                    <a:pt x="67940" y="10091"/>
                    <a:pt x="67877" y="10074"/>
                    <a:pt x="67848" y="10074"/>
                  </a:cubicBezTo>
                  <a:cubicBezTo>
                    <a:pt x="67819" y="10074"/>
                    <a:pt x="67825" y="10091"/>
                    <a:pt x="67853" y="10126"/>
                  </a:cubicBezTo>
                  <a:cubicBezTo>
                    <a:pt x="67877" y="10156"/>
                    <a:pt x="67841" y="10208"/>
                    <a:pt x="67773" y="10247"/>
                  </a:cubicBezTo>
                  <a:cubicBezTo>
                    <a:pt x="67691" y="10293"/>
                    <a:pt x="67679" y="10317"/>
                    <a:pt x="67738" y="10319"/>
                  </a:cubicBezTo>
                  <a:cubicBezTo>
                    <a:pt x="67792" y="10320"/>
                    <a:pt x="67767" y="10357"/>
                    <a:pt x="67673" y="10416"/>
                  </a:cubicBezTo>
                  <a:cubicBezTo>
                    <a:pt x="67601" y="10459"/>
                    <a:pt x="67541" y="10481"/>
                    <a:pt x="67486" y="10481"/>
                  </a:cubicBezTo>
                  <a:cubicBezTo>
                    <a:pt x="67459" y="10481"/>
                    <a:pt x="67432" y="10475"/>
                    <a:pt x="67406" y="10465"/>
                  </a:cubicBezTo>
                  <a:cubicBezTo>
                    <a:pt x="67337" y="10437"/>
                    <a:pt x="67289" y="10423"/>
                    <a:pt x="67264" y="10423"/>
                  </a:cubicBezTo>
                  <a:cubicBezTo>
                    <a:pt x="67227" y="10423"/>
                    <a:pt x="67237" y="10452"/>
                    <a:pt x="67295" y="10510"/>
                  </a:cubicBezTo>
                  <a:cubicBezTo>
                    <a:pt x="67331" y="10545"/>
                    <a:pt x="67346" y="10567"/>
                    <a:pt x="67339" y="10567"/>
                  </a:cubicBezTo>
                  <a:cubicBezTo>
                    <a:pt x="67337" y="10567"/>
                    <a:pt x="67332" y="10564"/>
                    <a:pt x="67324" y="10559"/>
                  </a:cubicBezTo>
                  <a:cubicBezTo>
                    <a:pt x="67309" y="10550"/>
                    <a:pt x="67289" y="10546"/>
                    <a:pt x="67266" y="10546"/>
                  </a:cubicBezTo>
                  <a:cubicBezTo>
                    <a:pt x="67167" y="10546"/>
                    <a:pt x="67017" y="10621"/>
                    <a:pt x="67058" y="10671"/>
                  </a:cubicBezTo>
                  <a:cubicBezTo>
                    <a:pt x="67086" y="10705"/>
                    <a:pt x="67083" y="10720"/>
                    <a:pt x="67064" y="10720"/>
                  </a:cubicBezTo>
                  <a:cubicBezTo>
                    <a:pt x="67035" y="10720"/>
                    <a:pt x="66970" y="10687"/>
                    <a:pt x="66918" y="10633"/>
                  </a:cubicBezTo>
                  <a:cubicBezTo>
                    <a:pt x="66888" y="10603"/>
                    <a:pt x="66870" y="10586"/>
                    <a:pt x="66859" y="10586"/>
                  </a:cubicBezTo>
                  <a:cubicBezTo>
                    <a:pt x="66845" y="10586"/>
                    <a:pt x="66847" y="10620"/>
                    <a:pt x="66859" y="10695"/>
                  </a:cubicBezTo>
                  <a:cubicBezTo>
                    <a:pt x="66869" y="10748"/>
                    <a:pt x="66871" y="10778"/>
                    <a:pt x="66865" y="10778"/>
                  </a:cubicBezTo>
                  <a:cubicBezTo>
                    <a:pt x="66862" y="10778"/>
                    <a:pt x="66857" y="10770"/>
                    <a:pt x="66850" y="10754"/>
                  </a:cubicBezTo>
                  <a:cubicBezTo>
                    <a:pt x="66836" y="10715"/>
                    <a:pt x="66805" y="10690"/>
                    <a:pt x="66777" y="10690"/>
                  </a:cubicBezTo>
                  <a:cubicBezTo>
                    <a:pt x="66770" y="10690"/>
                    <a:pt x="66764" y="10692"/>
                    <a:pt x="66758" y="10695"/>
                  </a:cubicBezTo>
                  <a:cubicBezTo>
                    <a:pt x="66727" y="10711"/>
                    <a:pt x="66719" y="10762"/>
                    <a:pt x="66742" y="10804"/>
                  </a:cubicBezTo>
                  <a:cubicBezTo>
                    <a:pt x="66764" y="10845"/>
                    <a:pt x="66763" y="10864"/>
                    <a:pt x="66734" y="10864"/>
                  </a:cubicBezTo>
                  <a:cubicBezTo>
                    <a:pt x="66719" y="10864"/>
                    <a:pt x="66698" y="10859"/>
                    <a:pt x="66670" y="10851"/>
                  </a:cubicBezTo>
                  <a:cubicBezTo>
                    <a:pt x="66642" y="10843"/>
                    <a:pt x="66618" y="10839"/>
                    <a:pt x="66602" y="10839"/>
                  </a:cubicBezTo>
                  <a:cubicBezTo>
                    <a:pt x="66583" y="10839"/>
                    <a:pt x="66575" y="10845"/>
                    <a:pt x="66585" y="10856"/>
                  </a:cubicBezTo>
                  <a:cubicBezTo>
                    <a:pt x="66625" y="10907"/>
                    <a:pt x="66573" y="10968"/>
                    <a:pt x="66403" y="11066"/>
                  </a:cubicBezTo>
                  <a:cubicBezTo>
                    <a:pt x="66348" y="11099"/>
                    <a:pt x="66318" y="11115"/>
                    <a:pt x="66306" y="11115"/>
                  </a:cubicBezTo>
                  <a:cubicBezTo>
                    <a:pt x="66293" y="11115"/>
                    <a:pt x="66299" y="11097"/>
                    <a:pt x="66318" y="11060"/>
                  </a:cubicBezTo>
                  <a:cubicBezTo>
                    <a:pt x="66342" y="11014"/>
                    <a:pt x="66315" y="10939"/>
                    <a:pt x="66260" y="10887"/>
                  </a:cubicBezTo>
                  <a:cubicBezTo>
                    <a:pt x="66224" y="10854"/>
                    <a:pt x="66200" y="10837"/>
                    <a:pt x="66193" y="10837"/>
                  </a:cubicBezTo>
                  <a:cubicBezTo>
                    <a:pt x="66189" y="10837"/>
                    <a:pt x="66191" y="10843"/>
                    <a:pt x="66200" y="10856"/>
                  </a:cubicBezTo>
                  <a:cubicBezTo>
                    <a:pt x="66222" y="10892"/>
                    <a:pt x="66197" y="10918"/>
                    <a:pt x="66140" y="10918"/>
                  </a:cubicBezTo>
                  <a:cubicBezTo>
                    <a:pt x="66007" y="10918"/>
                    <a:pt x="66007" y="11001"/>
                    <a:pt x="66140" y="11056"/>
                  </a:cubicBezTo>
                  <a:cubicBezTo>
                    <a:pt x="66267" y="11109"/>
                    <a:pt x="66215" y="11144"/>
                    <a:pt x="65707" y="11345"/>
                  </a:cubicBezTo>
                  <a:cubicBezTo>
                    <a:pt x="65506" y="11426"/>
                    <a:pt x="65324" y="11511"/>
                    <a:pt x="65300" y="11538"/>
                  </a:cubicBezTo>
                  <a:cubicBezTo>
                    <a:pt x="65295" y="11543"/>
                    <a:pt x="65289" y="11545"/>
                    <a:pt x="65283" y="11545"/>
                  </a:cubicBezTo>
                  <a:cubicBezTo>
                    <a:pt x="65259" y="11545"/>
                    <a:pt x="65231" y="11508"/>
                    <a:pt x="65210" y="11448"/>
                  </a:cubicBezTo>
                  <a:cubicBezTo>
                    <a:pt x="65157" y="11287"/>
                    <a:pt x="65178" y="11262"/>
                    <a:pt x="65375" y="11251"/>
                  </a:cubicBezTo>
                  <a:cubicBezTo>
                    <a:pt x="65463" y="11247"/>
                    <a:pt x="65500" y="11220"/>
                    <a:pt x="65478" y="11175"/>
                  </a:cubicBezTo>
                  <a:cubicBezTo>
                    <a:pt x="65463" y="11147"/>
                    <a:pt x="65451" y="11117"/>
                    <a:pt x="65443" y="11086"/>
                  </a:cubicBezTo>
                  <a:cubicBezTo>
                    <a:pt x="65443" y="11075"/>
                    <a:pt x="65388" y="11067"/>
                    <a:pt x="65317" y="11067"/>
                  </a:cubicBezTo>
                  <a:cubicBezTo>
                    <a:pt x="65311" y="11067"/>
                    <a:pt x="65304" y="11068"/>
                    <a:pt x="65297" y="11068"/>
                  </a:cubicBezTo>
                  <a:cubicBezTo>
                    <a:pt x="65178" y="11069"/>
                    <a:pt x="65167" y="11080"/>
                    <a:pt x="65246" y="11121"/>
                  </a:cubicBezTo>
                  <a:cubicBezTo>
                    <a:pt x="65294" y="11147"/>
                    <a:pt x="65305" y="11159"/>
                    <a:pt x="65274" y="11159"/>
                  </a:cubicBezTo>
                  <a:cubicBezTo>
                    <a:pt x="65256" y="11159"/>
                    <a:pt x="65226" y="11155"/>
                    <a:pt x="65181" y="11148"/>
                  </a:cubicBezTo>
                  <a:cubicBezTo>
                    <a:pt x="65162" y="11145"/>
                    <a:pt x="65142" y="11144"/>
                    <a:pt x="65122" y="11144"/>
                  </a:cubicBezTo>
                  <a:cubicBezTo>
                    <a:pt x="64954" y="11144"/>
                    <a:pt x="64754" y="11238"/>
                    <a:pt x="64809" y="11306"/>
                  </a:cubicBezTo>
                  <a:cubicBezTo>
                    <a:pt x="64831" y="11333"/>
                    <a:pt x="64808" y="11365"/>
                    <a:pt x="64751" y="11381"/>
                  </a:cubicBezTo>
                  <a:cubicBezTo>
                    <a:pt x="64734" y="11386"/>
                    <a:pt x="64718" y="11389"/>
                    <a:pt x="64706" y="11389"/>
                  </a:cubicBezTo>
                  <a:cubicBezTo>
                    <a:pt x="64672" y="11389"/>
                    <a:pt x="64654" y="11371"/>
                    <a:pt x="64654" y="11336"/>
                  </a:cubicBezTo>
                  <a:cubicBezTo>
                    <a:pt x="64654" y="11310"/>
                    <a:pt x="64648" y="11297"/>
                    <a:pt x="64632" y="11297"/>
                  </a:cubicBezTo>
                  <a:cubicBezTo>
                    <a:pt x="64612" y="11297"/>
                    <a:pt x="64575" y="11318"/>
                    <a:pt x="64512" y="11363"/>
                  </a:cubicBezTo>
                  <a:cubicBezTo>
                    <a:pt x="64448" y="11408"/>
                    <a:pt x="64372" y="11439"/>
                    <a:pt x="64332" y="11439"/>
                  </a:cubicBezTo>
                  <a:cubicBezTo>
                    <a:pt x="64325" y="11439"/>
                    <a:pt x="64320" y="11438"/>
                    <a:pt x="64315" y="11436"/>
                  </a:cubicBezTo>
                  <a:cubicBezTo>
                    <a:pt x="64306" y="11432"/>
                    <a:pt x="64298" y="11430"/>
                    <a:pt x="64290" y="11430"/>
                  </a:cubicBezTo>
                  <a:cubicBezTo>
                    <a:pt x="64272" y="11430"/>
                    <a:pt x="64258" y="11442"/>
                    <a:pt x="64258" y="11462"/>
                  </a:cubicBezTo>
                  <a:cubicBezTo>
                    <a:pt x="64258" y="11490"/>
                    <a:pt x="64221" y="11514"/>
                    <a:pt x="64172" y="11514"/>
                  </a:cubicBezTo>
                  <a:cubicBezTo>
                    <a:pt x="64044" y="11514"/>
                    <a:pt x="63878" y="11675"/>
                    <a:pt x="63900" y="11779"/>
                  </a:cubicBezTo>
                  <a:cubicBezTo>
                    <a:pt x="63915" y="11857"/>
                    <a:pt x="63927" y="11887"/>
                    <a:pt x="63976" y="11887"/>
                  </a:cubicBezTo>
                  <a:cubicBezTo>
                    <a:pt x="64005" y="11887"/>
                    <a:pt x="64049" y="11876"/>
                    <a:pt x="64115" y="11857"/>
                  </a:cubicBezTo>
                  <a:cubicBezTo>
                    <a:pt x="64215" y="11827"/>
                    <a:pt x="64248" y="11791"/>
                    <a:pt x="64215" y="11751"/>
                  </a:cubicBezTo>
                  <a:cubicBezTo>
                    <a:pt x="64143" y="11661"/>
                    <a:pt x="64135" y="11575"/>
                    <a:pt x="64193" y="11575"/>
                  </a:cubicBezTo>
                  <a:cubicBezTo>
                    <a:pt x="64200" y="11575"/>
                    <a:pt x="64207" y="11576"/>
                    <a:pt x="64215" y="11578"/>
                  </a:cubicBezTo>
                  <a:cubicBezTo>
                    <a:pt x="64258" y="11591"/>
                    <a:pt x="64285" y="11621"/>
                    <a:pt x="64278" y="11651"/>
                  </a:cubicBezTo>
                  <a:cubicBezTo>
                    <a:pt x="64272" y="11675"/>
                    <a:pt x="64300" y="11690"/>
                    <a:pt x="64343" y="11690"/>
                  </a:cubicBezTo>
                  <a:cubicBezTo>
                    <a:pt x="64354" y="11690"/>
                    <a:pt x="64366" y="11689"/>
                    <a:pt x="64378" y="11687"/>
                  </a:cubicBezTo>
                  <a:cubicBezTo>
                    <a:pt x="64440" y="11678"/>
                    <a:pt x="64512" y="11668"/>
                    <a:pt x="64537" y="11666"/>
                  </a:cubicBezTo>
                  <a:cubicBezTo>
                    <a:pt x="64564" y="11660"/>
                    <a:pt x="64585" y="11638"/>
                    <a:pt x="64585" y="11609"/>
                  </a:cubicBezTo>
                  <a:cubicBezTo>
                    <a:pt x="64587" y="11590"/>
                    <a:pt x="64571" y="11575"/>
                    <a:pt x="64554" y="11575"/>
                  </a:cubicBezTo>
                  <a:cubicBezTo>
                    <a:pt x="64548" y="11575"/>
                    <a:pt x="64543" y="11576"/>
                    <a:pt x="64537" y="11580"/>
                  </a:cubicBezTo>
                  <a:cubicBezTo>
                    <a:pt x="64529" y="11583"/>
                    <a:pt x="64517" y="11585"/>
                    <a:pt x="64501" y="11585"/>
                  </a:cubicBezTo>
                  <a:cubicBezTo>
                    <a:pt x="64465" y="11585"/>
                    <a:pt x="64412" y="11576"/>
                    <a:pt x="64360" y="11560"/>
                  </a:cubicBezTo>
                  <a:cubicBezTo>
                    <a:pt x="64236" y="11523"/>
                    <a:pt x="64238" y="11520"/>
                    <a:pt x="64375" y="11518"/>
                  </a:cubicBezTo>
                  <a:cubicBezTo>
                    <a:pt x="64457" y="11517"/>
                    <a:pt x="64523" y="11491"/>
                    <a:pt x="64523" y="11462"/>
                  </a:cubicBezTo>
                  <a:cubicBezTo>
                    <a:pt x="64523" y="11449"/>
                    <a:pt x="64533" y="11443"/>
                    <a:pt x="64551" y="11443"/>
                  </a:cubicBezTo>
                  <a:cubicBezTo>
                    <a:pt x="64579" y="11443"/>
                    <a:pt x="64627" y="11458"/>
                    <a:pt x="64688" y="11487"/>
                  </a:cubicBezTo>
                  <a:cubicBezTo>
                    <a:pt x="64758" y="11521"/>
                    <a:pt x="64804" y="11537"/>
                    <a:pt x="64834" y="11537"/>
                  </a:cubicBezTo>
                  <a:cubicBezTo>
                    <a:pt x="64858" y="11537"/>
                    <a:pt x="64872" y="11527"/>
                    <a:pt x="64881" y="11506"/>
                  </a:cubicBezTo>
                  <a:cubicBezTo>
                    <a:pt x="64933" y="11381"/>
                    <a:pt x="64956" y="11329"/>
                    <a:pt x="64967" y="11329"/>
                  </a:cubicBezTo>
                  <a:cubicBezTo>
                    <a:pt x="64974" y="11329"/>
                    <a:pt x="64976" y="11349"/>
                    <a:pt x="64978" y="11384"/>
                  </a:cubicBezTo>
                  <a:cubicBezTo>
                    <a:pt x="64979" y="11421"/>
                    <a:pt x="64999" y="11447"/>
                    <a:pt x="65026" y="11447"/>
                  </a:cubicBezTo>
                  <a:cubicBezTo>
                    <a:pt x="65033" y="11447"/>
                    <a:pt x="65039" y="11445"/>
                    <a:pt x="65046" y="11442"/>
                  </a:cubicBezTo>
                  <a:cubicBezTo>
                    <a:pt x="65054" y="11439"/>
                    <a:pt x="65061" y="11437"/>
                    <a:pt x="65067" y="11437"/>
                  </a:cubicBezTo>
                  <a:cubicBezTo>
                    <a:pt x="65086" y="11437"/>
                    <a:pt x="65091" y="11455"/>
                    <a:pt x="65075" y="11487"/>
                  </a:cubicBezTo>
                  <a:cubicBezTo>
                    <a:pt x="65052" y="11530"/>
                    <a:pt x="65016" y="11563"/>
                    <a:pt x="64993" y="11563"/>
                  </a:cubicBezTo>
                  <a:cubicBezTo>
                    <a:pt x="64967" y="11563"/>
                    <a:pt x="64873" y="11615"/>
                    <a:pt x="64779" y="11681"/>
                  </a:cubicBezTo>
                  <a:cubicBezTo>
                    <a:pt x="64527" y="11858"/>
                    <a:pt x="64046" y="12077"/>
                    <a:pt x="63923" y="12077"/>
                  </a:cubicBezTo>
                  <a:cubicBezTo>
                    <a:pt x="63914" y="12077"/>
                    <a:pt x="63907" y="12076"/>
                    <a:pt x="63902" y="12073"/>
                  </a:cubicBezTo>
                  <a:cubicBezTo>
                    <a:pt x="63863" y="12056"/>
                    <a:pt x="63823" y="12042"/>
                    <a:pt x="63782" y="12033"/>
                  </a:cubicBezTo>
                  <a:cubicBezTo>
                    <a:pt x="63753" y="12029"/>
                    <a:pt x="63714" y="12023"/>
                    <a:pt x="63685" y="12020"/>
                  </a:cubicBezTo>
                  <a:cubicBezTo>
                    <a:pt x="63657" y="12015"/>
                    <a:pt x="63691" y="11982"/>
                    <a:pt x="63760" y="11945"/>
                  </a:cubicBezTo>
                  <a:cubicBezTo>
                    <a:pt x="63866" y="11888"/>
                    <a:pt x="63867" y="11879"/>
                    <a:pt x="63772" y="11879"/>
                  </a:cubicBezTo>
                  <a:cubicBezTo>
                    <a:pt x="63709" y="11879"/>
                    <a:pt x="63661" y="11897"/>
                    <a:pt x="63661" y="11920"/>
                  </a:cubicBezTo>
                  <a:cubicBezTo>
                    <a:pt x="63661" y="11942"/>
                    <a:pt x="63632" y="11960"/>
                    <a:pt x="63593" y="11960"/>
                  </a:cubicBezTo>
                  <a:cubicBezTo>
                    <a:pt x="63556" y="11960"/>
                    <a:pt x="63539" y="11942"/>
                    <a:pt x="63556" y="11923"/>
                  </a:cubicBezTo>
                  <a:cubicBezTo>
                    <a:pt x="63572" y="11905"/>
                    <a:pt x="63517" y="11891"/>
                    <a:pt x="63436" y="11891"/>
                  </a:cubicBezTo>
                  <a:cubicBezTo>
                    <a:pt x="63428" y="11891"/>
                    <a:pt x="63420" y="11891"/>
                    <a:pt x="63412" y="11891"/>
                  </a:cubicBezTo>
                  <a:cubicBezTo>
                    <a:pt x="63279" y="11897"/>
                    <a:pt x="63242" y="11921"/>
                    <a:pt x="63259" y="11987"/>
                  </a:cubicBezTo>
                  <a:cubicBezTo>
                    <a:pt x="63269" y="12026"/>
                    <a:pt x="63260" y="12048"/>
                    <a:pt x="63238" y="12048"/>
                  </a:cubicBezTo>
                  <a:cubicBezTo>
                    <a:pt x="63230" y="12048"/>
                    <a:pt x="63221" y="12046"/>
                    <a:pt x="63211" y="12041"/>
                  </a:cubicBezTo>
                  <a:cubicBezTo>
                    <a:pt x="63184" y="12028"/>
                    <a:pt x="63153" y="12022"/>
                    <a:pt x="63120" y="12022"/>
                  </a:cubicBezTo>
                  <a:cubicBezTo>
                    <a:pt x="63017" y="12022"/>
                    <a:pt x="62893" y="12080"/>
                    <a:pt x="62820" y="12173"/>
                  </a:cubicBezTo>
                  <a:lnTo>
                    <a:pt x="62729" y="12287"/>
                  </a:lnTo>
                  <a:lnTo>
                    <a:pt x="62729" y="12287"/>
                  </a:lnTo>
                  <a:lnTo>
                    <a:pt x="62885" y="12176"/>
                  </a:lnTo>
                  <a:cubicBezTo>
                    <a:pt x="62976" y="12112"/>
                    <a:pt x="63114" y="12079"/>
                    <a:pt x="63250" y="12079"/>
                  </a:cubicBezTo>
                  <a:cubicBezTo>
                    <a:pt x="63351" y="12079"/>
                    <a:pt x="63452" y="12097"/>
                    <a:pt x="63532" y="12135"/>
                  </a:cubicBezTo>
                  <a:cubicBezTo>
                    <a:pt x="63555" y="12145"/>
                    <a:pt x="63577" y="12151"/>
                    <a:pt x="63596" y="12151"/>
                  </a:cubicBezTo>
                  <a:cubicBezTo>
                    <a:pt x="63622" y="12151"/>
                    <a:pt x="63642" y="12141"/>
                    <a:pt x="63651" y="12121"/>
                  </a:cubicBezTo>
                  <a:cubicBezTo>
                    <a:pt x="63661" y="12100"/>
                    <a:pt x="63690" y="12090"/>
                    <a:pt x="63724" y="12090"/>
                  </a:cubicBezTo>
                  <a:cubicBezTo>
                    <a:pt x="63787" y="12090"/>
                    <a:pt x="63864" y="12121"/>
                    <a:pt x="63864" y="12165"/>
                  </a:cubicBezTo>
                  <a:cubicBezTo>
                    <a:pt x="63864" y="12179"/>
                    <a:pt x="63848" y="12187"/>
                    <a:pt x="63823" y="12187"/>
                  </a:cubicBezTo>
                  <a:cubicBezTo>
                    <a:pt x="63807" y="12187"/>
                    <a:pt x="63788" y="12184"/>
                    <a:pt x="63766" y="12178"/>
                  </a:cubicBezTo>
                  <a:cubicBezTo>
                    <a:pt x="63749" y="12173"/>
                    <a:pt x="63732" y="12170"/>
                    <a:pt x="63718" y="12170"/>
                  </a:cubicBezTo>
                  <a:cubicBezTo>
                    <a:pt x="63688" y="12170"/>
                    <a:pt x="63667" y="12182"/>
                    <a:pt x="63666" y="12205"/>
                  </a:cubicBezTo>
                  <a:cubicBezTo>
                    <a:pt x="63664" y="12236"/>
                    <a:pt x="63603" y="12259"/>
                    <a:pt x="63529" y="12259"/>
                  </a:cubicBezTo>
                  <a:cubicBezTo>
                    <a:pt x="63447" y="12259"/>
                    <a:pt x="63412" y="12281"/>
                    <a:pt x="63441" y="12315"/>
                  </a:cubicBezTo>
                  <a:cubicBezTo>
                    <a:pt x="63462" y="12340"/>
                    <a:pt x="63456" y="12353"/>
                    <a:pt x="63429" y="12353"/>
                  </a:cubicBezTo>
                  <a:cubicBezTo>
                    <a:pt x="63420" y="12353"/>
                    <a:pt x="63408" y="12352"/>
                    <a:pt x="63393" y="12348"/>
                  </a:cubicBezTo>
                  <a:cubicBezTo>
                    <a:pt x="63390" y="12347"/>
                    <a:pt x="63386" y="12347"/>
                    <a:pt x="63381" y="12347"/>
                  </a:cubicBezTo>
                  <a:cubicBezTo>
                    <a:pt x="63257" y="12347"/>
                    <a:pt x="62556" y="12591"/>
                    <a:pt x="62477" y="12664"/>
                  </a:cubicBezTo>
                  <a:cubicBezTo>
                    <a:pt x="62438" y="12701"/>
                    <a:pt x="62310" y="12723"/>
                    <a:pt x="62210" y="12723"/>
                  </a:cubicBezTo>
                  <a:cubicBezTo>
                    <a:pt x="62141" y="12723"/>
                    <a:pt x="62085" y="12712"/>
                    <a:pt x="62084" y="12688"/>
                  </a:cubicBezTo>
                  <a:cubicBezTo>
                    <a:pt x="62084" y="12667"/>
                    <a:pt x="62081" y="12657"/>
                    <a:pt x="62073" y="12657"/>
                  </a:cubicBezTo>
                  <a:cubicBezTo>
                    <a:pt x="62065" y="12657"/>
                    <a:pt x="62054" y="12667"/>
                    <a:pt x="62036" y="12688"/>
                  </a:cubicBezTo>
                  <a:cubicBezTo>
                    <a:pt x="62015" y="12715"/>
                    <a:pt x="61957" y="12733"/>
                    <a:pt x="61901" y="12733"/>
                  </a:cubicBezTo>
                  <a:cubicBezTo>
                    <a:pt x="61891" y="12733"/>
                    <a:pt x="61882" y="12733"/>
                    <a:pt x="61872" y="12732"/>
                  </a:cubicBezTo>
                  <a:cubicBezTo>
                    <a:pt x="61859" y="12730"/>
                    <a:pt x="61848" y="12729"/>
                    <a:pt x="61837" y="12729"/>
                  </a:cubicBezTo>
                  <a:cubicBezTo>
                    <a:pt x="61797" y="12729"/>
                    <a:pt x="61776" y="12740"/>
                    <a:pt x="61792" y="12757"/>
                  </a:cubicBezTo>
                  <a:cubicBezTo>
                    <a:pt x="61810" y="12779"/>
                    <a:pt x="61766" y="12812"/>
                    <a:pt x="61692" y="12830"/>
                  </a:cubicBezTo>
                  <a:cubicBezTo>
                    <a:pt x="61616" y="12849"/>
                    <a:pt x="61556" y="12885"/>
                    <a:pt x="61556" y="12911"/>
                  </a:cubicBezTo>
                  <a:cubicBezTo>
                    <a:pt x="61556" y="12934"/>
                    <a:pt x="61541" y="12951"/>
                    <a:pt x="61518" y="12951"/>
                  </a:cubicBezTo>
                  <a:cubicBezTo>
                    <a:pt x="61514" y="12951"/>
                    <a:pt x="61511" y="12950"/>
                    <a:pt x="61507" y="12949"/>
                  </a:cubicBezTo>
                  <a:cubicBezTo>
                    <a:pt x="61500" y="12948"/>
                    <a:pt x="61493" y="12948"/>
                    <a:pt x="61485" y="12948"/>
                  </a:cubicBezTo>
                  <a:cubicBezTo>
                    <a:pt x="61391" y="12948"/>
                    <a:pt x="61195" y="13026"/>
                    <a:pt x="61113" y="13100"/>
                  </a:cubicBezTo>
                  <a:cubicBezTo>
                    <a:pt x="61084" y="13126"/>
                    <a:pt x="61064" y="13140"/>
                    <a:pt x="61057" y="13140"/>
                  </a:cubicBezTo>
                  <a:cubicBezTo>
                    <a:pt x="61052" y="13140"/>
                    <a:pt x="61053" y="13134"/>
                    <a:pt x="61060" y="13121"/>
                  </a:cubicBezTo>
                  <a:cubicBezTo>
                    <a:pt x="61078" y="13094"/>
                    <a:pt x="61068" y="13080"/>
                    <a:pt x="61032" y="13080"/>
                  </a:cubicBezTo>
                  <a:cubicBezTo>
                    <a:pt x="61016" y="13080"/>
                    <a:pt x="60994" y="13083"/>
                    <a:pt x="60968" y="13088"/>
                  </a:cubicBezTo>
                  <a:cubicBezTo>
                    <a:pt x="60893" y="13103"/>
                    <a:pt x="60837" y="13140"/>
                    <a:pt x="60837" y="13176"/>
                  </a:cubicBezTo>
                  <a:cubicBezTo>
                    <a:pt x="60837" y="13239"/>
                    <a:pt x="60609" y="13332"/>
                    <a:pt x="60498" y="13332"/>
                  </a:cubicBezTo>
                  <a:cubicBezTo>
                    <a:pt x="60474" y="13332"/>
                    <a:pt x="60455" y="13328"/>
                    <a:pt x="60446" y="13318"/>
                  </a:cubicBezTo>
                  <a:cubicBezTo>
                    <a:pt x="60422" y="13293"/>
                    <a:pt x="60358" y="13281"/>
                    <a:pt x="60293" y="13281"/>
                  </a:cubicBezTo>
                  <a:cubicBezTo>
                    <a:pt x="60232" y="13281"/>
                    <a:pt x="60170" y="13292"/>
                    <a:pt x="60140" y="13314"/>
                  </a:cubicBezTo>
                  <a:cubicBezTo>
                    <a:pt x="60113" y="13334"/>
                    <a:pt x="60029" y="13351"/>
                    <a:pt x="59961" y="13351"/>
                  </a:cubicBezTo>
                  <a:cubicBezTo>
                    <a:pt x="59855" y="13351"/>
                    <a:pt x="59847" y="13339"/>
                    <a:pt x="59916" y="13276"/>
                  </a:cubicBezTo>
                  <a:cubicBezTo>
                    <a:pt x="59971" y="13226"/>
                    <a:pt x="59969" y="13202"/>
                    <a:pt x="59935" y="13202"/>
                  </a:cubicBezTo>
                  <a:cubicBezTo>
                    <a:pt x="59897" y="13202"/>
                    <a:pt x="59821" y="13232"/>
                    <a:pt x="59744" y="13290"/>
                  </a:cubicBezTo>
                  <a:cubicBezTo>
                    <a:pt x="59664" y="13343"/>
                    <a:pt x="59571" y="13373"/>
                    <a:pt x="59474" y="13379"/>
                  </a:cubicBezTo>
                  <a:cubicBezTo>
                    <a:pt x="59392" y="13381"/>
                    <a:pt x="59283" y="13406"/>
                    <a:pt x="59235" y="13433"/>
                  </a:cubicBezTo>
                  <a:cubicBezTo>
                    <a:pt x="59149" y="13476"/>
                    <a:pt x="59059" y="13512"/>
                    <a:pt x="58967" y="13542"/>
                  </a:cubicBezTo>
                  <a:cubicBezTo>
                    <a:pt x="58896" y="13565"/>
                    <a:pt x="58850" y="13576"/>
                    <a:pt x="58823" y="13576"/>
                  </a:cubicBezTo>
                  <a:cubicBezTo>
                    <a:pt x="58794" y="13576"/>
                    <a:pt x="58785" y="13564"/>
                    <a:pt x="58785" y="13539"/>
                  </a:cubicBezTo>
                  <a:cubicBezTo>
                    <a:pt x="58785" y="13527"/>
                    <a:pt x="58779" y="13522"/>
                    <a:pt x="58769" y="13522"/>
                  </a:cubicBezTo>
                  <a:cubicBezTo>
                    <a:pt x="58752" y="13522"/>
                    <a:pt x="58721" y="13540"/>
                    <a:pt x="58688" y="13573"/>
                  </a:cubicBezTo>
                  <a:cubicBezTo>
                    <a:pt x="58645" y="13614"/>
                    <a:pt x="58596" y="13640"/>
                    <a:pt x="58565" y="13640"/>
                  </a:cubicBezTo>
                  <a:cubicBezTo>
                    <a:pt x="58557" y="13640"/>
                    <a:pt x="58551" y="13638"/>
                    <a:pt x="58546" y="13634"/>
                  </a:cubicBezTo>
                  <a:cubicBezTo>
                    <a:pt x="58539" y="13629"/>
                    <a:pt x="58530" y="13626"/>
                    <a:pt x="58519" y="13626"/>
                  </a:cubicBezTo>
                  <a:cubicBezTo>
                    <a:pt x="58450" y="13626"/>
                    <a:pt x="58327" y="13735"/>
                    <a:pt x="58327" y="13809"/>
                  </a:cubicBezTo>
                  <a:cubicBezTo>
                    <a:pt x="58327" y="13846"/>
                    <a:pt x="58271" y="13875"/>
                    <a:pt x="58195" y="13875"/>
                  </a:cubicBezTo>
                  <a:cubicBezTo>
                    <a:pt x="58119" y="13875"/>
                    <a:pt x="58062" y="13858"/>
                    <a:pt x="58062" y="13837"/>
                  </a:cubicBezTo>
                  <a:cubicBezTo>
                    <a:pt x="58062" y="13816"/>
                    <a:pt x="58104" y="13800"/>
                    <a:pt x="58153" y="13800"/>
                  </a:cubicBezTo>
                  <a:cubicBezTo>
                    <a:pt x="58207" y="13799"/>
                    <a:pt x="58256" y="13770"/>
                    <a:pt x="58283" y="13725"/>
                  </a:cubicBezTo>
                  <a:cubicBezTo>
                    <a:pt x="58308" y="13677"/>
                    <a:pt x="58292" y="13654"/>
                    <a:pt x="58223" y="13654"/>
                  </a:cubicBezTo>
                  <a:cubicBezTo>
                    <a:pt x="58177" y="13654"/>
                    <a:pt x="58106" y="13665"/>
                    <a:pt x="58007" y="13685"/>
                  </a:cubicBezTo>
                  <a:cubicBezTo>
                    <a:pt x="57906" y="13705"/>
                    <a:pt x="57883" y="13728"/>
                    <a:pt x="57937" y="13754"/>
                  </a:cubicBezTo>
                  <a:cubicBezTo>
                    <a:pt x="57979" y="13773"/>
                    <a:pt x="57952" y="13785"/>
                    <a:pt x="57872" y="13785"/>
                  </a:cubicBezTo>
                  <a:cubicBezTo>
                    <a:pt x="57859" y="13785"/>
                    <a:pt x="57844" y="13784"/>
                    <a:pt x="57828" y="13784"/>
                  </a:cubicBezTo>
                  <a:cubicBezTo>
                    <a:pt x="57721" y="13781"/>
                    <a:pt x="57615" y="13755"/>
                    <a:pt x="57586" y="13728"/>
                  </a:cubicBezTo>
                  <a:cubicBezTo>
                    <a:pt x="57571" y="13713"/>
                    <a:pt x="57559" y="13705"/>
                    <a:pt x="57551" y="13705"/>
                  </a:cubicBezTo>
                  <a:cubicBezTo>
                    <a:pt x="57542" y="13705"/>
                    <a:pt x="57537" y="13715"/>
                    <a:pt x="57537" y="13734"/>
                  </a:cubicBezTo>
                  <a:cubicBezTo>
                    <a:pt x="57537" y="13766"/>
                    <a:pt x="57449" y="13806"/>
                    <a:pt x="57342" y="13824"/>
                  </a:cubicBezTo>
                  <a:cubicBezTo>
                    <a:pt x="57154" y="13855"/>
                    <a:pt x="57060" y="13948"/>
                    <a:pt x="57216" y="13948"/>
                  </a:cubicBezTo>
                  <a:cubicBezTo>
                    <a:pt x="57261" y="13948"/>
                    <a:pt x="57276" y="13961"/>
                    <a:pt x="57254" y="13979"/>
                  </a:cubicBezTo>
                  <a:cubicBezTo>
                    <a:pt x="57250" y="13982"/>
                    <a:pt x="57243" y="13984"/>
                    <a:pt x="57235" y="13984"/>
                  </a:cubicBezTo>
                  <a:cubicBezTo>
                    <a:pt x="57197" y="13984"/>
                    <a:pt x="57118" y="13951"/>
                    <a:pt x="57040" y="13905"/>
                  </a:cubicBezTo>
                  <a:cubicBezTo>
                    <a:pt x="56961" y="13858"/>
                    <a:pt x="56871" y="13826"/>
                    <a:pt x="56826" y="13826"/>
                  </a:cubicBezTo>
                  <a:cubicBezTo>
                    <a:pt x="56818" y="13826"/>
                    <a:pt x="56811" y="13828"/>
                    <a:pt x="56806" y="13830"/>
                  </a:cubicBezTo>
                  <a:cubicBezTo>
                    <a:pt x="56789" y="13838"/>
                    <a:pt x="56774" y="13843"/>
                    <a:pt x="56764" y="13843"/>
                  </a:cubicBezTo>
                  <a:cubicBezTo>
                    <a:pt x="56753" y="13843"/>
                    <a:pt x="56746" y="13838"/>
                    <a:pt x="56746" y="13828"/>
                  </a:cubicBezTo>
                  <a:cubicBezTo>
                    <a:pt x="56746" y="13809"/>
                    <a:pt x="56812" y="13779"/>
                    <a:pt x="56894" y="13755"/>
                  </a:cubicBezTo>
                  <a:cubicBezTo>
                    <a:pt x="56986" y="13728"/>
                    <a:pt x="56986" y="13718"/>
                    <a:pt x="56871" y="13718"/>
                  </a:cubicBezTo>
                  <a:cubicBezTo>
                    <a:pt x="56842" y="13718"/>
                    <a:pt x="56805" y="13718"/>
                    <a:pt x="56761" y="13719"/>
                  </a:cubicBezTo>
                  <a:cubicBezTo>
                    <a:pt x="56604" y="13724"/>
                    <a:pt x="56494" y="13748"/>
                    <a:pt x="56507" y="13776"/>
                  </a:cubicBezTo>
                  <a:cubicBezTo>
                    <a:pt x="56522" y="13805"/>
                    <a:pt x="56510" y="13869"/>
                    <a:pt x="56479" y="13925"/>
                  </a:cubicBezTo>
                  <a:cubicBezTo>
                    <a:pt x="56459" y="13963"/>
                    <a:pt x="56444" y="13982"/>
                    <a:pt x="56434" y="13982"/>
                  </a:cubicBezTo>
                  <a:cubicBezTo>
                    <a:pt x="56426" y="13982"/>
                    <a:pt x="56421" y="13971"/>
                    <a:pt x="56419" y="13949"/>
                  </a:cubicBezTo>
                  <a:cubicBezTo>
                    <a:pt x="56415" y="13897"/>
                    <a:pt x="56339" y="13870"/>
                    <a:pt x="56169" y="13861"/>
                  </a:cubicBezTo>
                  <a:cubicBezTo>
                    <a:pt x="56037" y="13855"/>
                    <a:pt x="55915" y="13828"/>
                    <a:pt x="55903" y="13806"/>
                  </a:cubicBezTo>
                  <a:cubicBezTo>
                    <a:pt x="55895" y="13790"/>
                    <a:pt x="55870" y="13780"/>
                    <a:pt x="55839" y="13780"/>
                  </a:cubicBezTo>
                  <a:cubicBezTo>
                    <a:pt x="55825" y="13780"/>
                    <a:pt x="55809" y="13782"/>
                    <a:pt x="55793" y="13787"/>
                  </a:cubicBezTo>
                  <a:cubicBezTo>
                    <a:pt x="55782" y="13790"/>
                    <a:pt x="55772" y="13792"/>
                    <a:pt x="55764" y="13792"/>
                  </a:cubicBezTo>
                  <a:cubicBezTo>
                    <a:pt x="55723" y="13792"/>
                    <a:pt x="55718" y="13744"/>
                    <a:pt x="55739" y="13616"/>
                  </a:cubicBezTo>
                  <a:cubicBezTo>
                    <a:pt x="55766" y="13466"/>
                    <a:pt x="55749" y="13414"/>
                    <a:pt x="55664" y="13390"/>
                  </a:cubicBezTo>
                  <a:cubicBezTo>
                    <a:pt x="55648" y="13385"/>
                    <a:pt x="55632" y="13383"/>
                    <a:pt x="55617" y="13383"/>
                  </a:cubicBezTo>
                  <a:cubicBezTo>
                    <a:pt x="55566" y="13383"/>
                    <a:pt x="55525" y="13411"/>
                    <a:pt x="55493" y="13470"/>
                  </a:cubicBezTo>
                  <a:cubicBezTo>
                    <a:pt x="55471" y="13509"/>
                    <a:pt x="55457" y="13529"/>
                    <a:pt x="55450" y="13529"/>
                  </a:cubicBezTo>
                  <a:cubicBezTo>
                    <a:pt x="55441" y="13529"/>
                    <a:pt x="55445" y="13491"/>
                    <a:pt x="55458" y="13408"/>
                  </a:cubicBezTo>
                  <a:cubicBezTo>
                    <a:pt x="55475" y="13305"/>
                    <a:pt x="55455" y="13221"/>
                    <a:pt x="55408" y="13197"/>
                  </a:cubicBezTo>
                  <a:cubicBezTo>
                    <a:pt x="55352" y="13172"/>
                    <a:pt x="55364" y="13160"/>
                    <a:pt x="55445" y="13158"/>
                  </a:cubicBezTo>
                  <a:cubicBezTo>
                    <a:pt x="55508" y="13157"/>
                    <a:pt x="55561" y="13133"/>
                    <a:pt x="55561" y="13108"/>
                  </a:cubicBezTo>
                  <a:cubicBezTo>
                    <a:pt x="55561" y="13091"/>
                    <a:pt x="55542" y="13081"/>
                    <a:pt x="55513" y="13081"/>
                  </a:cubicBezTo>
                  <a:cubicBezTo>
                    <a:pt x="55498" y="13081"/>
                    <a:pt x="55480" y="13084"/>
                    <a:pt x="55461" y="13090"/>
                  </a:cubicBezTo>
                  <a:cubicBezTo>
                    <a:pt x="55445" y="13094"/>
                    <a:pt x="55431" y="13096"/>
                    <a:pt x="55419" y="13096"/>
                  </a:cubicBezTo>
                  <a:cubicBezTo>
                    <a:pt x="55378" y="13096"/>
                    <a:pt x="55360" y="13070"/>
                    <a:pt x="55360" y="13011"/>
                  </a:cubicBezTo>
                  <a:cubicBezTo>
                    <a:pt x="55360" y="12965"/>
                    <a:pt x="55381" y="12931"/>
                    <a:pt x="55409" y="12931"/>
                  </a:cubicBezTo>
                  <a:cubicBezTo>
                    <a:pt x="55415" y="12931"/>
                    <a:pt x="55421" y="12933"/>
                    <a:pt x="55427" y="12936"/>
                  </a:cubicBezTo>
                  <a:cubicBezTo>
                    <a:pt x="55435" y="12940"/>
                    <a:pt x="55441" y="12941"/>
                    <a:pt x="55447" y="12941"/>
                  </a:cubicBezTo>
                  <a:cubicBezTo>
                    <a:pt x="55466" y="12941"/>
                    <a:pt x="55470" y="12921"/>
                    <a:pt x="55454" y="12888"/>
                  </a:cubicBezTo>
                  <a:cubicBezTo>
                    <a:pt x="55435" y="12845"/>
                    <a:pt x="55397" y="12811"/>
                    <a:pt x="55373" y="12811"/>
                  </a:cubicBezTo>
                  <a:cubicBezTo>
                    <a:pt x="55349" y="12811"/>
                    <a:pt x="55323" y="12755"/>
                    <a:pt x="55314" y="12685"/>
                  </a:cubicBezTo>
                  <a:cubicBezTo>
                    <a:pt x="55305" y="12614"/>
                    <a:pt x="55330" y="12560"/>
                    <a:pt x="55373" y="12560"/>
                  </a:cubicBezTo>
                  <a:cubicBezTo>
                    <a:pt x="55415" y="12560"/>
                    <a:pt x="55429" y="12545"/>
                    <a:pt x="55402" y="12524"/>
                  </a:cubicBezTo>
                  <a:cubicBezTo>
                    <a:pt x="55363" y="12500"/>
                    <a:pt x="55320" y="12488"/>
                    <a:pt x="55276" y="12488"/>
                  </a:cubicBezTo>
                  <a:cubicBezTo>
                    <a:pt x="55232" y="12488"/>
                    <a:pt x="55188" y="12436"/>
                    <a:pt x="55175" y="12370"/>
                  </a:cubicBezTo>
                  <a:cubicBezTo>
                    <a:pt x="55165" y="12313"/>
                    <a:pt x="55176" y="12276"/>
                    <a:pt x="55202" y="12276"/>
                  </a:cubicBezTo>
                  <a:cubicBezTo>
                    <a:pt x="55207" y="12276"/>
                    <a:pt x="55212" y="12277"/>
                    <a:pt x="55217" y="12279"/>
                  </a:cubicBezTo>
                  <a:cubicBezTo>
                    <a:pt x="55222" y="12282"/>
                    <a:pt x="55227" y="12283"/>
                    <a:pt x="55231" y="12283"/>
                  </a:cubicBezTo>
                  <a:cubicBezTo>
                    <a:pt x="55255" y="12283"/>
                    <a:pt x="55263" y="12245"/>
                    <a:pt x="55248" y="12185"/>
                  </a:cubicBezTo>
                  <a:cubicBezTo>
                    <a:pt x="55230" y="12120"/>
                    <a:pt x="55184" y="12062"/>
                    <a:pt x="55148" y="12062"/>
                  </a:cubicBezTo>
                  <a:cubicBezTo>
                    <a:pt x="55111" y="12062"/>
                    <a:pt x="55097" y="12048"/>
                    <a:pt x="55120" y="12032"/>
                  </a:cubicBezTo>
                  <a:cubicBezTo>
                    <a:pt x="55142" y="12015"/>
                    <a:pt x="55120" y="11971"/>
                    <a:pt x="55063" y="11930"/>
                  </a:cubicBezTo>
                  <a:cubicBezTo>
                    <a:pt x="55008" y="11888"/>
                    <a:pt x="54969" y="11823"/>
                    <a:pt x="54972" y="11777"/>
                  </a:cubicBezTo>
                  <a:cubicBezTo>
                    <a:pt x="54975" y="11746"/>
                    <a:pt x="54981" y="11730"/>
                    <a:pt x="54989" y="11730"/>
                  </a:cubicBezTo>
                  <a:cubicBezTo>
                    <a:pt x="54995" y="11730"/>
                    <a:pt x="55003" y="11738"/>
                    <a:pt x="55011" y="11754"/>
                  </a:cubicBezTo>
                  <a:cubicBezTo>
                    <a:pt x="55033" y="11796"/>
                    <a:pt x="55062" y="11816"/>
                    <a:pt x="55087" y="11816"/>
                  </a:cubicBezTo>
                  <a:cubicBezTo>
                    <a:pt x="55117" y="11816"/>
                    <a:pt x="55140" y="11786"/>
                    <a:pt x="55133" y="11732"/>
                  </a:cubicBezTo>
                  <a:cubicBezTo>
                    <a:pt x="55114" y="11594"/>
                    <a:pt x="55030" y="11463"/>
                    <a:pt x="54897" y="11362"/>
                  </a:cubicBezTo>
                  <a:cubicBezTo>
                    <a:pt x="54753" y="11253"/>
                    <a:pt x="54733" y="11139"/>
                    <a:pt x="54853" y="11103"/>
                  </a:cubicBezTo>
                  <a:cubicBezTo>
                    <a:pt x="54903" y="11087"/>
                    <a:pt x="54908" y="11077"/>
                    <a:pt x="54863" y="11074"/>
                  </a:cubicBezTo>
                  <a:cubicBezTo>
                    <a:pt x="54818" y="11071"/>
                    <a:pt x="54800" y="11001"/>
                    <a:pt x="54815" y="10896"/>
                  </a:cubicBezTo>
                  <a:cubicBezTo>
                    <a:pt x="54836" y="10759"/>
                    <a:pt x="54817" y="10723"/>
                    <a:pt x="54724" y="10723"/>
                  </a:cubicBezTo>
                  <a:cubicBezTo>
                    <a:pt x="54636" y="10723"/>
                    <a:pt x="54630" y="10713"/>
                    <a:pt x="54696" y="10681"/>
                  </a:cubicBezTo>
                  <a:cubicBezTo>
                    <a:pt x="54770" y="10644"/>
                    <a:pt x="54770" y="10633"/>
                    <a:pt x="54696" y="10610"/>
                  </a:cubicBezTo>
                  <a:cubicBezTo>
                    <a:pt x="54621" y="10586"/>
                    <a:pt x="54624" y="10581"/>
                    <a:pt x="54699" y="10577"/>
                  </a:cubicBezTo>
                  <a:cubicBezTo>
                    <a:pt x="54769" y="10572"/>
                    <a:pt x="54762" y="10548"/>
                    <a:pt x="54672" y="10472"/>
                  </a:cubicBezTo>
                  <a:cubicBezTo>
                    <a:pt x="54559" y="10378"/>
                    <a:pt x="54559" y="10372"/>
                    <a:pt x="54678" y="10372"/>
                  </a:cubicBezTo>
                  <a:cubicBezTo>
                    <a:pt x="54797" y="10372"/>
                    <a:pt x="54797" y="10369"/>
                    <a:pt x="54684" y="10305"/>
                  </a:cubicBezTo>
                  <a:cubicBezTo>
                    <a:pt x="54609" y="10260"/>
                    <a:pt x="54590" y="10223"/>
                    <a:pt x="54633" y="10202"/>
                  </a:cubicBezTo>
                  <a:cubicBezTo>
                    <a:pt x="54672" y="10184"/>
                    <a:pt x="54703" y="10144"/>
                    <a:pt x="54703" y="10110"/>
                  </a:cubicBezTo>
                  <a:cubicBezTo>
                    <a:pt x="54703" y="10089"/>
                    <a:pt x="54700" y="10078"/>
                    <a:pt x="54692" y="10078"/>
                  </a:cubicBezTo>
                  <a:cubicBezTo>
                    <a:pt x="54684" y="10078"/>
                    <a:pt x="54673" y="10088"/>
                    <a:pt x="54656" y="10108"/>
                  </a:cubicBezTo>
                  <a:cubicBezTo>
                    <a:pt x="54639" y="10128"/>
                    <a:pt x="54623" y="10138"/>
                    <a:pt x="54603" y="10138"/>
                  </a:cubicBezTo>
                  <a:cubicBezTo>
                    <a:pt x="54584" y="10138"/>
                    <a:pt x="54561" y="10127"/>
                    <a:pt x="54530" y="10104"/>
                  </a:cubicBezTo>
                  <a:cubicBezTo>
                    <a:pt x="54471" y="10056"/>
                    <a:pt x="54487" y="10028"/>
                    <a:pt x="54605" y="9978"/>
                  </a:cubicBezTo>
                  <a:cubicBezTo>
                    <a:pt x="54693" y="9941"/>
                    <a:pt x="54744" y="9884"/>
                    <a:pt x="54724" y="9847"/>
                  </a:cubicBezTo>
                  <a:cubicBezTo>
                    <a:pt x="54710" y="9820"/>
                    <a:pt x="54682" y="9804"/>
                    <a:pt x="54653" y="9804"/>
                  </a:cubicBezTo>
                  <a:cubicBezTo>
                    <a:pt x="54642" y="9804"/>
                    <a:pt x="54632" y="9806"/>
                    <a:pt x="54621" y="9811"/>
                  </a:cubicBezTo>
                  <a:cubicBezTo>
                    <a:pt x="54610" y="9816"/>
                    <a:pt x="54601" y="9819"/>
                    <a:pt x="54594" y="9819"/>
                  </a:cubicBezTo>
                  <a:cubicBezTo>
                    <a:pt x="54575" y="9819"/>
                    <a:pt x="54574" y="9798"/>
                    <a:pt x="54593" y="9760"/>
                  </a:cubicBezTo>
                  <a:cubicBezTo>
                    <a:pt x="54615" y="9713"/>
                    <a:pt x="54606" y="9677"/>
                    <a:pt x="54570" y="9677"/>
                  </a:cubicBezTo>
                  <a:cubicBezTo>
                    <a:pt x="54539" y="9677"/>
                    <a:pt x="54511" y="9699"/>
                    <a:pt x="54508" y="9732"/>
                  </a:cubicBezTo>
                  <a:cubicBezTo>
                    <a:pt x="54508" y="9751"/>
                    <a:pt x="54493" y="9762"/>
                    <a:pt x="54474" y="9762"/>
                  </a:cubicBezTo>
                  <a:cubicBezTo>
                    <a:pt x="54464" y="9762"/>
                    <a:pt x="54453" y="9760"/>
                    <a:pt x="54442" y="9754"/>
                  </a:cubicBezTo>
                  <a:cubicBezTo>
                    <a:pt x="54405" y="9737"/>
                    <a:pt x="54393" y="9702"/>
                    <a:pt x="54414" y="9674"/>
                  </a:cubicBezTo>
                  <a:cubicBezTo>
                    <a:pt x="54435" y="9646"/>
                    <a:pt x="54417" y="9592"/>
                    <a:pt x="54376" y="9554"/>
                  </a:cubicBezTo>
                  <a:cubicBezTo>
                    <a:pt x="54333" y="9513"/>
                    <a:pt x="54318" y="9422"/>
                    <a:pt x="54342" y="9337"/>
                  </a:cubicBezTo>
                  <a:cubicBezTo>
                    <a:pt x="54366" y="9252"/>
                    <a:pt x="54354" y="9177"/>
                    <a:pt x="54314" y="9159"/>
                  </a:cubicBezTo>
                  <a:cubicBezTo>
                    <a:pt x="54302" y="9154"/>
                    <a:pt x="54290" y="9151"/>
                    <a:pt x="54281" y="9151"/>
                  </a:cubicBezTo>
                  <a:cubicBezTo>
                    <a:pt x="54259" y="9151"/>
                    <a:pt x="54245" y="9165"/>
                    <a:pt x="54245" y="9187"/>
                  </a:cubicBezTo>
                  <a:cubicBezTo>
                    <a:pt x="54245" y="9211"/>
                    <a:pt x="54235" y="9224"/>
                    <a:pt x="54222" y="9224"/>
                  </a:cubicBezTo>
                  <a:cubicBezTo>
                    <a:pt x="54216" y="9224"/>
                    <a:pt x="54210" y="9222"/>
                    <a:pt x="54203" y="9217"/>
                  </a:cubicBezTo>
                  <a:cubicBezTo>
                    <a:pt x="54182" y="9202"/>
                    <a:pt x="54187" y="9162"/>
                    <a:pt x="54218" y="9123"/>
                  </a:cubicBezTo>
                  <a:cubicBezTo>
                    <a:pt x="54282" y="9047"/>
                    <a:pt x="54305" y="8886"/>
                    <a:pt x="54251" y="8884"/>
                  </a:cubicBezTo>
                  <a:cubicBezTo>
                    <a:pt x="54230" y="8883"/>
                    <a:pt x="54160" y="8852"/>
                    <a:pt x="54097" y="8816"/>
                  </a:cubicBezTo>
                  <a:cubicBezTo>
                    <a:pt x="54002" y="8762"/>
                    <a:pt x="53993" y="8726"/>
                    <a:pt x="54048" y="8617"/>
                  </a:cubicBezTo>
                  <a:cubicBezTo>
                    <a:pt x="54088" y="8538"/>
                    <a:pt x="54070" y="8484"/>
                    <a:pt x="54033" y="8484"/>
                  </a:cubicBezTo>
                  <a:cubicBezTo>
                    <a:pt x="54011" y="8484"/>
                    <a:pt x="53981" y="8504"/>
                    <a:pt x="53954" y="8550"/>
                  </a:cubicBezTo>
                  <a:cubicBezTo>
                    <a:pt x="53949" y="8559"/>
                    <a:pt x="53946" y="8563"/>
                    <a:pt x="53944" y="8563"/>
                  </a:cubicBezTo>
                  <a:cubicBezTo>
                    <a:pt x="53938" y="8563"/>
                    <a:pt x="53944" y="8528"/>
                    <a:pt x="53960" y="8468"/>
                  </a:cubicBezTo>
                  <a:cubicBezTo>
                    <a:pt x="53983" y="8389"/>
                    <a:pt x="53981" y="8352"/>
                    <a:pt x="53953" y="8352"/>
                  </a:cubicBezTo>
                  <a:cubicBezTo>
                    <a:pt x="53946" y="8352"/>
                    <a:pt x="53937" y="8354"/>
                    <a:pt x="53926" y="8359"/>
                  </a:cubicBezTo>
                  <a:cubicBezTo>
                    <a:pt x="53910" y="8367"/>
                    <a:pt x="53898" y="8370"/>
                    <a:pt x="53890" y="8370"/>
                  </a:cubicBezTo>
                  <a:cubicBezTo>
                    <a:pt x="53871" y="8370"/>
                    <a:pt x="53873" y="8352"/>
                    <a:pt x="53892" y="8316"/>
                  </a:cubicBezTo>
                  <a:cubicBezTo>
                    <a:pt x="53914" y="8274"/>
                    <a:pt x="53900" y="8238"/>
                    <a:pt x="53863" y="8238"/>
                  </a:cubicBezTo>
                  <a:cubicBezTo>
                    <a:pt x="53826" y="8238"/>
                    <a:pt x="53802" y="8183"/>
                    <a:pt x="53812" y="8110"/>
                  </a:cubicBezTo>
                  <a:cubicBezTo>
                    <a:pt x="53823" y="8036"/>
                    <a:pt x="53813" y="8005"/>
                    <a:pt x="53775" y="8005"/>
                  </a:cubicBezTo>
                  <a:cubicBezTo>
                    <a:pt x="53765" y="8005"/>
                    <a:pt x="53753" y="8007"/>
                    <a:pt x="53738" y="8011"/>
                  </a:cubicBezTo>
                  <a:cubicBezTo>
                    <a:pt x="53722" y="8016"/>
                    <a:pt x="53708" y="8019"/>
                    <a:pt x="53697" y="8019"/>
                  </a:cubicBezTo>
                  <a:cubicBezTo>
                    <a:pt x="53676" y="8019"/>
                    <a:pt x="53669" y="8009"/>
                    <a:pt x="53683" y="7992"/>
                  </a:cubicBezTo>
                  <a:cubicBezTo>
                    <a:pt x="53703" y="7968"/>
                    <a:pt x="53692" y="7932"/>
                    <a:pt x="53654" y="7914"/>
                  </a:cubicBezTo>
                  <a:cubicBezTo>
                    <a:pt x="53615" y="7897"/>
                    <a:pt x="53589" y="7840"/>
                    <a:pt x="53589" y="7788"/>
                  </a:cubicBezTo>
                  <a:cubicBezTo>
                    <a:pt x="53587" y="7734"/>
                    <a:pt x="53544" y="7691"/>
                    <a:pt x="53492" y="7691"/>
                  </a:cubicBezTo>
                  <a:cubicBezTo>
                    <a:pt x="53417" y="7691"/>
                    <a:pt x="53408" y="7662"/>
                    <a:pt x="53456" y="7567"/>
                  </a:cubicBezTo>
                  <a:cubicBezTo>
                    <a:pt x="53505" y="7473"/>
                    <a:pt x="53496" y="7444"/>
                    <a:pt x="53421" y="7444"/>
                  </a:cubicBezTo>
                  <a:cubicBezTo>
                    <a:pt x="53360" y="7444"/>
                    <a:pt x="53324" y="7397"/>
                    <a:pt x="53324" y="7316"/>
                  </a:cubicBezTo>
                  <a:cubicBezTo>
                    <a:pt x="53324" y="7255"/>
                    <a:pt x="53304" y="7216"/>
                    <a:pt x="53275" y="7216"/>
                  </a:cubicBezTo>
                  <a:cubicBezTo>
                    <a:pt x="53269" y="7216"/>
                    <a:pt x="53264" y="7217"/>
                    <a:pt x="53259" y="7219"/>
                  </a:cubicBezTo>
                  <a:cubicBezTo>
                    <a:pt x="53252" y="7222"/>
                    <a:pt x="53246" y="7224"/>
                    <a:pt x="53240" y="7224"/>
                  </a:cubicBezTo>
                  <a:cubicBezTo>
                    <a:pt x="53213" y="7224"/>
                    <a:pt x="53193" y="7192"/>
                    <a:pt x="53193" y="7146"/>
                  </a:cubicBezTo>
                  <a:cubicBezTo>
                    <a:pt x="53193" y="7098"/>
                    <a:pt x="53173" y="7066"/>
                    <a:pt x="53146" y="7066"/>
                  </a:cubicBezTo>
                  <a:cubicBezTo>
                    <a:pt x="53141" y="7066"/>
                    <a:pt x="53136" y="7067"/>
                    <a:pt x="53130" y="7070"/>
                  </a:cubicBezTo>
                  <a:cubicBezTo>
                    <a:pt x="53126" y="7072"/>
                    <a:pt x="53122" y="7073"/>
                    <a:pt x="53118" y="7073"/>
                  </a:cubicBezTo>
                  <a:cubicBezTo>
                    <a:pt x="53091" y="7073"/>
                    <a:pt x="53074" y="7028"/>
                    <a:pt x="53080" y="6961"/>
                  </a:cubicBezTo>
                  <a:cubicBezTo>
                    <a:pt x="53088" y="6866"/>
                    <a:pt x="53075" y="6836"/>
                    <a:pt x="53002" y="6836"/>
                  </a:cubicBezTo>
                  <a:cubicBezTo>
                    <a:pt x="52988" y="6836"/>
                    <a:pt x="52973" y="6837"/>
                    <a:pt x="52954" y="6839"/>
                  </a:cubicBezTo>
                  <a:cubicBezTo>
                    <a:pt x="52939" y="6840"/>
                    <a:pt x="52926" y="6841"/>
                    <a:pt x="52914" y="6841"/>
                  </a:cubicBezTo>
                  <a:cubicBezTo>
                    <a:pt x="52835" y="6841"/>
                    <a:pt x="52817" y="6808"/>
                    <a:pt x="52817" y="6701"/>
                  </a:cubicBezTo>
                  <a:cubicBezTo>
                    <a:pt x="52817" y="6612"/>
                    <a:pt x="52759" y="6509"/>
                    <a:pt x="52675" y="6448"/>
                  </a:cubicBezTo>
                  <a:cubicBezTo>
                    <a:pt x="52601" y="6394"/>
                    <a:pt x="52535" y="6324"/>
                    <a:pt x="52535" y="6298"/>
                  </a:cubicBezTo>
                  <a:cubicBezTo>
                    <a:pt x="52535" y="6247"/>
                    <a:pt x="51757" y="5653"/>
                    <a:pt x="51690" y="5653"/>
                  </a:cubicBezTo>
                  <a:cubicBezTo>
                    <a:pt x="51689" y="5653"/>
                    <a:pt x="51688" y="5653"/>
                    <a:pt x="51687" y="5654"/>
                  </a:cubicBezTo>
                  <a:cubicBezTo>
                    <a:pt x="51687" y="5654"/>
                    <a:pt x="51686" y="5654"/>
                    <a:pt x="51685" y="5654"/>
                  </a:cubicBezTo>
                  <a:cubicBezTo>
                    <a:pt x="51667" y="5654"/>
                    <a:pt x="51579" y="5604"/>
                    <a:pt x="51478" y="5534"/>
                  </a:cubicBezTo>
                  <a:cubicBezTo>
                    <a:pt x="51371" y="5463"/>
                    <a:pt x="51261" y="5404"/>
                    <a:pt x="51228" y="5404"/>
                  </a:cubicBezTo>
                  <a:cubicBezTo>
                    <a:pt x="51193" y="5404"/>
                    <a:pt x="51131" y="5372"/>
                    <a:pt x="51083" y="5328"/>
                  </a:cubicBezTo>
                  <a:cubicBezTo>
                    <a:pt x="51045" y="5295"/>
                    <a:pt x="50990" y="5274"/>
                    <a:pt x="50943" y="5274"/>
                  </a:cubicBezTo>
                  <a:cubicBezTo>
                    <a:pt x="50930" y="5274"/>
                    <a:pt x="50918" y="5276"/>
                    <a:pt x="50907" y="5279"/>
                  </a:cubicBezTo>
                  <a:cubicBezTo>
                    <a:pt x="50890" y="5284"/>
                    <a:pt x="50876" y="5286"/>
                    <a:pt x="50865" y="5286"/>
                  </a:cubicBezTo>
                  <a:cubicBezTo>
                    <a:pt x="50845" y="5286"/>
                    <a:pt x="50839" y="5278"/>
                    <a:pt x="50852" y="5263"/>
                  </a:cubicBezTo>
                  <a:cubicBezTo>
                    <a:pt x="50895" y="5210"/>
                    <a:pt x="50290" y="5023"/>
                    <a:pt x="50105" y="5023"/>
                  </a:cubicBezTo>
                  <a:cubicBezTo>
                    <a:pt x="50091" y="5023"/>
                    <a:pt x="50079" y="5024"/>
                    <a:pt x="50070" y="5027"/>
                  </a:cubicBezTo>
                  <a:cubicBezTo>
                    <a:pt x="50056" y="5030"/>
                    <a:pt x="50042" y="5031"/>
                    <a:pt x="50028" y="5031"/>
                  </a:cubicBezTo>
                  <a:cubicBezTo>
                    <a:pt x="49983" y="5031"/>
                    <a:pt x="49939" y="5017"/>
                    <a:pt x="49904" y="4988"/>
                  </a:cubicBezTo>
                  <a:cubicBezTo>
                    <a:pt x="49865" y="4952"/>
                    <a:pt x="49700" y="4906"/>
                    <a:pt x="49543" y="4888"/>
                  </a:cubicBezTo>
                  <a:cubicBezTo>
                    <a:pt x="49386" y="4870"/>
                    <a:pt x="49239" y="4822"/>
                    <a:pt x="49219" y="4784"/>
                  </a:cubicBezTo>
                  <a:cubicBezTo>
                    <a:pt x="49205" y="4754"/>
                    <a:pt x="49166" y="4740"/>
                    <a:pt x="49119" y="4740"/>
                  </a:cubicBezTo>
                  <a:cubicBezTo>
                    <a:pt x="49046" y="4740"/>
                    <a:pt x="48952" y="4774"/>
                    <a:pt x="48897" y="4831"/>
                  </a:cubicBezTo>
                  <a:cubicBezTo>
                    <a:pt x="48891" y="4838"/>
                    <a:pt x="48882" y="4840"/>
                    <a:pt x="48871" y="4840"/>
                  </a:cubicBezTo>
                  <a:cubicBezTo>
                    <a:pt x="48744" y="4840"/>
                    <a:pt x="48307" y="4472"/>
                    <a:pt x="48334" y="4372"/>
                  </a:cubicBezTo>
                  <a:cubicBezTo>
                    <a:pt x="48348" y="4327"/>
                    <a:pt x="48286" y="4235"/>
                    <a:pt x="48204" y="4176"/>
                  </a:cubicBezTo>
                  <a:cubicBezTo>
                    <a:pt x="48124" y="4117"/>
                    <a:pt x="48064" y="4046"/>
                    <a:pt x="48079" y="4027"/>
                  </a:cubicBezTo>
                  <a:cubicBezTo>
                    <a:pt x="48094" y="4006"/>
                    <a:pt x="48039" y="3890"/>
                    <a:pt x="47954" y="3766"/>
                  </a:cubicBezTo>
                  <a:cubicBezTo>
                    <a:pt x="47712" y="3417"/>
                    <a:pt x="47593" y="3200"/>
                    <a:pt x="47613" y="3151"/>
                  </a:cubicBezTo>
                  <a:cubicBezTo>
                    <a:pt x="47622" y="3127"/>
                    <a:pt x="47563" y="3088"/>
                    <a:pt x="47481" y="3066"/>
                  </a:cubicBezTo>
                  <a:cubicBezTo>
                    <a:pt x="47399" y="3044"/>
                    <a:pt x="47330" y="2997"/>
                    <a:pt x="47330" y="2966"/>
                  </a:cubicBezTo>
                  <a:cubicBezTo>
                    <a:pt x="47330" y="2944"/>
                    <a:pt x="47354" y="2930"/>
                    <a:pt x="47386" y="2930"/>
                  </a:cubicBezTo>
                  <a:cubicBezTo>
                    <a:pt x="47398" y="2930"/>
                    <a:pt x="47411" y="2932"/>
                    <a:pt x="47424" y="2936"/>
                  </a:cubicBezTo>
                  <a:cubicBezTo>
                    <a:pt x="47440" y="2940"/>
                    <a:pt x="47453" y="2943"/>
                    <a:pt x="47464" y="2943"/>
                  </a:cubicBezTo>
                  <a:cubicBezTo>
                    <a:pt x="47498" y="2943"/>
                    <a:pt x="47503" y="2919"/>
                    <a:pt x="47484" y="2865"/>
                  </a:cubicBezTo>
                  <a:cubicBezTo>
                    <a:pt x="47468" y="2820"/>
                    <a:pt x="47451" y="2798"/>
                    <a:pt x="47428" y="2798"/>
                  </a:cubicBezTo>
                  <a:cubicBezTo>
                    <a:pt x="47415" y="2798"/>
                    <a:pt x="47399" y="2806"/>
                    <a:pt x="47381" y="2820"/>
                  </a:cubicBezTo>
                  <a:cubicBezTo>
                    <a:pt x="47332" y="2856"/>
                    <a:pt x="47288" y="2873"/>
                    <a:pt x="47261" y="2873"/>
                  </a:cubicBezTo>
                  <a:cubicBezTo>
                    <a:pt x="47224" y="2873"/>
                    <a:pt x="47219" y="2843"/>
                    <a:pt x="47275" y="2791"/>
                  </a:cubicBezTo>
                  <a:cubicBezTo>
                    <a:pt x="47328" y="2743"/>
                    <a:pt x="47345" y="2723"/>
                    <a:pt x="47321" y="2723"/>
                  </a:cubicBezTo>
                  <a:cubicBezTo>
                    <a:pt x="47309" y="2723"/>
                    <a:pt x="47286" y="2729"/>
                    <a:pt x="47252" y="2738"/>
                  </a:cubicBezTo>
                  <a:cubicBezTo>
                    <a:pt x="47228" y="2744"/>
                    <a:pt x="47208" y="2747"/>
                    <a:pt x="47192" y="2747"/>
                  </a:cubicBezTo>
                  <a:cubicBezTo>
                    <a:pt x="47159" y="2747"/>
                    <a:pt x="47145" y="2734"/>
                    <a:pt x="47151" y="2708"/>
                  </a:cubicBezTo>
                  <a:cubicBezTo>
                    <a:pt x="47159" y="2681"/>
                    <a:pt x="47137" y="2660"/>
                    <a:pt x="47102" y="2660"/>
                  </a:cubicBezTo>
                  <a:cubicBezTo>
                    <a:pt x="47097" y="2660"/>
                    <a:pt x="47091" y="2661"/>
                    <a:pt x="47085" y="2662"/>
                  </a:cubicBezTo>
                  <a:cubicBezTo>
                    <a:pt x="47068" y="2664"/>
                    <a:pt x="47054" y="2665"/>
                    <a:pt x="47043" y="2665"/>
                  </a:cubicBezTo>
                  <a:cubicBezTo>
                    <a:pt x="46983" y="2665"/>
                    <a:pt x="47005" y="2630"/>
                    <a:pt x="47111" y="2550"/>
                  </a:cubicBezTo>
                  <a:cubicBezTo>
                    <a:pt x="47205" y="2480"/>
                    <a:pt x="47199" y="2471"/>
                    <a:pt x="47042" y="2426"/>
                  </a:cubicBezTo>
                  <a:cubicBezTo>
                    <a:pt x="46948" y="2400"/>
                    <a:pt x="46872" y="2365"/>
                    <a:pt x="46872" y="2348"/>
                  </a:cubicBezTo>
                  <a:cubicBezTo>
                    <a:pt x="46872" y="2339"/>
                    <a:pt x="46879" y="2334"/>
                    <a:pt x="46891" y="2334"/>
                  </a:cubicBezTo>
                  <a:cubicBezTo>
                    <a:pt x="46902" y="2334"/>
                    <a:pt x="46917" y="2338"/>
                    <a:pt x="46934" y="2345"/>
                  </a:cubicBezTo>
                  <a:cubicBezTo>
                    <a:pt x="46945" y="2349"/>
                    <a:pt x="46956" y="2351"/>
                    <a:pt x="46967" y="2351"/>
                  </a:cubicBezTo>
                  <a:cubicBezTo>
                    <a:pt x="46997" y="2351"/>
                    <a:pt x="47026" y="2338"/>
                    <a:pt x="47045" y="2312"/>
                  </a:cubicBezTo>
                  <a:cubicBezTo>
                    <a:pt x="47062" y="2290"/>
                    <a:pt x="47067" y="2277"/>
                    <a:pt x="47060" y="2277"/>
                  </a:cubicBezTo>
                  <a:cubicBezTo>
                    <a:pt x="47056" y="2277"/>
                    <a:pt x="47050" y="2279"/>
                    <a:pt x="47042" y="2286"/>
                  </a:cubicBezTo>
                  <a:cubicBezTo>
                    <a:pt x="47029" y="2294"/>
                    <a:pt x="47011" y="2298"/>
                    <a:pt x="46989" y="2298"/>
                  </a:cubicBezTo>
                  <a:cubicBezTo>
                    <a:pt x="46895" y="2298"/>
                    <a:pt x="46740" y="2229"/>
                    <a:pt x="46740" y="2171"/>
                  </a:cubicBezTo>
                  <a:cubicBezTo>
                    <a:pt x="46740" y="2153"/>
                    <a:pt x="46755" y="2143"/>
                    <a:pt x="46777" y="2143"/>
                  </a:cubicBezTo>
                  <a:cubicBezTo>
                    <a:pt x="46790" y="2143"/>
                    <a:pt x="46806" y="2147"/>
                    <a:pt x="46823" y="2154"/>
                  </a:cubicBezTo>
                  <a:cubicBezTo>
                    <a:pt x="46830" y="2157"/>
                    <a:pt x="46834" y="2159"/>
                    <a:pt x="46837" y="2159"/>
                  </a:cubicBezTo>
                  <a:cubicBezTo>
                    <a:pt x="46850" y="2159"/>
                    <a:pt x="46805" y="2119"/>
                    <a:pt x="46715" y="2054"/>
                  </a:cubicBezTo>
                  <a:cubicBezTo>
                    <a:pt x="46527" y="1920"/>
                    <a:pt x="46527" y="1920"/>
                    <a:pt x="46649" y="1814"/>
                  </a:cubicBezTo>
                  <a:cubicBezTo>
                    <a:pt x="46712" y="1759"/>
                    <a:pt x="46739" y="1734"/>
                    <a:pt x="46731" y="1734"/>
                  </a:cubicBezTo>
                  <a:cubicBezTo>
                    <a:pt x="46725" y="1734"/>
                    <a:pt x="46699" y="1748"/>
                    <a:pt x="46655" y="1774"/>
                  </a:cubicBezTo>
                  <a:cubicBezTo>
                    <a:pt x="46610" y="1800"/>
                    <a:pt x="46583" y="1813"/>
                    <a:pt x="46571" y="1813"/>
                  </a:cubicBezTo>
                  <a:cubicBezTo>
                    <a:pt x="46557" y="1813"/>
                    <a:pt x="46564" y="1794"/>
                    <a:pt x="46584" y="1754"/>
                  </a:cubicBezTo>
                  <a:cubicBezTo>
                    <a:pt x="46610" y="1703"/>
                    <a:pt x="46602" y="1682"/>
                    <a:pt x="46549" y="1682"/>
                  </a:cubicBezTo>
                  <a:cubicBezTo>
                    <a:pt x="46536" y="1682"/>
                    <a:pt x="46520" y="1683"/>
                    <a:pt x="46502" y="1686"/>
                  </a:cubicBezTo>
                  <a:cubicBezTo>
                    <a:pt x="46488" y="1688"/>
                    <a:pt x="46476" y="1689"/>
                    <a:pt x="46464" y="1689"/>
                  </a:cubicBezTo>
                  <a:cubicBezTo>
                    <a:pt x="46403" y="1689"/>
                    <a:pt x="46376" y="1660"/>
                    <a:pt x="46376" y="1596"/>
                  </a:cubicBezTo>
                  <a:cubicBezTo>
                    <a:pt x="46376" y="1539"/>
                    <a:pt x="46323" y="1445"/>
                    <a:pt x="46261" y="1395"/>
                  </a:cubicBezTo>
                  <a:cubicBezTo>
                    <a:pt x="46199" y="1344"/>
                    <a:pt x="46167" y="1281"/>
                    <a:pt x="46196" y="1257"/>
                  </a:cubicBezTo>
                  <a:cubicBezTo>
                    <a:pt x="46203" y="1251"/>
                    <a:pt x="46204" y="1248"/>
                    <a:pt x="46200" y="1248"/>
                  </a:cubicBezTo>
                  <a:cubicBezTo>
                    <a:pt x="46188" y="1248"/>
                    <a:pt x="46137" y="1269"/>
                    <a:pt x="46063" y="1305"/>
                  </a:cubicBezTo>
                  <a:cubicBezTo>
                    <a:pt x="45993" y="1340"/>
                    <a:pt x="45945" y="1358"/>
                    <a:pt x="45914" y="1358"/>
                  </a:cubicBezTo>
                  <a:cubicBezTo>
                    <a:pt x="45874" y="1358"/>
                    <a:pt x="45866" y="1326"/>
                    <a:pt x="45882" y="1262"/>
                  </a:cubicBezTo>
                  <a:cubicBezTo>
                    <a:pt x="45888" y="1237"/>
                    <a:pt x="45802" y="1144"/>
                    <a:pt x="45684" y="1054"/>
                  </a:cubicBezTo>
                  <a:cubicBezTo>
                    <a:pt x="45568" y="965"/>
                    <a:pt x="45491" y="871"/>
                    <a:pt x="45515" y="844"/>
                  </a:cubicBezTo>
                  <a:cubicBezTo>
                    <a:pt x="45538" y="816"/>
                    <a:pt x="45499" y="783"/>
                    <a:pt x="45424" y="768"/>
                  </a:cubicBezTo>
                  <a:cubicBezTo>
                    <a:pt x="45408" y="765"/>
                    <a:pt x="45391" y="763"/>
                    <a:pt x="45375" y="763"/>
                  </a:cubicBezTo>
                  <a:cubicBezTo>
                    <a:pt x="45316" y="763"/>
                    <a:pt x="45263" y="783"/>
                    <a:pt x="45239" y="816"/>
                  </a:cubicBezTo>
                  <a:cubicBezTo>
                    <a:pt x="45223" y="837"/>
                    <a:pt x="45207" y="849"/>
                    <a:pt x="45183" y="849"/>
                  </a:cubicBezTo>
                  <a:cubicBezTo>
                    <a:pt x="45143" y="849"/>
                    <a:pt x="45083" y="814"/>
                    <a:pt x="44975" y="737"/>
                  </a:cubicBezTo>
                  <a:cubicBezTo>
                    <a:pt x="44863" y="656"/>
                    <a:pt x="44784" y="586"/>
                    <a:pt x="44806" y="586"/>
                  </a:cubicBezTo>
                  <a:cubicBezTo>
                    <a:pt x="44827" y="586"/>
                    <a:pt x="44811" y="553"/>
                    <a:pt x="44766" y="510"/>
                  </a:cubicBezTo>
                  <a:cubicBezTo>
                    <a:pt x="44723" y="471"/>
                    <a:pt x="44660" y="441"/>
                    <a:pt x="44617" y="441"/>
                  </a:cubicBezTo>
                  <a:cubicBezTo>
                    <a:pt x="44614" y="441"/>
                    <a:pt x="44611" y="441"/>
                    <a:pt x="44608" y="441"/>
                  </a:cubicBezTo>
                  <a:cubicBezTo>
                    <a:pt x="44577" y="444"/>
                    <a:pt x="44550" y="446"/>
                    <a:pt x="44526" y="446"/>
                  </a:cubicBezTo>
                  <a:cubicBezTo>
                    <a:pt x="44413" y="446"/>
                    <a:pt x="44371" y="413"/>
                    <a:pt x="44371" y="335"/>
                  </a:cubicBezTo>
                  <a:cubicBezTo>
                    <a:pt x="44371" y="229"/>
                    <a:pt x="44169" y="76"/>
                    <a:pt x="44007" y="58"/>
                  </a:cubicBezTo>
                  <a:cubicBezTo>
                    <a:pt x="44001" y="57"/>
                    <a:pt x="43995" y="57"/>
                    <a:pt x="43990" y="57"/>
                  </a:cubicBezTo>
                  <a:cubicBezTo>
                    <a:pt x="43935" y="57"/>
                    <a:pt x="43909" y="91"/>
                    <a:pt x="43914" y="155"/>
                  </a:cubicBezTo>
                  <a:cubicBezTo>
                    <a:pt x="43916" y="198"/>
                    <a:pt x="43925" y="222"/>
                    <a:pt x="43936" y="222"/>
                  </a:cubicBezTo>
                  <a:cubicBezTo>
                    <a:pt x="43940" y="222"/>
                    <a:pt x="43946" y="217"/>
                    <a:pt x="43951" y="207"/>
                  </a:cubicBezTo>
                  <a:cubicBezTo>
                    <a:pt x="43964" y="184"/>
                    <a:pt x="44005" y="170"/>
                    <a:pt x="44054" y="170"/>
                  </a:cubicBezTo>
                  <a:cubicBezTo>
                    <a:pt x="44071" y="170"/>
                    <a:pt x="44090" y="172"/>
                    <a:pt x="44108" y="175"/>
                  </a:cubicBezTo>
                  <a:cubicBezTo>
                    <a:pt x="44320" y="217"/>
                    <a:pt x="44251" y="272"/>
                    <a:pt x="43975" y="280"/>
                  </a:cubicBezTo>
                  <a:cubicBezTo>
                    <a:pt x="43962" y="280"/>
                    <a:pt x="43949" y="281"/>
                    <a:pt x="43937" y="281"/>
                  </a:cubicBezTo>
                  <a:cubicBezTo>
                    <a:pt x="43811" y="281"/>
                    <a:pt x="43713" y="261"/>
                    <a:pt x="43713" y="235"/>
                  </a:cubicBezTo>
                  <a:cubicBezTo>
                    <a:pt x="43713" y="215"/>
                    <a:pt x="43725" y="203"/>
                    <a:pt x="43742" y="203"/>
                  </a:cubicBezTo>
                  <a:cubicBezTo>
                    <a:pt x="43749" y="203"/>
                    <a:pt x="43758" y="205"/>
                    <a:pt x="43766" y="210"/>
                  </a:cubicBezTo>
                  <a:cubicBezTo>
                    <a:pt x="43772" y="213"/>
                    <a:pt x="43778" y="214"/>
                    <a:pt x="43783" y="214"/>
                  </a:cubicBezTo>
                  <a:cubicBezTo>
                    <a:pt x="43804" y="214"/>
                    <a:pt x="43819" y="195"/>
                    <a:pt x="43819" y="165"/>
                  </a:cubicBezTo>
                  <a:cubicBezTo>
                    <a:pt x="43819" y="124"/>
                    <a:pt x="43776" y="106"/>
                    <a:pt x="43669" y="106"/>
                  </a:cubicBezTo>
                  <a:cubicBezTo>
                    <a:pt x="43640" y="106"/>
                    <a:pt x="43607" y="107"/>
                    <a:pt x="43568" y="110"/>
                  </a:cubicBezTo>
                  <a:cubicBezTo>
                    <a:pt x="43525" y="113"/>
                    <a:pt x="43489" y="114"/>
                    <a:pt x="43459" y="114"/>
                  </a:cubicBezTo>
                  <a:cubicBezTo>
                    <a:pt x="43352" y="114"/>
                    <a:pt x="43317" y="95"/>
                    <a:pt x="43317" y="46"/>
                  </a:cubicBezTo>
                  <a:cubicBezTo>
                    <a:pt x="43317" y="16"/>
                    <a:pt x="43311" y="0"/>
                    <a:pt x="43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1767925" y="1898525"/>
              <a:ext cx="4475" cy="2525"/>
            </a:xfrm>
            <a:custGeom>
              <a:avLst/>
              <a:gdLst/>
              <a:ahLst/>
              <a:cxnLst/>
              <a:rect l="l" t="t" r="r" b="b"/>
              <a:pathLst>
                <a:path w="179" h="101" extrusionOk="0">
                  <a:moveTo>
                    <a:pt x="130" y="1"/>
                  </a:moveTo>
                  <a:cubicBezTo>
                    <a:pt x="90" y="2"/>
                    <a:pt x="51" y="20"/>
                    <a:pt x="24" y="51"/>
                  </a:cubicBezTo>
                  <a:cubicBezTo>
                    <a:pt x="1" y="80"/>
                    <a:pt x="11" y="101"/>
                    <a:pt x="48" y="101"/>
                  </a:cubicBezTo>
                  <a:cubicBezTo>
                    <a:pt x="90" y="99"/>
                    <a:pt x="129" y="81"/>
                    <a:pt x="156" y="51"/>
                  </a:cubicBezTo>
                  <a:cubicBezTo>
                    <a:pt x="178" y="23"/>
                    <a:pt x="168" y="1"/>
                    <a:pt x="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1845150" y="1843525"/>
              <a:ext cx="16325" cy="7225"/>
            </a:xfrm>
            <a:custGeom>
              <a:avLst/>
              <a:gdLst/>
              <a:ahLst/>
              <a:cxnLst/>
              <a:rect l="l" t="t" r="r" b="b"/>
              <a:pathLst>
                <a:path w="653" h="289" extrusionOk="0">
                  <a:moveTo>
                    <a:pt x="505" y="0"/>
                  </a:moveTo>
                  <a:cubicBezTo>
                    <a:pt x="464" y="0"/>
                    <a:pt x="351" y="54"/>
                    <a:pt x="236" y="129"/>
                  </a:cubicBezTo>
                  <a:cubicBezTo>
                    <a:pt x="4" y="282"/>
                    <a:pt x="1" y="289"/>
                    <a:pt x="151" y="289"/>
                  </a:cubicBezTo>
                  <a:cubicBezTo>
                    <a:pt x="239" y="289"/>
                    <a:pt x="296" y="271"/>
                    <a:pt x="277" y="247"/>
                  </a:cubicBezTo>
                  <a:cubicBezTo>
                    <a:pt x="233" y="193"/>
                    <a:pt x="420" y="95"/>
                    <a:pt x="545" y="95"/>
                  </a:cubicBezTo>
                  <a:cubicBezTo>
                    <a:pt x="560" y="95"/>
                    <a:pt x="574" y="96"/>
                    <a:pt x="587" y="99"/>
                  </a:cubicBezTo>
                  <a:cubicBezTo>
                    <a:pt x="609" y="105"/>
                    <a:pt x="626" y="107"/>
                    <a:pt x="635" y="107"/>
                  </a:cubicBezTo>
                  <a:cubicBezTo>
                    <a:pt x="652" y="107"/>
                    <a:pt x="648" y="99"/>
                    <a:pt x="621" y="82"/>
                  </a:cubicBezTo>
                  <a:cubicBezTo>
                    <a:pt x="586" y="58"/>
                    <a:pt x="551" y="32"/>
                    <a:pt x="518" y="4"/>
                  </a:cubicBezTo>
                  <a:cubicBezTo>
                    <a:pt x="516" y="1"/>
                    <a:pt x="511" y="0"/>
                    <a:pt x="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1863125" y="1842600"/>
              <a:ext cx="3325" cy="2500"/>
            </a:xfrm>
            <a:custGeom>
              <a:avLst/>
              <a:gdLst/>
              <a:ahLst/>
              <a:cxnLst/>
              <a:rect l="l" t="t" r="r" b="b"/>
              <a:pathLst>
                <a:path w="133" h="100" extrusionOk="0">
                  <a:moveTo>
                    <a:pt x="67" y="1"/>
                  </a:moveTo>
                  <a:cubicBezTo>
                    <a:pt x="28" y="1"/>
                    <a:pt x="1" y="22"/>
                    <a:pt x="1" y="50"/>
                  </a:cubicBezTo>
                  <a:cubicBezTo>
                    <a:pt x="1" y="78"/>
                    <a:pt x="28" y="99"/>
                    <a:pt x="67" y="99"/>
                  </a:cubicBezTo>
                  <a:cubicBezTo>
                    <a:pt x="104" y="99"/>
                    <a:pt x="132" y="78"/>
                    <a:pt x="132" y="50"/>
                  </a:cubicBezTo>
                  <a:cubicBezTo>
                    <a:pt x="132" y="22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1863125" y="1838900"/>
              <a:ext cx="3325" cy="2075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67" y="1"/>
                  </a:moveTo>
                  <a:cubicBezTo>
                    <a:pt x="28" y="1"/>
                    <a:pt x="1" y="25"/>
                    <a:pt x="1" y="53"/>
                  </a:cubicBezTo>
                  <a:cubicBezTo>
                    <a:pt x="1" y="72"/>
                    <a:pt x="15" y="83"/>
                    <a:pt x="35" y="83"/>
                  </a:cubicBezTo>
                  <a:cubicBezTo>
                    <a:pt x="44" y="83"/>
                    <a:pt x="55" y="80"/>
                    <a:pt x="67" y="76"/>
                  </a:cubicBezTo>
                  <a:cubicBezTo>
                    <a:pt x="104" y="58"/>
                    <a:pt x="132" y="35"/>
                    <a:pt x="132" y="23"/>
                  </a:cubicBezTo>
                  <a:cubicBezTo>
                    <a:pt x="132" y="1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1874850" y="1831475"/>
              <a:ext cx="4475" cy="2500"/>
            </a:xfrm>
            <a:custGeom>
              <a:avLst/>
              <a:gdLst/>
              <a:ahLst/>
              <a:cxnLst/>
              <a:rect l="l" t="t" r="r" b="b"/>
              <a:pathLst>
                <a:path w="179" h="100" extrusionOk="0">
                  <a:moveTo>
                    <a:pt x="129" y="1"/>
                  </a:moveTo>
                  <a:cubicBezTo>
                    <a:pt x="89" y="2"/>
                    <a:pt x="51" y="20"/>
                    <a:pt x="24" y="50"/>
                  </a:cubicBezTo>
                  <a:cubicBezTo>
                    <a:pt x="0" y="79"/>
                    <a:pt x="11" y="99"/>
                    <a:pt x="48" y="99"/>
                  </a:cubicBezTo>
                  <a:cubicBezTo>
                    <a:pt x="89" y="98"/>
                    <a:pt x="127" y="80"/>
                    <a:pt x="154" y="50"/>
                  </a:cubicBezTo>
                  <a:cubicBezTo>
                    <a:pt x="178" y="22"/>
                    <a:pt x="166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1931700" y="1797300"/>
              <a:ext cx="7300" cy="3100"/>
            </a:xfrm>
            <a:custGeom>
              <a:avLst/>
              <a:gdLst/>
              <a:ahLst/>
              <a:cxnLst/>
              <a:rect l="l" t="t" r="r" b="b"/>
              <a:pathLst>
                <a:path w="292" h="124" extrusionOk="0">
                  <a:moveTo>
                    <a:pt x="251" y="0"/>
                  </a:moveTo>
                  <a:cubicBezTo>
                    <a:pt x="223" y="0"/>
                    <a:pt x="175" y="17"/>
                    <a:pt x="116" y="50"/>
                  </a:cubicBezTo>
                  <a:cubicBezTo>
                    <a:pt x="2" y="116"/>
                    <a:pt x="1" y="123"/>
                    <a:pt x="101" y="123"/>
                  </a:cubicBezTo>
                  <a:cubicBezTo>
                    <a:pt x="163" y="123"/>
                    <a:pt x="229" y="101"/>
                    <a:pt x="253" y="71"/>
                  </a:cubicBezTo>
                  <a:cubicBezTo>
                    <a:pt x="291" y="24"/>
                    <a:pt x="286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1955325" y="1784800"/>
              <a:ext cx="6575" cy="2600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38" y="1"/>
                  </a:moveTo>
                  <a:cubicBezTo>
                    <a:pt x="215" y="1"/>
                    <a:pt x="176" y="6"/>
                    <a:pt x="130" y="15"/>
                  </a:cubicBezTo>
                  <a:cubicBezTo>
                    <a:pt x="56" y="29"/>
                    <a:pt x="0" y="61"/>
                    <a:pt x="0" y="86"/>
                  </a:cubicBezTo>
                  <a:cubicBezTo>
                    <a:pt x="0" y="98"/>
                    <a:pt x="12" y="103"/>
                    <a:pt x="31" y="103"/>
                  </a:cubicBezTo>
                  <a:cubicBezTo>
                    <a:pt x="54" y="103"/>
                    <a:pt x="89" y="95"/>
                    <a:pt x="130" y="79"/>
                  </a:cubicBezTo>
                  <a:cubicBezTo>
                    <a:pt x="205" y="49"/>
                    <a:pt x="263" y="19"/>
                    <a:pt x="263" y="7"/>
                  </a:cubicBezTo>
                  <a:cubicBezTo>
                    <a:pt x="263" y="3"/>
                    <a:pt x="25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1964875" y="177840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246" y="0"/>
                  </a:moveTo>
                  <a:cubicBezTo>
                    <a:pt x="234" y="0"/>
                    <a:pt x="207" y="14"/>
                    <a:pt x="160" y="41"/>
                  </a:cubicBezTo>
                  <a:cubicBezTo>
                    <a:pt x="97" y="77"/>
                    <a:pt x="32" y="114"/>
                    <a:pt x="17" y="121"/>
                  </a:cubicBezTo>
                  <a:cubicBezTo>
                    <a:pt x="0" y="129"/>
                    <a:pt x="35" y="136"/>
                    <a:pt x="91" y="136"/>
                  </a:cubicBezTo>
                  <a:cubicBezTo>
                    <a:pt x="145" y="136"/>
                    <a:pt x="214" y="99"/>
                    <a:pt x="235" y="56"/>
                  </a:cubicBezTo>
                  <a:cubicBezTo>
                    <a:pt x="254" y="18"/>
                    <a:pt x="260" y="0"/>
                    <a:pt x="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2021125" y="1747025"/>
              <a:ext cx="3350" cy="2025"/>
            </a:xfrm>
            <a:custGeom>
              <a:avLst/>
              <a:gdLst/>
              <a:ahLst/>
              <a:cxnLst/>
              <a:rect l="l" t="t" r="r" b="b"/>
              <a:pathLst>
                <a:path w="134" h="81" extrusionOk="0">
                  <a:moveTo>
                    <a:pt x="68" y="0"/>
                  </a:moveTo>
                  <a:cubicBezTo>
                    <a:pt x="29" y="0"/>
                    <a:pt x="1" y="23"/>
                    <a:pt x="1" y="51"/>
                  </a:cubicBezTo>
                  <a:cubicBezTo>
                    <a:pt x="1" y="70"/>
                    <a:pt x="14" y="81"/>
                    <a:pt x="35" y="81"/>
                  </a:cubicBezTo>
                  <a:cubicBezTo>
                    <a:pt x="45" y="81"/>
                    <a:pt x="56" y="78"/>
                    <a:pt x="68" y="74"/>
                  </a:cubicBezTo>
                  <a:cubicBezTo>
                    <a:pt x="105" y="56"/>
                    <a:pt x="134" y="33"/>
                    <a:pt x="134" y="21"/>
                  </a:cubicBezTo>
                  <a:cubicBezTo>
                    <a:pt x="134" y="9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2059250" y="1728800"/>
              <a:ext cx="5400" cy="3325"/>
            </a:xfrm>
            <a:custGeom>
              <a:avLst/>
              <a:gdLst/>
              <a:ahLst/>
              <a:cxnLst/>
              <a:rect l="l" t="t" r="r" b="b"/>
              <a:pathLst>
                <a:path w="216" h="133" extrusionOk="0">
                  <a:moveTo>
                    <a:pt x="156" y="0"/>
                  </a:moveTo>
                  <a:cubicBezTo>
                    <a:pt x="133" y="0"/>
                    <a:pt x="94" y="23"/>
                    <a:pt x="58" y="56"/>
                  </a:cubicBezTo>
                  <a:cubicBezTo>
                    <a:pt x="5" y="104"/>
                    <a:pt x="1" y="133"/>
                    <a:pt x="44" y="133"/>
                  </a:cubicBezTo>
                  <a:cubicBezTo>
                    <a:pt x="125" y="133"/>
                    <a:pt x="216" y="40"/>
                    <a:pt x="169" y="4"/>
                  </a:cubicBezTo>
                  <a:cubicBezTo>
                    <a:pt x="166" y="2"/>
                    <a:pt x="16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2068775" y="1716350"/>
              <a:ext cx="3350" cy="2050"/>
            </a:xfrm>
            <a:custGeom>
              <a:avLst/>
              <a:gdLst/>
              <a:ahLst/>
              <a:cxnLst/>
              <a:rect l="l" t="t" r="r" b="b"/>
              <a:pathLst>
                <a:path w="134" h="82" extrusionOk="0">
                  <a:moveTo>
                    <a:pt x="101" y="0"/>
                  </a:moveTo>
                  <a:cubicBezTo>
                    <a:pt x="91" y="0"/>
                    <a:pt x="80" y="3"/>
                    <a:pt x="68" y="8"/>
                  </a:cubicBezTo>
                  <a:cubicBezTo>
                    <a:pt x="32" y="25"/>
                    <a:pt x="0" y="49"/>
                    <a:pt x="0" y="60"/>
                  </a:cubicBezTo>
                  <a:cubicBezTo>
                    <a:pt x="0" y="72"/>
                    <a:pt x="29" y="81"/>
                    <a:pt x="68" y="81"/>
                  </a:cubicBezTo>
                  <a:cubicBezTo>
                    <a:pt x="103" y="81"/>
                    <a:pt x="133" y="57"/>
                    <a:pt x="133" y="29"/>
                  </a:cubicBezTo>
                  <a:cubicBezTo>
                    <a:pt x="133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2091825" y="1843000"/>
              <a:ext cx="3300" cy="3000"/>
            </a:xfrm>
            <a:custGeom>
              <a:avLst/>
              <a:gdLst/>
              <a:ahLst/>
              <a:cxnLst/>
              <a:rect l="l" t="t" r="r" b="b"/>
              <a:pathLst>
                <a:path w="132" h="120" extrusionOk="0">
                  <a:moveTo>
                    <a:pt x="102" y="1"/>
                  </a:moveTo>
                  <a:cubicBezTo>
                    <a:pt x="92" y="1"/>
                    <a:pt x="80" y="4"/>
                    <a:pt x="66" y="10"/>
                  </a:cubicBezTo>
                  <a:cubicBezTo>
                    <a:pt x="29" y="28"/>
                    <a:pt x="1" y="62"/>
                    <a:pt x="1" y="91"/>
                  </a:cubicBezTo>
                  <a:cubicBezTo>
                    <a:pt x="1" y="109"/>
                    <a:pt x="13" y="119"/>
                    <a:pt x="31" y="119"/>
                  </a:cubicBezTo>
                  <a:cubicBezTo>
                    <a:pt x="41" y="119"/>
                    <a:pt x="53" y="116"/>
                    <a:pt x="66" y="110"/>
                  </a:cubicBezTo>
                  <a:cubicBezTo>
                    <a:pt x="104" y="92"/>
                    <a:pt x="132" y="58"/>
                    <a:pt x="132" y="29"/>
                  </a:cubicBezTo>
                  <a:cubicBezTo>
                    <a:pt x="132" y="11"/>
                    <a:pt x="121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2097650" y="1837725"/>
              <a:ext cx="7375" cy="6550"/>
            </a:xfrm>
            <a:custGeom>
              <a:avLst/>
              <a:gdLst/>
              <a:ahLst/>
              <a:cxnLst/>
              <a:rect l="l" t="t" r="r" b="b"/>
              <a:pathLst>
                <a:path w="295" h="262" extrusionOk="0">
                  <a:moveTo>
                    <a:pt x="282" y="1"/>
                  </a:moveTo>
                  <a:cubicBezTo>
                    <a:pt x="281" y="1"/>
                    <a:pt x="279" y="2"/>
                    <a:pt x="278" y="3"/>
                  </a:cubicBezTo>
                  <a:cubicBezTo>
                    <a:pt x="271" y="15"/>
                    <a:pt x="205" y="76"/>
                    <a:pt x="132" y="143"/>
                  </a:cubicBezTo>
                  <a:lnTo>
                    <a:pt x="0" y="261"/>
                  </a:lnTo>
                  <a:lnTo>
                    <a:pt x="147" y="202"/>
                  </a:lnTo>
                  <a:cubicBezTo>
                    <a:pt x="229" y="170"/>
                    <a:pt x="294" y="108"/>
                    <a:pt x="294" y="63"/>
                  </a:cubicBezTo>
                  <a:cubicBezTo>
                    <a:pt x="294" y="25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2101725" y="16948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8" y="1"/>
                    <a:pt x="0" y="25"/>
                    <a:pt x="0" y="53"/>
                  </a:cubicBezTo>
                  <a:cubicBezTo>
                    <a:pt x="0" y="72"/>
                    <a:pt x="13" y="82"/>
                    <a:pt x="32" y="82"/>
                  </a:cubicBezTo>
                  <a:cubicBezTo>
                    <a:pt x="42" y="82"/>
                    <a:pt x="54" y="79"/>
                    <a:pt x="66" y="74"/>
                  </a:cubicBezTo>
                  <a:cubicBezTo>
                    <a:pt x="103" y="57"/>
                    <a:pt x="131" y="35"/>
                    <a:pt x="131" y="22"/>
                  </a:cubicBezTo>
                  <a:cubicBezTo>
                    <a:pt x="131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2127800" y="1682900"/>
              <a:ext cx="6475" cy="2725"/>
            </a:xfrm>
            <a:custGeom>
              <a:avLst/>
              <a:gdLst/>
              <a:ahLst/>
              <a:cxnLst/>
              <a:rect l="l" t="t" r="r" b="b"/>
              <a:pathLst>
                <a:path w="259" h="109" extrusionOk="0">
                  <a:moveTo>
                    <a:pt x="42" y="0"/>
                  </a:moveTo>
                  <a:cubicBezTo>
                    <a:pt x="0" y="0"/>
                    <a:pt x="23" y="24"/>
                    <a:pt x="106" y="76"/>
                  </a:cubicBezTo>
                  <a:lnTo>
                    <a:pt x="105" y="76"/>
                  </a:lnTo>
                  <a:cubicBezTo>
                    <a:pt x="136" y="98"/>
                    <a:pt x="167" y="108"/>
                    <a:pt x="192" y="108"/>
                  </a:cubicBezTo>
                  <a:cubicBezTo>
                    <a:pt x="211" y="108"/>
                    <a:pt x="226" y="102"/>
                    <a:pt x="236" y="90"/>
                  </a:cubicBezTo>
                  <a:cubicBezTo>
                    <a:pt x="258" y="61"/>
                    <a:pt x="218" y="32"/>
                    <a:pt x="143" y="15"/>
                  </a:cubicBezTo>
                  <a:cubicBezTo>
                    <a:pt x="95" y="6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2161300" y="1655100"/>
              <a:ext cx="6275" cy="2475"/>
            </a:xfrm>
            <a:custGeom>
              <a:avLst/>
              <a:gdLst/>
              <a:ahLst/>
              <a:cxnLst/>
              <a:rect l="l" t="t" r="r" b="b"/>
              <a:pathLst>
                <a:path w="251" h="99" extrusionOk="0">
                  <a:moveTo>
                    <a:pt x="157" y="0"/>
                  </a:moveTo>
                  <a:cubicBezTo>
                    <a:pt x="108" y="0"/>
                    <a:pt x="44" y="23"/>
                    <a:pt x="23" y="50"/>
                  </a:cubicBezTo>
                  <a:cubicBezTo>
                    <a:pt x="0" y="77"/>
                    <a:pt x="41" y="99"/>
                    <a:pt x="115" y="99"/>
                  </a:cubicBezTo>
                  <a:cubicBezTo>
                    <a:pt x="190" y="99"/>
                    <a:pt x="251" y="78"/>
                    <a:pt x="251" y="50"/>
                  </a:cubicBezTo>
                  <a:cubicBezTo>
                    <a:pt x="251" y="21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2169900" y="1653150"/>
              <a:ext cx="5500" cy="7550"/>
            </a:xfrm>
            <a:custGeom>
              <a:avLst/>
              <a:gdLst/>
              <a:ahLst/>
              <a:cxnLst/>
              <a:rect l="l" t="t" r="r" b="b"/>
              <a:pathLst>
                <a:path w="220" h="302" extrusionOk="0">
                  <a:moveTo>
                    <a:pt x="192" y="1"/>
                  </a:moveTo>
                  <a:cubicBezTo>
                    <a:pt x="181" y="1"/>
                    <a:pt x="163" y="5"/>
                    <a:pt x="138" y="11"/>
                  </a:cubicBezTo>
                  <a:cubicBezTo>
                    <a:pt x="35" y="40"/>
                    <a:pt x="31" y="46"/>
                    <a:pt x="8" y="217"/>
                  </a:cubicBezTo>
                  <a:cubicBezTo>
                    <a:pt x="1" y="269"/>
                    <a:pt x="13" y="301"/>
                    <a:pt x="38" y="301"/>
                  </a:cubicBezTo>
                  <a:cubicBezTo>
                    <a:pt x="43" y="301"/>
                    <a:pt x="48" y="300"/>
                    <a:pt x="53" y="298"/>
                  </a:cubicBezTo>
                  <a:lnTo>
                    <a:pt x="53" y="296"/>
                  </a:lnTo>
                  <a:cubicBezTo>
                    <a:pt x="89" y="278"/>
                    <a:pt x="98" y="256"/>
                    <a:pt x="76" y="240"/>
                  </a:cubicBezTo>
                  <a:cubicBezTo>
                    <a:pt x="53" y="223"/>
                    <a:pt x="85" y="159"/>
                    <a:pt x="138" y="98"/>
                  </a:cubicBezTo>
                  <a:cubicBezTo>
                    <a:pt x="201" y="26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2188275" y="1634350"/>
              <a:ext cx="5375" cy="3400"/>
            </a:xfrm>
            <a:custGeom>
              <a:avLst/>
              <a:gdLst/>
              <a:ahLst/>
              <a:cxnLst/>
              <a:rect l="l" t="t" r="r" b="b"/>
              <a:pathLst>
                <a:path w="215" h="136" extrusionOk="0">
                  <a:moveTo>
                    <a:pt x="202" y="0"/>
                  </a:moveTo>
                  <a:cubicBezTo>
                    <a:pt x="191" y="0"/>
                    <a:pt x="169" y="12"/>
                    <a:pt x="131" y="35"/>
                  </a:cubicBezTo>
                  <a:cubicBezTo>
                    <a:pt x="12" y="108"/>
                    <a:pt x="0" y="135"/>
                    <a:pt x="87" y="135"/>
                  </a:cubicBezTo>
                  <a:cubicBezTo>
                    <a:pt x="120" y="135"/>
                    <a:pt x="169" y="98"/>
                    <a:pt x="191" y="54"/>
                  </a:cubicBezTo>
                  <a:cubicBezTo>
                    <a:pt x="209" y="18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2215850" y="1609050"/>
              <a:ext cx="12700" cy="11075"/>
            </a:xfrm>
            <a:custGeom>
              <a:avLst/>
              <a:gdLst/>
              <a:ahLst/>
              <a:cxnLst/>
              <a:rect l="l" t="t" r="r" b="b"/>
              <a:pathLst>
                <a:path w="508" h="443" extrusionOk="0">
                  <a:moveTo>
                    <a:pt x="470" y="1"/>
                  </a:moveTo>
                  <a:cubicBezTo>
                    <a:pt x="367" y="1"/>
                    <a:pt x="22" y="290"/>
                    <a:pt x="7" y="389"/>
                  </a:cubicBezTo>
                  <a:cubicBezTo>
                    <a:pt x="2" y="424"/>
                    <a:pt x="1" y="442"/>
                    <a:pt x="9" y="442"/>
                  </a:cubicBezTo>
                  <a:cubicBezTo>
                    <a:pt x="17" y="442"/>
                    <a:pt x="35" y="422"/>
                    <a:pt x="69" y="380"/>
                  </a:cubicBezTo>
                  <a:cubicBezTo>
                    <a:pt x="109" y="329"/>
                    <a:pt x="234" y="220"/>
                    <a:pt x="342" y="143"/>
                  </a:cubicBezTo>
                  <a:cubicBezTo>
                    <a:pt x="448" y="67"/>
                    <a:pt x="507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2230100" y="1603400"/>
              <a:ext cx="6575" cy="507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241" y="1"/>
                  </a:moveTo>
                  <a:cubicBezTo>
                    <a:pt x="221" y="1"/>
                    <a:pt x="187" y="19"/>
                    <a:pt x="133" y="57"/>
                  </a:cubicBezTo>
                  <a:cubicBezTo>
                    <a:pt x="58" y="109"/>
                    <a:pt x="0" y="164"/>
                    <a:pt x="0" y="190"/>
                  </a:cubicBezTo>
                  <a:cubicBezTo>
                    <a:pt x="0" y="199"/>
                    <a:pt x="8" y="203"/>
                    <a:pt x="22" y="203"/>
                  </a:cubicBezTo>
                  <a:cubicBezTo>
                    <a:pt x="45" y="203"/>
                    <a:pt x="85" y="191"/>
                    <a:pt x="133" y="169"/>
                  </a:cubicBezTo>
                  <a:cubicBezTo>
                    <a:pt x="207" y="131"/>
                    <a:pt x="263" y="75"/>
                    <a:pt x="263" y="36"/>
                  </a:cubicBezTo>
                  <a:cubicBezTo>
                    <a:pt x="263" y="13"/>
                    <a:pt x="256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2245600" y="1584975"/>
              <a:ext cx="17450" cy="11450"/>
            </a:xfrm>
            <a:custGeom>
              <a:avLst/>
              <a:gdLst/>
              <a:ahLst/>
              <a:cxnLst/>
              <a:rect l="l" t="t" r="r" b="b"/>
              <a:pathLst>
                <a:path w="698" h="458" extrusionOk="0">
                  <a:moveTo>
                    <a:pt x="672" y="0"/>
                  </a:moveTo>
                  <a:cubicBezTo>
                    <a:pt x="586" y="0"/>
                    <a:pt x="306" y="156"/>
                    <a:pt x="278" y="236"/>
                  </a:cubicBezTo>
                  <a:cubicBezTo>
                    <a:pt x="263" y="280"/>
                    <a:pt x="234" y="309"/>
                    <a:pt x="208" y="309"/>
                  </a:cubicBezTo>
                  <a:cubicBezTo>
                    <a:pt x="203" y="309"/>
                    <a:pt x="198" y="308"/>
                    <a:pt x="193" y="306"/>
                  </a:cubicBezTo>
                  <a:cubicBezTo>
                    <a:pt x="187" y="303"/>
                    <a:pt x="179" y="302"/>
                    <a:pt x="171" y="302"/>
                  </a:cubicBezTo>
                  <a:cubicBezTo>
                    <a:pt x="138" y="302"/>
                    <a:pt x="94" y="320"/>
                    <a:pt x="58" y="349"/>
                  </a:cubicBezTo>
                  <a:cubicBezTo>
                    <a:pt x="11" y="386"/>
                    <a:pt x="1" y="427"/>
                    <a:pt x="32" y="443"/>
                  </a:cubicBezTo>
                  <a:lnTo>
                    <a:pt x="32" y="442"/>
                  </a:lnTo>
                  <a:cubicBezTo>
                    <a:pt x="55" y="452"/>
                    <a:pt x="80" y="457"/>
                    <a:pt x="105" y="457"/>
                  </a:cubicBezTo>
                  <a:cubicBezTo>
                    <a:pt x="196" y="457"/>
                    <a:pt x="296" y="391"/>
                    <a:pt x="353" y="283"/>
                  </a:cubicBezTo>
                  <a:lnTo>
                    <a:pt x="428" y="146"/>
                  </a:lnTo>
                  <a:lnTo>
                    <a:pt x="393" y="295"/>
                  </a:lnTo>
                  <a:cubicBezTo>
                    <a:pt x="377" y="368"/>
                    <a:pt x="375" y="401"/>
                    <a:pt x="389" y="401"/>
                  </a:cubicBezTo>
                  <a:cubicBezTo>
                    <a:pt x="398" y="401"/>
                    <a:pt x="411" y="391"/>
                    <a:pt x="431" y="370"/>
                  </a:cubicBezTo>
                  <a:cubicBezTo>
                    <a:pt x="468" y="331"/>
                    <a:pt x="502" y="255"/>
                    <a:pt x="502" y="207"/>
                  </a:cubicBezTo>
                  <a:cubicBezTo>
                    <a:pt x="502" y="160"/>
                    <a:pt x="548" y="104"/>
                    <a:pt x="601" y="89"/>
                  </a:cubicBezTo>
                  <a:cubicBezTo>
                    <a:pt x="656" y="73"/>
                    <a:pt x="698" y="43"/>
                    <a:pt x="698" y="18"/>
                  </a:cubicBezTo>
                  <a:cubicBezTo>
                    <a:pt x="698" y="6"/>
                    <a:pt x="688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276200" y="15706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9" y="1"/>
                    <a:pt x="0" y="25"/>
                    <a:pt x="0" y="53"/>
                  </a:cubicBezTo>
                  <a:cubicBezTo>
                    <a:pt x="0" y="72"/>
                    <a:pt x="14" y="82"/>
                    <a:pt x="33" y="82"/>
                  </a:cubicBezTo>
                  <a:cubicBezTo>
                    <a:pt x="43" y="82"/>
                    <a:pt x="54" y="80"/>
                    <a:pt x="66" y="74"/>
                  </a:cubicBezTo>
                  <a:cubicBezTo>
                    <a:pt x="103" y="56"/>
                    <a:pt x="132" y="34"/>
                    <a:pt x="132" y="22"/>
                  </a:cubicBezTo>
                  <a:cubicBezTo>
                    <a:pt x="132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2281200" y="1568200"/>
              <a:ext cx="2925" cy="3250"/>
            </a:xfrm>
            <a:custGeom>
              <a:avLst/>
              <a:gdLst/>
              <a:ahLst/>
              <a:cxnLst/>
              <a:rect l="l" t="t" r="r" b="b"/>
              <a:pathLst>
                <a:path w="117" h="130" extrusionOk="0">
                  <a:moveTo>
                    <a:pt x="34" y="1"/>
                  </a:moveTo>
                  <a:cubicBezTo>
                    <a:pt x="13" y="1"/>
                    <a:pt x="0" y="27"/>
                    <a:pt x="0" y="79"/>
                  </a:cubicBezTo>
                  <a:cubicBezTo>
                    <a:pt x="0" y="110"/>
                    <a:pt x="17" y="130"/>
                    <a:pt x="41" y="130"/>
                  </a:cubicBezTo>
                  <a:cubicBezTo>
                    <a:pt x="48" y="130"/>
                    <a:pt x="57" y="128"/>
                    <a:pt x="66" y="123"/>
                  </a:cubicBezTo>
                  <a:cubicBezTo>
                    <a:pt x="103" y="105"/>
                    <a:pt x="117" y="73"/>
                    <a:pt x="94" y="46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2286650" y="1563325"/>
              <a:ext cx="5125" cy="4275"/>
            </a:xfrm>
            <a:custGeom>
              <a:avLst/>
              <a:gdLst/>
              <a:ahLst/>
              <a:cxnLst/>
              <a:rect l="l" t="t" r="r" b="b"/>
              <a:pathLst>
                <a:path w="205" h="171" extrusionOk="0">
                  <a:moveTo>
                    <a:pt x="136" y="0"/>
                  </a:moveTo>
                  <a:cubicBezTo>
                    <a:pt x="126" y="0"/>
                    <a:pt x="115" y="2"/>
                    <a:pt x="102" y="5"/>
                  </a:cubicBezTo>
                  <a:cubicBezTo>
                    <a:pt x="62" y="14"/>
                    <a:pt x="18" y="63"/>
                    <a:pt x="9" y="111"/>
                  </a:cubicBezTo>
                  <a:cubicBezTo>
                    <a:pt x="1" y="151"/>
                    <a:pt x="1" y="170"/>
                    <a:pt x="18" y="170"/>
                  </a:cubicBezTo>
                  <a:cubicBezTo>
                    <a:pt x="30" y="170"/>
                    <a:pt x="51" y="160"/>
                    <a:pt x="84" y="139"/>
                  </a:cubicBezTo>
                  <a:cubicBezTo>
                    <a:pt x="182" y="79"/>
                    <a:pt x="205" y="0"/>
                    <a:pt x="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2547825" y="1391825"/>
              <a:ext cx="9275" cy="2375"/>
            </a:xfrm>
            <a:custGeom>
              <a:avLst/>
              <a:gdLst/>
              <a:ahLst/>
              <a:cxnLst/>
              <a:rect l="l" t="t" r="r" b="b"/>
              <a:pathLst>
                <a:path w="371" h="95" extrusionOk="0">
                  <a:moveTo>
                    <a:pt x="265" y="0"/>
                  </a:moveTo>
                  <a:cubicBezTo>
                    <a:pt x="196" y="2"/>
                    <a:pt x="129" y="18"/>
                    <a:pt x="68" y="48"/>
                  </a:cubicBezTo>
                  <a:cubicBezTo>
                    <a:pt x="13" y="75"/>
                    <a:pt x="0" y="94"/>
                    <a:pt x="35" y="94"/>
                  </a:cubicBezTo>
                  <a:cubicBezTo>
                    <a:pt x="37" y="94"/>
                    <a:pt x="38" y="94"/>
                    <a:pt x="40" y="94"/>
                  </a:cubicBezTo>
                  <a:cubicBezTo>
                    <a:pt x="165" y="88"/>
                    <a:pt x="371" y="3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2555900" y="1389275"/>
              <a:ext cx="13850" cy="6200"/>
            </a:xfrm>
            <a:custGeom>
              <a:avLst/>
              <a:gdLst/>
              <a:ahLst/>
              <a:cxnLst/>
              <a:rect l="l" t="t" r="r" b="b"/>
              <a:pathLst>
                <a:path w="554" h="248" extrusionOk="0">
                  <a:moveTo>
                    <a:pt x="409" y="1"/>
                  </a:moveTo>
                  <a:cubicBezTo>
                    <a:pt x="327" y="1"/>
                    <a:pt x="278" y="22"/>
                    <a:pt x="300" y="47"/>
                  </a:cubicBezTo>
                  <a:cubicBezTo>
                    <a:pt x="328" y="81"/>
                    <a:pt x="318" y="98"/>
                    <a:pt x="288" y="98"/>
                  </a:cubicBezTo>
                  <a:cubicBezTo>
                    <a:pt x="255" y="98"/>
                    <a:pt x="198" y="77"/>
                    <a:pt x="142" y="38"/>
                  </a:cubicBezTo>
                  <a:cubicBezTo>
                    <a:pt x="109" y="15"/>
                    <a:pt x="90" y="3"/>
                    <a:pt x="81" y="3"/>
                  </a:cubicBezTo>
                  <a:cubicBezTo>
                    <a:pt x="70" y="3"/>
                    <a:pt x="76" y="20"/>
                    <a:pt x="93" y="56"/>
                  </a:cubicBezTo>
                  <a:cubicBezTo>
                    <a:pt x="111" y="105"/>
                    <a:pt x="96" y="159"/>
                    <a:pt x="55" y="192"/>
                  </a:cubicBezTo>
                  <a:cubicBezTo>
                    <a:pt x="0" y="231"/>
                    <a:pt x="11" y="246"/>
                    <a:pt x="93" y="246"/>
                  </a:cubicBezTo>
                  <a:lnTo>
                    <a:pt x="93" y="247"/>
                  </a:lnTo>
                  <a:cubicBezTo>
                    <a:pt x="155" y="247"/>
                    <a:pt x="206" y="223"/>
                    <a:pt x="206" y="195"/>
                  </a:cubicBezTo>
                  <a:cubicBezTo>
                    <a:pt x="206" y="175"/>
                    <a:pt x="218" y="163"/>
                    <a:pt x="235" y="163"/>
                  </a:cubicBezTo>
                  <a:cubicBezTo>
                    <a:pt x="243" y="163"/>
                    <a:pt x="252" y="166"/>
                    <a:pt x="261" y="171"/>
                  </a:cubicBezTo>
                  <a:cubicBezTo>
                    <a:pt x="266" y="174"/>
                    <a:pt x="273" y="175"/>
                    <a:pt x="281" y="175"/>
                  </a:cubicBezTo>
                  <a:cubicBezTo>
                    <a:pt x="318" y="175"/>
                    <a:pt x="381" y="146"/>
                    <a:pt x="437" y="99"/>
                  </a:cubicBezTo>
                  <a:cubicBezTo>
                    <a:pt x="554" y="2"/>
                    <a:pt x="552" y="1"/>
                    <a:pt x="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2569225" y="1386975"/>
              <a:ext cx="4925" cy="950"/>
            </a:xfrm>
            <a:custGeom>
              <a:avLst/>
              <a:gdLst/>
              <a:ahLst/>
              <a:cxnLst/>
              <a:rect l="l" t="t" r="r" b="b"/>
              <a:pathLst>
                <a:path w="197" h="38" extrusionOk="0">
                  <a:moveTo>
                    <a:pt x="80" y="0"/>
                  </a:moveTo>
                  <a:cubicBezTo>
                    <a:pt x="55" y="0"/>
                    <a:pt x="32" y="4"/>
                    <a:pt x="21" y="12"/>
                  </a:cubicBezTo>
                  <a:cubicBezTo>
                    <a:pt x="1" y="25"/>
                    <a:pt x="32" y="38"/>
                    <a:pt x="94" y="38"/>
                  </a:cubicBezTo>
                  <a:cubicBezTo>
                    <a:pt x="97" y="38"/>
                    <a:pt x="101" y="38"/>
                    <a:pt x="104" y="38"/>
                  </a:cubicBezTo>
                  <a:cubicBezTo>
                    <a:pt x="179" y="36"/>
                    <a:pt x="197" y="26"/>
                    <a:pt x="146" y="9"/>
                  </a:cubicBezTo>
                  <a:cubicBezTo>
                    <a:pt x="125" y="3"/>
                    <a:pt x="102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2583100" y="1384425"/>
              <a:ext cx="3900" cy="2975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79" y="1"/>
                  </a:moveTo>
                  <a:cubicBezTo>
                    <a:pt x="59" y="1"/>
                    <a:pt x="40" y="23"/>
                    <a:pt x="18" y="67"/>
                  </a:cubicBezTo>
                  <a:cubicBezTo>
                    <a:pt x="1" y="101"/>
                    <a:pt x="6" y="119"/>
                    <a:pt x="34" y="119"/>
                  </a:cubicBezTo>
                  <a:cubicBezTo>
                    <a:pt x="45" y="119"/>
                    <a:pt x="59" y="116"/>
                    <a:pt x="76" y="111"/>
                  </a:cubicBezTo>
                  <a:cubicBezTo>
                    <a:pt x="127" y="98"/>
                    <a:pt x="155" y="65"/>
                    <a:pt x="136" y="43"/>
                  </a:cubicBezTo>
                  <a:cubicBezTo>
                    <a:pt x="113" y="15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2590750" y="1381825"/>
              <a:ext cx="13750" cy="4425"/>
            </a:xfrm>
            <a:custGeom>
              <a:avLst/>
              <a:gdLst/>
              <a:ahLst/>
              <a:cxnLst/>
              <a:rect l="l" t="t" r="r" b="b"/>
              <a:pathLst>
                <a:path w="550" h="177" extrusionOk="0">
                  <a:moveTo>
                    <a:pt x="407" y="0"/>
                  </a:moveTo>
                  <a:cubicBezTo>
                    <a:pt x="325" y="0"/>
                    <a:pt x="260" y="24"/>
                    <a:pt x="260" y="53"/>
                  </a:cubicBezTo>
                  <a:cubicBezTo>
                    <a:pt x="260" y="76"/>
                    <a:pt x="228" y="92"/>
                    <a:pt x="182" y="92"/>
                  </a:cubicBezTo>
                  <a:cubicBezTo>
                    <a:pt x="172" y="92"/>
                    <a:pt x="162" y="92"/>
                    <a:pt x="151" y="90"/>
                  </a:cubicBezTo>
                  <a:cubicBezTo>
                    <a:pt x="141" y="89"/>
                    <a:pt x="131" y="88"/>
                    <a:pt x="122" y="88"/>
                  </a:cubicBezTo>
                  <a:cubicBezTo>
                    <a:pt x="70" y="88"/>
                    <a:pt x="26" y="107"/>
                    <a:pt x="12" y="136"/>
                  </a:cubicBezTo>
                  <a:cubicBezTo>
                    <a:pt x="0" y="163"/>
                    <a:pt x="9" y="176"/>
                    <a:pt x="38" y="176"/>
                  </a:cubicBezTo>
                  <a:cubicBezTo>
                    <a:pt x="54" y="176"/>
                    <a:pt x="77" y="172"/>
                    <a:pt x="106" y="163"/>
                  </a:cubicBezTo>
                  <a:cubicBezTo>
                    <a:pt x="172" y="145"/>
                    <a:pt x="304" y="99"/>
                    <a:pt x="391" y="65"/>
                  </a:cubicBezTo>
                  <a:cubicBezTo>
                    <a:pt x="549" y="3"/>
                    <a:pt x="549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2679850" y="1389750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95" y="0"/>
                  </a:moveTo>
                  <a:cubicBezTo>
                    <a:pt x="74" y="0"/>
                    <a:pt x="45" y="28"/>
                    <a:pt x="26" y="67"/>
                  </a:cubicBezTo>
                  <a:cubicBezTo>
                    <a:pt x="6" y="107"/>
                    <a:pt x="0" y="126"/>
                    <a:pt x="11" y="126"/>
                  </a:cubicBezTo>
                  <a:cubicBezTo>
                    <a:pt x="19" y="126"/>
                    <a:pt x="36" y="116"/>
                    <a:pt x="64" y="95"/>
                  </a:cubicBezTo>
                  <a:cubicBezTo>
                    <a:pt x="107" y="61"/>
                    <a:pt x="128" y="21"/>
                    <a:pt x="107" y="4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2691175" y="1571075"/>
              <a:ext cx="3375" cy="5525"/>
            </a:xfrm>
            <a:custGeom>
              <a:avLst/>
              <a:gdLst/>
              <a:ahLst/>
              <a:cxnLst/>
              <a:rect l="l" t="t" r="r" b="b"/>
              <a:pathLst>
                <a:path w="135" h="221" extrusionOk="0">
                  <a:moveTo>
                    <a:pt x="15" y="1"/>
                  </a:moveTo>
                  <a:cubicBezTo>
                    <a:pt x="7" y="1"/>
                    <a:pt x="3" y="11"/>
                    <a:pt x="2" y="32"/>
                  </a:cubicBezTo>
                  <a:cubicBezTo>
                    <a:pt x="0" y="74"/>
                    <a:pt x="27" y="138"/>
                    <a:pt x="64" y="181"/>
                  </a:cubicBezTo>
                  <a:cubicBezTo>
                    <a:pt x="88" y="209"/>
                    <a:pt x="104" y="221"/>
                    <a:pt x="113" y="221"/>
                  </a:cubicBezTo>
                  <a:cubicBezTo>
                    <a:pt x="135" y="221"/>
                    <a:pt x="118" y="154"/>
                    <a:pt x="63" y="58"/>
                  </a:cubicBezTo>
                  <a:cubicBezTo>
                    <a:pt x="41" y="20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2691950" y="1395450"/>
              <a:ext cx="5400" cy="3500"/>
            </a:xfrm>
            <a:custGeom>
              <a:avLst/>
              <a:gdLst/>
              <a:ahLst/>
              <a:cxnLst/>
              <a:rect l="l" t="t" r="r" b="b"/>
              <a:pathLst>
                <a:path w="216" h="140" extrusionOk="0">
                  <a:moveTo>
                    <a:pt x="87" y="0"/>
                  </a:moveTo>
                  <a:cubicBezTo>
                    <a:pt x="0" y="0"/>
                    <a:pt x="12" y="27"/>
                    <a:pt x="130" y="102"/>
                  </a:cubicBezTo>
                  <a:cubicBezTo>
                    <a:pt x="170" y="126"/>
                    <a:pt x="193" y="139"/>
                    <a:pt x="204" y="139"/>
                  </a:cubicBezTo>
                  <a:cubicBezTo>
                    <a:pt x="216" y="139"/>
                    <a:pt x="209" y="121"/>
                    <a:pt x="190" y="82"/>
                  </a:cubicBezTo>
                  <a:cubicBezTo>
                    <a:pt x="168" y="34"/>
                    <a:pt x="12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2733050" y="1429050"/>
              <a:ext cx="5875" cy="3650"/>
            </a:xfrm>
            <a:custGeom>
              <a:avLst/>
              <a:gdLst/>
              <a:ahLst/>
              <a:cxnLst/>
              <a:rect l="l" t="t" r="r" b="b"/>
              <a:pathLst>
                <a:path w="235" h="146" extrusionOk="0">
                  <a:moveTo>
                    <a:pt x="227" y="1"/>
                  </a:moveTo>
                  <a:cubicBezTo>
                    <a:pt x="221" y="1"/>
                    <a:pt x="196" y="14"/>
                    <a:pt x="150" y="41"/>
                  </a:cubicBezTo>
                  <a:cubicBezTo>
                    <a:pt x="37" y="107"/>
                    <a:pt x="1" y="145"/>
                    <a:pt x="56" y="145"/>
                  </a:cubicBezTo>
                  <a:cubicBezTo>
                    <a:pt x="70" y="145"/>
                    <a:pt x="120" y="108"/>
                    <a:pt x="171" y="60"/>
                  </a:cubicBezTo>
                  <a:cubicBezTo>
                    <a:pt x="215" y="20"/>
                    <a:pt x="234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2773400" y="1799200"/>
              <a:ext cx="6500" cy="2225"/>
            </a:xfrm>
            <a:custGeom>
              <a:avLst/>
              <a:gdLst/>
              <a:ahLst/>
              <a:cxnLst/>
              <a:rect l="l" t="t" r="r" b="b"/>
              <a:pathLst>
                <a:path w="260" h="89" extrusionOk="0">
                  <a:moveTo>
                    <a:pt x="214" y="1"/>
                  </a:moveTo>
                  <a:cubicBezTo>
                    <a:pt x="180" y="1"/>
                    <a:pt x="129" y="16"/>
                    <a:pt x="64" y="47"/>
                  </a:cubicBezTo>
                  <a:cubicBezTo>
                    <a:pt x="2" y="78"/>
                    <a:pt x="0" y="89"/>
                    <a:pt x="67" y="89"/>
                  </a:cubicBezTo>
                  <a:cubicBezTo>
                    <a:pt x="80" y="89"/>
                    <a:pt x="96" y="88"/>
                    <a:pt x="115" y="88"/>
                  </a:cubicBezTo>
                  <a:cubicBezTo>
                    <a:pt x="197" y="83"/>
                    <a:pt x="260" y="61"/>
                    <a:pt x="260" y="37"/>
                  </a:cubicBezTo>
                  <a:cubicBezTo>
                    <a:pt x="260" y="13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2778325" y="1806750"/>
              <a:ext cx="6050" cy="6825"/>
            </a:xfrm>
            <a:custGeom>
              <a:avLst/>
              <a:gdLst/>
              <a:ahLst/>
              <a:cxnLst/>
              <a:rect l="l" t="t" r="r" b="b"/>
              <a:pathLst>
                <a:path w="242" h="273" extrusionOk="0">
                  <a:moveTo>
                    <a:pt x="7" y="1"/>
                  </a:moveTo>
                  <a:cubicBezTo>
                    <a:pt x="4" y="1"/>
                    <a:pt x="2" y="2"/>
                    <a:pt x="2" y="5"/>
                  </a:cubicBezTo>
                  <a:cubicBezTo>
                    <a:pt x="0" y="23"/>
                    <a:pt x="27" y="51"/>
                    <a:pt x="64" y="69"/>
                  </a:cubicBezTo>
                  <a:lnTo>
                    <a:pt x="66" y="69"/>
                  </a:lnTo>
                  <a:cubicBezTo>
                    <a:pt x="103" y="89"/>
                    <a:pt x="120" y="117"/>
                    <a:pt x="103" y="138"/>
                  </a:cubicBezTo>
                  <a:cubicBezTo>
                    <a:pt x="85" y="159"/>
                    <a:pt x="100" y="207"/>
                    <a:pt x="127" y="239"/>
                  </a:cubicBezTo>
                  <a:cubicBezTo>
                    <a:pt x="146" y="261"/>
                    <a:pt x="167" y="273"/>
                    <a:pt x="185" y="273"/>
                  </a:cubicBezTo>
                  <a:cubicBezTo>
                    <a:pt x="199" y="273"/>
                    <a:pt x="211" y="267"/>
                    <a:pt x="221" y="254"/>
                  </a:cubicBezTo>
                  <a:cubicBezTo>
                    <a:pt x="242" y="227"/>
                    <a:pt x="202" y="150"/>
                    <a:pt x="133" y="89"/>
                  </a:cubicBezTo>
                  <a:cubicBezTo>
                    <a:pt x="77" y="36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2788175" y="1816575"/>
              <a:ext cx="18700" cy="18475"/>
            </a:xfrm>
            <a:custGeom>
              <a:avLst/>
              <a:gdLst/>
              <a:ahLst/>
              <a:cxnLst/>
              <a:rect l="l" t="t" r="r" b="b"/>
              <a:pathLst>
                <a:path w="748" h="739" extrusionOk="0">
                  <a:moveTo>
                    <a:pt x="31" y="0"/>
                  </a:moveTo>
                  <a:cubicBezTo>
                    <a:pt x="0" y="0"/>
                    <a:pt x="3" y="28"/>
                    <a:pt x="51" y="175"/>
                  </a:cubicBezTo>
                  <a:cubicBezTo>
                    <a:pt x="69" y="231"/>
                    <a:pt x="106" y="285"/>
                    <a:pt x="139" y="300"/>
                  </a:cubicBezTo>
                  <a:cubicBezTo>
                    <a:pt x="170" y="315"/>
                    <a:pt x="203" y="369"/>
                    <a:pt x="215" y="425"/>
                  </a:cubicBezTo>
                  <a:cubicBezTo>
                    <a:pt x="247" y="596"/>
                    <a:pt x="416" y="739"/>
                    <a:pt x="575" y="739"/>
                  </a:cubicBezTo>
                  <a:cubicBezTo>
                    <a:pt x="585" y="739"/>
                    <a:pt x="594" y="738"/>
                    <a:pt x="603" y="737"/>
                  </a:cubicBezTo>
                  <a:cubicBezTo>
                    <a:pt x="748" y="721"/>
                    <a:pt x="743" y="715"/>
                    <a:pt x="543" y="646"/>
                  </a:cubicBezTo>
                  <a:cubicBezTo>
                    <a:pt x="424" y="606"/>
                    <a:pt x="327" y="548"/>
                    <a:pt x="327" y="515"/>
                  </a:cubicBezTo>
                  <a:cubicBezTo>
                    <a:pt x="327" y="445"/>
                    <a:pt x="72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2806000" y="1844600"/>
              <a:ext cx="8525" cy="2300"/>
            </a:xfrm>
            <a:custGeom>
              <a:avLst/>
              <a:gdLst/>
              <a:ahLst/>
              <a:cxnLst/>
              <a:rect l="l" t="t" r="r" b="b"/>
              <a:pathLst>
                <a:path w="341" h="92" extrusionOk="0">
                  <a:moveTo>
                    <a:pt x="240" y="0"/>
                  </a:moveTo>
                  <a:cubicBezTo>
                    <a:pt x="205" y="0"/>
                    <a:pt x="163" y="7"/>
                    <a:pt x="115" y="21"/>
                  </a:cubicBezTo>
                  <a:cubicBezTo>
                    <a:pt x="0" y="53"/>
                    <a:pt x="5" y="61"/>
                    <a:pt x="162" y="83"/>
                  </a:cubicBezTo>
                  <a:cubicBezTo>
                    <a:pt x="197" y="89"/>
                    <a:pt x="230" y="91"/>
                    <a:pt x="257" y="91"/>
                  </a:cubicBezTo>
                  <a:cubicBezTo>
                    <a:pt x="308" y="91"/>
                    <a:pt x="341" y="82"/>
                    <a:pt x="341" y="67"/>
                  </a:cubicBezTo>
                  <a:cubicBezTo>
                    <a:pt x="341" y="23"/>
                    <a:pt x="303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2806250" y="1840750"/>
              <a:ext cx="7150" cy="3075"/>
            </a:xfrm>
            <a:custGeom>
              <a:avLst/>
              <a:gdLst/>
              <a:ahLst/>
              <a:cxnLst/>
              <a:rect l="l" t="t" r="r" b="b"/>
              <a:pathLst>
                <a:path w="286" h="123" extrusionOk="0">
                  <a:moveTo>
                    <a:pt x="113" y="0"/>
                  </a:moveTo>
                  <a:cubicBezTo>
                    <a:pt x="92" y="0"/>
                    <a:pt x="86" y="9"/>
                    <a:pt x="99" y="25"/>
                  </a:cubicBezTo>
                  <a:cubicBezTo>
                    <a:pt x="120" y="51"/>
                    <a:pt x="96" y="82"/>
                    <a:pt x="52" y="94"/>
                  </a:cubicBezTo>
                  <a:cubicBezTo>
                    <a:pt x="1" y="109"/>
                    <a:pt x="11" y="119"/>
                    <a:pt x="80" y="122"/>
                  </a:cubicBezTo>
                  <a:lnTo>
                    <a:pt x="80" y="121"/>
                  </a:lnTo>
                  <a:cubicBezTo>
                    <a:pt x="85" y="121"/>
                    <a:pt x="90" y="121"/>
                    <a:pt x="95" y="121"/>
                  </a:cubicBezTo>
                  <a:cubicBezTo>
                    <a:pt x="235" y="121"/>
                    <a:pt x="286" y="44"/>
                    <a:pt x="162" y="9"/>
                  </a:cubicBezTo>
                  <a:cubicBezTo>
                    <a:pt x="142" y="3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2937125" y="1643200"/>
              <a:ext cx="5300" cy="1975"/>
            </a:xfrm>
            <a:custGeom>
              <a:avLst/>
              <a:gdLst/>
              <a:ahLst/>
              <a:cxnLst/>
              <a:rect l="l" t="t" r="r" b="b"/>
              <a:pathLst>
                <a:path w="212" h="79" extrusionOk="0">
                  <a:moveTo>
                    <a:pt x="185" y="0"/>
                  </a:moveTo>
                  <a:cubicBezTo>
                    <a:pt x="173" y="0"/>
                    <a:pt x="157" y="3"/>
                    <a:pt x="138" y="9"/>
                  </a:cubicBezTo>
                  <a:cubicBezTo>
                    <a:pt x="25" y="42"/>
                    <a:pt x="1" y="78"/>
                    <a:pt x="93" y="78"/>
                  </a:cubicBezTo>
                  <a:cubicBezTo>
                    <a:pt x="134" y="77"/>
                    <a:pt x="171" y="59"/>
                    <a:pt x="196" y="29"/>
                  </a:cubicBezTo>
                  <a:cubicBezTo>
                    <a:pt x="212" y="10"/>
                    <a:pt x="206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2939625" y="1662550"/>
              <a:ext cx="2750" cy="3700"/>
            </a:xfrm>
            <a:custGeom>
              <a:avLst/>
              <a:gdLst/>
              <a:ahLst/>
              <a:cxnLst/>
              <a:rect l="l" t="t" r="r" b="b"/>
              <a:pathLst>
                <a:path w="110" h="148" extrusionOk="0">
                  <a:moveTo>
                    <a:pt x="25" y="1"/>
                  </a:moveTo>
                  <a:cubicBezTo>
                    <a:pt x="10" y="1"/>
                    <a:pt x="1" y="31"/>
                    <a:pt x="1" y="74"/>
                  </a:cubicBezTo>
                  <a:cubicBezTo>
                    <a:pt x="1" y="116"/>
                    <a:pt x="26" y="147"/>
                    <a:pt x="63" y="147"/>
                  </a:cubicBezTo>
                  <a:lnTo>
                    <a:pt x="63" y="147"/>
                  </a:lnTo>
                  <a:cubicBezTo>
                    <a:pt x="99" y="147"/>
                    <a:pt x="110" y="116"/>
                    <a:pt x="87" y="74"/>
                  </a:cubicBezTo>
                  <a:cubicBezTo>
                    <a:pt x="66" y="31"/>
                    <a:pt x="40" y="1"/>
                    <a:pt x="25" y="1"/>
                  </a:cubicBezTo>
                  <a:close/>
                  <a:moveTo>
                    <a:pt x="63" y="147"/>
                  </a:moveTo>
                  <a:cubicBezTo>
                    <a:pt x="62" y="147"/>
                    <a:pt x="62" y="147"/>
                    <a:pt x="62" y="147"/>
                  </a:cubicBezTo>
                  <a:lnTo>
                    <a:pt x="63" y="147"/>
                  </a:lnTo>
                  <a:cubicBezTo>
                    <a:pt x="63" y="147"/>
                    <a:pt x="63" y="147"/>
                    <a:pt x="63" y="1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2962650" y="1722175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29" y="1"/>
                  </a:moveTo>
                  <a:cubicBezTo>
                    <a:pt x="12" y="1"/>
                    <a:pt x="1" y="21"/>
                    <a:pt x="1" y="50"/>
                  </a:cubicBezTo>
                  <a:cubicBezTo>
                    <a:pt x="1" y="78"/>
                    <a:pt x="32" y="99"/>
                    <a:pt x="69" y="99"/>
                  </a:cubicBezTo>
                  <a:cubicBezTo>
                    <a:pt x="106" y="99"/>
                    <a:pt x="120" y="77"/>
                    <a:pt x="98" y="50"/>
                  </a:cubicBezTo>
                  <a:cubicBezTo>
                    <a:pt x="75" y="23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3009650" y="1719175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281" y="0"/>
                  </a:moveTo>
                  <a:cubicBezTo>
                    <a:pt x="261" y="0"/>
                    <a:pt x="231" y="3"/>
                    <a:pt x="190" y="9"/>
                  </a:cubicBezTo>
                  <a:cubicBezTo>
                    <a:pt x="2" y="34"/>
                    <a:pt x="1" y="37"/>
                    <a:pt x="128" y="118"/>
                  </a:cubicBezTo>
                  <a:cubicBezTo>
                    <a:pt x="158" y="137"/>
                    <a:pt x="182" y="148"/>
                    <a:pt x="203" y="148"/>
                  </a:cubicBezTo>
                  <a:cubicBezTo>
                    <a:pt x="233" y="148"/>
                    <a:pt x="257" y="127"/>
                    <a:pt x="287" y="82"/>
                  </a:cubicBezTo>
                  <a:cubicBezTo>
                    <a:pt x="329" y="21"/>
                    <a:pt x="336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018575" y="1718600"/>
              <a:ext cx="7775" cy="3175"/>
            </a:xfrm>
            <a:custGeom>
              <a:avLst/>
              <a:gdLst/>
              <a:ahLst/>
              <a:cxnLst/>
              <a:rect l="l" t="t" r="r" b="b"/>
              <a:pathLst>
                <a:path w="311" h="127" extrusionOk="0">
                  <a:moveTo>
                    <a:pt x="241" y="0"/>
                  </a:moveTo>
                  <a:cubicBezTo>
                    <a:pt x="194" y="0"/>
                    <a:pt x="128" y="26"/>
                    <a:pt x="78" y="64"/>
                  </a:cubicBezTo>
                  <a:cubicBezTo>
                    <a:pt x="24" y="107"/>
                    <a:pt x="1" y="126"/>
                    <a:pt x="19" y="126"/>
                  </a:cubicBezTo>
                  <a:cubicBezTo>
                    <a:pt x="35" y="126"/>
                    <a:pt x="79" y="113"/>
                    <a:pt x="159" y="87"/>
                  </a:cubicBezTo>
                  <a:cubicBezTo>
                    <a:pt x="266" y="51"/>
                    <a:pt x="311" y="15"/>
                    <a:pt x="266" y="3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3040550" y="1712775"/>
              <a:ext cx="11650" cy="5625"/>
            </a:xfrm>
            <a:custGeom>
              <a:avLst/>
              <a:gdLst/>
              <a:ahLst/>
              <a:cxnLst/>
              <a:rect l="l" t="t" r="r" b="b"/>
              <a:pathLst>
                <a:path w="466" h="225" extrusionOk="0">
                  <a:moveTo>
                    <a:pt x="345" y="1"/>
                  </a:moveTo>
                  <a:cubicBezTo>
                    <a:pt x="228" y="1"/>
                    <a:pt x="0" y="91"/>
                    <a:pt x="0" y="154"/>
                  </a:cubicBezTo>
                  <a:cubicBezTo>
                    <a:pt x="0" y="192"/>
                    <a:pt x="26" y="224"/>
                    <a:pt x="54" y="224"/>
                  </a:cubicBezTo>
                  <a:cubicBezTo>
                    <a:pt x="55" y="224"/>
                    <a:pt x="56" y="224"/>
                    <a:pt x="57" y="224"/>
                  </a:cubicBezTo>
                  <a:cubicBezTo>
                    <a:pt x="84" y="224"/>
                    <a:pt x="106" y="203"/>
                    <a:pt x="108" y="175"/>
                  </a:cubicBezTo>
                  <a:cubicBezTo>
                    <a:pt x="108" y="147"/>
                    <a:pt x="163" y="126"/>
                    <a:pt x="239" y="126"/>
                  </a:cubicBezTo>
                  <a:cubicBezTo>
                    <a:pt x="370" y="126"/>
                    <a:pt x="466" y="60"/>
                    <a:pt x="402" y="14"/>
                  </a:cubicBezTo>
                  <a:cubicBezTo>
                    <a:pt x="390" y="5"/>
                    <a:pt x="370" y="1"/>
                    <a:pt x="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3053075" y="1707925"/>
              <a:ext cx="13200" cy="5225"/>
            </a:xfrm>
            <a:custGeom>
              <a:avLst/>
              <a:gdLst/>
              <a:ahLst/>
              <a:cxnLst/>
              <a:rect l="l" t="t" r="r" b="b"/>
              <a:pathLst>
                <a:path w="528" h="209" extrusionOk="0">
                  <a:moveTo>
                    <a:pt x="474" y="1"/>
                  </a:moveTo>
                  <a:cubicBezTo>
                    <a:pt x="453" y="1"/>
                    <a:pt x="426" y="4"/>
                    <a:pt x="396" y="9"/>
                  </a:cubicBezTo>
                  <a:cubicBezTo>
                    <a:pt x="322" y="24"/>
                    <a:pt x="265" y="56"/>
                    <a:pt x="265" y="83"/>
                  </a:cubicBezTo>
                  <a:cubicBezTo>
                    <a:pt x="265" y="100"/>
                    <a:pt x="254" y="109"/>
                    <a:pt x="236" y="109"/>
                  </a:cubicBezTo>
                  <a:cubicBezTo>
                    <a:pt x="226" y="109"/>
                    <a:pt x="213" y="106"/>
                    <a:pt x="199" y="99"/>
                  </a:cubicBezTo>
                  <a:cubicBezTo>
                    <a:pt x="189" y="94"/>
                    <a:pt x="178" y="92"/>
                    <a:pt x="169" y="92"/>
                  </a:cubicBezTo>
                  <a:cubicBezTo>
                    <a:pt x="149" y="92"/>
                    <a:pt x="134" y="103"/>
                    <a:pt x="134" y="123"/>
                  </a:cubicBezTo>
                  <a:cubicBezTo>
                    <a:pt x="134" y="142"/>
                    <a:pt x="119" y="154"/>
                    <a:pt x="98" y="154"/>
                  </a:cubicBezTo>
                  <a:cubicBezTo>
                    <a:pt x="88" y="154"/>
                    <a:pt x="78" y="152"/>
                    <a:pt x="66" y="147"/>
                  </a:cubicBezTo>
                  <a:cubicBezTo>
                    <a:pt x="48" y="138"/>
                    <a:pt x="31" y="133"/>
                    <a:pt x="20" y="133"/>
                  </a:cubicBezTo>
                  <a:cubicBezTo>
                    <a:pt x="8" y="133"/>
                    <a:pt x="1" y="138"/>
                    <a:pt x="1" y="147"/>
                  </a:cubicBezTo>
                  <a:cubicBezTo>
                    <a:pt x="1" y="165"/>
                    <a:pt x="46" y="190"/>
                    <a:pt x="95" y="205"/>
                  </a:cubicBezTo>
                  <a:lnTo>
                    <a:pt x="96" y="205"/>
                  </a:lnTo>
                  <a:cubicBezTo>
                    <a:pt x="104" y="207"/>
                    <a:pt x="114" y="208"/>
                    <a:pt x="125" y="208"/>
                  </a:cubicBezTo>
                  <a:cubicBezTo>
                    <a:pt x="243" y="208"/>
                    <a:pt x="528" y="83"/>
                    <a:pt x="528" y="21"/>
                  </a:cubicBezTo>
                  <a:cubicBezTo>
                    <a:pt x="528" y="8"/>
                    <a:pt x="507" y="1"/>
                    <a:pt x="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3104325" y="1696325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26" y="0"/>
                  </a:moveTo>
                  <a:cubicBezTo>
                    <a:pt x="11" y="0"/>
                    <a:pt x="0" y="27"/>
                    <a:pt x="3" y="69"/>
                  </a:cubicBezTo>
                  <a:cubicBezTo>
                    <a:pt x="5" y="104"/>
                    <a:pt x="11" y="122"/>
                    <a:pt x="21" y="122"/>
                  </a:cubicBezTo>
                  <a:cubicBezTo>
                    <a:pt x="27" y="122"/>
                    <a:pt x="35" y="114"/>
                    <a:pt x="43" y="99"/>
                  </a:cubicBezTo>
                  <a:cubicBezTo>
                    <a:pt x="61" y="66"/>
                    <a:pt x="58" y="21"/>
                    <a:pt x="37" y="5"/>
                  </a:cubicBezTo>
                  <a:cubicBezTo>
                    <a:pt x="33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3109075" y="1694000"/>
              <a:ext cx="13100" cy="3775"/>
            </a:xfrm>
            <a:custGeom>
              <a:avLst/>
              <a:gdLst/>
              <a:ahLst/>
              <a:cxnLst/>
              <a:rect l="l" t="t" r="r" b="b"/>
              <a:pathLst>
                <a:path w="524" h="151" extrusionOk="0">
                  <a:moveTo>
                    <a:pt x="320" y="1"/>
                  </a:moveTo>
                  <a:cubicBezTo>
                    <a:pt x="290" y="1"/>
                    <a:pt x="258" y="9"/>
                    <a:pt x="217" y="26"/>
                  </a:cubicBezTo>
                  <a:cubicBezTo>
                    <a:pt x="170" y="46"/>
                    <a:pt x="120" y="57"/>
                    <a:pt x="84" y="57"/>
                  </a:cubicBezTo>
                  <a:cubicBezTo>
                    <a:pt x="66" y="57"/>
                    <a:pt x="52" y="55"/>
                    <a:pt x="44" y="49"/>
                  </a:cubicBezTo>
                  <a:cubicBezTo>
                    <a:pt x="31" y="38"/>
                    <a:pt x="20" y="33"/>
                    <a:pt x="12" y="33"/>
                  </a:cubicBezTo>
                  <a:cubicBezTo>
                    <a:pt x="5" y="33"/>
                    <a:pt x="1" y="38"/>
                    <a:pt x="1" y="49"/>
                  </a:cubicBezTo>
                  <a:cubicBezTo>
                    <a:pt x="1" y="68"/>
                    <a:pt x="56" y="104"/>
                    <a:pt x="119" y="129"/>
                  </a:cubicBezTo>
                  <a:cubicBezTo>
                    <a:pt x="156" y="143"/>
                    <a:pt x="198" y="151"/>
                    <a:pt x="238" y="151"/>
                  </a:cubicBezTo>
                  <a:cubicBezTo>
                    <a:pt x="274" y="151"/>
                    <a:pt x="307" y="145"/>
                    <a:pt x="332" y="134"/>
                  </a:cubicBezTo>
                  <a:cubicBezTo>
                    <a:pt x="365" y="119"/>
                    <a:pt x="408" y="111"/>
                    <a:pt x="445" y="111"/>
                  </a:cubicBezTo>
                  <a:cubicBezTo>
                    <a:pt x="465" y="111"/>
                    <a:pt x="483" y="114"/>
                    <a:pt x="496" y="119"/>
                  </a:cubicBezTo>
                  <a:cubicBezTo>
                    <a:pt x="503" y="122"/>
                    <a:pt x="508" y="123"/>
                    <a:pt x="511" y="123"/>
                  </a:cubicBezTo>
                  <a:cubicBezTo>
                    <a:pt x="523" y="123"/>
                    <a:pt x="502" y="98"/>
                    <a:pt x="454" y="61"/>
                  </a:cubicBezTo>
                  <a:cubicBezTo>
                    <a:pt x="404" y="20"/>
                    <a:pt x="36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3122150" y="1686475"/>
              <a:ext cx="8450" cy="8350"/>
            </a:xfrm>
            <a:custGeom>
              <a:avLst/>
              <a:gdLst/>
              <a:ahLst/>
              <a:cxnLst/>
              <a:rect l="l" t="t" r="r" b="b"/>
              <a:pathLst>
                <a:path w="338" h="334" extrusionOk="0">
                  <a:moveTo>
                    <a:pt x="302" y="0"/>
                  </a:moveTo>
                  <a:cubicBezTo>
                    <a:pt x="282" y="0"/>
                    <a:pt x="260" y="35"/>
                    <a:pt x="246" y="103"/>
                  </a:cubicBezTo>
                  <a:cubicBezTo>
                    <a:pt x="237" y="147"/>
                    <a:pt x="172" y="217"/>
                    <a:pt x="101" y="257"/>
                  </a:cubicBezTo>
                  <a:cubicBezTo>
                    <a:pt x="33" y="296"/>
                    <a:pt x="0" y="332"/>
                    <a:pt x="30" y="333"/>
                  </a:cubicBezTo>
                  <a:cubicBezTo>
                    <a:pt x="34" y="333"/>
                    <a:pt x="37" y="333"/>
                    <a:pt x="41" y="333"/>
                  </a:cubicBezTo>
                  <a:cubicBezTo>
                    <a:pt x="188" y="333"/>
                    <a:pt x="337" y="218"/>
                    <a:pt x="337" y="103"/>
                  </a:cubicBezTo>
                  <a:cubicBezTo>
                    <a:pt x="337" y="35"/>
                    <a:pt x="321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3155275" y="1675150"/>
              <a:ext cx="6500" cy="900"/>
            </a:xfrm>
            <a:custGeom>
              <a:avLst/>
              <a:gdLst/>
              <a:ahLst/>
              <a:cxnLst/>
              <a:rect l="l" t="t" r="r" b="b"/>
              <a:pathLst>
                <a:path w="260" h="36" extrusionOk="0">
                  <a:moveTo>
                    <a:pt x="129" y="0"/>
                  </a:moveTo>
                  <a:cubicBezTo>
                    <a:pt x="101" y="0"/>
                    <a:pt x="73" y="4"/>
                    <a:pt x="46" y="10"/>
                  </a:cubicBezTo>
                  <a:cubicBezTo>
                    <a:pt x="0" y="24"/>
                    <a:pt x="36" y="36"/>
                    <a:pt x="130" y="36"/>
                  </a:cubicBezTo>
                  <a:cubicBezTo>
                    <a:pt x="224" y="36"/>
                    <a:pt x="260" y="24"/>
                    <a:pt x="212" y="10"/>
                  </a:cubicBezTo>
                  <a:cubicBezTo>
                    <a:pt x="184" y="4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202450" y="1655775"/>
              <a:ext cx="11275" cy="3050"/>
            </a:xfrm>
            <a:custGeom>
              <a:avLst/>
              <a:gdLst/>
              <a:ahLst/>
              <a:cxnLst/>
              <a:rect l="l" t="t" r="r" b="b"/>
              <a:pathLst>
                <a:path w="451" h="122" extrusionOk="0">
                  <a:moveTo>
                    <a:pt x="370" y="1"/>
                  </a:moveTo>
                  <a:cubicBezTo>
                    <a:pt x="351" y="1"/>
                    <a:pt x="328" y="2"/>
                    <a:pt x="299" y="3"/>
                  </a:cubicBezTo>
                  <a:cubicBezTo>
                    <a:pt x="199" y="8"/>
                    <a:pt x="98" y="15"/>
                    <a:pt x="71" y="18"/>
                  </a:cubicBezTo>
                  <a:cubicBezTo>
                    <a:pt x="1" y="18"/>
                    <a:pt x="4" y="122"/>
                    <a:pt x="69" y="122"/>
                  </a:cubicBezTo>
                  <a:cubicBezTo>
                    <a:pt x="71" y="122"/>
                    <a:pt x="74" y="122"/>
                    <a:pt x="77" y="121"/>
                  </a:cubicBezTo>
                  <a:cubicBezTo>
                    <a:pt x="117" y="117"/>
                    <a:pt x="153" y="93"/>
                    <a:pt x="176" y="59"/>
                  </a:cubicBezTo>
                  <a:cubicBezTo>
                    <a:pt x="189" y="34"/>
                    <a:pt x="200" y="22"/>
                    <a:pt x="213" y="22"/>
                  </a:cubicBezTo>
                  <a:cubicBezTo>
                    <a:pt x="227" y="22"/>
                    <a:pt x="244" y="35"/>
                    <a:pt x="268" y="61"/>
                  </a:cubicBezTo>
                  <a:cubicBezTo>
                    <a:pt x="291" y="87"/>
                    <a:pt x="310" y="99"/>
                    <a:pt x="330" y="99"/>
                  </a:cubicBezTo>
                  <a:cubicBezTo>
                    <a:pt x="350" y="99"/>
                    <a:pt x="372" y="85"/>
                    <a:pt x="402" y="59"/>
                  </a:cubicBezTo>
                  <a:cubicBezTo>
                    <a:pt x="450" y="17"/>
                    <a:pt x="448" y="1"/>
                    <a:pt x="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3203575" y="1659425"/>
              <a:ext cx="9850" cy="2375"/>
            </a:xfrm>
            <a:custGeom>
              <a:avLst/>
              <a:gdLst/>
              <a:ahLst/>
              <a:cxnLst/>
              <a:rect l="l" t="t" r="r" b="b"/>
              <a:pathLst>
                <a:path w="394" h="95" extrusionOk="0">
                  <a:moveTo>
                    <a:pt x="197" y="0"/>
                  </a:moveTo>
                  <a:cubicBezTo>
                    <a:pt x="93" y="0"/>
                    <a:pt x="1" y="50"/>
                    <a:pt x="83" y="87"/>
                  </a:cubicBezTo>
                  <a:cubicBezTo>
                    <a:pt x="95" y="92"/>
                    <a:pt x="116" y="94"/>
                    <a:pt x="141" y="94"/>
                  </a:cubicBezTo>
                  <a:cubicBezTo>
                    <a:pt x="179" y="94"/>
                    <a:pt x="227" y="89"/>
                    <a:pt x="268" y="78"/>
                  </a:cubicBezTo>
                  <a:cubicBezTo>
                    <a:pt x="393" y="45"/>
                    <a:pt x="393" y="44"/>
                    <a:pt x="277" y="11"/>
                  </a:cubicBezTo>
                  <a:cubicBezTo>
                    <a:pt x="251" y="3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3211125" y="1650450"/>
              <a:ext cx="5050" cy="3375"/>
            </a:xfrm>
            <a:custGeom>
              <a:avLst/>
              <a:gdLst/>
              <a:ahLst/>
              <a:cxnLst/>
              <a:rect l="l" t="t" r="r" b="b"/>
              <a:pathLst>
                <a:path w="202" h="135" extrusionOk="0">
                  <a:moveTo>
                    <a:pt x="178" y="0"/>
                  </a:moveTo>
                  <a:cubicBezTo>
                    <a:pt x="163" y="0"/>
                    <a:pt x="138" y="13"/>
                    <a:pt x="100" y="37"/>
                  </a:cubicBezTo>
                  <a:cubicBezTo>
                    <a:pt x="45" y="73"/>
                    <a:pt x="0" y="109"/>
                    <a:pt x="0" y="118"/>
                  </a:cubicBezTo>
                  <a:cubicBezTo>
                    <a:pt x="0" y="127"/>
                    <a:pt x="45" y="134"/>
                    <a:pt x="100" y="134"/>
                  </a:cubicBezTo>
                  <a:cubicBezTo>
                    <a:pt x="154" y="134"/>
                    <a:pt x="202" y="97"/>
                    <a:pt x="202" y="54"/>
                  </a:cubicBezTo>
                  <a:cubicBezTo>
                    <a:pt x="202" y="18"/>
                    <a:pt x="196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3214475" y="1658950"/>
              <a:ext cx="4900" cy="1025"/>
            </a:xfrm>
            <a:custGeom>
              <a:avLst/>
              <a:gdLst/>
              <a:ahLst/>
              <a:cxnLst/>
              <a:rect l="l" t="t" r="r" b="b"/>
              <a:pathLst>
                <a:path w="196" h="41" extrusionOk="0">
                  <a:moveTo>
                    <a:pt x="84" y="1"/>
                  </a:moveTo>
                  <a:cubicBezTo>
                    <a:pt x="57" y="1"/>
                    <a:pt x="32" y="5"/>
                    <a:pt x="20" y="14"/>
                  </a:cubicBezTo>
                  <a:cubicBezTo>
                    <a:pt x="0" y="29"/>
                    <a:pt x="32" y="41"/>
                    <a:pt x="94" y="41"/>
                  </a:cubicBezTo>
                  <a:cubicBezTo>
                    <a:pt x="97" y="41"/>
                    <a:pt x="101" y="41"/>
                    <a:pt x="105" y="40"/>
                  </a:cubicBezTo>
                  <a:cubicBezTo>
                    <a:pt x="179" y="37"/>
                    <a:pt x="196" y="26"/>
                    <a:pt x="145" y="9"/>
                  </a:cubicBezTo>
                  <a:cubicBezTo>
                    <a:pt x="126" y="3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3219775" y="1644550"/>
              <a:ext cx="10625" cy="5600"/>
            </a:xfrm>
            <a:custGeom>
              <a:avLst/>
              <a:gdLst/>
              <a:ahLst/>
              <a:cxnLst/>
              <a:rect l="l" t="t" r="r" b="b"/>
              <a:pathLst>
                <a:path w="425" h="224" extrusionOk="0">
                  <a:moveTo>
                    <a:pt x="308" y="0"/>
                  </a:moveTo>
                  <a:cubicBezTo>
                    <a:pt x="273" y="0"/>
                    <a:pt x="250" y="18"/>
                    <a:pt x="250" y="51"/>
                  </a:cubicBezTo>
                  <a:cubicBezTo>
                    <a:pt x="250" y="93"/>
                    <a:pt x="211" y="124"/>
                    <a:pt x="157" y="124"/>
                  </a:cubicBezTo>
                  <a:cubicBezTo>
                    <a:pt x="106" y="124"/>
                    <a:pt x="44" y="146"/>
                    <a:pt x="21" y="173"/>
                  </a:cubicBezTo>
                  <a:cubicBezTo>
                    <a:pt x="0" y="200"/>
                    <a:pt x="12" y="222"/>
                    <a:pt x="57" y="222"/>
                  </a:cubicBezTo>
                  <a:lnTo>
                    <a:pt x="56" y="224"/>
                  </a:lnTo>
                  <a:cubicBezTo>
                    <a:pt x="97" y="224"/>
                    <a:pt x="200" y="182"/>
                    <a:pt x="287" y="128"/>
                  </a:cubicBezTo>
                  <a:cubicBezTo>
                    <a:pt x="414" y="52"/>
                    <a:pt x="424" y="28"/>
                    <a:pt x="347" y="6"/>
                  </a:cubicBezTo>
                  <a:cubicBezTo>
                    <a:pt x="333" y="2"/>
                    <a:pt x="320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3236450" y="1632850"/>
              <a:ext cx="13375" cy="7825"/>
            </a:xfrm>
            <a:custGeom>
              <a:avLst/>
              <a:gdLst/>
              <a:ahLst/>
              <a:cxnLst/>
              <a:rect l="l" t="t" r="r" b="b"/>
              <a:pathLst>
                <a:path w="535" h="313" extrusionOk="0">
                  <a:moveTo>
                    <a:pt x="461" y="0"/>
                  </a:moveTo>
                  <a:cubicBezTo>
                    <a:pt x="446" y="0"/>
                    <a:pt x="436" y="22"/>
                    <a:pt x="436" y="55"/>
                  </a:cubicBezTo>
                  <a:cubicBezTo>
                    <a:pt x="436" y="97"/>
                    <a:pt x="348" y="158"/>
                    <a:pt x="242" y="186"/>
                  </a:cubicBezTo>
                  <a:cubicBezTo>
                    <a:pt x="15" y="247"/>
                    <a:pt x="0" y="274"/>
                    <a:pt x="172" y="305"/>
                  </a:cubicBezTo>
                  <a:lnTo>
                    <a:pt x="172" y="307"/>
                  </a:lnTo>
                  <a:cubicBezTo>
                    <a:pt x="191" y="310"/>
                    <a:pt x="209" y="312"/>
                    <a:pt x="225" y="312"/>
                  </a:cubicBezTo>
                  <a:cubicBezTo>
                    <a:pt x="269" y="312"/>
                    <a:pt x="295" y="299"/>
                    <a:pt x="288" y="276"/>
                  </a:cubicBezTo>
                  <a:cubicBezTo>
                    <a:pt x="281" y="248"/>
                    <a:pt x="303" y="229"/>
                    <a:pt x="336" y="229"/>
                  </a:cubicBezTo>
                  <a:cubicBezTo>
                    <a:pt x="342" y="229"/>
                    <a:pt x="348" y="230"/>
                    <a:pt x="354" y="231"/>
                  </a:cubicBezTo>
                  <a:cubicBezTo>
                    <a:pt x="357" y="231"/>
                    <a:pt x="359" y="231"/>
                    <a:pt x="362" y="231"/>
                  </a:cubicBezTo>
                  <a:cubicBezTo>
                    <a:pt x="442" y="231"/>
                    <a:pt x="534" y="52"/>
                    <a:pt x="473" y="6"/>
                  </a:cubicBezTo>
                  <a:cubicBezTo>
                    <a:pt x="469" y="2"/>
                    <a:pt x="46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3253075" y="1627475"/>
              <a:ext cx="10750" cy="3625"/>
            </a:xfrm>
            <a:custGeom>
              <a:avLst/>
              <a:gdLst/>
              <a:ahLst/>
              <a:cxnLst/>
              <a:rect l="l" t="t" r="r" b="b"/>
              <a:pathLst>
                <a:path w="430" h="145" extrusionOk="0">
                  <a:moveTo>
                    <a:pt x="404" y="1"/>
                  </a:moveTo>
                  <a:cubicBezTo>
                    <a:pt x="370" y="1"/>
                    <a:pt x="306" y="16"/>
                    <a:pt x="234" y="43"/>
                  </a:cubicBezTo>
                  <a:cubicBezTo>
                    <a:pt x="56" y="111"/>
                    <a:pt x="1" y="145"/>
                    <a:pt x="69" y="145"/>
                  </a:cubicBezTo>
                  <a:cubicBezTo>
                    <a:pt x="90" y="145"/>
                    <a:pt x="122" y="142"/>
                    <a:pt x="165" y="135"/>
                  </a:cubicBezTo>
                  <a:cubicBezTo>
                    <a:pt x="335" y="112"/>
                    <a:pt x="429" y="67"/>
                    <a:pt x="429" y="12"/>
                  </a:cubicBezTo>
                  <a:cubicBezTo>
                    <a:pt x="429" y="4"/>
                    <a:pt x="420" y="1"/>
                    <a:pt x="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3270850" y="1617525"/>
              <a:ext cx="6725" cy="3750"/>
            </a:xfrm>
            <a:custGeom>
              <a:avLst/>
              <a:gdLst/>
              <a:ahLst/>
              <a:cxnLst/>
              <a:rect l="l" t="t" r="r" b="b"/>
              <a:pathLst>
                <a:path w="269" h="150" extrusionOk="0">
                  <a:moveTo>
                    <a:pt x="199" y="1"/>
                  </a:moveTo>
                  <a:cubicBezTo>
                    <a:pt x="173" y="1"/>
                    <a:pt x="138" y="13"/>
                    <a:pt x="94" y="37"/>
                  </a:cubicBezTo>
                  <a:cubicBezTo>
                    <a:pt x="14" y="81"/>
                    <a:pt x="0" y="114"/>
                    <a:pt x="51" y="138"/>
                  </a:cubicBezTo>
                  <a:cubicBezTo>
                    <a:pt x="68" y="146"/>
                    <a:pt x="87" y="149"/>
                    <a:pt x="105" y="149"/>
                  </a:cubicBezTo>
                  <a:cubicBezTo>
                    <a:pt x="186" y="149"/>
                    <a:pt x="268" y="83"/>
                    <a:pt x="239" y="22"/>
                  </a:cubicBezTo>
                  <a:cubicBezTo>
                    <a:pt x="232" y="7"/>
                    <a:pt x="218" y="1"/>
                    <a:pt x="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3276975" y="1620325"/>
              <a:ext cx="4725" cy="2500"/>
            </a:xfrm>
            <a:custGeom>
              <a:avLst/>
              <a:gdLst/>
              <a:ahLst/>
              <a:cxnLst/>
              <a:rect l="l" t="t" r="r" b="b"/>
              <a:pathLst>
                <a:path w="189" h="100" extrusionOk="0">
                  <a:moveTo>
                    <a:pt x="63" y="1"/>
                  </a:moveTo>
                  <a:cubicBezTo>
                    <a:pt x="27" y="1"/>
                    <a:pt x="0" y="22"/>
                    <a:pt x="0" y="50"/>
                  </a:cubicBezTo>
                  <a:cubicBezTo>
                    <a:pt x="0" y="78"/>
                    <a:pt x="46" y="99"/>
                    <a:pt x="103" y="99"/>
                  </a:cubicBezTo>
                  <a:cubicBezTo>
                    <a:pt x="160" y="99"/>
                    <a:pt x="188" y="77"/>
                    <a:pt x="166" y="50"/>
                  </a:cubicBezTo>
                  <a:cubicBezTo>
                    <a:pt x="140" y="20"/>
                    <a:pt x="103" y="2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3278975" y="1615875"/>
              <a:ext cx="4850" cy="2700"/>
            </a:xfrm>
            <a:custGeom>
              <a:avLst/>
              <a:gdLst/>
              <a:ahLst/>
              <a:cxnLst/>
              <a:rect l="l" t="t" r="r" b="b"/>
              <a:pathLst>
                <a:path w="194" h="108" extrusionOk="0">
                  <a:moveTo>
                    <a:pt x="145" y="0"/>
                  </a:moveTo>
                  <a:cubicBezTo>
                    <a:pt x="125" y="0"/>
                    <a:pt x="98" y="8"/>
                    <a:pt x="65" y="23"/>
                  </a:cubicBezTo>
                  <a:cubicBezTo>
                    <a:pt x="8" y="50"/>
                    <a:pt x="1" y="76"/>
                    <a:pt x="45" y="98"/>
                  </a:cubicBezTo>
                  <a:cubicBezTo>
                    <a:pt x="58" y="104"/>
                    <a:pt x="73" y="107"/>
                    <a:pt x="87" y="107"/>
                  </a:cubicBezTo>
                  <a:cubicBezTo>
                    <a:pt x="114" y="107"/>
                    <a:pt x="140" y="97"/>
                    <a:pt x="154" y="79"/>
                  </a:cubicBezTo>
                  <a:cubicBezTo>
                    <a:pt x="193" y="30"/>
                    <a:pt x="185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3285700" y="1608400"/>
              <a:ext cx="15775" cy="5325"/>
            </a:xfrm>
            <a:custGeom>
              <a:avLst/>
              <a:gdLst/>
              <a:ahLst/>
              <a:cxnLst/>
              <a:rect l="l" t="t" r="r" b="b"/>
              <a:pathLst>
                <a:path w="631" h="213" extrusionOk="0">
                  <a:moveTo>
                    <a:pt x="571" y="1"/>
                  </a:moveTo>
                  <a:cubicBezTo>
                    <a:pt x="567" y="1"/>
                    <a:pt x="564" y="1"/>
                    <a:pt x="560" y="2"/>
                  </a:cubicBezTo>
                  <a:cubicBezTo>
                    <a:pt x="323" y="39"/>
                    <a:pt x="0" y="179"/>
                    <a:pt x="152" y="179"/>
                  </a:cubicBezTo>
                  <a:cubicBezTo>
                    <a:pt x="173" y="179"/>
                    <a:pt x="252" y="154"/>
                    <a:pt x="328" y="124"/>
                  </a:cubicBezTo>
                  <a:cubicBezTo>
                    <a:pt x="379" y="104"/>
                    <a:pt x="410" y="94"/>
                    <a:pt x="427" y="94"/>
                  </a:cubicBezTo>
                  <a:cubicBezTo>
                    <a:pt x="449" y="94"/>
                    <a:pt x="444" y="113"/>
                    <a:pt x="423" y="155"/>
                  </a:cubicBezTo>
                  <a:cubicBezTo>
                    <a:pt x="402" y="194"/>
                    <a:pt x="397" y="212"/>
                    <a:pt x="410" y="212"/>
                  </a:cubicBezTo>
                  <a:cubicBezTo>
                    <a:pt x="419" y="212"/>
                    <a:pt x="437" y="203"/>
                    <a:pt x="466" y="185"/>
                  </a:cubicBezTo>
                  <a:cubicBezTo>
                    <a:pt x="505" y="162"/>
                    <a:pt x="543" y="148"/>
                    <a:pt x="568" y="148"/>
                  </a:cubicBezTo>
                  <a:cubicBezTo>
                    <a:pt x="575" y="148"/>
                    <a:pt x="581" y="150"/>
                    <a:pt x="585" y="152"/>
                  </a:cubicBezTo>
                  <a:cubicBezTo>
                    <a:pt x="588" y="154"/>
                    <a:pt x="590" y="155"/>
                    <a:pt x="593" y="155"/>
                  </a:cubicBezTo>
                  <a:cubicBezTo>
                    <a:pt x="608" y="155"/>
                    <a:pt x="622" y="127"/>
                    <a:pt x="625" y="82"/>
                  </a:cubicBezTo>
                  <a:cubicBezTo>
                    <a:pt x="631" y="35"/>
                    <a:pt x="608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3301150" y="1604325"/>
              <a:ext cx="6900" cy="5250"/>
            </a:xfrm>
            <a:custGeom>
              <a:avLst/>
              <a:gdLst/>
              <a:ahLst/>
              <a:cxnLst/>
              <a:rect l="l" t="t" r="r" b="b"/>
              <a:pathLst>
                <a:path w="276" h="210" extrusionOk="0">
                  <a:moveTo>
                    <a:pt x="237" y="1"/>
                  </a:moveTo>
                  <a:cubicBezTo>
                    <a:pt x="216" y="1"/>
                    <a:pt x="179" y="10"/>
                    <a:pt x="124" y="26"/>
                  </a:cubicBezTo>
                  <a:cubicBezTo>
                    <a:pt x="9" y="59"/>
                    <a:pt x="0" y="91"/>
                    <a:pt x="79" y="185"/>
                  </a:cubicBezTo>
                  <a:cubicBezTo>
                    <a:pt x="92" y="202"/>
                    <a:pt x="105" y="210"/>
                    <a:pt x="118" y="210"/>
                  </a:cubicBezTo>
                  <a:cubicBezTo>
                    <a:pt x="143" y="210"/>
                    <a:pt x="171" y="181"/>
                    <a:pt x="207" y="120"/>
                  </a:cubicBezTo>
                  <a:cubicBezTo>
                    <a:pt x="260" y="33"/>
                    <a:pt x="276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3310050" y="1601175"/>
              <a:ext cx="9725" cy="5000"/>
            </a:xfrm>
            <a:custGeom>
              <a:avLst/>
              <a:gdLst/>
              <a:ahLst/>
              <a:cxnLst/>
              <a:rect l="l" t="t" r="r" b="b"/>
              <a:pathLst>
                <a:path w="389" h="200" extrusionOk="0">
                  <a:moveTo>
                    <a:pt x="274" y="0"/>
                  </a:moveTo>
                  <a:cubicBezTo>
                    <a:pt x="176" y="0"/>
                    <a:pt x="45" y="17"/>
                    <a:pt x="11" y="43"/>
                  </a:cubicBezTo>
                  <a:cubicBezTo>
                    <a:pt x="1" y="50"/>
                    <a:pt x="48" y="95"/>
                    <a:pt x="125" y="146"/>
                  </a:cubicBezTo>
                  <a:cubicBezTo>
                    <a:pt x="178" y="182"/>
                    <a:pt x="216" y="200"/>
                    <a:pt x="241" y="200"/>
                  </a:cubicBezTo>
                  <a:cubicBezTo>
                    <a:pt x="272" y="200"/>
                    <a:pt x="279" y="170"/>
                    <a:pt x="265" y="109"/>
                  </a:cubicBezTo>
                  <a:cubicBezTo>
                    <a:pt x="260" y="86"/>
                    <a:pt x="284" y="71"/>
                    <a:pt x="321" y="71"/>
                  </a:cubicBezTo>
                  <a:cubicBezTo>
                    <a:pt x="360" y="71"/>
                    <a:pt x="389" y="50"/>
                    <a:pt x="389" y="23"/>
                  </a:cubicBezTo>
                  <a:cubicBezTo>
                    <a:pt x="389" y="7"/>
                    <a:pt x="338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3318350" y="1593850"/>
              <a:ext cx="17100" cy="4800"/>
            </a:xfrm>
            <a:custGeom>
              <a:avLst/>
              <a:gdLst/>
              <a:ahLst/>
              <a:cxnLst/>
              <a:rect l="l" t="t" r="r" b="b"/>
              <a:pathLst>
                <a:path w="684" h="192" extrusionOk="0">
                  <a:moveTo>
                    <a:pt x="442" y="0"/>
                  </a:moveTo>
                  <a:cubicBezTo>
                    <a:pt x="407" y="0"/>
                    <a:pt x="376" y="7"/>
                    <a:pt x="358" y="20"/>
                  </a:cubicBezTo>
                  <a:cubicBezTo>
                    <a:pt x="321" y="46"/>
                    <a:pt x="245" y="66"/>
                    <a:pt x="182" y="66"/>
                  </a:cubicBezTo>
                  <a:cubicBezTo>
                    <a:pt x="119" y="66"/>
                    <a:pt x="48" y="91"/>
                    <a:pt x="22" y="121"/>
                  </a:cubicBezTo>
                  <a:cubicBezTo>
                    <a:pt x="1" y="148"/>
                    <a:pt x="13" y="161"/>
                    <a:pt x="61" y="161"/>
                  </a:cubicBezTo>
                  <a:cubicBezTo>
                    <a:pt x="83" y="161"/>
                    <a:pt x="113" y="158"/>
                    <a:pt x="151" y="152"/>
                  </a:cubicBezTo>
                  <a:cubicBezTo>
                    <a:pt x="182" y="148"/>
                    <a:pt x="215" y="146"/>
                    <a:pt x="244" y="146"/>
                  </a:cubicBezTo>
                  <a:cubicBezTo>
                    <a:pt x="301" y="146"/>
                    <a:pt x="348" y="154"/>
                    <a:pt x="361" y="169"/>
                  </a:cubicBezTo>
                  <a:cubicBezTo>
                    <a:pt x="372" y="183"/>
                    <a:pt x="398" y="191"/>
                    <a:pt x="430" y="191"/>
                  </a:cubicBezTo>
                  <a:cubicBezTo>
                    <a:pt x="450" y="191"/>
                    <a:pt x="473" y="188"/>
                    <a:pt x="495" y="181"/>
                  </a:cubicBezTo>
                  <a:cubicBezTo>
                    <a:pt x="577" y="157"/>
                    <a:pt x="579" y="142"/>
                    <a:pt x="509" y="108"/>
                  </a:cubicBezTo>
                  <a:cubicBezTo>
                    <a:pt x="442" y="75"/>
                    <a:pt x="452" y="64"/>
                    <a:pt x="552" y="63"/>
                  </a:cubicBezTo>
                  <a:lnTo>
                    <a:pt x="683" y="60"/>
                  </a:lnTo>
                  <a:lnTo>
                    <a:pt x="552" y="18"/>
                  </a:lnTo>
                  <a:cubicBezTo>
                    <a:pt x="515" y="6"/>
                    <a:pt x="476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3369150" y="1577200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101" y="0"/>
                  </a:moveTo>
                  <a:cubicBezTo>
                    <a:pt x="91" y="0"/>
                    <a:pt x="79" y="3"/>
                    <a:pt x="66" y="10"/>
                  </a:cubicBezTo>
                  <a:cubicBezTo>
                    <a:pt x="29" y="29"/>
                    <a:pt x="0" y="62"/>
                    <a:pt x="0" y="90"/>
                  </a:cubicBezTo>
                  <a:cubicBezTo>
                    <a:pt x="0" y="109"/>
                    <a:pt x="12" y="119"/>
                    <a:pt x="31" y="119"/>
                  </a:cubicBezTo>
                  <a:cubicBezTo>
                    <a:pt x="41" y="119"/>
                    <a:pt x="53" y="116"/>
                    <a:pt x="66" y="109"/>
                  </a:cubicBezTo>
                  <a:cubicBezTo>
                    <a:pt x="103" y="92"/>
                    <a:pt x="132" y="57"/>
                    <a:pt x="132" y="29"/>
                  </a:cubicBezTo>
                  <a:cubicBezTo>
                    <a:pt x="132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3385650" y="1559725"/>
              <a:ext cx="12325" cy="7575"/>
            </a:xfrm>
            <a:custGeom>
              <a:avLst/>
              <a:gdLst/>
              <a:ahLst/>
              <a:cxnLst/>
              <a:rect l="l" t="t" r="r" b="b"/>
              <a:pathLst>
                <a:path w="493" h="303" extrusionOk="0">
                  <a:moveTo>
                    <a:pt x="418" y="1"/>
                  </a:moveTo>
                  <a:cubicBezTo>
                    <a:pt x="324" y="1"/>
                    <a:pt x="6" y="206"/>
                    <a:pt x="2" y="276"/>
                  </a:cubicBezTo>
                  <a:cubicBezTo>
                    <a:pt x="1" y="293"/>
                    <a:pt x="10" y="302"/>
                    <a:pt x="29" y="302"/>
                  </a:cubicBezTo>
                  <a:cubicBezTo>
                    <a:pt x="59" y="302"/>
                    <a:pt x="113" y="281"/>
                    <a:pt x="193" y="238"/>
                  </a:cubicBezTo>
                  <a:lnTo>
                    <a:pt x="193" y="240"/>
                  </a:lnTo>
                  <a:cubicBezTo>
                    <a:pt x="412" y="124"/>
                    <a:pt x="492" y="47"/>
                    <a:pt x="437" y="6"/>
                  </a:cubicBezTo>
                  <a:cubicBezTo>
                    <a:pt x="433" y="2"/>
                    <a:pt x="426" y="1"/>
                    <a:pt x="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3412325" y="1547250"/>
              <a:ext cx="8550" cy="5275"/>
            </a:xfrm>
            <a:custGeom>
              <a:avLst/>
              <a:gdLst/>
              <a:ahLst/>
              <a:cxnLst/>
              <a:rect l="l" t="t" r="r" b="b"/>
              <a:pathLst>
                <a:path w="342" h="211" extrusionOk="0">
                  <a:moveTo>
                    <a:pt x="140" y="0"/>
                  </a:moveTo>
                  <a:cubicBezTo>
                    <a:pt x="118" y="0"/>
                    <a:pt x="100" y="25"/>
                    <a:pt x="63" y="76"/>
                  </a:cubicBezTo>
                  <a:cubicBezTo>
                    <a:pt x="0" y="166"/>
                    <a:pt x="10" y="181"/>
                    <a:pt x="154" y="202"/>
                  </a:cubicBezTo>
                  <a:cubicBezTo>
                    <a:pt x="195" y="208"/>
                    <a:pt x="227" y="211"/>
                    <a:pt x="252" y="211"/>
                  </a:cubicBezTo>
                  <a:cubicBezTo>
                    <a:pt x="341" y="211"/>
                    <a:pt x="328" y="170"/>
                    <a:pt x="224" y="64"/>
                  </a:cubicBezTo>
                  <a:cubicBezTo>
                    <a:pt x="182" y="22"/>
                    <a:pt x="160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3443425" y="1514900"/>
              <a:ext cx="39425" cy="21500"/>
            </a:xfrm>
            <a:custGeom>
              <a:avLst/>
              <a:gdLst/>
              <a:ahLst/>
              <a:cxnLst/>
              <a:rect l="l" t="t" r="r" b="b"/>
              <a:pathLst>
                <a:path w="1577" h="860" extrusionOk="0">
                  <a:moveTo>
                    <a:pt x="1514" y="0"/>
                  </a:moveTo>
                  <a:cubicBezTo>
                    <a:pt x="1461" y="0"/>
                    <a:pt x="1368" y="33"/>
                    <a:pt x="1218" y="99"/>
                  </a:cubicBezTo>
                  <a:cubicBezTo>
                    <a:pt x="1068" y="166"/>
                    <a:pt x="980" y="242"/>
                    <a:pt x="980" y="305"/>
                  </a:cubicBezTo>
                  <a:cubicBezTo>
                    <a:pt x="980" y="352"/>
                    <a:pt x="973" y="374"/>
                    <a:pt x="952" y="374"/>
                  </a:cubicBezTo>
                  <a:cubicBezTo>
                    <a:pt x="938" y="374"/>
                    <a:pt x="915" y="363"/>
                    <a:pt x="883" y="342"/>
                  </a:cubicBezTo>
                  <a:cubicBezTo>
                    <a:pt x="847" y="319"/>
                    <a:pt x="822" y="307"/>
                    <a:pt x="803" y="307"/>
                  </a:cubicBezTo>
                  <a:cubicBezTo>
                    <a:pt x="779" y="307"/>
                    <a:pt x="763" y="324"/>
                    <a:pt x="745" y="360"/>
                  </a:cubicBezTo>
                  <a:cubicBezTo>
                    <a:pt x="717" y="408"/>
                    <a:pt x="668" y="438"/>
                    <a:pt x="614" y="441"/>
                  </a:cubicBezTo>
                  <a:cubicBezTo>
                    <a:pt x="563" y="441"/>
                    <a:pt x="523" y="463"/>
                    <a:pt x="523" y="491"/>
                  </a:cubicBezTo>
                  <a:cubicBezTo>
                    <a:pt x="523" y="518"/>
                    <a:pt x="415" y="573"/>
                    <a:pt x="290" y="614"/>
                  </a:cubicBezTo>
                  <a:cubicBezTo>
                    <a:pt x="71" y="682"/>
                    <a:pt x="1" y="732"/>
                    <a:pt x="108" y="744"/>
                  </a:cubicBezTo>
                  <a:cubicBezTo>
                    <a:pt x="121" y="745"/>
                    <a:pt x="133" y="745"/>
                    <a:pt x="146" y="745"/>
                  </a:cubicBezTo>
                  <a:cubicBezTo>
                    <a:pt x="168" y="745"/>
                    <a:pt x="191" y="744"/>
                    <a:pt x="214" y="741"/>
                  </a:cubicBezTo>
                  <a:cubicBezTo>
                    <a:pt x="216" y="740"/>
                    <a:pt x="219" y="740"/>
                    <a:pt x="221" y="740"/>
                  </a:cubicBezTo>
                  <a:cubicBezTo>
                    <a:pt x="248" y="740"/>
                    <a:pt x="251" y="758"/>
                    <a:pt x="230" y="784"/>
                  </a:cubicBezTo>
                  <a:cubicBezTo>
                    <a:pt x="207" y="812"/>
                    <a:pt x="212" y="844"/>
                    <a:pt x="242" y="857"/>
                  </a:cubicBezTo>
                  <a:cubicBezTo>
                    <a:pt x="246" y="858"/>
                    <a:pt x="250" y="859"/>
                    <a:pt x="254" y="859"/>
                  </a:cubicBezTo>
                  <a:cubicBezTo>
                    <a:pt x="290" y="859"/>
                    <a:pt x="357" y="811"/>
                    <a:pt x="421" y="739"/>
                  </a:cubicBezTo>
                  <a:cubicBezTo>
                    <a:pt x="563" y="580"/>
                    <a:pt x="783" y="476"/>
                    <a:pt x="971" y="476"/>
                  </a:cubicBezTo>
                  <a:cubicBezTo>
                    <a:pt x="984" y="476"/>
                    <a:pt x="998" y="477"/>
                    <a:pt x="1011" y="478"/>
                  </a:cubicBezTo>
                  <a:cubicBezTo>
                    <a:pt x="1030" y="480"/>
                    <a:pt x="1046" y="480"/>
                    <a:pt x="1059" y="480"/>
                  </a:cubicBezTo>
                  <a:cubicBezTo>
                    <a:pt x="1095" y="480"/>
                    <a:pt x="1103" y="474"/>
                    <a:pt x="1071" y="463"/>
                  </a:cubicBezTo>
                  <a:cubicBezTo>
                    <a:pt x="1029" y="451"/>
                    <a:pt x="1008" y="405"/>
                    <a:pt x="1026" y="366"/>
                  </a:cubicBezTo>
                  <a:cubicBezTo>
                    <a:pt x="1041" y="337"/>
                    <a:pt x="1071" y="318"/>
                    <a:pt x="1100" y="318"/>
                  </a:cubicBezTo>
                  <a:cubicBezTo>
                    <a:pt x="1109" y="318"/>
                    <a:pt x="1117" y="319"/>
                    <a:pt x="1124" y="323"/>
                  </a:cubicBezTo>
                  <a:cubicBezTo>
                    <a:pt x="1131" y="326"/>
                    <a:pt x="1138" y="327"/>
                    <a:pt x="1144" y="327"/>
                  </a:cubicBezTo>
                  <a:cubicBezTo>
                    <a:pt x="1184" y="327"/>
                    <a:pt x="1207" y="264"/>
                    <a:pt x="1188" y="181"/>
                  </a:cubicBezTo>
                  <a:cubicBezTo>
                    <a:pt x="1184" y="162"/>
                    <a:pt x="1224" y="144"/>
                    <a:pt x="1273" y="144"/>
                  </a:cubicBezTo>
                  <a:cubicBezTo>
                    <a:pt x="1324" y="144"/>
                    <a:pt x="1382" y="115"/>
                    <a:pt x="1399" y="83"/>
                  </a:cubicBezTo>
                  <a:cubicBezTo>
                    <a:pt x="1412" y="59"/>
                    <a:pt x="1420" y="47"/>
                    <a:pt x="1425" y="47"/>
                  </a:cubicBezTo>
                  <a:cubicBezTo>
                    <a:pt x="1431" y="47"/>
                    <a:pt x="1434" y="59"/>
                    <a:pt x="1436" y="83"/>
                  </a:cubicBezTo>
                  <a:cubicBezTo>
                    <a:pt x="1440" y="124"/>
                    <a:pt x="1470" y="143"/>
                    <a:pt x="1501" y="143"/>
                  </a:cubicBezTo>
                  <a:cubicBezTo>
                    <a:pt x="1538" y="143"/>
                    <a:pt x="1576" y="117"/>
                    <a:pt x="1576" y="69"/>
                  </a:cubicBezTo>
                  <a:cubicBezTo>
                    <a:pt x="1576" y="23"/>
                    <a:pt x="1559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7"/>
            <p:cNvSpPr/>
            <p:nvPr/>
          </p:nvSpPr>
          <p:spPr>
            <a:xfrm>
              <a:off x="3482425" y="1508525"/>
              <a:ext cx="8750" cy="5600"/>
            </a:xfrm>
            <a:custGeom>
              <a:avLst/>
              <a:gdLst/>
              <a:ahLst/>
              <a:cxnLst/>
              <a:rect l="l" t="t" r="r" b="b"/>
              <a:pathLst>
                <a:path w="350" h="224" extrusionOk="0">
                  <a:moveTo>
                    <a:pt x="310" y="0"/>
                  </a:moveTo>
                  <a:cubicBezTo>
                    <a:pt x="203" y="0"/>
                    <a:pt x="0" y="185"/>
                    <a:pt x="72" y="218"/>
                  </a:cubicBezTo>
                  <a:cubicBezTo>
                    <a:pt x="80" y="222"/>
                    <a:pt x="90" y="224"/>
                    <a:pt x="101" y="224"/>
                  </a:cubicBezTo>
                  <a:cubicBezTo>
                    <a:pt x="136" y="224"/>
                    <a:pt x="180" y="205"/>
                    <a:pt x="216" y="173"/>
                  </a:cubicBezTo>
                  <a:cubicBezTo>
                    <a:pt x="263" y="130"/>
                    <a:pt x="272" y="100"/>
                    <a:pt x="237" y="100"/>
                  </a:cubicBezTo>
                  <a:cubicBezTo>
                    <a:pt x="203" y="100"/>
                    <a:pt x="222" y="78"/>
                    <a:pt x="278" y="50"/>
                  </a:cubicBezTo>
                  <a:cubicBezTo>
                    <a:pt x="334" y="23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7"/>
            <p:cNvSpPr/>
            <p:nvPr/>
          </p:nvSpPr>
          <p:spPr>
            <a:xfrm>
              <a:off x="3495950" y="1500400"/>
              <a:ext cx="13975" cy="11300"/>
            </a:xfrm>
            <a:custGeom>
              <a:avLst/>
              <a:gdLst/>
              <a:ahLst/>
              <a:cxnLst/>
              <a:rect l="l" t="t" r="r" b="b"/>
              <a:pathLst>
                <a:path w="559" h="452" extrusionOk="0">
                  <a:moveTo>
                    <a:pt x="502" y="0"/>
                  </a:moveTo>
                  <a:cubicBezTo>
                    <a:pt x="418" y="0"/>
                    <a:pt x="1" y="239"/>
                    <a:pt x="1" y="292"/>
                  </a:cubicBezTo>
                  <a:cubicBezTo>
                    <a:pt x="1" y="302"/>
                    <a:pt x="8" y="307"/>
                    <a:pt x="20" y="307"/>
                  </a:cubicBezTo>
                  <a:cubicBezTo>
                    <a:pt x="38" y="307"/>
                    <a:pt x="65" y="297"/>
                    <a:pt x="95" y="279"/>
                  </a:cubicBezTo>
                  <a:cubicBezTo>
                    <a:pt x="127" y="259"/>
                    <a:pt x="154" y="249"/>
                    <a:pt x="176" y="249"/>
                  </a:cubicBezTo>
                  <a:cubicBezTo>
                    <a:pt x="225" y="249"/>
                    <a:pt x="246" y="298"/>
                    <a:pt x="228" y="386"/>
                  </a:cubicBezTo>
                  <a:cubicBezTo>
                    <a:pt x="218" y="426"/>
                    <a:pt x="230" y="452"/>
                    <a:pt x="253" y="452"/>
                  </a:cubicBezTo>
                  <a:cubicBezTo>
                    <a:pt x="258" y="452"/>
                    <a:pt x="263" y="450"/>
                    <a:pt x="269" y="448"/>
                  </a:cubicBezTo>
                  <a:cubicBezTo>
                    <a:pt x="356" y="407"/>
                    <a:pt x="338" y="236"/>
                    <a:pt x="244" y="207"/>
                  </a:cubicBezTo>
                  <a:cubicBezTo>
                    <a:pt x="181" y="189"/>
                    <a:pt x="181" y="182"/>
                    <a:pt x="251" y="179"/>
                  </a:cubicBezTo>
                  <a:cubicBezTo>
                    <a:pt x="351" y="176"/>
                    <a:pt x="559" y="37"/>
                    <a:pt x="514" y="3"/>
                  </a:cubicBezTo>
                  <a:cubicBezTo>
                    <a:pt x="512" y="1"/>
                    <a:pt x="508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7"/>
            <p:cNvSpPr/>
            <p:nvPr/>
          </p:nvSpPr>
          <p:spPr>
            <a:xfrm>
              <a:off x="3518300" y="150025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17" y="1"/>
                  </a:moveTo>
                  <a:cubicBezTo>
                    <a:pt x="112" y="1"/>
                    <a:pt x="105" y="2"/>
                    <a:pt x="98" y="6"/>
                  </a:cubicBezTo>
                  <a:cubicBezTo>
                    <a:pt x="35" y="34"/>
                    <a:pt x="1" y="133"/>
                    <a:pt x="54" y="133"/>
                  </a:cubicBezTo>
                  <a:cubicBezTo>
                    <a:pt x="68" y="133"/>
                    <a:pt x="98" y="97"/>
                    <a:pt x="120" y="54"/>
                  </a:cubicBezTo>
                  <a:cubicBezTo>
                    <a:pt x="137" y="21"/>
                    <a:pt x="135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7"/>
            <p:cNvSpPr/>
            <p:nvPr/>
          </p:nvSpPr>
          <p:spPr>
            <a:xfrm>
              <a:off x="3527625" y="1487775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19" y="0"/>
                  </a:moveTo>
                  <a:cubicBezTo>
                    <a:pt x="208" y="0"/>
                    <a:pt x="188" y="5"/>
                    <a:pt x="157" y="14"/>
                  </a:cubicBezTo>
                  <a:cubicBezTo>
                    <a:pt x="63" y="42"/>
                    <a:pt x="1" y="135"/>
                    <a:pt x="75" y="135"/>
                  </a:cubicBezTo>
                  <a:cubicBezTo>
                    <a:pt x="90" y="135"/>
                    <a:pt x="136" y="102"/>
                    <a:pt x="183" y="59"/>
                  </a:cubicBezTo>
                  <a:cubicBezTo>
                    <a:pt x="227" y="18"/>
                    <a:pt x="2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7"/>
            <p:cNvSpPr/>
            <p:nvPr/>
          </p:nvSpPr>
          <p:spPr>
            <a:xfrm>
              <a:off x="3588775" y="1470150"/>
              <a:ext cx="7825" cy="3625"/>
            </a:xfrm>
            <a:custGeom>
              <a:avLst/>
              <a:gdLst/>
              <a:ahLst/>
              <a:cxnLst/>
              <a:rect l="l" t="t" r="r" b="b"/>
              <a:pathLst>
                <a:path w="313" h="145" extrusionOk="0">
                  <a:moveTo>
                    <a:pt x="298" y="0"/>
                  </a:moveTo>
                  <a:cubicBezTo>
                    <a:pt x="286" y="0"/>
                    <a:pt x="251" y="13"/>
                    <a:pt x="189" y="39"/>
                  </a:cubicBezTo>
                  <a:cubicBezTo>
                    <a:pt x="38" y="98"/>
                    <a:pt x="1" y="144"/>
                    <a:pt x="100" y="144"/>
                  </a:cubicBezTo>
                  <a:cubicBezTo>
                    <a:pt x="132" y="144"/>
                    <a:pt x="196" y="109"/>
                    <a:pt x="248" y="61"/>
                  </a:cubicBezTo>
                  <a:cubicBezTo>
                    <a:pt x="293" y="19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>
              <a:off x="3596275" y="1472450"/>
              <a:ext cx="3150" cy="2475"/>
            </a:xfrm>
            <a:custGeom>
              <a:avLst/>
              <a:gdLst/>
              <a:ahLst/>
              <a:cxnLst/>
              <a:rect l="l" t="t" r="r" b="b"/>
              <a:pathLst>
                <a:path w="126" h="99" extrusionOk="0">
                  <a:moveTo>
                    <a:pt x="32" y="0"/>
                  </a:moveTo>
                  <a:cubicBezTo>
                    <a:pt x="14" y="0"/>
                    <a:pt x="0" y="21"/>
                    <a:pt x="0" y="49"/>
                  </a:cubicBezTo>
                  <a:cubicBezTo>
                    <a:pt x="0" y="78"/>
                    <a:pt x="35" y="99"/>
                    <a:pt x="74" y="99"/>
                  </a:cubicBezTo>
                  <a:cubicBezTo>
                    <a:pt x="111" y="99"/>
                    <a:pt x="126" y="76"/>
                    <a:pt x="105" y="49"/>
                  </a:cubicBezTo>
                  <a:cubicBezTo>
                    <a:pt x="83" y="23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3600875" y="1478700"/>
              <a:ext cx="10275" cy="6200"/>
            </a:xfrm>
            <a:custGeom>
              <a:avLst/>
              <a:gdLst/>
              <a:ahLst/>
              <a:cxnLst/>
              <a:rect l="l" t="t" r="r" b="b"/>
              <a:pathLst>
                <a:path w="411" h="248" extrusionOk="0">
                  <a:moveTo>
                    <a:pt x="112" y="1"/>
                  </a:moveTo>
                  <a:cubicBezTo>
                    <a:pt x="0" y="1"/>
                    <a:pt x="0" y="8"/>
                    <a:pt x="112" y="84"/>
                  </a:cubicBezTo>
                  <a:cubicBezTo>
                    <a:pt x="161" y="117"/>
                    <a:pt x="213" y="171"/>
                    <a:pt x="231" y="208"/>
                  </a:cubicBezTo>
                  <a:cubicBezTo>
                    <a:pt x="243" y="234"/>
                    <a:pt x="255" y="248"/>
                    <a:pt x="273" y="248"/>
                  </a:cubicBezTo>
                  <a:cubicBezTo>
                    <a:pt x="291" y="248"/>
                    <a:pt x="316" y="233"/>
                    <a:pt x="354" y="204"/>
                  </a:cubicBezTo>
                  <a:cubicBezTo>
                    <a:pt x="395" y="171"/>
                    <a:pt x="411" y="155"/>
                    <a:pt x="402" y="155"/>
                  </a:cubicBezTo>
                  <a:cubicBezTo>
                    <a:pt x="396" y="155"/>
                    <a:pt x="382" y="161"/>
                    <a:pt x="360" y="171"/>
                  </a:cubicBezTo>
                  <a:cubicBezTo>
                    <a:pt x="346" y="177"/>
                    <a:pt x="333" y="180"/>
                    <a:pt x="321" y="180"/>
                  </a:cubicBezTo>
                  <a:cubicBezTo>
                    <a:pt x="285" y="180"/>
                    <a:pt x="255" y="154"/>
                    <a:pt x="237" y="105"/>
                  </a:cubicBezTo>
                  <a:cubicBezTo>
                    <a:pt x="216" y="49"/>
                    <a:pt x="16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3606150" y="1487775"/>
              <a:ext cx="3325" cy="2950"/>
            </a:xfrm>
            <a:custGeom>
              <a:avLst/>
              <a:gdLst/>
              <a:ahLst/>
              <a:cxnLst/>
              <a:rect l="l" t="t" r="r" b="b"/>
              <a:pathLst>
                <a:path w="133" h="118" extrusionOk="0">
                  <a:moveTo>
                    <a:pt x="31" y="0"/>
                  </a:moveTo>
                  <a:cubicBezTo>
                    <a:pt x="13" y="0"/>
                    <a:pt x="1" y="10"/>
                    <a:pt x="1" y="27"/>
                  </a:cubicBezTo>
                  <a:cubicBezTo>
                    <a:pt x="1" y="56"/>
                    <a:pt x="29" y="92"/>
                    <a:pt x="67" y="108"/>
                  </a:cubicBezTo>
                  <a:cubicBezTo>
                    <a:pt x="80" y="115"/>
                    <a:pt x="93" y="118"/>
                    <a:pt x="103" y="118"/>
                  </a:cubicBezTo>
                  <a:cubicBezTo>
                    <a:pt x="121" y="118"/>
                    <a:pt x="132" y="108"/>
                    <a:pt x="132" y="90"/>
                  </a:cubicBezTo>
                  <a:cubicBezTo>
                    <a:pt x="132" y="62"/>
                    <a:pt x="104" y="27"/>
                    <a:pt x="67" y="10"/>
                  </a:cubicBezTo>
                  <a:cubicBezTo>
                    <a:pt x="53" y="3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>
              <a:off x="3615700" y="1491100"/>
              <a:ext cx="3650" cy="4725"/>
            </a:xfrm>
            <a:custGeom>
              <a:avLst/>
              <a:gdLst/>
              <a:ahLst/>
              <a:cxnLst/>
              <a:rect l="l" t="t" r="r" b="b"/>
              <a:pathLst>
                <a:path w="146" h="189" extrusionOk="0">
                  <a:moveTo>
                    <a:pt x="83" y="0"/>
                  </a:moveTo>
                  <a:cubicBezTo>
                    <a:pt x="2" y="0"/>
                    <a:pt x="1" y="53"/>
                    <a:pt x="82" y="148"/>
                  </a:cubicBezTo>
                  <a:cubicBezTo>
                    <a:pt x="104" y="174"/>
                    <a:pt x="119" y="188"/>
                    <a:pt x="129" y="188"/>
                  </a:cubicBezTo>
                  <a:cubicBezTo>
                    <a:pt x="142" y="188"/>
                    <a:pt x="146" y="164"/>
                    <a:pt x="146" y="112"/>
                  </a:cubicBezTo>
                  <a:cubicBezTo>
                    <a:pt x="146" y="51"/>
                    <a:pt x="11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20120B-FCB4-67C4-B1BA-FBCCA41D9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209" y="420493"/>
            <a:ext cx="3677100" cy="29901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Covenant at Mount Sinai</a:t>
            </a:r>
          </a:p>
          <a:p>
            <a:r>
              <a:rPr lang="en-US" b="1" dirty="0"/>
              <a:t>Divine Assembly: </a:t>
            </a:r>
            <a:r>
              <a:rPr lang="en-US" dirty="0"/>
              <a:t>Establishment of the covenant amidst dramatic natural phenomena, symbolizing God's power and presence. </a:t>
            </a:r>
            <a:endParaRPr lang="en-US"/>
          </a:p>
          <a:p>
            <a:r>
              <a:rPr lang="en-US" b="1" dirty="0"/>
              <a:t>National Covenant: </a:t>
            </a:r>
            <a:r>
              <a:rPr lang="en-US" dirty="0"/>
              <a:t>Shift from individual to national covenant, underlining Israel's collective identity and responsibility.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4082-AB25-BDC3-DA12-E371D0759E9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42078" y="420493"/>
            <a:ext cx="3677100" cy="29901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The Ten Commandments</a:t>
            </a:r>
          </a:p>
          <a:p>
            <a:r>
              <a:rPr lang="en-US" b="1" dirty="0"/>
              <a:t>Moral Foundation:</a:t>
            </a:r>
            <a:r>
              <a:rPr lang="en-US" dirty="0"/>
              <a:t> Serve as the cornerstone of moral and ethical conduct for the Israelites, guiding their relationship with God and each other.</a:t>
            </a:r>
            <a:endParaRPr lang="en-US"/>
          </a:p>
          <a:p>
            <a:r>
              <a:rPr lang="en-US" b="1" dirty="0"/>
              <a:t>Divine Law: </a:t>
            </a:r>
            <a:r>
              <a:rPr lang="en-US" dirty="0"/>
              <a:t>The commandments as direct divine instructions, forming the core of the Israelite legal and ethical system.</a:t>
            </a:r>
          </a:p>
        </p:txBody>
      </p:sp>
      <p:pic>
        <p:nvPicPr>
          <p:cNvPr id="5" name="Picture 4" descr="A person holding a stone&#10;&#10;Description automatically generated">
            <a:extLst>
              <a:ext uri="{FF2B5EF4-FFF2-40B4-BE49-F238E27FC236}">
                <a16:creationId xmlns:a16="http://schemas.microsoft.com/office/drawing/2014/main" id="{35935203-B9B1-7B50-FF97-82913DD90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7316" y="2478232"/>
            <a:ext cx="2828890" cy="2230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E11CC-F8A9-AD42-1F88-7BC826E97C74}"/>
              </a:ext>
            </a:extLst>
          </p:cNvPr>
          <p:cNvSpPr txBox="1"/>
          <p:nvPr/>
        </p:nvSpPr>
        <p:spPr>
          <a:xfrm>
            <a:off x="2287443" y="4752109"/>
            <a:ext cx="2828636" cy="20493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951689"/>
      </p:ext>
    </p:extLst>
  </p:cSld>
  <p:clrMapOvr>
    <a:masterClrMapping/>
  </p:clrMapOvr>
</p:sld>
</file>

<file path=ppt/theme/theme1.xml><?xml version="1.0" encoding="utf-8"?>
<a:theme xmlns:a="http://schemas.openxmlformats.org/drawingml/2006/main" name="Church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CE7C8"/>
      </a:lt2>
      <a:accent1>
        <a:srgbClr val="2E2E3C"/>
      </a:accent1>
      <a:accent2>
        <a:srgbClr val="514B4C"/>
      </a:accent2>
      <a:accent3>
        <a:srgbClr val="272838"/>
      </a:accent3>
      <a:accent4>
        <a:srgbClr val="8D806E"/>
      </a:accent4>
      <a:accent5>
        <a:srgbClr val="ECE7C8"/>
      </a:accent5>
      <a:accent6>
        <a:srgbClr val="BB844A"/>
      </a:accent6>
      <a:hlink>
        <a:srgbClr val="ECE7C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14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Church Newsletter by Slidesgo</vt:lpstr>
      <vt:lpstr>Slidesgo Final Pages</vt:lpstr>
      <vt:lpstr>The Evolution of Divine Covenants in Genesis and Exodus</vt:lpstr>
      <vt:lpstr>Introduction to Divine Covenants</vt:lpstr>
      <vt:lpstr>PowerPoint Presentation</vt:lpstr>
      <vt:lpstr>PowerPoint Presentation</vt:lpstr>
      <vt:lpstr>Covenants in Genesis</vt:lpstr>
      <vt:lpstr>PowerPoint Presentation</vt:lpstr>
      <vt:lpstr>PowerPoint Presentation</vt:lpstr>
      <vt:lpstr>Covenants in Exodus</vt:lpstr>
      <vt:lpstr>PowerPoint Presentation</vt:lpstr>
      <vt:lpstr>Comparative Analysis</vt:lpstr>
      <vt:lpstr>From Genesis to Exodus: A Shift in Focus</vt:lpstr>
      <vt:lpstr>Relationship Dynamics</vt:lpstr>
      <vt:lpstr>Impact on Israelite Identity</vt:lpstr>
      <vt:lpstr>Impact on Israelite Identity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Divine Covenants in Genesis and Exodus</dc:title>
  <cp:revision>468</cp:revision>
  <dcterms:modified xsi:type="dcterms:W3CDTF">2024-03-26T20:18:53Z</dcterms:modified>
</cp:coreProperties>
</file>