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Average"/>
      <p:regular r:id="rId12"/>
    </p:embeddedFont>
    <p:embeddedFont>
      <p:font typeface="Oswald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Oswald-regular.fntdata"/><Relationship Id="rId12" Type="http://schemas.openxmlformats.org/officeDocument/2006/relationships/font" Target="fonts/Average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Oswa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c7001cdc56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c7001cdc56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c7001cdc56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c7001cdc56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c7001cdc56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c7001cdc56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c7001cdc56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c7001cdc56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c7001cdc56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c7001cdc56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Friend in God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Patrick Allen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3600">
                <a:solidFill>
                  <a:schemeClr val="dk1"/>
                </a:solidFill>
              </a:rPr>
              <a:t>God seeks friendship in his servants</a:t>
            </a:r>
            <a:endParaRPr sz="3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</a:rPr>
              <a:t>Genesis 18</a:t>
            </a:r>
            <a:endParaRPr sz="3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“Oh do not let the Lord be angry if I speak just once more. Suppose ten are found there.” (Genesis 18:32)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</a:rPr>
              <a:t>Exodus 33</a:t>
            </a:r>
            <a:endParaRPr sz="3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“Thus the Lord used to speak to Moses face to face, as one speaks to a friend” (Exodus 33:11)</a:t>
            </a:r>
            <a:endParaRPr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“if I have found favor in your sight, show me your ways, so that I may know you and find favor in your sight. Consider too that this nation is your people”(Exodus 33:13)</a:t>
            </a:r>
            <a:endParaRPr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“I will be gracious to whom I will be gracious, and will show mercy on whom I will show mercy” (Exodus 33:19)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Conclusions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Did God find what he was looking for?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