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Lst>
  <p:sldSz cy="5143500" cx="9144000"/>
  <p:notesSz cx="6858000" cy="9144000"/>
  <p:embeddedFontLst>
    <p:embeddedFont>
      <p:font typeface="Nunito"/>
      <p:regular r:id="rId13"/>
      <p:bold r:id="rId14"/>
      <p:italic r:id="rId15"/>
      <p:boldItalic r:id="rId16"/>
    </p:embeddedFont>
    <p:embeddedFont>
      <p:font typeface="Maven Pro"/>
      <p:regular r:id="rId17"/>
      <p:bold r:id="rId1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font" Target="fonts/Nunito-regular.fntdata"/><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Nunito-italic.fntdata"/><Relationship Id="rId14" Type="http://schemas.openxmlformats.org/officeDocument/2006/relationships/font" Target="fonts/Nunito-bold.fntdata"/><Relationship Id="rId17" Type="http://schemas.openxmlformats.org/officeDocument/2006/relationships/font" Target="fonts/MavenPro-regular.fntdata"/><Relationship Id="rId16" Type="http://schemas.openxmlformats.org/officeDocument/2006/relationships/font" Target="fonts/Nunito-boldItalic.fntdata"/><Relationship Id="rId5" Type="http://schemas.openxmlformats.org/officeDocument/2006/relationships/notesMaster" Target="notesMasters/notesMaster1.xml"/><Relationship Id="rId6" Type="http://schemas.openxmlformats.org/officeDocument/2006/relationships/slide" Target="slides/slide1.xml"/><Relationship Id="rId18" Type="http://schemas.openxmlformats.org/officeDocument/2006/relationships/font" Target="fonts/MavenPro-bold.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3" name="Shape 273"/>
        <p:cNvGrpSpPr/>
        <p:nvPr/>
      </p:nvGrpSpPr>
      <p:grpSpPr>
        <a:xfrm>
          <a:off x="0" y="0"/>
          <a:ext cx="0" cy="0"/>
          <a:chOff x="0" y="0"/>
          <a:chExt cx="0" cy="0"/>
        </a:xfrm>
      </p:grpSpPr>
      <p:sp>
        <p:nvSpPr>
          <p:cNvPr id="274" name="Google Shape;274;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275" name="Google Shape;275;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0" name="Shape 280"/>
        <p:cNvGrpSpPr/>
        <p:nvPr/>
      </p:nvGrpSpPr>
      <p:grpSpPr>
        <a:xfrm>
          <a:off x="0" y="0"/>
          <a:ext cx="0" cy="0"/>
          <a:chOff x="0" y="0"/>
          <a:chExt cx="0" cy="0"/>
        </a:xfrm>
      </p:grpSpPr>
      <p:sp>
        <p:nvSpPr>
          <p:cNvPr id="281" name="Google Shape;281;g2b893ed2c76_0_74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82" name="Google Shape;282;g2b893ed2c76_0_7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6" name="Shape 286"/>
        <p:cNvGrpSpPr/>
        <p:nvPr/>
      </p:nvGrpSpPr>
      <p:grpSpPr>
        <a:xfrm>
          <a:off x="0" y="0"/>
          <a:ext cx="0" cy="0"/>
          <a:chOff x="0" y="0"/>
          <a:chExt cx="0" cy="0"/>
        </a:xfrm>
      </p:grpSpPr>
      <p:sp>
        <p:nvSpPr>
          <p:cNvPr id="287" name="Google Shape;287;g2b893ed2c76_0_75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88" name="Google Shape;288;g2b893ed2c76_0_7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3" name="Shape 293"/>
        <p:cNvGrpSpPr/>
        <p:nvPr/>
      </p:nvGrpSpPr>
      <p:grpSpPr>
        <a:xfrm>
          <a:off x="0" y="0"/>
          <a:ext cx="0" cy="0"/>
          <a:chOff x="0" y="0"/>
          <a:chExt cx="0" cy="0"/>
        </a:xfrm>
      </p:grpSpPr>
      <p:sp>
        <p:nvSpPr>
          <p:cNvPr id="294" name="Google Shape;294;g2b893ed2c76_0_76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5" name="Google Shape;295;g2b893ed2c76_0_76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9" name="Shape 299"/>
        <p:cNvGrpSpPr/>
        <p:nvPr/>
      </p:nvGrpSpPr>
      <p:grpSpPr>
        <a:xfrm>
          <a:off x="0" y="0"/>
          <a:ext cx="0" cy="0"/>
          <a:chOff x="0" y="0"/>
          <a:chExt cx="0" cy="0"/>
        </a:xfrm>
      </p:grpSpPr>
      <p:sp>
        <p:nvSpPr>
          <p:cNvPr id="300" name="Google Shape;300;g2b893ed2c76_0_76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01" name="Google Shape;301;g2b893ed2c76_0_76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5" name="Shape 305"/>
        <p:cNvGrpSpPr/>
        <p:nvPr/>
      </p:nvGrpSpPr>
      <p:grpSpPr>
        <a:xfrm>
          <a:off x="0" y="0"/>
          <a:ext cx="0" cy="0"/>
          <a:chOff x="0" y="0"/>
          <a:chExt cx="0" cy="0"/>
        </a:xfrm>
      </p:grpSpPr>
      <p:sp>
        <p:nvSpPr>
          <p:cNvPr id="306" name="Google Shape;306;g2b8ecd93ad8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07" name="Google Shape;307;g2b8ecd93ad8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1" name="Shape 311"/>
        <p:cNvGrpSpPr/>
        <p:nvPr/>
      </p:nvGrpSpPr>
      <p:grpSpPr>
        <a:xfrm>
          <a:off x="0" y="0"/>
          <a:ext cx="0" cy="0"/>
          <a:chOff x="0" y="0"/>
          <a:chExt cx="0" cy="0"/>
        </a:xfrm>
      </p:grpSpPr>
      <p:sp>
        <p:nvSpPr>
          <p:cNvPr id="312" name="Google Shape;312;g2b8ecd93ad8_0_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13" name="Google Shape;313;g2b8ecd93ad8_0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accent3"/>
        </a:solidFill>
      </p:bgPr>
    </p:bg>
    <p:spTree>
      <p:nvGrpSpPr>
        <p:cNvPr id="9" name="Shape 9"/>
        <p:cNvGrpSpPr/>
        <p:nvPr/>
      </p:nvGrpSpPr>
      <p:grpSpPr>
        <a:xfrm>
          <a:off x="0" y="0"/>
          <a:ext cx="0" cy="0"/>
          <a:chOff x="0" y="0"/>
          <a:chExt cx="0" cy="0"/>
        </a:xfrm>
      </p:grpSpPr>
      <p:grpSp>
        <p:nvGrpSpPr>
          <p:cNvPr id="10" name="Google Shape;10;p2"/>
          <p:cNvGrpSpPr/>
          <p:nvPr/>
        </p:nvGrpSpPr>
        <p:grpSpPr>
          <a:xfrm>
            <a:off x="7343003" y="3409675"/>
            <a:ext cx="1691422" cy="1732548"/>
            <a:chOff x="7343003" y="3409675"/>
            <a:chExt cx="1691422" cy="1732548"/>
          </a:xfrm>
        </p:grpSpPr>
        <p:grpSp>
          <p:nvGrpSpPr>
            <p:cNvPr id="11" name="Google Shape;11;p2"/>
            <p:cNvGrpSpPr/>
            <p:nvPr/>
          </p:nvGrpSpPr>
          <p:grpSpPr>
            <a:xfrm>
              <a:off x="7343003" y="4453711"/>
              <a:ext cx="316800" cy="688513"/>
              <a:chOff x="7343003" y="4453711"/>
              <a:chExt cx="316800" cy="688513"/>
            </a:xfrm>
          </p:grpSpPr>
          <p:sp>
            <p:nvSpPr>
              <p:cNvPr id="12" name="Google Shape;12;p2"/>
              <p:cNvSpPr/>
              <p:nvPr/>
            </p:nvSpPr>
            <p:spPr>
              <a:xfrm>
                <a:off x="7343003" y="4453711"/>
                <a:ext cx="316800" cy="688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a:off x="7343003" y="4801723"/>
                <a:ext cx="316800" cy="340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4" name="Google Shape;14;p2"/>
            <p:cNvGrpSpPr/>
            <p:nvPr/>
          </p:nvGrpSpPr>
          <p:grpSpPr>
            <a:xfrm>
              <a:off x="7801210" y="4105700"/>
              <a:ext cx="316800" cy="1036523"/>
              <a:chOff x="7801210" y="4105700"/>
              <a:chExt cx="316800" cy="1036523"/>
            </a:xfrm>
          </p:grpSpPr>
          <p:sp>
            <p:nvSpPr>
              <p:cNvPr id="15" name="Google Shape;15;p2"/>
              <p:cNvSpPr/>
              <p:nvPr/>
            </p:nvSpPr>
            <p:spPr>
              <a:xfrm>
                <a:off x="7801210" y="4453711"/>
                <a:ext cx="316800" cy="688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 name="Google Shape;16;p2"/>
              <p:cNvSpPr/>
              <p:nvPr/>
            </p:nvSpPr>
            <p:spPr>
              <a:xfrm>
                <a:off x="7801210" y="4105700"/>
                <a:ext cx="316800" cy="1036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 name="Google Shape;17;p2"/>
              <p:cNvSpPr/>
              <p:nvPr/>
            </p:nvSpPr>
            <p:spPr>
              <a:xfrm>
                <a:off x="7801210" y="4801723"/>
                <a:ext cx="316800" cy="340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 name="Google Shape;18;p2"/>
            <p:cNvGrpSpPr/>
            <p:nvPr/>
          </p:nvGrpSpPr>
          <p:grpSpPr>
            <a:xfrm>
              <a:off x="8259418" y="3757688"/>
              <a:ext cx="316800" cy="1384535"/>
              <a:chOff x="8259418" y="3757688"/>
              <a:chExt cx="316800" cy="1384535"/>
            </a:xfrm>
          </p:grpSpPr>
          <p:sp>
            <p:nvSpPr>
              <p:cNvPr id="19" name="Google Shape;19;p2"/>
              <p:cNvSpPr/>
              <p:nvPr/>
            </p:nvSpPr>
            <p:spPr>
              <a:xfrm>
                <a:off x="8259418" y="4453711"/>
                <a:ext cx="316800" cy="688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2"/>
              <p:cNvSpPr/>
              <p:nvPr/>
            </p:nvSpPr>
            <p:spPr>
              <a:xfrm>
                <a:off x="8259418" y="3757688"/>
                <a:ext cx="316800" cy="1384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2"/>
              <p:cNvSpPr/>
              <p:nvPr/>
            </p:nvSpPr>
            <p:spPr>
              <a:xfrm>
                <a:off x="8259418" y="4105700"/>
                <a:ext cx="316800" cy="1036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2"/>
              <p:cNvSpPr/>
              <p:nvPr/>
            </p:nvSpPr>
            <p:spPr>
              <a:xfrm>
                <a:off x="8259418" y="4801723"/>
                <a:ext cx="316800" cy="340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3" name="Google Shape;23;p2"/>
            <p:cNvGrpSpPr/>
            <p:nvPr/>
          </p:nvGrpSpPr>
          <p:grpSpPr>
            <a:xfrm>
              <a:off x="8717625" y="3409675"/>
              <a:ext cx="316800" cy="1732548"/>
              <a:chOff x="8717625" y="3409675"/>
              <a:chExt cx="316800" cy="1732548"/>
            </a:xfrm>
          </p:grpSpPr>
          <p:sp>
            <p:nvSpPr>
              <p:cNvPr id="24" name="Google Shape;24;p2"/>
              <p:cNvSpPr/>
              <p:nvPr/>
            </p:nvSpPr>
            <p:spPr>
              <a:xfrm>
                <a:off x="8717625" y="4453711"/>
                <a:ext cx="316800" cy="688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2"/>
              <p:cNvSpPr/>
              <p:nvPr/>
            </p:nvSpPr>
            <p:spPr>
              <a:xfrm>
                <a:off x="8717625" y="3757688"/>
                <a:ext cx="316800" cy="1384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 name="Google Shape;26;p2"/>
              <p:cNvSpPr/>
              <p:nvPr/>
            </p:nvSpPr>
            <p:spPr>
              <a:xfrm>
                <a:off x="8717625" y="4105700"/>
                <a:ext cx="316800" cy="1036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2"/>
              <p:cNvSpPr/>
              <p:nvPr/>
            </p:nvSpPr>
            <p:spPr>
              <a:xfrm>
                <a:off x="8717625" y="3409675"/>
                <a:ext cx="316800" cy="1732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2"/>
              <p:cNvSpPr/>
              <p:nvPr/>
            </p:nvSpPr>
            <p:spPr>
              <a:xfrm>
                <a:off x="8717625" y="4801723"/>
                <a:ext cx="316800" cy="340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29" name="Google Shape;29;p2"/>
          <p:cNvGrpSpPr/>
          <p:nvPr/>
        </p:nvGrpSpPr>
        <p:grpSpPr>
          <a:xfrm>
            <a:off x="5043503" y="0"/>
            <a:ext cx="3814072" cy="3839102"/>
            <a:chOff x="5043503" y="0"/>
            <a:chExt cx="3814072" cy="3839102"/>
          </a:xfrm>
        </p:grpSpPr>
        <p:sp>
          <p:nvSpPr>
            <p:cNvPr id="30" name="Google Shape;30;p2"/>
            <p:cNvSpPr/>
            <p:nvPr/>
          </p:nvSpPr>
          <p:spPr>
            <a:xfrm>
              <a:off x="8460975" y="1817775"/>
              <a:ext cx="396600" cy="396600"/>
            </a:xfrm>
            <a:prstGeom prst="ellipse">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 name="Google Shape;31;p2"/>
            <p:cNvSpPr/>
            <p:nvPr/>
          </p:nvSpPr>
          <p:spPr>
            <a:xfrm rot="-9830444">
              <a:off x="6469759" y="3480728"/>
              <a:ext cx="320148" cy="320148"/>
            </a:xfrm>
            <a:prstGeom prst="ellipse">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2" name="Google Shape;32;p2"/>
            <p:cNvGrpSpPr/>
            <p:nvPr/>
          </p:nvGrpSpPr>
          <p:grpSpPr>
            <a:xfrm>
              <a:off x="7647812" y="2704283"/>
              <a:ext cx="635219" cy="635219"/>
              <a:chOff x="6725724" y="2701260"/>
              <a:chExt cx="1208101" cy="1208100"/>
            </a:xfrm>
          </p:grpSpPr>
          <p:sp>
            <p:nvSpPr>
              <p:cNvPr id="33" name="Google Shape;33;p2"/>
              <p:cNvSpPr/>
              <p:nvPr/>
            </p:nvSpPr>
            <p:spPr>
              <a:xfrm rot="5400000">
                <a:off x="6725725" y="2701260"/>
                <a:ext cx="1208100" cy="1208100"/>
              </a:xfrm>
              <a:prstGeom prst="ellipse">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2"/>
              <p:cNvSpPr/>
              <p:nvPr/>
            </p:nvSpPr>
            <p:spPr>
              <a:xfrm rot="5400000">
                <a:off x="6725724" y="2701260"/>
                <a:ext cx="1208100" cy="1208100"/>
              </a:xfrm>
              <a:prstGeom prst="pie">
                <a:avLst>
                  <a:gd fmla="val 8244818" name="adj1"/>
                  <a:gd fmla="val 16246175"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 name="Google Shape;35;p2"/>
              <p:cNvSpPr/>
              <p:nvPr/>
            </p:nvSpPr>
            <p:spPr>
              <a:xfrm rot="5400000">
                <a:off x="6954988" y="2930398"/>
                <a:ext cx="749700" cy="749700"/>
              </a:xfrm>
              <a:prstGeom prst="ellipse">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6" name="Google Shape;36;p2"/>
            <p:cNvSpPr/>
            <p:nvPr/>
          </p:nvSpPr>
          <p:spPr>
            <a:xfrm>
              <a:off x="8460975" y="1817775"/>
              <a:ext cx="396600" cy="396600"/>
            </a:xfrm>
            <a:prstGeom prst="pie">
              <a:avLst>
                <a:gd fmla="val 19376841" name="adj1"/>
                <a:gd fmla="val 1620000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7" name="Google Shape;37;p2"/>
            <p:cNvGrpSpPr/>
            <p:nvPr/>
          </p:nvGrpSpPr>
          <p:grpSpPr>
            <a:xfrm>
              <a:off x="7952720" y="179238"/>
              <a:ext cx="873165" cy="873003"/>
              <a:chOff x="7754428" y="208725"/>
              <a:chExt cx="541800" cy="541800"/>
            </a:xfrm>
          </p:grpSpPr>
          <p:sp>
            <p:nvSpPr>
              <p:cNvPr id="38" name="Google Shape;38;p2"/>
              <p:cNvSpPr/>
              <p:nvPr/>
            </p:nvSpPr>
            <p:spPr>
              <a:xfrm rot="-8647347">
                <a:off x="7831319" y="285616"/>
                <a:ext cx="388018" cy="388018"/>
              </a:xfrm>
              <a:prstGeom prst="ellipse">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 name="Google Shape;39;p2"/>
              <p:cNvSpPr/>
              <p:nvPr/>
            </p:nvSpPr>
            <p:spPr>
              <a:xfrm rot="-8647347">
                <a:off x="7831319" y="285616"/>
                <a:ext cx="388018" cy="388018"/>
              </a:xfrm>
              <a:prstGeom prst="pie">
                <a:avLst>
                  <a:gd fmla="val 19376841" name="adj1"/>
                  <a:gd fmla="val 12313574"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0" name="Google Shape;40;p2"/>
            <p:cNvSpPr/>
            <p:nvPr/>
          </p:nvSpPr>
          <p:spPr>
            <a:xfrm>
              <a:off x="5399840" y="356365"/>
              <a:ext cx="2577000" cy="2577000"/>
            </a:xfrm>
            <a:prstGeom prst="ellipse">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 name="Google Shape;41;p2"/>
            <p:cNvSpPr/>
            <p:nvPr/>
          </p:nvSpPr>
          <p:spPr>
            <a:xfrm rot="2043858">
              <a:off x="5503813" y="460310"/>
              <a:ext cx="2369480" cy="2369480"/>
            </a:xfrm>
            <a:prstGeom prst="ellipse">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 name="Google Shape;42;p2"/>
            <p:cNvSpPr/>
            <p:nvPr/>
          </p:nvSpPr>
          <p:spPr>
            <a:xfrm>
              <a:off x="5399795" y="360281"/>
              <a:ext cx="2577000" cy="2577000"/>
            </a:xfrm>
            <a:prstGeom prst="pie">
              <a:avLst>
                <a:gd fmla="val 8801158" name="adj1"/>
                <a:gd fmla="val 1620000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 name="Google Shape;43;p2"/>
            <p:cNvSpPr/>
            <p:nvPr/>
          </p:nvSpPr>
          <p:spPr>
            <a:xfrm rot="2044777">
              <a:off x="5911449" y="867729"/>
              <a:ext cx="1554223" cy="1554223"/>
            </a:xfrm>
            <a:prstGeom prst="ellips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 name="Google Shape;44;p2"/>
            <p:cNvSpPr/>
            <p:nvPr/>
          </p:nvSpPr>
          <p:spPr>
            <a:xfrm>
              <a:off x="5399795" y="356358"/>
              <a:ext cx="2577000" cy="2577000"/>
            </a:xfrm>
            <a:prstGeom prst="pie">
              <a:avLst>
                <a:gd fmla="val 12554101" name="adj1"/>
                <a:gd fmla="val 1620000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 name="Google Shape;45;p2"/>
            <p:cNvSpPr/>
            <p:nvPr/>
          </p:nvSpPr>
          <p:spPr>
            <a:xfrm rot="-9830444">
              <a:off x="6469759" y="3480727"/>
              <a:ext cx="320148" cy="320148"/>
            </a:xfrm>
            <a:prstGeom prst="pie">
              <a:avLst>
                <a:gd fmla="val 19376841" name="adj1"/>
                <a:gd fmla="val 1620000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6" name="Google Shape;46;p2"/>
          <p:cNvSpPr txBox="1"/>
          <p:nvPr>
            <p:ph type="ctrTitle"/>
          </p:nvPr>
        </p:nvSpPr>
        <p:spPr>
          <a:xfrm>
            <a:off x="824000" y="1613813"/>
            <a:ext cx="4255500" cy="18729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p:txBody>
      </p:sp>
      <p:sp>
        <p:nvSpPr>
          <p:cNvPr id="47" name="Google Shape;47;p2"/>
          <p:cNvSpPr txBox="1"/>
          <p:nvPr>
            <p:ph idx="1" type="subTitle"/>
          </p:nvPr>
        </p:nvSpPr>
        <p:spPr>
          <a:xfrm>
            <a:off x="824000" y="3596300"/>
            <a:ext cx="4255500" cy="6954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Clr>
                <a:schemeClr val="lt1"/>
              </a:buClr>
              <a:buSzPts val="1600"/>
              <a:buNone/>
              <a:defRPr sz="1600">
                <a:solidFill>
                  <a:schemeClr val="lt1"/>
                </a:solidFill>
              </a:defRPr>
            </a:lvl1pPr>
            <a:lvl2pPr lvl="1">
              <a:lnSpc>
                <a:spcPct val="100000"/>
              </a:lnSpc>
              <a:spcBef>
                <a:spcPts val="0"/>
              </a:spcBef>
              <a:spcAft>
                <a:spcPts val="0"/>
              </a:spcAft>
              <a:buClr>
                <a:schemeClr val="lt1"/>
              </a:buClr>
              <a:buSzPts val="1600"/>
              <a:buNone/>
              <a:defRPr sz="1600">
                <a:solidFill>
                  <a:schemeClr val="lt1"/>
                </a:solidFill>
              </a:defRPr>
            </a:lvl2pPr>
            <a:lvl3pPr lvl="2">
              <a:lnSpc>
                <a:spcPct val="100000"/>
              </a:lnSpc>
              <a:spcBef>
                <a:spcPts val="0"/>
              </a:spcBef>
              <a:spcAft>
                <a:spcPts val="0"/>
              </a:spcAft>
              <a:buClr>
                <a:schemeClr val="lt1"/>
              </a:buClr>
              <a:buSzPts val="1600"/>
              <a:buNone/>
              <a:defRPr sz="1600">
                <a:solidFill>
                  <a:schemeClr val="lt1"/>
                </a:solidFill>
              </a:defRPr>
            </a:lvl3pPr>
            <a:lvl4pPr lvl="3">
              <a:lnSpc>
                <a:spcPct val="100000"/>
              </a:lnSpc>
              <a:spcBef>
                <a:spcPts val="0"/>
              </a:spcBef>
              <a:spcAft>
                <a:spcPts val="0"/>
              </a:spcAft>
              <a:buClr>
                <a:schemeClr val="lt1"/>
              </a:buClr>
              <a:buSzPts val="1600"/>
              <a:buNone/>
              <a:defRPr sz="1600">
                <a:solidFill>
                  <a:schemeClr val="lt1"/>
                </a:solidFill>
              </a:defRPr>
            </a:lvl4pPr>
            <a:lvl5pPr lvl="4">
              <a:lnSpc>
                <a:spcPct val="100000"/>
              </a:lnSpc>
              <a:spcBef>
                <a:spcPts val="0"/>
              </a:spcBef>
              <a:spcAft>
                <a:spcPts val="0"/>
              </a:spcAft>
              <a:buClr>
                <a:schemeClr val="lt1"/>
              </a:buClr>
              <a:buSzPts val="1600"/>
              <a:buNone/>
              <a:defRPr sz="1600">
                <a:solidFill>
                  <a:schemeClr val="lt1"/>
                </a:solidFill>
              </a:defRPr>
            </a:lvl5pPr>
            <a:lvl6pPr lvl="5">
              <a:lnSpc>
                <a:spcPct val="100000"/>
              </a:lnSpc>
              <a:spcBef>
                <a:spcPts val="0"/>
              </a:spcBef>
              <a:spcAft>
                <a:spcPts val="0"/>
              </a:spcAft>
              <a:buClr>
                <a:schemeClr val="lt1"/>
              </a:buClr>
              <a:buSzPts val="1600"/>
              <a:buNone/>
              <a:defRPr sz="1600">
                <a:solidFill>
                  <a:schemeClr val="lt1"/>
                </a:solidFill>
              </a:defRPr>
            </a:lvl6pPr>
            <a:lvl7pPr lvl="6">
              <a:lnSpc>
                <a:spcPct val="100000"/>
              </a:lnSpc>
              <a:spcBef>
                <a:spcPts val="0"/>
              </a:spcBef>
              <a:spcAft>
                <a:spcPts val="0"/>
              </a:spcAft>
              <a:buClr>
                <a:schemeClr val="lt1"/>
              </a:buClr>
              <a:buSzPts val="1600"/>
              <a:buNone/>
              <a:defRPr sz="1600">
                <a:solidFill>
                  <a:schemeClr val="lt1"/>
                </a:solidFill>
              </a:defRPr>
            </a:lvl7pPr>
            <a:lvl8pPr lvl="7">
              <a:lnSpc>
                <a:spcPct val="100000"/>
              </a:lnSpc>
              <a:spcBef>
                <a:spcPts val="0"/>
              </a:spcBef>
              <a:spcAft>
                <a:spcPts val="0"/>
              </a:spcAft>
              <a:buClr>
                <a:schemeClr val="lt1"/>
              </a:buClr>
              <a:buSzPts val="1600"/>
              <a:buNone/>
              <a:defRPr sz="1600">
                <a:solidFill>
                  <a:schemeClr val="lt1"/>
                </a:solidFill>
              </a:defRPr>
            </a:lvl8pPr>
            <a:lvl9pPr lvl="8">
              <a:lnSpc>
                <a:spcPct val="100000"/>
              </a:lnSpc>
              <a:spcBef>
                <a:spcPts val="0"/>
              </a:spcBef>
              <a:spcAft>
                <a:spcPts val="0"/>
              </a:spcAft>
              <a:buClr>
                <a:schemeClr val="lt1"/>
              </a:buClr>
              <a:buSzPts val="1600"/>
              <a:buNone/>
              <a:defRPr sz="1600">
                <a:solidFill>
                  <a:schemeClr val="lt1"/>
                </a:solidFill>
              </a:defRPr>
            </a:lvl9pPr>
          </a:lstStyle>
          <a:p/>
        </p:txBody>
      </p:sp>
      <p:sp>
        <p:nvSpPr>
          <p:cNvPr id="48" name="Google Shape;48;p2"/>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bg>
      <p:bgPr>
        <a:solidFill>
          <a:schemeClr val="accent3"/>
        </a:solidFill>
      </p:bgPr>
    </p:bg>
    <p:spTree>
      <p:nvGrpSpPr>
        <p:cNvPr id="141" name="Shape 141"/>
        <p:cNvGrpSpPr/>
        <p:nvPr/>
      </p:nvGrpSpPr>
      <p:grpSpPr>
        <a:xfrm>
          <a:off x="0" y="0"/>
          <a:ext cx="0" cy="0"/>
          <a:chOff x="0" y="0"/>
          <a:chExt cx="0" cy="0"/>
        </a:xfrm>
      </p:grpSpPr>
      <p:grpSp>
        <p:nvGrpSpPr>
          <p:cNvPr id="142" name="Google Shape;142;p11"/>
          <p:cNvGrpSpPr/>
          <p:nvPr/>
        </p:nvGrpSpPr>
        <p:grpSpPr>
          <a:xfrm>
            <a:off x="52" y="4099200"/>
            <a:ext cx="9144036" cy="1044300"/>
            <a:chOff x="52" y="4099200"/>
            <a:chExt cx="9144036" cy="1044300"/>
          </a:xfrm>
        </p:grpSpPr>
        <p:grpSp>
          <p:nvGrpSpPr>
            <p:cNvPr id="143" name="Google Shape;143;p11"/>
            <p:cNvGrpSpPr/>
            <p:nvPr/>
          </p:nvGrpSpPr>
          <p:grpSpPr>
            <a:xfrm>
              <a:off x="52" y="4309200"/>
              <a:ext cx="231622" cy="834300"/>
              <a:chOff x="2688737" y="4301380"/>
              <a:chExt cx="231900" cy="834300"/>
            </a:xfrm>
          </p:grpSpPr>
          <p:sp>
            <p:nvSpPr>
              <p:cNvPr id="144" name="Google Shape;144;p11"/>
              <p:cNvSpPr/>
              <p:nvPr/>
            </p:nvSpPr>
            <p:spPr>
              <a:xfrm flipH="1">
                <a:off x="2688737" y="4720780"/>
                <a:ext cx="2319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5" name="Google Shape;145;p11"/>
              <p:cNvSpPr/>
              <p:nvPr/>
            </p:nvSpPr>
            <p:spPr>
              <a:xfrm flipH="1">
                <a:off x="2688737" y="4301380"/>
                <a:ext cx="2319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6" name="Google Shape;146;p11"/>
              <p:cNvSpPr/>
              <p:nvPr/>
            </p:nvSpPr>
            <p:spPr>
              <a:xfrm flipH="1">
                <a:off x="2688737" y="4511080"/>
                <a:ext cx="2319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7" name="Google Shape;147;p11"/>
              <p:cNvSpPr/>
              <p:nvPr/>
            </p:nvSpPr>
            <p:spPr>
              <a:xfrm flipH="1">
                <a:off x="2688737" y="4930480"/>
                <a:ext cx="2319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48" name="Google Shape;148;p11"/>
            <p:cNvGrpSpPr/>
            <p:nvPr/>
          </p:nvGrpSpPr>
          <p:grpSpPr>
            <a:xfrm>
              <a:off x="371406" y="4099200"/>
              <a:ext cx="231622" cy="1044300"/>
              <a:chOff x="2688737" y="4091380"/>
              <a:chExt cx="231900" cy="1044300"/>
            </a:xfrm>
          </p:grpSpPr>
          <p:sp>
            <p:nvSpPr>
              <p:cNvPr id="149" name="Google Shape;149;p11"/>
              <p:cNvSpPr/>
              <p:nvPr/>
            </p:nvSpPr>
            <p:spPr>
              <a:xfrm flipH="1">
                <a:off x="2688737" y="4720780"/>
                <a:ext cx="2319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0" name="Google Shape;150;p11"/>
              <p:cNvSpPr/>
              <p:nvPr/>
            </p:nvSpPr>
            <p:spPr>
              <a:xfrm flipH="1">
                <a:off x="2688737" y="4301380"/>
                <a:ext cx="2319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1" name="Google Shape;151;p11"/>
              <p:cNvSpPr/>
              <p:nvPr/>
            </p:nvSpPr>
            <p:spPr>
              <a:xfrm flipH="1">
                <a:off x="2688737" y="4511080"/>
                <a:ext cx="2319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2" name="Google Shape;152;p11"/>
              <p:cNvSpPr/>
              <p:nvPr/>
            </p:nvSpPr>
            <p:spPr>
              <a:xfrm flipH="1">
                <a:off x="2688737" y="4091380"/>
                <a:ext cx="231900" cy="104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3" name="Google Shape;153;p11"/>
              <p:cNvSpPr/>
              <p:nvPr/>
            </p:nvSpPr>
            <p:spPr>
              <a:xfrm flipH="1">
                <a:off x="2688737" y="4930480"/>
                <a:ext cx="2319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54" name="Google Shape;154;p11"/>
            <p:cNvGrpSpPr/>
            <p:nvPr/>
          </p:nvGrpSpPr>
          <p:grpSpPr>
            <a:xfrm>
              <a:off x="742761" y="4309200"/>
              <a:ext cx="231622" cy="834300"/>
              <a:chOff x="2688737" y="4301380"/>
              <a:chExt cx="231900" cy="834300"/>
            </a:xfrm>
          </p:grpSpPr>
          <p:sp>
            <p:nvSpPr>
              <p:cNvPr id="155" name="Google Shape;155;p11"/>
              <p:cNvSpPr/>
              <p:nvPr/>
            </p:nvSpPr>
            <p:spPr>
              <a:xfrm flipH="1">
                <a:off x="2688737" y="4720780"/>
                <a:ext cx="2319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6" name="Google Shape;156;p11"/>
              <p:cNvSpPr/>
              <p:nvPr/>
            </p:nvSpPr>
            <p:spPr>
              <a:xfrm flipH="1">
                <a:off x="2688737" y="4301380"/>
                <a:ext cx="2319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7" name="Google Shape;157;p11"/>
              <p:cNvSpPr/>
              <p:nvPr/>
            </p:nvSpPr>
            <p:spPr>
              <a:xfrm flipH="1">
                <a:off x="2688737" y="4511080"/>
                <a:ext cx="2319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11"/>
              <p:cNvSpPr/>
              <p:nvPr/>
            </p:nvSpPr>
            <p:spPr>
              <a:xfrm flipH="1">
                <a:off x="2688737" y="4930480"/>
                <a:ext cx="2319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59" name="Google Shape;159;p11"/>
            <p:cNvGrpSpPr/>
            <p:nvPr/>
          </p:nvGrpSpPr>
          <p:grpSpPr>
            <a:xfrm>
              <a:off x="1114115" y="4518900"/>
              <a:ext cx="231622" cy="624600"/>
              <a:chOff x="2688737" y="4511080"/>
              <a:chExt cx="231900" cy="624600"/>
            </a:xfrm>
          </p:grpSpPr>
          <p:sp>
            <p:nvSpPr>
              <p:cNvPr id="160" name="Google Shape;160;p11"/>
              <p:cNvSpPr/>
              <p:nvPr/>
            </p:nvSpPr>
            <p:spPr>
              <a:xfrm flipH="1">
                <a:off x="2688737" y="4720780"/>
                <a:ext cx="2319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1" name="Google Shape;161;p11"/>
              <p:cNvSpPr/>
              <p:nvPr/>
            </p:nvSpPr>
            <p:spPr>
              <a:xfrm flipH="1">
                <a:off x="2688737" y="4511080"/>
                <a:ext cx="2319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2" name="Google Shape;162;p11"/>
              <p:cNvSpPr/>
              <p:nvPr/>
            </p:nvSpPr>
            <p:spPr>
              <a:xfrm flipH="1">
                <a:off x="2688737" y="4930480"/>
                <a:ext cx="2319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63" name="Google Shape;163;p11"/>
            <p:cNvGrpSpPr/>
            <p:nvPr/>
          </p:nvGrpSpPr>
          <p:grpSpPr>
            <a:xfrm>
              <a:off x="1856753" y="4099200"/>
              <a:ext cx="231600" cy="1044300"/>
              <a:chOff x="1856753" y="4099200"/>
              <a:chExt cx="231600" cy="1044300"/>
            </a:xfrm>
          </p:grpSpPr>
          <p:sp>
            <p:nvSpPr>
              <p:cNvPr id="164" name="Google Shape;164;p11"/>
              <p:cNvSpPr/>
              <p:nvPr/>
            </p:nvSpPr>
            <p:spPr>
              <a:xfrm flipH="1">
                <a:off x="1856753"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5" name="Google Shape;165;p11"/>
              <p:cNvSpPr/>
              <p:nvPr/>
            </p:nvSpPr>
            <p:spPr>
              <a:xfrm flipH="1">
                <a:off x="1856753"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6" name="Google Shape;166;p11"/>
              <p:cNvSpPr/>
              <p:nvPr/>
            </p:nvSpPr>
            <p:spPr>
              <a:xfrm flipH="1">
                <a:off x="1856753"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7" name="Google Shape;167;p11"/>
              <p:cNvSpPr/>
              <p:nvPr/>
            </p:nvSpPr>
            <p:spPr>
              <a:xfrm flipH="1">
                <a:off x="1856753" y="4099200"/>
                <a:ext cx="231600" cy="104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8" name="Google Shape;168;p11"/>
              <p:cNvSpPr/>
              <p:nvPr/>
            </p:nvSpPr>
            <p:spPr>
              <a:xfrm flipH="1">
                <a:off x="1856753"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69" name="Google Shape;169;p11"/>
            <p:cNvGrpSpPr/>
            <p:nvPr/>
          </p:nvGrpSpPr>
          <p:grpSpPr>
            <a:xfrm>
              <a:off x="2228107" y="4309200"/>
              <a:ext cx="231600" cy="834300"/>
              <a:chOff x="2228107" y="4309200"/>
              <a:chExt cx="231600" cy="834300"/>
            </a:xfrm>
          </p:grpSpPr>
          <p:sp>
            <p:nvSpPr>
              <p:cNvPr id="170" name="Google Shape;170;p11"/>
              <p:cNvSpPr/>
              <p:nvPr/>
            </p:nvSpPr>
            <p:spPr>
              <a:xfrm flipH="1">
                <a:off x="2228107"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1" name="Google Shape;171;p11"/>
              <p:cNvSpPr/>
              <p:nvPr/>
            </p:nvSpPr>
            <p:spPr>
              <a:xfrm flipH="1">
                <a:off x="2228107"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2" name="Google Shape;172;p11"/>
              <p:cNvSpPr/>
              <p:nvPr/>
            </p:nvSpPr>
            <p:spPr>
              <a:xfrm flipH="1">
                <a:off x="2228107"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3" name="Google Shape;173;p11"/>
              <p:cNvSpPr/>
              <p:nvPr/>
            </p:nvSpPr>
            <p:spPr>
              <a:xfrm flipH="1">
                <a:off x="2228107"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74" name="Google Shape;174;p11"/>
            <p:cNvGrpSpPr/>
            <p:nvPr/>
          </p:nvGrpSpPr>
          <p:grpSpPr>
            <a:xfrm>
              <a:off x="2599462" y="4518900"/>
              <a:ext cx="231600" cy="624600"/>
              <a:chOff x="2599462" y="4518900"/>
              <a:chExt cx="231600" cy="624600"/>
            </a:xfrm>
          </p:grpSpPr>
          <p:sp>
            <p:nvSpPr>
              <p:cNvPr id="175" name="Google Shape;175;p11"/>
              <p:cNvSpPr/>
              <p:nvPr/>
            </p:nvSpPr>
            <p:spPr>
              <a:xfrm flipH="1">
                <a:off x="2599462"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6" name="Google Shape;176;p11"/>
              <p:cNvSpPr/>
              <p:nvPr/>
            </p:nvSpPr>
            <p:spPr>
              <a:xfrm flipH="1">
                <a:off x="2599462"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7" name="Google Shape;177;p11"/>
              <p:cNvSpPr/>
              <p:nvPr/>
            </p:nvSpPr>
            <p:spPr>
              <a:xfrm flipH="1">
                <a:off x="2599462"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78" name="Google Shape;178;p11"/>
            <p:cNvGrpSpPr/>
            <p:nvPr/>
          </p:nvGrpSpPr>
          <p:grpSpPr>
            <a:xfrm>
              <a:off x="3342171" y="4099200"/>
              <a:ext cx="231600" cy="1044300"/>
              <a:chOff x="3342171" y="4099200"/>
              <a:chExt cx="231600" cy="1044300"/>
            </a:xfrm>
          </p:grpSpPr>
          <p:sp>
            <p:nvSpPr>
              <p:cNvPr id="179" name="Google Shape;179;p11"/>
              <p:cNvSpPr/>
              <p:nvPr/>
            </p:nvSpPr>
            <p:spPr>
              <a:xfrm flipH="1">
                <a:off x="3342171"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0" name="Google Shape;180;p11"/>
              <p:cNvSpPr/>
              <p:nvPr/>
            </p:nvSpPr>
            <p:spPr>
              <a:xfrm flipH="1">
                <a:off x="3342171"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1" name="Google Shape;181;p11"/>
              <p:cNvSpPr/>
              <p:nvPr/>
            </p:nvSpPr>
            <p:spPr>
              <a:xfrm flipH="1">
                <a:off x="3342171"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2" name="Google Shape;182;p11"/>
              <p:cNvSpPr/>
              <p:nvPr/>
            </p:nvSpPr>
            <p:spPr>
              <a:xfrm flipH="1">
                <a:off x="3342171" y="4099200"/>
                <a:ext cx="231600" cy="104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3" name="Google Shape;183;p11"/>
              <p:cNvSpPr/>
              <p:nvPr/>
            </p:nvSpPr>
            <p:spPr>
              <a:xfrm flipH="1">
                <a:off x="3342171"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4" name="Google Shape;184;p11"/>
            <p:cNvGrpSpPr/>
            <p:nvPr/>
          </p:nvGrpSpPr>
          <p:grpSpPr>
            <a:xfrm>
              <a:off x="3713525" y="4309200"/>
              <a:ext cx="231600" cy="834300"/>
              <a:chOff x="3713525" y="4309200"/>
              <a:chExt cx="231600" cy="834300"/>
            </a:xfrm>
          </p:grpSpPr>
          <p:sp>
            <p:nvSpPr>
              <p:cNvPr id="185" name="Google Shape;185;p11"/>
              <p:cNvSpPr/>
              <p:nvPr/>
            </p:nvSpPr>
            <p:spPr>
              <a:xfrm flipH="1">
                <a:off x="3713525"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6" name="Google Shape;186;p11"/>
              <p:cNvSpPr/>
              <p:nvPr/>
            </p:nvSpPr>
            <p:spPr>
              <a:xfrm flipH="1">
                <a:off x="3713525"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7" name="Google Shape;187;p11"/>
              <p:cNvSpPr/>
              <p:nvPr/>
            </p:nvSpPr>
            <p:spPr>
              <a:xfrm flipH="1">
                <a:off x="3713525"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8" name="Google Shape;188;p11"/>
              <p:cNvSpPr/>
              <p:nvPr/>
            </p:nvSpPr>
            <p:spPr>
              <a:xfrm flipH="1">
                <a:off x="3713525"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9" name="Google Shape;189;p11"/>
            <p:cNvGrpSpPr/>
            <p:nvPr/>
          </p:nvGrpSpPr>
          <p:grpSpPr>
            <a:xfrm>
              <a:off x="1485398" y="4309200"/>
              <a:ext cx="231600" cy="834300"/>
              <a:chOff x="1485398" y="4309200"/>
              <a:chExt cx="231600" cy="834300"/>
            </a:xfrm>
          </p:grpSpPr>
          <p:sp>
            <p:nvSpPr>
              <p:cNvPr id="190" name="Google Shape;190;p11"/>
              <p:cNvSpPr/>
              <p:nvPr/>
            </p:nvSpPr>
            <p:spPr>
              <a:xfrm flipH="1">
                <a:off x="1485398"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1" name="Google Shape;191;p11"/>
              <p:cNvSpPr/>
              <p:nvPr/>
            </p:nvSpPr>
            <p:spPr>
              <a:xfrm flipH="1">
                <a:off x="1485398"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2" name="Google Shape;192;p11"/>
              <p:cNvSpPr/>
              <p:nvPr/>
            </p:nvSpPr>
            <p:spPr>
              <a:xfrm flipH="1">
                <a:off x="1485398"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3" name="Google Shape;193;p11"/>
              <p:cNvSpPr/>
              <p:nvPr/>
            </p:nvSpPr>
            <p:spPr>
              <a:xfrm flipH="1">
                <a:off x="1485398"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94" name="Google Shape;194;p11"/>
            <p:cNvGrpSpPr/>
            <p:nvPr/>
          </p:nvGrpSpPr>
          <p:grpSpPr>
            <a:xfrm>
              <a:off x="4084879" y="4518900"/>
              <a:ext cx="231600" cy="624600"/>
              <a:chOff x="4084879" y="4518900"/>
              <a:chExt cx="231600" cy="624600"/>
            </a:xfrm>
          </p:grpSpPr>
          <p:sp>
            <p:nvSpPr>
              <p:cNvPr id="195" name="Google Shape;195;p11"/>
              <p:cNvSpPr/>
              <p:nvPr/>
            </p:nvSpPr>
            <p:spPr>
              <a:xfrm flipH="1">
                <a:off x="4084879"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6" name="Google Shape;196;p11"/>
              <p:cNvSpPr/>
              <p:nvPr/>
            </p:nvSpPr>
            <p:spPr>
              <a:xfrm flipH="1">
                <a:off x="4084879"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7" name="Google Shape;197;p11"/>
              <p:cNvSpPr/>
              <p:nvPr/>
            </p:nvSpPr>
            <p:spPr>
              <a:xfrm flipH="1">
                <a:off x="4084879"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98" name="Google Shape;198;p11"/>
            <p:cNvGrpSpPr/>
            <p:nvPr/>
          </p:nvGrpSpPr>
          <p:grpSpPr>
            <a:xfrm>
              <a:off x="2970816" y="4309200"/>
              <a:ext cx="231600" cy="834300"/>
              <a:chOff x="2970816" y="4309200"/>
              <a:chExt cx="231600" cy="834300"/>
            </a:xfrm>
          </p:grpSpPr>
          <p:sp>
            <p:nvSpPr>
              <p:cNvPr id="199" name="Google Shape;199;p11"/>
              <p:cNvSpPr/>
              <p:nvPr/>
            </p:nvSpPr>
            <p:spPr>
              <a:xfrm flipH="1">
                <a:off x="2970816"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0" name="Google Shape;200;p11"/>
              <p:cNvSpPr/>
              <p:nvPr/>
            </p:nvSpPr>
            <p:spPr>
              <a:xfrm flipH="1">
                <a:off x="2970816"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1" name="Google Shape;201;p11"/>
              <p:cNvSpPr/>
              <p:nvPr/>
            </p:nvSpPr>
            <p:spPr>
              <a:xfrm flipH="1">
                <a:off x="2970816"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2" name="Google Shape;202;p11"/>
              <p:cNvSpPr/>
              <p:nvPr/>
            </p:nvSpPr>
            <p:spPr>
              <a:xfrm flipH="1">
                <a:off x="2970816"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03" name="Google Shape;203;p11"/>
            <p:cNvGrpSpPr/>
            <p:nvPr/>
          </p:nvGrpSpPr>
          <p:grpSpPr>
            <a:xfrm>
              <a:off x="4456234" y="4309200"/>
              <a:ext cx="231600" cy="834300"/>
              <a:chOff x="4456234" y="4309200"/>
              <a:chExt cx="231600" cy="834300"/>
            </a:xfrm>
          </p:grpSpPr>
          <p:sp>
            <p:nvSpPr>
              <p:cNvPr id="204" name="Google Shape;204;p11"/>
              <p:cNvSpPr/>
              <p:nvPr/>
            </p:nvSpPr>
            <p:spPr>
              <a:xfrm flipH="1">
                <a:off x="4456234"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5" name="Google Shape;205;p11"/>
              <p:cNvSpPr/>
              <p:nvPr/>
            </p:nvSpPr>
            <p:spPr>
              <a:xfrm flipH="1">
                <a:off x="4456234"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6" name="Google Shape;206;p11"/>
              <p:cNvSpPr/>
              <p:nvPr/>
            </p:nvSpPr>
            <p:spPr>
              <a:xfrm flipH="1">
                <a:off x="4456234"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7" name="Google Shape;207;p11"/>
              <p:cNvSpPr/>
              <p:nvPr/>
            </p:nvSpPr>
            <p:spPr>
              <a:xfrm flipH="1">
                <a:off x="4456234"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08" name="Google Shape;208;p11"/>
            <p:cNvGrpSpPr/>
            <p:nvPr/>
          </p:nvGrpSpPr>
          <p:grpSpPr>
            <a:xfrm>
              <a:off x="4827588" y="4099200"/>
              <a:ext cx="231600" cy="1044300"/>
              <a:chOff x="4827588" y="4099200"/>
              <a:chExt cx="231600" cy="1044300"/>
            </a:xfrm>
          </p:grpSpPr>
          <p:sp>
            <p:nvSpPr>
              <p:cNvPr id="209" name="Google Shape;209;p11"/>
              <p:cNvSpPr/>
              <p:nvPr/>
            </p:nvSpPr>
            <p:spPr>
              <a:xfrm flipH="1">
                <a:off x="4827588"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0" name="Google Shape;210;p11"/>
              <p:cNvSpPr/>
              <p:nvPr/>
            </p:nvSpPr>
            <p:spPr>
              <a:xfrm flipH="1">
                <a:off x="4827588"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1" name="Google Shape;211;p11"/>
              <p:cNvSpPr/>
              <p:nvPr/>
            </p:nvSpPr>
            <p:spPr>
              <a:xfrm flipH="1">
                <a:off x="4827588"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2" name="Google Shape;212;p11"/>
              <p:cNvSpPr/>
              <p:nvPr/>
            </p:nvSpPr>
            <p:spPr>
              <a:xfrm flipH="1">
                <a:off x="4827588" y="4099200"/>
                <a:ext cx="231600" cy="104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3" name="Google Shape;213;p11"/>
              <p:cNvSpPr/>
              <p:nvPr/>
            </p:nvSpPr>
            <p:spPr>
              <a:xfrm flipH="1">
                <a:off x="4827588"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14" name="Google Shape;214;p11"/>
            <p:cNvGrpSpPr/>
            <p:nvPr/>
          </p:nvGrpSpPr>
          <p:grpSpPr>
            <a:xfrm>
              <a:off x="5198943" y="4309200"/>
              <a:ext cx="231600" cy="834300"/>
              <a:chOff x="5198943" y="4309200"/>
              <a:chExt cx="231600" cy="834300"/>
            </a:xfrm>
          </p:grpSpPr>
          <p:sp>
            <p:nvSpPr>
              <p:cNvPr id="215" name="Google Shape;215;p11"/>
              <p:cNvSpPr/>
              <p:nvPr/>
            </p:nvSpPr>
            <p:spPr>
              <a:xfrm flipH="1">
                <a:off x="5198943"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6" name="Google Shape;216;p11"/>
              <p:cNvSpPr/>
              <p:nvPr/>
            </p:nvSpPr>
            <p:spPr>
              <a:xfrm flipH="1">
                <a:off x="5198943"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7" name="Google Shape;217;p11"/>
              <p:cNvSpPr/>
              <p:nvPr/>
            </p:nvSpPr>
            <p:spPr>
              <a:xfrm flipH="1">
                <a:off x="5198943"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8" name="Google Shape;218;p11"/>
              <p:cNvSpPr/>
              <p:nvPr/>
            </p:nvSpPr>
            <p:spPr>
              <a:xfrm flipH="1">
                <a:off x="5198943"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19" name="Google Shape;219;p11"/>
            <p:cNvGrpSpPr/>
            <p:nvPr/>
          </p:nvGrpSpPr>
          <p:grpSpPr>
            <a:xfrm>
              <a:off x="5570297" y="4518900"/>
              <a:ext cx="231600" cy="624600"/>
              <a:chOff x="5570297" y="4518900"/>
              <a:chExt cx="231600" cy="624600"/>
            </a:xfrm>
          </p:grpSpPr>
          <p:sp>
            <p:nvSpPr>
              <p:cNvPr id="220" name="Google Shape;220;p11"/>
              <p:cNvSpPr/>
              <p:nvPr/>
            </p:nvSpPr>
            <p:spPr>
              <a:xfrm flipH="1">
                <a:off x="5570297"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1" name="Google Shape;221;p11"/>
              <p:cNvSpPr/>
              <p:nvPr/>
            </p:nvSpPr>
            <p:spPr>
              <a:xfrm flipH="1">
                <a:off x="5570297"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2" name="Google Shape;222;p11"/>
              <p:cNvSpPr/>
              <p:nvPr/>
            </p:nvSpPr>
            <p:spPr>
              <a:xfrm flipH="1">
                <a:off x="5570297"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23" name="Google Shape;223;p11"/>
            <p:cNvGrpSpPr/>
            <p:nvPr/>
          </p:nvGrpSpPr>
          <p:grpSpPr>
            <a:xfrm>
              <a:off x="5941652" y="4309200"/>
              <a:ext cx="231600" cy="834300"/>
              <a:chOff x="5941652" y="4309200"/>
              <a:chExt cx="231600" cy="834300"/>
            </a:xfrm>
          </p:grpSpPr>
          <p:sp>
            <p:nvSpPr>
              <p:cNvPr id="224" name="Google Shape;224;p11"/>
              <p:cNvSpPr/>
              <p:nvPr/>
            </p:nvSpPr>
            <p:spPr>
              <a:xfrm flipH="1">
                <a:off x="5941652"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5" name="Google Shape;225;p11"/>
              <p:cNvSpPr/>
              <p:nvPr/>
            </p:nvSpPr>
            <p:spPr>
              <a:xfrm flipH="1">
                <a:off x="5941652"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6" name="Google Shape;226;p11"/>
              <p:cNvSpPr/>
              <p:nvPr/>
            </p:nvSpPr>
            <p:spPr>
              <a:xfrm flipH="1">
                <a:off x="5941652"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7" name="Google Shape;227;p11"/>
              <p:cNvSpPr/>
              <p:nvPr/>
            </p:nvSpPr>
            <p:spPr>
              <a:xfrm flipH="1">
                <a:off x="5941652"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28" name="Google Shape;228;p11"/>
            <p:cNvGrpSpPr/>
            <p:nvPr/>
          </p:nvGrpSpPr>
          <p:grpSpPr>
            <a:xfrm>
              <a:off x="6313006" y="4099200"/>
              <a:ext cx="231600" cy="1044300"/>
              <a:chOff x="6313006" y="4099200"/>
              <a:chExt cx="231600" cy="1044300"/>
            </a:xfrm>
          </p:grpSpPr>
          <p:sp>
            <p:nvSpPr>
              <p:cNvPr id="229" name="Google Shape;229;p11"/>
              <p:cNvSpPr/>
              <p:nvPr/>
            </p:nvSpPr>
            <p:spPr>
              <a:xfrm flipH="1">
                <a:off x="6313006"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0" name="Google Shape;230;p11"/>
              <p:cNvSpPr/>
              <p:nvPr/>
            </p:nvSpPr>
            <p:spPr>
              <a:xfrm flipH="1">
                <a:off x="6313006"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1" name="Google Shape;231;p11"/>
              <p:cNvSpPr/>
              <p:nvPr/>
            </p:nvSpPr>
            <p:spPr>
              <a:xfrm flipH="1">
                <a:off x="6313006"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2" name="Google Shape;232;p11"/>
              <p:cNvSpPr/>
              <p:nvPr/>
            </p:nvSpPr>
            <p:spPr>
              <a:xfrm flipH="1">
                <a:off x="6313006" y="4099200"/>
                <a:ext cx="231600" cy="104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3" name="Google Shape;233;p11"/>
              <p:cNvSpPr/>
              <p:nvPr/>
            </p:nvSpPr>
            <p:spPr>
              <a:xfrm flipH="1">
                <a:off x="6313006"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34" name="Google Shape;234;p11"/>
            <p:cNvGrpSpPr/>
            <p:nvPr/>
          </p:nvGrpSpPr>
          <p:grpSpPr>
            <a:xfrm>
              <a:off x="6684361" y="4309200"/>
              <a:ext cx="231600" cy="834300"/>
              <a:chOff x="6684361" y="4309200"/>
              <a:chExt cx="231600" cy="834300"/>
            </a:xfrm>
          </p:grpSpPr>
          <p:sp>
            <p:nvSpPr>
              <p:cNvPr id="235" name="Google Shape;235;p11"/>
              <p:cNvSpPr/>
              <p:nvPr/>
            </p:nvSpPr>
            <p:spPr>
              <a:xfrm flipH="1">
                <a:off x="6684361"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6" name="Google Shape;236;p11"/>
              <p:cNvSpPr/>
              <p:nvPr/>
            </p:nvSpPr>
            <p:spPr>
              <a:xfrm flipH="1">
                <a:off x="6684361"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7" name="Google Shape;237;p11"/>
              <p:cNvSpPr/>
              <p:nvPr/>
            </p:nvSpPr>
            <p:spPr>
              <a:xfrm flipH="1">
                <a:off x="6684361"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8" name="Google Shape;238;p11"/>
              <p:cNvSpPr/>
              <p:nvPr/>
            </p:nvSpPr>
            <p:spPr>
              <a:xfrm flipH="1">
                <a:off x="6684361"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39" name="Google Shape;239;p11"/>
            <p:cNvGrpSpPr/>
            <p:nvPr/>
          </p:nvGrpSpPr>
          <p:grpSpPr>
            <a:xfrm>
              <a:off x="7055715" y="4518900"/>
              <a:ext cx="231600" cy="624600"/>
              <a:chOff x="7055715" y="4518900"/>
              <a:chExt cx="231600" cy="624600"/>
            </a:xfrm>
          </p:grpSpPr>
          <p:sp>
            <p:nvSpPr>
              <p:cNvPr id="240" name="Google Shape;240;p11"/>
              <p:cNvSpPr/>
              <p:nvPr/>
            </p:nvSpPr>
            <p:spPr>
              <a:xfrm flipH="1">
                <a:off x="7055715"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1" name="Google Shape;241;p11"/>
              <p:cNvSpPr/>
              <p:nvPr/>
            </p:nvSpPr>
            <p:spPr>
              <a:xfrm flipH="1">
                <a:off x="7055715"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2" name="Google Shape;242;p11"/>
              <p:cNvSpPr/>
              <p:nvPr/>
            </p:nvSpPr>
            <p:spPr>
              <a:xfrm flipH="1">
                <a:off x="7055715"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43" name="Google Shape;243;p11"/>
            <p:cNvGrpSpPr/>
            <p:nvPr/>
          </p:nvGrpSpPr>
          <p:grpSpPr>
            <a:xfrm>
              <a:off x="7798424" y="4099200"/>
              <a:ext cx="231600" cy="1044300"/>
              <a:chOff x="7798424" y="4099200"/>
              <a:chExt cx="231600" cy="1044300"/>
            </a:xfrm>
          </p:grpSpPr>
          <p:sp>
            <p:nvSpPr>
              <p:cNvPr id="244" name="Google Shape;244;p11"/>
              <p:cNvSpPr/>
              <p:nvPr/>
            </p:nvSpPr>
            <p:spPr>
              <a:xfrm flipH="1">
                <a:off x="7798424"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5" name="Google Shape;245;p11"/>
              <p:cNvSpPr/>
              <p:nvPr/>
            </p:nvSpPr>
            <p:spPr>
              <a:xfrm flipH="1">
                <a:off x="7798424"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6" name="Google Shape;246;p11"/>
              <p:cNvSpPr/>
              <p:nvPr/>
            </p:nvSpPr>
            <p:spPr>
              <a:xfrm flipH="1">
                <a:off x="7798424"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7" name="Google Shape;247;p11"/>
              <p:cNvSpPr/>
              <p:nvPr/>
            </p:nvSpPr>
            <p:spPr>
              <a:xfrm flipH="1">
                <a:off x="7798424" y="4099200"/>
                <a:ext cx="231600" cy="104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8" name="Google Shape;248;p11"/>
              <p:cNvSpPr/>
              <p:nvPr/>
            </p:nvSpPr>
            <p:spPr>
              <a:xfrm flipH="1">
                <a:off x="7798424"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49" name="Google Shape;249;p11"/>
            <p:cNvGrpSpPr/>
            <p:nvPr/>
          </p:nvGrpSpPr>
          <p:grpSpPr>
            <a:xfrm>
              <a:off x="8169779" y="4309200"/>
              <a:ext cx="231600" cy="834300"/>
              <a:chOff x="8169779" y="4309200"/>
              <a:chExt cx="231600" cy="834300"/>
            </a:xfrm>
          </p:grpSpPr>
          <p:sp>
            <p:nvSpPr>
              <p:cNvPr id="250" name="Google Shape;250;p11"/>
              <p:cNvSpPr/>
              <p:nvPr/>
            </p:nvSpPr>
            <p:spPr>
              <a:xfrm flipH="1">
                <a:off x="8169779"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1" name="Google Shape;251;p11"/>
              <p:cNvSpPr/>
              <p:nvPr/>
            </p:nvSpPr>
            <p:spPr>
              <a:xfrm flipH="1">
                <a:off x="8169779"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2" name="Google Shape;252;p11"/>
              <p:cNvSpPr/>
              <p:nvPr/>
            </p:nvSpPr>
            <p:spPr>
              <a:xfrm flipH="1">
                <a:off x="8169779"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3" name="Google Shape;253;p11"/>
              <p:cNvSpPr/>
              <p:nvPr/>
            </p:nvSpPr>
            <p:spPr>
              <a:xfrm flipH="1">
                <a:off x="8169779"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54" name="Google Shape;254;p11"/>
            <p:cNvGrpSpPr/>
            <p:nvPr/>
          </p:nvGrpSpPr>
          <p:grpSpPr>
            <a:xfrm>
              <a:off x="7427070" y="4309200"/>
              <a:ext cx="231600" cy="834300"/>
              <a:chOff x="7427070" y="4309200"/>
              <a:chExt cx="231600" cy="834300"/>
            </a:xfrm>
          </p:grpSpPr>
          <p:sp>
            <p:nvSpPr>
              <p:cNvPr id="255" name="Google Shape;255;p11"/>
              <p:cNvSpPr/>
              <p:nvPr/>
            </p:nvSpPr>
            <p:spPr>
              <a:xfrm flipH="1">
                <a:off x="7427070"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6" name="Google Shape;256;p11"/>
              <p:cNvSpPr/>
              <p:nvPr/>
            </p:nvSpPr>
            <p:spPr>
              <a:xfrm flipH="1">
                <a:off x="7427070"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7" name="Google Shape;257;p11"/>
              <p:cNvSpPr/>
              <p:nvPr/>
            </p:nvSpPr>
            <p:spPr>
              <a:xfrm flipH="1">
                <a:off x="7427070"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8" name="Google Shape;258;p11"/>
              <p:cNvSpPr/>
              <p:nvPr/>
            </p:nvSpPr>
            <p:spPr>
              <a:xfrm flipH="1">
                <a:off x="7427070"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59" name="Google Shape;259;p11"/>
            <p:cNvGrpSpPr/>
            <p:nvPr/>
          </p:nvGrpSpPr>
          <p:grpSpPr>
            <a:xfrm>
              <a:off x="8541133" y="4518900"/>
              <a:ext cx="231600" cy="624600"/>
              <a:chOff x="8541133" y="4518900"/>
              <a:chExt cx="231600" cy="624600"/>
            </a:xfrm>
          </p:grpSpPr>
          <p:sp>
            <p:nvSpPr>
              <p:cNvPr id="260" name="Google Shape;260;p11"/>
              <p:cNvSpPr/>
              <p:nvPr/>
            </p:nvSpPr>
            <p:spPr>
              <a:xfrm flipH="1">
                <a:off x="8541133"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1" name="Google Shape;261;p11"/>
              <p:cNvSpPr/>
              <p:nvPr/>
            </p:nvSpPr>
            <p:spPr>
              <a:xfrm flipH="1">
                <a:off x="8541133"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2" name="Google Shape;262;p11"/>
              <p:cNvSpPr/>
              <p:nvPr/>
            </p:nvSpPr>
            <p:spPr>
              <a:xfrm flipH="1">
                <a:off x="8541133"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63" name="Google Shape;263;p11"/>
            <p:cNvGrpSpPr/>
            <p:nvPr/>
          </p:nvGrpSpPr>
          <p:grpSpPr>
            <a:xfrm>
              <a:off x="8912488" y="4309200"/>
              <a:ext cx="231600" cy="834300"/>
              <a:chOff x="8912488" y="4309200"/>
              <a:chExt cx="231600" cy="834300"/>
            </a:xfrm>
          </p:grpSpPr>
          <p:sp>
            <p:nvSpPr>
              <p:cNvPr id="264" name="Google Shape;264;p11"/>
              <p:cNvSpPr/>
              <p:nvPr/>
            </p:nvSpPr>
            <p:spPr>
              <a:xfrm flipH="1">
                <a:off x="8912488"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5" name="Google Shape;265;p11"/>
              <p:cNvSpPr/>
              <p:nvPr/>
            </p:nvSpPr>
            <p:spPr>
              <a:xfrm flipH="1">
                <a:off x="8912488"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6" name="Google Shape;266;p11"/>
              <p:cNvSpPr/>
              <p:nvPr/>
            </p:nvSpPr>
            <p:spPr>
              <a:xfrm flipH="1">
                <a:off x="8912488"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7" name="Google Shape;267;p11"/>
              <p:cNvSpPr/>
              <p:nvPr/>
            </p:nvSpPr>
            <p:spPr>
              <a:xfrm flipH="1">
                <a:off x="8912488"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sp>
        <p:nvSpPr>
          <p:cNvPr id="268" name="Google Shape;268;p11"/>
          <p:cNvSpPr txBox="1"/>
          <p:nvPr>
            <p:ph hasCustomPrompt="1" type="title"/>
          </p:nvPr>
        </p:nvSpPr>
        <p:spPr>
          <a:xfrm>
            <a:off x="1388625" y="772725"/>
            <a:ext cx="6366900" cy="18633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lt1"/>
              </a:buClr>
              <a:buSzPts val="8000"/>
              <a:buNone/>
              <a:defRPr sz="8000">
                <a:solidFill>
                  <a:schemeClr val="lt1"/>
                </a:solidFill>
              </a:defRPr>
            </a:lvl1pPr>
            <a:lvl2pPr lvl="1" algn="ctr">
              <a:spcBef>
                <a:spcPts val="0"/>
              </a:spcBef>
              <a:spcAft>
                <a:spcPts val="0"/>
              </a:spcAft>
              <a:buClr>
                <a:schemeClr val="lt1"/>
              </a:buClr>
              <a:buSzPts val="8000"/>
              <a:buNone/>
              <a:defRPr sz="8000">
                <a:solidFill>
                  <a:schemeClr val="lt1"/>
                </a:solidFill>
              </a:defRPr>
            </a:lvl2pPr>
            <a:lvl3pPr lvl="2" algn="ctr">
              <a:spcBef>
                <a:spcPts val="0"/>
              </a:spcBef>
              <a:spcAft>
                <a:spcPts val="0"/>
              </a:spcAft>
              <a:buClr>
                <a:schemeClr val="lt1"/>
              </a:buClr>
              <a:buSzPts val="8000"/>
              <a:buNone/>
              <a:defRPr sz="8000">
                <a:solidFill>
                  <a:schemeClr val="lt1"/>
                </a:solidFill>
              </a:defRPr>
            </a:lvl3pPr>
            <a:lvl4pPr lvl="3" algn="ctr">
              <a:spcBef>
                <a:spcPts val="0"/>
              </a:spcBef>
              <a:spcAft>
                <a:spcPts val="0"/>
              </a:spcAft>
              <a:buClr>
                <a:schemeClr val="lt1"/>
              </a:buClr>
              <a:buSzPts val="8000"/>
              <a:buNone/>
              <a:defRPr sz="8000">
                <a:solidFill>
                  <a:schemeClr val="lt1"/>
                </a:solidFill>
              </a:defRPr>
            </a:lvl4pPr>
            <a:lvl5pPr lvl="4" algn="ctr">
              <a:spcBef>
                <a:spcPts val="0"/>
              </a:spcBef>
              <a:spcAft>
                <a:spcPts val="0"/>
              </a:spcAft>
              <a:buClr>
                <a:schemeClr val="lt1"/>
              </a:buClr>
              <a:buSzPts val="8000"/>
              <a:buNone/>
              <a:defRPr sz="8000">
                <a:solidFill>
                  <a:schemeClr val="lt1"/>
                </a:solidFill>
              </a:defRPr>
            </a:lvl5pPr>
            <a:lvl6pPr lvl="5" algn="ctr">
              <a:spcBef>
                <a:spcPts val="0"/>
              </a:spcBef>
              <a:spcAft>
                <a:spcPts val="0"/>
              </a:spcAft>
              <a:buClr>
                <a:schemeClr val="lt1"/>
              </a:buClr>
              <a:buSzPts val="8000"/>
              <a:buNone/>
              <a:defRPr sz="8000">
                <a:solidFill>
                  <a:schemeClr val="lt1"/>
                </a:solidFill>
              </a:defRPr>
            </a:lvl6pPr>
            <a:lvl7pPr lvl="6" algn="ctr">
              <a:spcBef>
                <a:spcPts val="0"/>
              </a:spcBef>
              <a:spcAft>
                <a:spcPts val="0"/>
              </a:spcAft>
              <a:buClr>
                <a:schemeClr val="lt1"/>
              </a:buClr>
              <a:buSzPts val="8000"/>
              <a:buNone/>
              <a:defRPr sz="8000">
                <a:solidFill>
                  <a:schemeClr val="lt1"/>
                </a:solidFill>
              </a:defRPr>
            </a:lvl7pPr>
            <a:lvl8pPr lvl="7" algn="ctr">
              <a:spcBef>
                <a:spcPts val="0"/>
              </a:spcBef>
              <a:spcAft>
                <a:spcPts val="0"/>
              </a:spcAft>
              <a:buClr>
                <a:schemeClr val="lt1"/>
              </a:buClr>
              <a:buSzPts val="8000"/>
              <a:buNone/>
              <a:defRPr sz="8000">
                <a:solidFill>
                  <a:schemeClr val="lt1"/>
                </a:solidFill>
              </a:defRPr>
            </a:lvl8pPr>
            <a:lvl9pPr lvl="8" algn="ctr">
              <a:spcBef>
                <a:spcPts val="0"/>
              </a:spcBef>
              <a:spcAft>
                <a:spcPts val="0"/>
              </a:spcAft>
              <a:buClr>
                <a:schemeClr val="lt1"/>
              </a:buClr>
              <a:buSzPts val="8000"/>
              <a:buNone/>
              <a:defRPr sz="8000">
                <a:solidFill>
                  <a:schemeClr val="lt1"/>
                </a:solidFill>
              </a:defRPr>
            </a:lvl9pPr>
          </a:lstStyle>
          <a:p>
            <a:r>
              <a:t>xx%</a:t>
            </a:r>
          </a:p>
        </p:txBody>
      </p:sp>
      <p:sp>
        <p:nvSpPr>
          <p:cNvPr id="269" name="Google Shape;269;p11"/>
          <p:cNvSpPr txBox="1"/>
          <p:nvPr>
            <p:ph idx="1" type="body"/>
          </p:nvPr>
        </p:nvSpPr>
        <p:spPr>
          <a:xfrm>
            <a:off x="1388625" y="2712300"/>
            <a:ext cx="6366900" cy="1111200"/>
          </a:xfrm>
          <a:prstGeom prst="rect">
            <a:avLst/>
          </a:prstGeom>
        </p:spPr>
        <p:txBody>
          <a:bodyPr anchorCtr="0" anchor="t" bIns="91425" lIns="91425" spcFirstLastPara="1" rIns="91425" wrap="square" tIns="91425">
            <a:normAutofit/>
          </a:bodyPr>
          <a:lstStyle>
            <a:lvl1pPr indent="-311150" lvl="0" marL="457200" algn="ctr">
              <a:spcBef>
                <a:spcPts val="0"/>
              </a:spcBef>
              <a:spcAft>
                <a:spcPts val="0"/>
              </a:spcAft>
              <a:buClr>
                <a:schemeClr val="lt1"/>
              </a:buClr>
              <a:buSzPts val="1300"/>
              <a:buChar char="●"/>
              <a:defRPr>
                <a:solidFill>
                  <a:schemeClr val="lt1"/>
                </a:solidFill>
              </a:defRPr>
            </a:lvl1pPr>
            <a:lvl2pPr indent="-298450" lvl="1" marL="914400" algn="ctr">
              <a:spcBef>
                <a:spcPts val="0"/>
              </a:spcBef>
              <a:spcAft>
                <a:spcPts val="0"/>
              </a:spcAft>
              <a:buClr>
                <a:schemeClr val="lt1"/>
              </a:buClr>
              <a:buSzPts val="1100"/>
              <a:buChar char="○"/>
              <a:defRPr>
                <a:solidFill>
                  <a:schemeClr val="lt1"/>
                </a:solidFill>
              </a:defRPr>
            </a:lvl2pPr>
            <a:lvl3pPr indent="-298450" lvl="2" marL="1371600" algn="ctr">
              <a:spcBef>
                <a:spcPts val="0"/>
              </a:spcBef>
              <a:spcAft>
                <a:spcPts val="0"/>
              </a:spcAft>
              <a:buClr>
                <a:schemeClr val="lt1"/>
              </a:buClr>
              <a:buSzPts val="1100"/>
              <a:buChar char="■"/>
              <a:defRPr>
                <a:solidFill>
                  <a:schemeClr val="lt1"/>
                </a:solidFill>
              </a:defRPr>
            </a:lvl3pPr>
            <a:lvl4pPr indent="-298450" lvl="3" marL="1828800" algn="ctr">
              <a:spcBef>
                <a:spcPts val="0"/>
              </a:spcBef>
              <a:spcAft>
                <a:spcPts val="0"/>
              </a:spcAft>
              <a:buClr>
                <a:schemeClr val="lt1"/>
              </a:buClr>
              <a:buSzPts val="1100"/>
              <a:buChar char="●"/>
              <a:defRPr>
                <a:solidFill>
                  <a:schemeClr val="lt1"/>
                </a:solidFill>
              </a:defRPr>
            </a:lvl4pPr>
            <a:lvl5pPr indent="-298450" lvl="4" marL="2286000" algn="ctr">
              <a:spcBef>
                <a:spcPts val="0"/>
              </a:spcBef>
              <a:spcAft>
                <a:spcPts val="0"/>
              </a:spcAft>
              <a:buClr>
                <a:schemeClr val="lt1"/>
              </a:buClr>
              <a:buSzPts val="1100"/>
              <a:buChar char="○"/>
              <a:defRPr>
                <a:solidFill>
                  <a:schemeClr val="lt1"/>
                </a:solidFill>
              </a:defRPr>
            </a:lvl5pPr>
            <a:lvl6pPr indent="-298450" lvl="5" marL="2743200" algn="ctr">
              <a:spcBef>
                <a:spcPts val="0"/>
              </a:spcBef>
              <a:spcAft>
                <a:spcPts val="0"/>
              </a:spcAft>
              <a:buClr>
                <a:schemeClr val="lt1"/>
              </a:buClr>
              <a:buSzPts val="1100"/>
              <a:buChar char="■"/>
              <a:defRPr>
                <a:solidFill>
                  <a:schemeClr val="lt1"/>
                </a:solidFill>
              </a:defRPr>
            </a:lvl6pPr>
            <a:lvl7pPr indent="-298450" lvl="6" marL="3200400" algn="ctr">
              <a:spcBef>
                <a:spcPts val="0"/>
              </a:spcBef>
              <a:spcAft>
                <a:spcPts val="0"/>
              </a:spcAft>
              <a:buClr>
                <a:schemeClr val="lt1"/>
              </a:buClr>
              <a:buSzPts val="1100"/>
              <a:buChar char="●"/>
              <a:defRPr>
                <a:solidFill>
                  <a:schemeClr val="lt1"/>
                </a:solidFill>
              </a:defRPr>
            </a:lvl7pPr>
            <a:lvl8pPr indent="-298450" lvl="7" marL="3657600" algn="ctr">
              <a:spcBef>
                <a:spcPts val="0"/>
              </a:spcBef>
              <a:spcAft>
                <a:spcPts val="0"/>
              </a:spcAft>
              <a:buClr>
                <a:schemeClr val="lt1"/>
              </a:buClr>
              <a:buSzPts val="1100"/>
              <a:buChar char="○"/>
              <a:defRPr>
                <a:solidFill>
                  <a:schemeClr val="lt1"/>
                </a:solidFill>
              </a:defRPr>
            </a:lvl8pPr>
            <a:lvl9pPr indent="-298450" lvl="8" marL="4114800" algn="ctr">
              <a:spcBef>
                <a:spcPts val="0"/>
              </a:spcBef>
              <a:spcAft>
                <a:spcPts val="0"/>
              </a:spcAft>
              <a:buClr>
                <a:schemeClr val="lt1"/>
              </a:buClr>
              <a:buSzPts val="1100"/>
              <a:buChar char="■"/>
              <a:defRPr>
                <a:solidFill>
                  <a:schemeClr val="lt1"/>
                </a:solidFill>
              </a:defRPr>
            </a:lvl9pPr>
          </a:lstStyle>
          <a:p/>
        </p:txBody>
      </p:sp>
      <p:sp>
        <p:nvSpPr>
          <p:cNvPr id="270" name="Google Shape;270;p11"/>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71" name="Shape 271"/>
        <p:cNvGrpSpPr/>
        <p:nvPr/>
      </p:nvGrpSpPr>
      <p:grpSpPr>
        <a:xfrm>
          <a:off x="0" y="0"/>
          <a:ext cx="0" cy="0"/>
          <a:chOff x="0" y="0"/>
          <a:chExt cx="0" cy="0"/>
        </a:xfrm>
      </p:grpSpPr>
      <p:sp>
        <p:nvSpPr>
          <p:cNvPr id="272" name="Google Shape;272;p12"/>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dk1"/>
        </a:solidFill>
      </p:bgPr>
    </p:bg>
    <p:spTree>
      <p:nvGrpSpPr>
        <p:cNvPr id="49" name="Shape 49"/>
        <p:cNvGrpSpPr/>
        <p:nvPr/>
      </p:nvGrpSpPr>
      <p:grpSpPr>
        <a:xfrm>
          <a:off x="0" y="0"/>
          <a:ext cx="0" cy="0"/>
          <a:chOff x="0" y="0"/>
          <a:chExt cx="0" cy="0"/>
        </a:xfrm>
      </p:grpSpPr>
      <p:grpSp>
        <p:nvGrpSpPr>
          <p:cNvPr id="50" name="Google Shape;50;p3"/>
          <p:cNvGrpSpPr/>
          <p:nvPr/>
        </p:nvGrpSpPr>
        <p:grpSpPr>
          <a:xfrm>
            <a:off x="146769" y="3406"/>
            <a:ext cx="1233215" cy="1384535"/>
            <a:chOff x="146769" y="3406"/>
            <a:chExt cx="1233215" cy="1384535"/>
          </a:xfrm>
        </p:grpSpPr>
        <p:grpSp>
          <p:nvGrpSpPr>
            <p:cNvPr id="51" name="Google Shape;51;p3"/>
            <p:cNvGrpSpPr/>
            <p:nvPr/>
          </p:nvGrpSpPr>
          <p:grpSpPr>
            <a:xfrm>
              <a:off x="1063183" y="3406"/>
              <a:ext cx="316800" cy="688513"/>
              <a:chOff x="1063183" y="3406"/>
              <a:chExt cx="316800" cy="688513"/>
            </a:xfrm>
          </p:grpSpPr>
          <p:sp>
            <p:nvSpPr>
              <p:cNvPr id="52" name="Google Shape;52;p3"/>
              <p:cNvSpPr/>
              <p:nvPr/>
            </p:nvSpPr>
            <p:spPr>
              <a:xfrm rot="10800000">
                <a:off x="1063183" y="3419"/>
                <a:ext cx="316800" cy="688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3"/>
              <p:cNvSpPr/>
              <p:nvPr/>
            </p:nvSpPr>
            <p:spPr>
              <a:xfrm rot="10800000">
                <a:off x="1063183" y="3406"/>
                <a:ext cx="316800" cy="340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54" name="Google Shape;54;p3"/>
            <p:cNvGrpSpPr/>
            <p:nvPr/>
          </p:nvGrpSpPr>
          <p:grpSpPr>
            <a:xfrm>
              <a:off x="604976" y="3406"/>
              <a:ext cx="316800" cy="1036524"/>
              <a:chOff x="604976" y="3406"/>
              <a:chExt cx="316800" cy="1036524"/>
            </a:xfrm>
          </p:grpSpPr>
          <p:sp>
            <p:nvSpPr>
              <p:cNvPr id="55" name="Google Shape;55;p3"/>
              <p:cNvSpPr/>
              <p:nvPr/>
            </p:nvSpPr>
            <p:spPr>
              <a:xfrm rot="10800000">
                <a:off x="604976" y="3419"/>
                <a:ext cx="316800" cy="688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 name="Google Shape;56;p3"/>
              <p:cNvSpPr/>
              <p:nvPr/>
            </p:nvSpPr>
            <p:spPr>
              <a:xfrm rot="10800000">
                <a:off x="604976" y="3430"/>
                <a:ext cx="316800" cy="1036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 name="Google Shape;57;p3"/>
              <p:cNvSpPr/>
              <p:nvPr/>
            </p:nvSpPr>
            <p:spPr>
              <a:xfrm rot="10800000">
                <a:off x="604976" y="3406"/>
                <a:ext cx="316800" cy="340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58" name="Google Shape;58;p3"/>
            <p:cNvGrpSpPr/>
            <p:nvPr/>
          </p:nvGrpSpPr>
          <p:grpSpPr>
            <a:xfrm>
              <a:off x="146769" y="3406"/>
              <a:ext cx="316800" cy="1384535"/>
              <a:chOff x="146769" y="3406"/>
              <a:chExt cx="316800" cy="1384535"/>
            </a:xfrm>
          </p:grpSpPr>
          <p:sp>
            <p:nvSpPr>
              <p:cNvPr id="59" name="Google Shape;59;p3"/>
              <p:cNvSpPr/>
              <p:nvPr/>
            </p:nvSpPr>
            <p:spPr>
              <a:xfrm rot="10800000">
                <a:off x="146769" y="3419"/>
                <a:ext cx="316800" cy="688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p3"/>
              <p:cNvSpPr/>
              <p:nvPr/>
            </p:nvSpPr>
            <p:spPr>
              <a:xfrm rot="10800000">
                <a:off x="146769" y="3441"/>
                <a:ext cx="316800" cy="1384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 name="Google Shape;61;p3"/>
              <p:cNvSpPr/>
              <p:nvPr/>
            </p:nvSpPr>
            <p:spPr>
              <a:xfrm rot="10800000">
                <a:off x="146769" y="3430"/>
                <a:ext cx="316800" cy="1036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 name="Google Shape;62;p3"/>
              <p:cNvSpPr/>
              <p:nvPr/>
            </p:nvSpPr>
            <p:spPr>
              <a:xfrm rot="10800000">
                <a:off x="146769" y="3406"/>
                <a:ext cx="316800" cy="340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63" name="Google Shape;63;p3"/>
          <p:cNvGrpSpPr/>
          <p:nvPr/>
        </p:nvGrpSpPr>
        <p:grpSpPr>
          <a:xfrm>
            <a:off x="6775084" y="2904008"/>
            <a:ext cx="2186148" cy="2239500"/>
            <a:chOff x="6775084" y="2904008"/>
            <a:chExt cx="2186148" cy="2239500"/>
          </a:xfrm>
        </p:grpSpPr>
        <p:grpSp>
          <p:nvGrpSpPr>
            <p:cNvPr id="64" name="Google Shape;64;p3"/>
            <p:cNvGrpSpPr/>
            <p:nvPr/>
          </p:nvGrpSpPr>
          <p:grpSpPr>
            <a:xfrm>
              <a:off x="6775084" y="4253708"/>
              <a:ext cx="409500" cy="889800"/>
              <a:chOff x="6775084" y="4253708"/>
              <a:chExt cx="409500" cy="889800"/>
            </a:xfrm>
          </p:grpSpPr>
          <p:sp>
            <p:nvSpPr>
              <p:cNvPr id="65" name="Google Shape;65;p3"/>
              <p:cNvSpPr/>
              <p:nvPr/>
            </p:nvSpPr>
            <p:spPr>
              <a:xfrm>
                <a:off x="6775084" y="4253708"/>
                <a:ext cx="409500" cy="8898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 name="Google Shape;66;p3"/>
              <p:cNvSpPr/>
              <p:nvPr/>
            </p:nvSpPr>
            <p:spPr>
              <a:xfrm>
                <a:off x="6775084" y="4703408"/>
                <a:ext cx="409500" cy="4401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67" name="Google Shape;67;p3"/>
            <p:cNvGrpSpPr/>
            <p:nvPr/>
          </p:nvGrpSpPr>
          <p:grpSpPr>
            <a:xfrm>
              <a:off x="7367299" y="3804008"/>
              <a:ext cx="409500" cy="1339500"/>
              <a:chOff x="7367299" y="3804008"/>
              <a:chExt cx="409500" cy="1339500"/>
            </a:xfrm>
          </p:grpSpPr>
          <p:sp>
            <p:nvSpPr>
              <p:cNvPr id="68" name="Google Shape;68;p3"/>
              <p:cNvSpPr/>
              <p:nvPr/>
            </p:nvSpPr>
            <p:spPr>
              <a:xfrm>
                <a:off x="7367299" y="4253708"/>
                <a:ext cx="409500" cy="8898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 name="Google Shape;69;p3"/>
              <p:cNvSpPr/>
              <p:nvPr/>
            </p:nvSpPr>
            <p:spPr>
              <a:xfrm>
                <a:off x="7367299" y="3804008"/>
                <a:ext cx="409500" cy="1339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 name="Google Shape;70;p3"/>
              <p:cNvSpPr/>
              <p:nvPr/>
            </p:nvSpPr>
            <p:spPr>
              <a:xfrm>
                <a:off x="7367299" y="4703408"/>
                <a:ext cx="409500" cy="4401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71" name="Google Shape;71;p3"/>
            <p:cNvGrpSpPr/>
            <p:nvPr/>
          </p:nvGrpSpPr>
          <p:grpSpPr>
            <a:xfrm>
              <a:off x="7959516" y="3354008"/>
              <a:ext cx="409500" cy="1789500"/>
              <a:chOff x="7959516" y="3354008"/>
              <a:chExt cx="409500" cy="1789500"/>
            </a:xfrm>
          </p:grpSpPr>
          <p:sp>
            <p:nvSpPr>
              <p:cNvPr id="72" name="Google Shape;72;p3"/>
              <p:cNvSpPr/>
              <p:nvPr/>
            </p:nvSpPr>
            <p:spPr>
              <a:xfrm>
                <a:off x="7959516" y="4253708"/>
                <a:ext cx="409500" cy="8898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3"/>
              <p:cNvSpPr/>
              <p:nvPr/>
            </p:nvSpPr>
            <p:spPr>
              <a:xfrm>
                <a:off x="7959516" y="3354008"/>
                <a:ext cx="409500" cy="1789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3"/>
              <p:cNvSpPr/>
              <p:nvPr/>
            </p:nvSpPr>
            <p:spPr>
              <a:xfrm>
                <a:off x="7959516" y="3804008"/>
                <a:ext cx="409500" cy="1339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 name="Google Shape;75;p3"/>
              <p:cNvSpPr/>
              <p:nvPr/>
            </p:nvSpPr>
            <p:spPr>
              <a:xfrm>
                <a:off x="7959516" y="4703408"/>
                <a:ext cx="409500" cy="4401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76" name="Google Shape;76;p3"/>
            <p:cNvGrpSpPr/>
            <p:nvPr/>
          </p:nvGrpSpPr>
          <p:grpSpPr>
            <a:xfrm>
              <a:off x="8551731" y="2904008"/>
              <a:ext cx="409500" cy="2239500"/>
              <a:chOff x="8551731" y="2904008"/>
              <a:chExt cx="409500" cy="2239500"/>
            </a:xfrm>
          </p:grpSpPr>
          <p:sp>
            <p:nvSpPr>
              <p:cNvPr id="77" name="Google Shape;77;p3"/>
              <p:cNvSpPr/>
              <p:nvPr/>
            </p:nvSpPr>
            <p:spPr>
              <a:xfrm>
                <a:off x="8551731" y="4253708"/>
                <a:ext cx="409500" cy="8898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 name="Google Shape;78;p3"/>
              <p:cNvSpPr/>
              <p:nvPr/>
            </p:nvSpPr>
            <p:spPr>
              <a:xfrm>
                <a:off x="8551731" y="3354008"/>
                <a:ext cx="409500" cy="1789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3"/>
              <p:cNvSpPr/>
              <p:nvPr/>
            </p:nvSpPr>
            <p:spPr>
              <a:xfrm>
                <a:off x="8551731" y="3804008"/>
                <a:ext cx="409500" cy="1339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3"/>
              <p:cNvSpPr/>
              <p:nvPr/>
            </p:nvSpPr>
            <p:spPr>
              <a:xfrm>
                <a:off x="8551731" y="2904008"/>
                <a:ext cx="409500" cy="2239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 name="Google Shape;81;p3"/>
              <p:cNvSpPr/>
              <p:nvPr/>
            </p:nvSpPr>
            <p:spPr>
              <a:xfrm>
                <a:off x="8551731" y="4703408"/>
                <a:ext cx="409500" cy="4401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sp>
        <p:nvSpPr>
          <p:cNvPr id="82" name="Google Shape;82;p3"/>
          <p:cNvSpPr txBox="1"/>
          <p:nvPr>
            <p:ph type="title"/>
          </p:nvPr>
        </p:nvSpPr>
        <p:spPr>
          <a:xfrm>
            <a:off x="824000" y="1613825"/>
            <a:ext cx="5857800" cy="18729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p:txBody>
      </p:sp>
      <p:sp>
        <p:nvSpPr>
          <p:cNvPr id="83" name="Google Shape;83;p3"/>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84" name="Shape 84"/>
        <p:cNvGrpSpPr/>
        <p:nvPr/>
      </p:nvGrpSpPr>
      <p:grpSpPr>
        <a:xfrm>
          <a:off x="0" y="0"/>
          <a:ext cx="0" cy="0"/>
          <a:chOff x="0" y="0"/>
          <a:chExt cx="0" cy="0"/>
        </a:xfrm>
      </p:grpSpPr>
      <p:grpSp>
        <p:nvGrpSpPr>
          <p:cNvPr id="85" name="Google Shape;85;p4"/>
          <p:cNvGrpSpPr/>
          <p:nvPr/>
        </p:nvGrpSpPr>
        <p:grpSpPr>
          <a:xfrm>
            <a:off x="625966" y="299376"/>
            <a:ext cx="999312" cy="999312"/>
            <a:chOff x="348199" y="179450"/>
            <a:chExt cx="1116300" cy="1116300"/>
          </a:xfrm>
        </p:grpSpPr>
        <p:sp>
          <p:nvSpPr>
            <p:cNvPr id="86" name="Google Shape;86;p4"/>
            <p:cNvSpPr/>
            <p:nvPr/>
          </p:nvSpPr>
          <p:spPr>
            <a:xfrm rot="-5400000">
              <a:off x="574557" y="405788"/>
              <a:ext cx="663600" cy="6636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4"/>
            <p:cNvSpPr/>
            <p:nvPr/>
          </p:nvSpPr>
          <p:spPr>
            <a:xfrm rot="-5400000">
              <a:off x="348199" y="179450"/>
              <a:ext cx="1116300" cy="11163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88" name="Google Shape;88;p4"/>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89" name="Google Shape;89;p4"/>
          <p:cNvSpPr txBox="1"/>
          <p:nvPr>
            <p:ph idx="1" type="body"/>
          </p:nvPr>
        </p:nvSpPr>
        <p:spPr>
          <a:xfrm>
            <a:off x="1303800" y="1990050"/>
            <a:ext cx="7030500" cy="25416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90" name="Google Shape;90;p4"/>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91" name="Shape 91"/>
        <p:cNvGrpSpPr/>
        <p:nvPr/>
      </p:nvGrpSpPr>
      <p:grpSpPr>
        <a:xfrm>
          <a:off x="0" y="0"/>
          <a:ext cx="0" cy="0"/>
          <a:chOff x="0" y="0"/>
          <a:chExt cx="0" cy="0"/>
        </a:xfrm>
      </p:grpSpPr>
      <p:grpSp>
        <p:nvGrpSpPr>
          <p:cNvPr id="92" name="Google Shape;92;p5"/>
          <p:cNvGrpSpPr/>
          <p:nvPr/>
        </p:nvGrpSpPr>
        <p:grpSpPr>
          <a:xfrm>
            <a:off x="625966" y="299376"/>
            <a:ext cx="999312" cy="999312"/>
            <a:chOff x="348199" y="179450"/>
            <a:chExt cx="1116300" cy="1116300"/>
          </a:xfrm>
        </p:grpSpPr>
        <p:sp>
          <p:nvSpPr>
            <p:cNvPr id="93" name="Google Shape;93;p5"/>
            <p:cNvSpPr/>
            <p:nvPr/>
          </p:nvSpPr>
          <p:spPr>
            <a:xfrm rot="-5400000">
              <a:off x="574557" y="405788"/>
              <a:ext cx="663600" cy="6636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5"/>
            <p:cNvSpPr/>
            <p:nvPr/>
          </p:nvSpPr>
          <p:spPr>
            <a:xfrm rot="-5400000">
              <a:off x="348199" y="179450"/>
              <a:ext cx="1116300" cy="11163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95" name="Google Shape;95;p5"/>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96" name="Google Shape;96;p5"/>
          <p:cNvSpPr txBox="1"/>
          <p:nvPr>
            <p:ph idx="1" type="body"/>
          </p:nvPr>
        </p:nvSpPr>
        <p:spPr>
          <a:xfrm>
            <a:off x="1303800" y="1990050"/>
            <a:ext cx="3430500" cy="25416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97" name="Google Shape;97;p5"/>
          <p:cNvSpPr txBox="1"/>
          <p:nvPr>
            <p:ph idx="2" type="body"/>
          </p:nvPr>
        </p:nvSpPr>
        <p:spPr>
          <a:xfrm>
            <a:off x="4903650" y="1990050"/>
            <a:ext cx="3430500" cy="25416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98" name="Google Shape;98;p5"/>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99" name="Shape 99"/>
        <p:cNvGrpSpPr/>
        <p:nvPr/>
      </p:nvGrpSpPr>
      <p:grpSpPr>
        <a:xfrm>
          <a:off x="0" y="0"/>
          <a:ext cx="0" cy="0"/>
          <a:chOff x="0" y="0"/>
          <a:chExt cx="0" cy="0"/>
        </a:xfrm>
      </p:grpSpPr>
      <p:grpSp>
        <p:nvGrpSpPr>
          <p:cNvPr id="100" name="Google Shape;100;p6"/>
          <p:cNvGrpSpPr/>
          <p:nvPr/>
        </p:nvGrpSpPr>
        <p:grpSpPr>
          <a:xfrm>
            <a:off x="625966" y="299376"/>
            <a:ext cx="999312" cy="999312"/>
            <a:chOff x="348199" y="179450"/>
            <a:chExt cx="1116300" cy="1116300"/>
          </a:xfrm>
        </p:grpSpPr>
        <p:sp>
          <p:nvSpPr>
            <p:cNvPr id="101" name="Google Shape;101;p6"/>
            <p:cNvSpPr/>
            <p:nvPr/>
          </p:nvSpPr>
          <p:spPr>
            <a:xfrm rot="-5400000">
              <a:off x="574557" y="405788"/>
              <a:ext cx="663600" cy="6636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6"/>
            <p:cNvSpPr/>
            <p:nvPr/>
          </p:nvSpPr>
          <p:spPr>
            <a:xfrm rot="-5400000">
              <a:off x="348199" y="179450"/>
              <a:ext cx="1116300" cy="11163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03" name="Google Shape;103;p6"/>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04" name="Google Shape;104;p6"/>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105" name="Shape 105"/>
        <p:cNvGrpSpPr/>
        <p:nvPr/>
      </p:nvGrpSpPr>
      <p:grpSpPr>
        <a:xfrm>
          <a:off x="0" y="0"/>
          <a:ext cx="0" cy="0"/>
          <a:chOff x="0" y="0"/>
          <a:chExt cx="0" cy="0"/>
        </a:xfrm>
      </p:grpSpPr>
      <p:grpSp>
        <p:nvGrpSpPr>
          <p:cNvPr id="106" name="Google Shape;106;p7"/>
          <p:cNvGrpSpPr/>
          <p:nvPr/>
        </p:nvGrpSpPr>
        <p:grpSpPr>
          <a:xfrm>
            <a:off x="625966" y="299376"/>
            <a:ext cx="999312" cy="999312"/>
            <a:chOff x="348199" y="179450"/>
            <a:chExt cx="1116300" cy="1116300"/>
          </a:xfrm>
        </p:grpSpPr>
        <p:sp>
          <p:nvSpPr>
            <p:cNvPr id="107" name="Google Shape;107;p7"/>
            <p:cNvSpPr/>
            <p:nvPr/>
          </p:nvSpPr>
          <p:spPr>
            <a:xfrm rot="-5400000">
              <a:off x="574557" y="405788"/>
              <a:ext cx="663600" cy="6636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7"/>
            <p:cNvSpPr/>
            <p:nvPr/>
          </p:nvSpPr>
          <p:spPr>
            <a:xfrm rot="-5400000">
              <a:off x="348199" y="179450"/>
              <a:ext cx="1116300" cy="11163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09" name="Google Shape;109;p7"/>
          <p:cNvSpPr txBox="1"/>
          <p:nvPr>
            <p:ph type="title"/>
          </p:nvPr>
        </p:nvSpPr>
        <p:spPr>
          <a:xfrm>
            <a:off x="1303800" y="598575"/>
            <a:ext cx="3312000" cy="15900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10" name="Google Shape;110;p7"/>
          <p:cNvSpPr txBox="1"/>
          <p:nvPr>
            <p:ph idx="1" type="body"/>
          </p:nvPr>
        </p:nvSpPr>
        <p:spPr>
          <a:xfrm>
            <a:off x="1303800" y="2309675"/>
            <a:ext cx="3312000" cy="22218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111" name="Google Shape;111;p7"/>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dk1"/>
        </a:solidFill>
      </p:bgPr>
    </p:bg>
    <p:spTree>
      <p:nvGrpSpPr>
        <p:cNvPr id="112" name="Shape 112"/>
        <p:cNvGrpSpPr/>
        <p:nvPr/>
      </p:nvGrpSpPr>
      <p:grpSpPr>
        <a:xfrm>
          <a:off x="0" y="0"/>
          <a:ext cx="0" cy="0"/>
          <a:chOff x="0" y="0"/>
          <a:chExt cx="0" cy="0"/>
        </a:xfrm>
      </p:grpSpPr>
      <p:grpSp>
        <p:nvGrpSpPr>
          <p:cNvPr id="113" name="Google Shape;113;p8"/>
          <p:cNvGrpSpPr/>
          <p:nvPr/>
        </p:nvGrpSpPr>
        <p:grpSpPr>
          <a:xfrm>
            <a:off x="6866714" y="1306"/>
            <a:ext cx="2267451" cy="2601690"/>
            <a:chOff x="6790514" y="1306"/>
            <a:chExt cx="2267451" cy="2601690"/>
          </a:xfrm>
        </p:grpSpPr>
        <p:grpSp>
          <p:nvGrpSpPr>
            <p:cNvPr id="114" name="Google Shape;114;p8"/>
            <p:cNvGrpSpPr/>
            <p:nvPr/>
          </p:nvGrpSpPr>
          <p:grpSpPr>
            <a:xfrm>
              <a:off x="7067465" y="1306"/>
              <a:ext cx="1990500" cy="1990200"/>
              <a:chOff x="7067465" y="1306"/>
              <a:chExt cx="1990500" cy="1990200"/>
            </a:xfrm>
          </p:grpSpPr>
          <p:sp>
            <p:nvSpPr>
              <p:cNvPr id="115" name="Google Shape;115;p8"/>
              <p:cNvSpPr/>
              <p:nvPr/>
            </p:nvSpPr>
            <p:spPr>
              <a:xfrm rot="-8648551">
                <a:off x="7594313" y="527721"/>
                <a:ext cx="937226" cy="937226"/>
              </a:xfrm>
              <a:prstGeom prst="ellipse">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8"/>
              <p:cNvSpPr/>
              <p:nvPr/>
            </p:nvSpPr>
            <p:spPr>
              <a:xfrm rot="-8648551">
                <a:off x="7594313" y="527721"/>
                <a:ext cx="937226" cy="937226"/>
              </a:xfrm>
              <a:prstGeom prst="pie">
                <a:avLst>
                  <a:gd fmla="val 19376841" name="adj1"/>
                  <a:gd fmla="val 12313574"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8"/>
              <p:cNvSpPr/>
              <p:nvPr/>
            </p:nvSpPr>
            <p:spPr>
              <a:xfrm rot="-8649154">
                <a:off x="7349891" y="283705"/>
                <a:ext cx="1425647" cy="1425404"/>
              </a:xfrm>
              <a:prstGeom prst="ellipse">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18" name="Google Shape;118;p8"/>
            <p:cNvGrpSpPr/>
            <p:nvPr/>
          </p:nvGrpSpPr>
          <p:grpSpPr>
            <a:xfrm>
              <a:off x="8207126" y="1807996"/>
              <a:ext cx="795000" cy="795000"/>
              <a:chOff x="8207126" y="1807996"/>
              <a:chExt cx="795000" cy="795000"/>
            </a:xfrm>
          </p:grpSpPr>
          <p:sp>
            <p:nvSpPr>
              <p:cNvPr id="119" name="Google Shape;119;p8"/>
              <p:cNvSpPr/>
              <p:nvPr/>
            </p:nvSpPr>
            <p:spPr>
              <a:xfrm rot="2152054">
                <a:off x="8319942" y="1920813"/>
                <a:ext cx="569367" cy="569367"/>
              </a:xfrm>
              <a:prstGeom prst="ellipse">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p8"/>
              <p:cNvSpPr/>
              <p:nvPr/>
            </p:nvSpPr>
            <p:spPr>
              <a:xfrm rot="2150259">
                <a:off x="8408218" y="2008610"/>
                <a:ext cx="393004" cy="393004"/>
              </a:xfrm>
              <a:prstGeom prst="ellipse">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 name="Google Shape;121;p8"/>
              <p:cNvSpPr/>
              <p:nvPr/>
            </p:nvSpPr>
            <p:spPr>
              <a:xfrm rot="2150259">
                <a:off x="8408218" y="2008610"/>
                <a:ext cx="393004" cy="393004"/>
              </a:xfrm>
              <a:prstGeom prst="pie">
                <a:avLst>
                  <a:gd fmla="val 5699893" name="adj1"/>
                  <a:gd fmla="val 12313574"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22" name="Google Shape;122;p8"/>
            <p:cNvGrpSpPr/>
            <p:nvPr/>
          </p:nvGrpSpPr>
          <p:grpSpPr>
            <a:xfrm>
              <a:off x="6790514" y="118857"/>
              <a:ext cx="548700" cy="548700"/>
              <a:chOff x="6790514" y="118857"/>
              <a:chExt cx="548700" cy="548700"/>
            </a:xfrm>
          </p:grpSpPr>
          <p:sp>
            <p:nvSpPr>
              <p:cNvPr id="123" name="Google Shape;123;p8"/>
              <p:cNvSpPr/>
              <p:nvPr/>
            </p:nvSpPr>
            <p:spPr>
              <a:xfrm rot="2150259">
                <a:off x="6868362" y="196705"/>
                <a:ext cx="393004" cy="393004"/>
              </a:xfrm>
              <a:prstGeom prst="ellipse">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8"/>
              <p:cNvSpPr/>
              <p:nvPr/>
            </p:nvSpPr>
            <p:spPr>
              <a:xfrm rot="2150259">
                <a:off x="6868362" y="196705"/>
                <a:ext cx="393004" cy="393004"/>
              </a:xfrm>
              <a:prstGeom prst="pie">
                <a:avLst>
                  <a:gd fmla="val 5699893" name="adj1"/>
                  <a:gd fmla="val 12313574"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sp>
        <p:nvSpPr>
          <p:cNvPr id="125" name="Google Shape;125;p8"/>
          <p:cNvSpPr txBox="1"/>
          <p:nvPr>
            <p:ph type="title"/>
          </p:nvPr>
        </p:nvSpPr>
        <p:spPr>
          <a:xfrm>
            <a:off x="824000" y="763600"/>
            <a:ext cx="5857800" cy="35733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p:txBody>
      </p:sp>
      <p:sp>
        <p:nvSpPr>
          <p:cNvPr id="126" name="Google Shape;126;p8"/>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127" name="Shape 127"/>
        <p:cNvGrpSpPr/>
        <p:nvPr/>
      </p:nvGrpSpPr>
      <p:grpSpPr>
        <a:xfrm>
          <a:off x="0" y="0"/>
          <a:ext cx="0" cy="0"/>
          <a:chOff x="0" y="0"/>
          <a:chExt cx="0" cy="0"/>
        </a:xfrm>
      </p:grpSpPr>
      <p:grpSp>
        <p:nvGrpSpPr>
          <p:cNvPr id="128" name="Google Shape;128;p9"/>
          <p:cNvGrpSpPr/>
          <p:nvPr/>
        </p:nvGrpSpPr>
        <p:grpSpPr>
          <a:xfrm>
            <a:off x="625966" y="299376"/>
            <a:ext cx="999312" cy="999312"/>
            <a:chOff x="348199" y="179450"/>
            <a:chExt cx="1116300" cy="1116300"/>
          </a:xfrm>
        </p:grpSpPr>
        <p:sp>
          <p:nvSpPr>
            <p:cNvPr id="129" name="Google Shape;129;p9"/>
            <p:cNvSpPr/>
            <p:nvPr/>
          </p:nvSpPr>
          <p:spPr>
            <a:xfrm rot="-5400000">
              <a:off x="574557" y="405788"/>
              <a:ext cx="663600" cy="6636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 name="Google Shape;130;p9"/>
            <p:cNvSpPr/>
            <p:nvPr/>
          </p:nvSpPr>
          <p:spPr>
            <a:xfrm rot="-5400000">
              <a:off x="348199" y="179450"/>
              <a:ext cx="1116300" cy="11163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31" name="Google Shape;131;p9"/>
          <p:cNvSpPr txBox="1"/>
          <p:nvPr>
            <p:ph type="title"/>
          </p:nvPr>
        </p:nvSpPr>
        <p:spPr>
          <a:xfrm>
            <a:off x="1303800" y="598575"/>
            <a:ext cx="3430500" cy="1990200"/>
          </a:xfrm>
          <a:prstGeom prst="rect">
            <a:avLst/>
          </a:prstGeom>
          <a:ln cap="flat" cmpd="sng" w="9525">
            <a:solidFill>
              <a:schemeClr val="lt1"/>
            </a:solidFill>
            <a:prstDash val="solid"/>
            <a:round/>
            <a:headEnd len="sm" w="sm" type="none"/>
            <a:tailEnd len="sm" w="sm" type="none"/>
          </a:ln>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32" name="Google Shape;132;p9"/>
          <p:cNvSpPr txBox="1"/>
          <p:nvPr>
            <p:ph idx="1" type="subTitle"/>
          </p:nvPr>
        </p:nvSpPr>
        <p:spPr>
          <a:xfrm>
            <a:off x="1303800" y="2743203"/>
            <a:ext cx="3430500" cy="726000"/>
          </a:xfrm>
          <a:prstGeom prst="rect">
            <a:avLst/>
          </a:prstGeom>
          <a:ln cap="flat" cmpd="sng" w="9525">
            <a:solidFill>
              <a:schemeClr val="lt1"/>
            </a:solidFill>
            <a:prstDash val="solid"/>
            <a:round/>
            <a:headEnd len="sm" w="sm" type="none"/>
            <a:tailEnd len="sm" w="sm" type="none"/>
          </a:ln>
        </p:spPr>
        <p:txBody>
          <a:bodyPr anchorCtr="0" anchor="t" bIns="91425" lIns="91425" spcFirstLastPara="1" rIns="91425" wrap="square" tIns="91425">
            <a:normAutofit/>
          </a:bodyPr>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p:txBody>
      </p:sp>
      <p:sp>
        <p:nvSpPr>
          <p:cNvPr id="133" name="Google Shape;133;p9"/>
          <p:cNvSpPr txBox="1"/>
          <p:nvPr>
            <p:ph idx="2" type="body"/>
          </p:nvPr>
        </p:nvSpPr>
        <p:spPr>
          <a:xfrm>
            <a:off x="4903700" y="661000"/>
            <a:ext cx="3430500" cy="3870600"/>
          </a:xfrm>
          <a:prstGeom prst="rect">
            <a:avLst/>
          </a:prstGeom>
          <a:ln cap="flat" cmpd="sng" w="9525">
            <a:solidFill>
              <a:schemeClr val="lt1"/>
            </a:solidFill>
            <a:prstDash val="solid"/>
            <a:round/>
            <a:headEnd len="sm" w="sm" type="none"/>
            <a:tailEnd len="sm" w="sm" type="none"/>
          </a:ln>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134" name="Google Shape;134;p9"/>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135" name="Shape 135"/>
        <p:cNvGrpSpPr/>
        <p:nvPr/>
      </p:nvGrpSpPr>
      <p:grpSpPr>
        <a:xfrm>
          <a:off x="0" y="0"/>
          <a:ext cx="0" cy="0"/>
          <a:chOff x="0" y="0"/>
          <a:chExt cx="0" cy="0"/>
        </a:xfrm>
      </p:grpSpPr>
      <p:grpSp>
        <p:nvGrpSpPr>
          <p:cNvPr id="136" name="Google Shape;136;p10"/>
          <p:cNvGrpSpPr/>
          <p:nvPr/>
        </p:nvGrpSpPr>
        <p:grpSpPr>
          <a:xfrm>
            <a:off x="713373" y="3847119"/>
            <a:ext cx="825392" cy="825392"/>
            <a:chOff x="348199" y="179450"/>
            <a:chExt cx="1116300" cy="1116300"/>
          </a:xfrm>
        </p:grpSpPr>
        <p:sp>
          <p:nvSpPr>
            <p:cNvPr id="137" name="Google Shape;137;p10"/>
            <p:cNvSpPr/>
            <p:nvPr/>
          </p:nvSpPr>
          <p:spPr>
            <a:xfrm rot="-5400000">
              <a:off x="574557" y="405788"/>
              <a:ext cx="663600" cy="6636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8" name="Google Shape;138;p10"/>
            <p:cNvSpPr/>
            <p:nvPr/>
          </p:nvSpPr>
          <p:spPr>
            <a:xfrm rot="-5400000">
              <a:off x="348199" y="179450"/>
              <a:ext cx="1116300" cy="11163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39" name="Google Shape;139;p10"/>
          <p:cNvSpPr txBox="1"/>
          <p:nvPr>
            <p:ph idx="1" type="body"/>
          </p:nvPr>
        </p:nvSpPr>
        <p:spPr>
          <a:xfrm>
            <a:off x="1303800" y="4138975"/>
            <a:ext cx="5843100" cy="534900"/>
          </a:xfrm>
          <a:prstGeom prst="rect">
            <a:avLst/>
          </a:prstGeom>
        </p:spPr>
        <p:txBody>
          <a:bodyPr anchorCtr="0" anchor="t" bIns="91425" lIns="91425" spcFirstLastPara="1" rIns="91425" wrap="square" tIns="91425">
            <a:normAutofit/>
          </a:bodyPr>
          <a:lstStyle>
            <a:lvl1pPr indent="-228600" lvl="0" marL="457200">
              <a:lnSpc>
                <a:spcPct val="100000"/>
              </a:lnSpc>
              <a:spcBef>
                <a:spcPts val="0"/>
              </a:spcBef>
              <a:spcAft>
                <a:spcPts val="0"/>
              </a:spcAft>
              <a:buSzPts val="1300"/>
              <a:buNone/>
              <a:defRPr/>
            </a:lvl1pPr>
          </a:lstStyle>
          <a:p/>
        </p:txBody>
      </p:sp>
      <p:sp>
        <p:nvSpPr>
          <p:cNvPr id="140" name="Google Shape;140;p10"/>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momentum">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1pPr>
            <a:lvl2pPr lvl="1">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2pPr>
            <a:lvl3pPr lvl="2">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3pPr>
            <a:lvl4pPr lvl="3">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4pPr>
            <a:lvl5pPr lvl="4">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5pPr>
            <a:lvl6pPr lvl="5">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6pPr>
            <a:lvl7pPr lvl="6">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7pPr>
            <a:lvl8pPr lvl="7">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8pPr>
            <a:lvl9pPr lvl="8">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11150" lvl="0" marL="457200">
              <a:lnSpc>
                <a:spcPct val="115000"/>
              </a:lnSpc>
              <a:spcBef>
                <a:spcPts val="0"/>
              </a:spcBef>
              <a:spcAft>
                <a:spcPts val="0"/>
              </a:spcAft>
              <a:buClr>
                <a:schemeClr val="dk2"/>
              </a:buClr>
              <a:buSzPts val="1300"/>
              <a:buFont typeface="Nunito"/>
              <a:buChar char="●"/>
              <a:defRPr sz="1300">
                <a:solidFill>
                  <a:schemeClr val="dk2"/>
                </a:solidFill>
                <a:latin typeface="Nunito"/>
                <a:ea typeface="Nunito"/>
                <a:cs typeface="Nunito"/>
                <a:sym typeface="Nunito"/>
              </a:defRPr>
            </a:lvl1pPr>
            <a:lvl2pPr indent="-298450" lvl="1" marL="91440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2pPr>
            <a:lvl3pPr indent="-298450" lvl="2" marL="137160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3pPr>
            <a:lvl4pPr indent="-298450" lvl="3" marL="182880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4pPr>
            <a:lvl5pPr indent="-298450" lvl="4" marL="228600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5pPr>
            <a:lvl6pPr indent="-298450" lvl="5" marL="274320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6pPr>
            <a:lvl7pPr indent="-298450" lvl="6" marL="320040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7pPr>
            <a:lvl8pPr indent="-298450" lvl="7" marL="365760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8pPr>
            <a:lvl9pPr indent="-298450" lvl="8" marL="411480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9pPr>
          </a:lstStyle>
          <a:p/>
        </p:txBody>
      </p:sp>
      <p:sp>
        <p:nvSpPr>
          <p:cNvPr id="8" name="Google Shape;8;p1"/>
          <p:cNvSpPr txBox="1"/>
          <p:nvPr>
            <p:ph idx="12" type="sldNum"/>
          </p:nvPr>
        </p:nvSpPr>
        <p:spPr>
          <a:xfrm>
            <a:off x="8451046" y="4736976"/>
            <a:ext cx="548700" cy="393600"/>
          </a:xfrm>
          <a:prstGeom prst="rect">
            <a:avLst/>
          </a:prstGeom>
          <a:noFill/>
          <a:ln>
            <a:noFill/>
          </a:ln>
        </p:spPr>
        <p:txBody>
          <a:bodyPr anchorCtr="0" anchor="ctr" bIns="91425" lIns="91425" spcFirstLastPara="1" rIns="91425" wrap="square" tIns="91425">
            <a:normAutofit/>
          </a:bodyPr>
          <a:lstStyle>
            <a:lvl1pPr lvl="0" algn="r">
              <a:buNone/>
              <a:defRPr sz="900">
                <a:solidFill>
                  <a:schemeClr val="dk2"/>
                </a:solidFill>
                <a:latin typeface="Nunito"/>
                <a:ea typeface="Nunito"/>
                <a:cs typeface="Nunito"/>
                <a:sym typeface="Nunito"/>
              </a:defRPr>
            </a:lvl1pPr>
            <a:lvl2pPr lvl="1" algn="r">
              <a:buNone/>
              <a:defRPr sz="900">
                <a:solidFill>
                  <a:schemeClr val="dk2"/>
                </a:solidFill>
                <a:latin typeface="Nunito"/>
                <a:ea typeface="Nunito"/>
                <a:cs typeface="Nunito"/>
                <a:sym typeface="Nunito"/>
              </a:defRPr>
            </a:lvl2pPr>
            <a:lvl3pPr lvl="2" algn="r">
              <a:buNone/>
              <a:defRPr sz="900">
                <a:solidFill>
                  <a:schemeClr val="dk2"/>
                </a:solidFill>
                <a:latin typeface="Nunito"/>
                <a:ea typeface="Nunito"/>
                <a:cs typeface="Nunito"/>
                <a:sym typeface="Nunito"/>
              </a:defRPr>
            </a:lvl3pPr>
            <a:lvl4pPr lvl="3" algn="r">
              <a:buNone/>
              <a:defRPr sz="900">
                <a:solidFill>
                  <a:schemeClr val="dk2"/>
                </a:solidFill>
                <a:latin typeface="Nunito"/>
                <a:ea typeface="Nunito"/>
                <a:cs typeface="Nunito"/>
                <a:sym typeface="Nunito"/>
              </a:defRPr>
            </a:lvl4pPr>
            <a:lvl5pPr lvl="4" algn="r">
              <a:buNone/>
              <a:defRPr sz="900">
                <a:solidFill>
                  <a:schemeClr val="dk2"/>
                </a:solidFill>
                <a:latin typeface="Nunito"/>
                <a:ea typeface="Nunito"/>
                <a:cs typeface="Nunito"/>
                <a:sym typeface="Nunito"/>
              </a:defRPr>
            </a:lvl5pPr>
            <a:lvl6pPr lvl="5" algn="r">
              <a:buNone/>
              <a:defRPr sz="900">
                <a:solidFill>
                  <a:schemeClr val="dk2"/>
                </a:solidFill>
                <a:latin typeface="Nunito"/>
                <a:ea typeface="Nunito"/>
                <a:cs typeface="Nunito"/>
                <a:sym typeface="Nunito"/>
              </a:defRPr>
            </a:lvl6pPr>
            <a:lvl7pPr lvl="6" algn="r">
              <a:buNone/>
              <a:defRPr sz="900">
                <a:solidFill>
                  <a:schemeClr val="dk2"/>
                </a:solidFill>
                <a:latin typeface="Nunito"/>
                <a:ea typeface="Nunito"/>
                <a:cs typeface="Nunito"/>
                <a:sym typeface="Nunito"/>
              </a:defRPr>
            </a:lvl7pPr>
            <a:lvl8pPr lvl="7" algn="r">
              <a:buNone/>
              <a:defRPr sz="900">
                <a:solidFill>
                  <a:schemeClr val="dk2"/>
                </a:solidFill>
                <a:latin typeface="Nunito"/>
                <a:ea typeface="Nunito"/>
                <a:cs typeface="Nunito"/>
                <a:sym typeface="Nunito"/>
              </a:defRPr>
            </a:lvl8pPr>
            <a:lvl9pPr lvl="8" algn="r">
              <a:buNone/>
              <a:defRPr sz="900">
                <a:solidFill>
                  <a:schemeClr val="dk2"/>
                </a:solidFill>
                <a:latin typeface="Nunito"/>
                <a:ea typeface="Nunito"/>
                <a:cs typeface="Nunito"/>
                <a:sym typeface="Nuni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3.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276" name="Shape 276"/>
        <p:cNvGrpSpPr/>
        <p:nvPr/>
      </p:nvGrpSpPr>
      <p:grpSpPr>
        <a:xfrm>
          <a:off x="0" y="0"/>
          <a:ext cx="0" cy="0"/>
          <a:chOff x="0" y="0"/>
          <a:chExt cx="0" cy="0"/>
        </a:xfrm>
      </p:grpSpPr>
      <p:sp>
        <p:nvSpPr>
          <p:cNvPr id="277" name="Google Shape;277;p13"/>
          <p:cNvSpPr txBox="1"/>
          <p:nvPr>
            <p:ph type="ctrTitle"/>
          </p:nvPr>
        </p:nvSpPr>
        <p:spPr>
          <a:xfrm>
            <a:off x="439000" y="1206950"/>
            <a:ext cx="3759600" cy="2091000"/>
          </a:xfrm>
          <a:prstGeom prst="rect">
            <a:avLst/>
          </a:prstGeom>
        </p:spPr>
        <p:txBody>
          <a:bodyPr anchorCtr="0" anchor="ctr" bIns="91425" lIns="91425" spcFirstLastPara="1" rIns="91425" wrap="square" tIns="91425">
            <a:normAutofit fontScale="90000"/>
          </a:bodyPr>
          <a:lstStyle/>
          <a:p>
            <a:pPr indent="0" lvl="0" marL="0" rtl="0" algn="l">
              <a:spcBef>
                <a:spcPts val="0"/>
              </a:spcBef>
              <a:spcAft>
                <a:spcPts val="0"/>
              </a:spcAft>
              <a:buNone/>
            </a:pPr>
            <a:r>
              <a:rPr lang="en"/>
              <a:t>GOD WRESTLING-</a:t>
            </a:r>
            <a:endParaRPr/>
          </a:p>
          <a:p>
            <a:pPr indent="0" lvl="0" marL="0" rtl="0" algn="l">
              <a:spcBef>
                <a:spcPts val="0"/>
              </a:spcBef>
              <a:spcAft>
                <a:spcPts val="0"/>
              </a:spcAft>
              <a:buNone/>
            </a:pPr>
            <a:r>
              <a:rPr lang="en"/>
              <a:t>    JACOB’S              WRESTLING            </a:t>
            </a:r>
            <a:endParaRPr/>
          </a:p>
        </p:txBody>
      </p:sp>
      <p:sp>
        <p:nvSpPr>
          <p:cNvPr id="278" name="Google Shape;278;p13"/>
          <p:cNvSpPr txBox="1"/>
          <p:nvPr>
            <p:ph idx="1" type="subTitle"/>
          </p:nvPr>
        </p:nvSpPr>
        <p:spPr>
          <a:xfrm>
            <a:off x="439000" y="2953875"/>
            <a:ext cx="4255500" cy="695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        GENESIS 32:22-23</a:t>
            </a:r>
            <a:endParaRPr/>
          </a:p>
        </p:txBody>
      </p:sp>
      <p:pic>
        <p:nvPicPr>
          <p:cNvPr id="279" name="Google Shape;279;p13"/>
          <p:cNvPicPr preferRelativeResize="0"/>
          <p:nvPr/>
        </p:nvPicPr>
        <p:blipFill>
          <a:blip r:embed="rId3">
            <a:alphaModFix/>
          </a:blip>
          <a:stretch>
            <a:fillRect/>
          </a:stretch>
        </p:blipFill>
        <p:spPr>
          <a:xfrm>
            <a:off x="5384300" y="0"/>
            <a:ext cx="3759700" cy="5143501"/>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3" name="Shape 283"/>
        <p:cNvGrpSpPr/>
        <p:nvPr/>
      </p:nvGrpSpPr>
      <p:grpSpPr>
        <a:xfrm>
          <a:off x="0" y="0"/>
          <a:ext cx="0" cy="0"/>
          <a:chOff x="0" y="0"/>
          <a:chExt cx="0" cy="0"/>
        </a:xfrm>
      </p:grpSpPr>
      <p:sp>
        <p:nvSpPr>
          <p:cNvPr id="284" name="Google Shape;284;p14"/>
          <p:cNvSpPr txBox="1"/>
          <p:nvPr>
            <p:ph type="title"/>
          </p:nvPr>
        </p:nvSpPr>
        <p:spPr>
          <a:xfrm>
            <a:off x="1303800" y="598575"/>
            <a:ext cx="7030500" cy="999300"/>
          </a:xfrm>
          <a:prstGeom prst="rect">
            <a:avLst/>
          </a:prstGeom>
          <a:solidFill>
            <a:schemeClr val="lt1"/>
          </a:solidFill>
          <a:ln cap="flat" cmpd="sng" w="9525">
            <a:solidFill>
              <a:srgbClr val="F3F3F3"/>
            </a:solidFill>
            <a:prstDash val="solid"/>
            <a:round/>
            <a:headEnd len="sm" w="sm" type="none"/>
            <a:tailEnd len="sm" w="sm" type="none"/>
          </a:ln>
        </p:spPr>
        <p:txBody>
          <a:bodyPr anchorCtr="0" anchor="t" bIns="91425" lIns="91425" spcFirstLastPara="1" rIns="91425" wrap="square" tIns="91425">
            <a:normAutofit/>
          </a:bodyPr>
          <a:lstStyle/>
          <a:p>
            <a:pPr indent="0" lvl="0" marL="0" rtl="0" algn="l">
              <a:spcBef>
                <a:spcPts val="0"/>
              </a:spcBef>
              <a:spcAft>
                <a:spcPts val="0"/>
              </a:spcAft>
              <a:buNone/>
            </a:pPr>
            <a:r>
              <a:rPr lang="en"/>
              <a:t>THE JACOB STORY </a:t>
            </a:r>
            <a:endParaRPr/>
          </a:p>
        </p:txBody>
      </p:sp>
      <p:sp>
        <p:nvSpPr>
          <p:cNvPr id="285" name="Google Shape;285;p14"/>
          <p:cNvSpPr txBox="1"/>
          <p:nvPr>
            <p:ph idx="1" type="body"/>
          </p:nvPr>
        </p:nvSpPr>
        <p:spPr>
          <a:xfrm>
            <a:off x="1303800" y="1434775"/>
            <a:ext cx="7030500" cy="3405000"/>
          </a:xfrm>
          <a:prstGeom prst="rect">
            <a:avLst/>
          </a:prstGeom>
        </p:spPr>
        <p:txBody>
          <a:bodyPr anchorCtr="0" anchor="t" bIns="91425" lIns="91425" spcFirstLastPara="1" rIns="91425" wrap="square" tIns="91425">
            <a:normAutofit fontScale="70000" lnSpcReduction="20000"/>
          </a:bodyPr>
          <a:lstStyle/>
          <a:p>
            <a:pPr indent="0" lvl="0" marL="0" rtl="0" algn="l">
              <a:spcBef>
                <a:spcPts val="0"/>
              </a:spcBef>
              <a:spcAft>
                <a:spcPts val="0"/>
              </a:spcAft>
              <a:buNone/>
            </a:pPr>
            <a:r>
              <a:rPr lang="en" sz="3500"/>
              <a:t> </a:t>
            </a:r>
            <a:r>
              <a:rPr lang="en" sz="3500">
                <a:latin typeface="Georgia"/>
                <a:ea typeface="Georgia"/>
                <a:cs typeface="Georgia"/>
                <a:sym typeface="Georgia"/>
              </a:rPr>
              <a:t>. </a:t>
            </a:r>
            <a:r>
              <a:rPr lang="en" sz="3100">
                <a:latin typeface="Georgia"/>
                <a:ea typeface="Georgia"/>
                <a:cs typeface="Georgia"/>
                <a:sym typeface="Georgia"/>
              </a:rPr>
              <a:t>Jacob son of Isaac and Rebecca. </a:t>
            </a:r>
            <a:endParaRPr sz="3100">
              <a:latin typeface="Georgia"/>
              <a:ea typeface="Georgia"/>
              <a:cs typeface="Georgia"/>
              <a:sym typeface="Georgia"/>
            </a:endParaRPr>
          </a:p>
          <a:p>
            <a:pPr indent="0" lvl="0" marL="0" rtl="0" algn="l">
              <a:spcBef>
                <a:spcPts val="1200"/>
              </a:spcBef>
              <a:spcAft>
                <a:spcPts val="0"/>
              </a:spcAft>
              <a:buNone/>
            </a:pPr>
            <a:r>
              <a:rPr lang="en" sz="3100">
                <a:latin typeface="Georgia"/>
                <a:ea typeface="Georgia"/>
                <a:cs typeface="Georgia"/>
                <a:sym typeface="Georgia"/>
              </a:rPr>
              <a:t>. Jacob stole his brother Esau Blessings, he was getting from Their father. </a:t>
            </a:r>
            <a:endParaRPr sz="3100">
              <a:latin typeface="Georgia"/>
              <a:ea typeface="Georgia"/>
              <a:cs typeface="Georgia"/>
              <a:sym typeface="Georgia"/>
            </a:endParaRPr>
          </a:p>
          <a:p>
            <a:pPr indent="0" lvl="0" marL="0" rtl="0" algn="l">
              <a:spcBef>
                <a:spcPts val="1200"/>
              </a:spcBef>
              <a:spcAft>
                <a:spcPts val="1200"/>
              </a:spcAft>
              <a:buNone/>
            </a:pPr>
            <a:r>
              <a:rPr lang="en" sz="3100">
                <a:latin typeface="Georgia"/>
                <a:ea typeface="Georgia"/>
                <a:cs typeface="Georgia"/>
                <a:sym typeface="Georgia"/>
              </a:rPr>
              <a:t>. When Esau found out he vowed to kill him. Jacob flee away. That same night he had a dream, he saw a ladder that reached from heaven to earth and saw God’s angels ascending and descending upon it. God appeared to Jacob in the dream and said to him “I am with you, I will not leave you. You will have land and a nation.”</a:t>
            </a:r>
            <a:endParaRPr sz="3100">
              <a:latin typeface="Georgia"/>
              <a:ea typeface="Georgia"/>
              <a:cs typeface="Georgia"/>
              <a:sym typeface="Georgia"/>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9" name="Shape 289"/>
        <p:cNvGrpSpPr/>
        <p:nvPr/>
      </p:nvGrpSpPr>
      <p:grpSpPr>
        <a:xfrm>
          <a:off x="0" y="0"/>
          <a:ext cx="0" cy="0"/>
          <a:chOff x="0" y="0"/>
          <a:chExt cx="0" cy="0"/>
        </a:xfrm>
      </p:grpSpPr>
      <p:sp>
        <p:nvSpPr>
          <p:cNvPr id="290" name="Google Shape;290;p15"/>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a:p>
        </p:txBody>
      </p:sp>
      <p:sp>
        <p:nvSpPr>
          <p:cNvPr id="291" name="Google Shape;291;p15"/>
          <p:cNvSpPr txBox="1"/>
          <p:nvPr>
            <p:ph idx="1" type="body"/>
          </p:nvPr>
        </p:nvSpPr>
        <p:spPr>
          <a:xfrm>
            <a:off x="1303800" y="1990050"/>
            <a:ext cx="7030500" cy="25416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pic>
        <p:nvPicPr>
          <p:cNvPr id="292" name="Google Shape;292;p15"/>
          <p:cNvPicPr preferRelativeResize="0"/>
          <p:nvPr/>
        </p:nvPicPr>
        <p:blipFill>
          <a:blip r:embed="rId3">
            <a:alphaModFix/>
          </a:blip>
          <a:stretch>
            <a:fillRect/>
          </a:stretch>
        </p:blipFill>
        <p:spPr>
          <a:xfrm>
            <a:off x="413975" y="0"/>
            <a:ext cx="8179026" cy="48827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6" name="Shape 296"/>
        <p:cNvGrpSpPr/>
        <p:nvPr/>
      </p:nvGrpSpPr>
      <p:grpSpPr>
        <a:xfrm>
          <a:off x="0" y="0"/>
          <a:ext cx="0" cy="0"/>
          <a:chOff x="0" y="0"/>
          <a:chExt cx="0" cy="0"/>
        </a:xfrm>
      </p:grpSpPr>
      <p:sp>
        <p:nvSpPr>
          <p:cNvPr id="297" name="Google Shape;297;p16"/>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JACOB WRESTLING MATCH </a:t>
            </a:r>
            <a:endParaRPr/>
          </a:p>
        </p:txBody>
      </p:sp>
      <p:sp>
        <p:nvSpPr>
          <p:cNvPr id="298" name="Google Shape;298;p16"/>
          <p:cNvSpPr txBox="1"/>
          <p:nvPr>
            <p:ph idx="1" type="body"/>
          </p:nvPr>
        </p:nvSpPr>
        <p:spPr>
          <a:xfrm>
            <a:off x="1303800" y="1370525"/>
            <a:ext cx="7379700" cy="3640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1400">
                <a:latin typeface="Georgia"/>
                <a:ea typeface="Georgia"/>
                <a:cs typeface="Georgia"/>
                <a:sym typeface="Georgia"/>
              </a:rPr>
              <a:t>. After 20 years, Jacob decide to return to his father land, to face Esau for the first time since he cheated him out of his blessing. On his way he heard his brother Esau was coming with 400 men. Jacob prayed to God that Esau won’t destroy him and his children. He sends his wives and servant to the other side of the river and he stayed </a:t>
            </a:r>
            <a:r>
              <a:rPr lang="en" sz="1400">
                <a:latin typeface="Georgia"/>
                <a:ea typeface="Georgia"/>
                <a:cs typeface="Georgia"/>
                <a:sym typeface="Georgia"/>
              </a:rPr>
              <a:t>alone.</a:t>
            </a:r>
            <a:endParaRPr sz="1400">
              <a:latin typeface="Georgia"/>
              <a:ea typeface="Georgia"/>
              <a:cs typeface="Georgia"/>
              <a:sym typeface="Georgia"/>
            </a:endParaRPr>
          </a:p>
          <a:p>
            <a:pPr indent="0" lvl="0" marL="0" rtl="0" algn="l">
              <a:spcBef>
                <a:spcPts val="1200"/>
              </a:spcBef>
              <a:spcAft>
                <a:spcPts val="0"/>
              </a:spcAft>
              <a:buNone/>
            </a:pPr>
            <a:r>
              <a:rPr lang="en" sz="1400">
                <a:latin typeface="Georgia"/>
                <a:ea typeface="Georgia"/>
                <a:cs typeface="Georgia"/>
                <a:sym typeface="Georgia"/>
              </a:rPr>
              <a:t>. This night  Jacob wrestled with a stranger till the break of day.  The stranger knew he could not prevail, so he asked jacob to let him go. Jacob refused and said to him “i will not let you go, unless you bless me.” The stranger asked Jacob for his name and changes his name to Israel. </a:t>
            </a:r>
            <a:endParaRPr sz="1400">
              <a:latin typeface="Georgia"/>
              <a:ea typeface="Georgia"/>
              <a:cs typeface="Georgia"/>
              <a:sym typeface="Georgia"/>
            </a:endParaRPr>
          </a:p>
          <a:p>
            <a:pPr indent="0" lvl="0" marL="0" rtl="0" algn="l">
              <a:spcBef>
                <a:spcPts val="1200"/>
              </a:spcBef>
              <a:spcAft>
                <a:spcPts val="0"/>
              </a:spcAft>
              <a:buNone/>
            </a:pPr>
            <a:r>
              <a:rPr lang="en" sz="1400">
                <a:solidFill>
                  <a:srgbClr val="1B1B1B"/>
                </a:solidFill>
                <a:highlight>
                  <a:srgbClr val="FFFFFF"/>
                </a:highlight>
                <a:latin typeface="Georgia"/>
                <a:ea typeface="Georgia"/>
                <a:cs typeface="Georgia"/>
                <a:sym typeface="Georgia"/>
              </a:rPr>
              <a:t>.“You have wrestled with God and man and have prevailed.”</a:t>
            </a:r>
            <a:endParaRPr sz="1400">
              <a:solidFill>
                <a:srgbClr val="1B1B1B"/>
              </a:solidFill>
              <a:highlight>
                <a:srgbClr val="FFFFFF"/>
              </a:highlight>
              <a:latin typeface="Georgia"/>
              <a:ea typeface="Georgia"/>
              <a:cs typeface="Georgia"/>
              <a:sym typeface="Georgia"/>
            </a:endParaRPr>
          </a:p>
          <a:p>
            <a:pPr indent="0" lvl="0" marL="0" rtl="0" algn="l">
              <a:spcBef>
                <a:spcPts val="1200"/>
              </a:spcBef>
              <a:spcAft>
                <a:spcPts val="1200"/>
              </a:spcAft>
              <a:buNone/>
            </a:pPr>
            <a:r>
              <a:rPr lang="en" sz="1400">
                <a:solidFill>
                  <a:srgbClr val="1B1B1B"/>
                </a:solidFill>
                <a:highlight>
                  <a:srgbClr val="FFFFFF"/>
                </a:highlight>
                <a:latin typeface="Georgia"/>
                <a:ea typeface="Georgia"/>
                <a:cs typeface="Georgia"/>
                <a:sym typeface="Georgia"/>
              </a:rPr>
              <a:t>. Jacob  named the place where he received his blessings, Peniel. Which means which means I have seen God face to face, yet my life has been saved.</a:t>
            </a:r>
            <a:endParaRPr sz="1400">
              <a:solidFill>
                <a:srgbClr val="1B1B1B"/>
              </a:solidFill>
              <a:highlight>
                <a:srgbClr val="FFFFFF"/>
              </a:highlight>
              <a:latin typeface="Georgia"/>
              <a:ea typeface="Georgia"/>
              <a:cs typeface="Georgia"/>
              <a:sym typeface="Georgia"/>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2" name="Shape 302"/>
        <p:cNvGrpSpPr/>
        <p:nvPr/>
      </p:nvGrpSpPr>
      <p:grpSpPr>
        <a:xfrm>
          <a:off x="0" y="0"/>
          <a:ext cx="0" cy="0"/>
          <a:chOff x="0" y="0"/>
          <a:chExt cx="0" cy="0"/>
        </a:xfrm>
      </p:grpSpPr>
      <p:sp>
        <p:nvSpPr>
          <p:cNvPr id="303" name="Google Shape;303;p17"/>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INSIGHTS</a:t>
            </a:r>
            <a:endParaRPr/>
          </a:p>
        </p:txBody>
      </p:sp>
      <p:sp>
        <p:nvSpPr>
          <p:cNvPr id="304" name="Google Shape;304;p17"/>
          <p:cNvSpPr txBox="1"/>
          <p:nvPr>
            <p:ph idx="1" type="body"/>
          </p:nvPr>
        </p:nvSpPr>
        <p:spPr>
          <a:xfrm>
            <a:off x="1303800" y="1220625"/>
            <a:ext cx="7176300" cy="3923100"/>
          </a:xfrm>
          <a:prstGeom prst="rect">
            <a:avLst/>
          </a:prstGeom>
        </p:spPr>
        <p:txBody>
          <a:bodyPr anchorCtr="0" anchor="t" bIns="91425" lIns="91425" spcFirstLastPara="1" rIns="91425" wrap="square" tIns="91425">
            <a:normAutofit fontScale="92500" lnSpcReduction="20000"/>
          </a:bodyPr>
          <a:lstStyle/>
          <a:p>
            <a:pPr indent="0" lvl="0" marL="0" rtl="0" algn="l">
              <a:spcBef>
                <a:spcPts val="0"/>
              </a:spcBef>
              <a:spcAft>
                <a:spcPts val="0"/>
              </a:spcAft>
              <a:buNone/>
            </a:pPr>
            <a:r>
              <a:rPr lang="en"/>
              <a:t>.</a:t>
            </a:r>
            <a:r>
              <a:rPr lang="en" sz="1200"/>
              <a:t> </a:t>
            </a:r>
            <a:r>
              <a:rPr lang="en" sz="1400">
                <a:latin typeface="Georgia"/>
                <a:ea typeface="Georgia"/>
                <a:cs typeface="Georgia"/>
                <a:sym typeface="Georgia"/>
              </a:rPr>
              <a:t>“</a:t>
            </a:r>
            <a:r>
              <a:rPr lang="en" sz="1400">
                <a:solidFill>
                  <a:srgbClr val="1B1B1B"/>
                </a:solidFill>
                <a:latin typeface="Georgia"/>
                <a:ea typeface="Georgia"/>
                <a:cs typeface="Georgia"/>
                <a:sym typeface="Georgia"/>
              </a:rPr>
              <a:t>Before Jacob, we’re finding mostly characters are pretty one dimensional. They pretty much do what God says and may protest a little here and there, but in Genesis, this is, aha, someone who’s human, the first real, human person.”  -Renita Weems.</a:t>
            </a:r>
            <a:endParaRPr sz="1400">
              <a:solidFill>
                <a:srgbClr val="1B1B1B"/>
              </a:solidFill>
              <a:latin typeface="Georgia"/>
              <a:ea typeface="Georgia"/>
              <a:cs typeface="Georgia"/>
              <a:sym typeface="Georgia"/>
            </a:endParaRPr>
          </a:p>
          <a:p>
            <a:pPr indent="-310832" lvl="0" marL="457200" rtl="0" algn="l">
              <a:spcBef>
                <a:spcPts val="1200"/>
              </a:spcBef>
              <a:spcAft>
                <a:spcPts val="0"/>
              </a:spcAft>
              <a:buClr>
                <a:srgbClr val="000000"/>
              </a:buClr>
              <a:buSzPct val="100000"/>
              <a:buFont typeface="Georgia"/>
              <a:buChar char="-"/>
            </a:pPr>
            <a:r>
              <a:rPr lang="en" sz="1400">
                <a:solidFill>
                  <a:srgbClr val="000000"/>
                </a:solidFill>
                <a:latin typeface="Georgia"/>
                <a:ea typeface="Georgia"/>
                <a:cs typeface="Georgia"/>
                <a:sym typeface="Georgia"/>
              </a:rPr>
              <a:t>With Jacob the sinful nature of man and the complexity tendency of man is shown. It is intriguing God showed grace and mercy towards him with promises, after what he had done to his brother. </a:t>
            </a:r>
            <a:endParaRPr sz="1400">
              <a:solidFill>
                <a:srgbClr val="000000"/>
              </a:solidFill>
              <a:latin typeface="Georgia"/>
              <a:ea typeface="Georgia"/>
              <a:cs typeface="Georgia"/>
              <a:sym typeface="Georgia"/>
            </a:endParaRPr>
          </a:p>
          <a:p>
            <a:pPr indent="0" lvl="0" marL="457200" rtl="0" algn="l">
              <a:spcBef>
                <a:spcPts val="0"/>
              </a:spcBef>
              <a:spcAft>
                <a:spcPts val="0"/>
              </a:spcAft>
              <a:buNone/>
            </a:pPr>
            <a:r>
              <a:t/>
            </a:r>
            <a:endParaRPr sz="1400">
              <a:solidFill>
                <a:srgbClr val="000000"/>
              </a:solidFill>
              <a:latin typeface="Georgia"/>
              <a:ea typeface="Georgia"/>
              <a:cs typeface="Georgia"/>
              <a:sym typeface="Georgia"/>
            </a:endParaRPr>
          </a:p>
          <a:p>
            <a:pPr indent="0" lvl="0" marL="0" rtl="0" algn="l">
              <a:spcBef>
                <a:spcPts val="0"/>
              </a:spcBef>
              <a:spcAft>
                <a:spcPts val="0"/>
              </a:spcAft>
              <a:buNone/>
            </a:pPr>
            <a:r>
              <a:rPr lang="en" sz="1400"/>
              <a:t>. “</a:t>
            </a:r>
            <a:r>
              <a:rPr lang="en" sz="1400">
                <a:solidFill>
                  <a:srgbClr val="1B1B1B"/>
                </a:solidFill>
                <a:highlight>
                  <a:srgbClr val="FFFFFF"/>
                </a:highlight>
                <a:latin typeface="Georgia"/>
                <a:ea typeface="Georgia"/>
                <a:cs typeface="Georgia"/>
                <a:sym typeface="Georgia"/>
              </a:rPr>
              <a:t>But the thing we struggle with is our own myth of perfectibility, that somehow because Jacob has had an encounter with God, which does change him, that our expectation is that he is to be all of a sudden a perfect person. And I think the story tells us that the encounter with God changes us but not to perfection. We are still human. We still bear the marks of everything that we are, but he is a different man.” - Roberta Hestenes </a:t>
            </a:r>
            <a:endParaRPr sz="1400">
              <a:solidFill>
                <a:srgbClr val="1B1B1B"/>
              </a:solidFill>
              <a:highlight>
                <a:srgbClr val="FFFFFF"/>
              </a:highlight>
              <a:latin typeface="Georgia"/>
              <a:ea typeface="Georgia"/>
              <a:cs typeface="Georgia"/>
              <a:sym typeface="Georgia"/>
            </a:endParaRPr>
          </a:p>
          <a:p>
            <a:pPr indent="-310832" lvl="0" marL="457200" rtl="0" algn="l">
              <a:spcBef>
                <a:spcPts val="1200"/>
              </a:spcBef>
              <a:spcAft>
                <a:spcPts val="0"/>
              </a:spcAft>
              <a:buClr>
                <a:srgbClr val="1B1B1B"/>
              </a:buClr>
              <a:buSzPct val="100000"/>
              <a:buFont typeface="Georgia"/>
              <a:buChar char="-"/>
            </a:pPr>
            <a:r>
              <a:rPr lang="en" sz="1400">
                <a:solidFill>
                  <a:srgbClr val="1B1B1B"/>
                </a:solidFill>
                <a:highlight>
                  <a:srgbClr val="FFFFFF"/>
                </a:highlight>
                <a:latin typeface="Georgia"/>
                <a:ea typeface="Georgia"/>
                <a:cs typeface="Georgia"/>
                <a:sym typeface="Georgia"/>
              </a:rPr>
              <a:t>This shows our encounter or experience with God, does not mean  life will become perfect or Become perfect human beings change will happen, but i will sinful nature will always show itself. </a:t>
            </a:r>
            <a:endParaRPr sz="1400">
              <a:solidFill>
                <a:srgbClr val="1B1B1B"/>
              </a:solidFill>
              <a:highlight>
                <a:srgbClr val="FFFFFF"/>
              </a:highlight>
              <a:latin typeface="Georgia"/>
              <a:ea typeface="Georgia"/>
              <a:cs typeface="Georgia"/>
              <a:sym typeface="Georgia"/>
            </a:endParaRPr>
          </a:p>
          <a:p>
            <a:pPr indent="0" lvl="0" marL="0" rtl="0" algn="l">
              <a:spcBef>
                <a:spcPts val="1200"/>
              </a:spcBef>
              <a:spcAft>
                <a:spcPts val="1200"/>
              </a:spcAft>
              <a:buNone/>
            </a:pPr>
            <a:r>
              <a:t/>
            </a:r>
            <a:endParaRPr sz="1400">
              <a:solidFill>
                <a:srgbClr val="1B1B1B"/>
              </a:solidFill>
              <a:highlight>
                <a:srgbClr val="FFFFFF"/>
              </a:highlight>
              <a:latin typeface="Georgia"/>
              <a:ea typeface="Georgia"/>
              <a:cs typeface="Georgia"/>
              <a:sym typeface="Georgia"/>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8" name="Shape 308"/>
        <p:cNvGrpSpPr/>
        <p:nvPr/>
      </p:nvGrpSpPr>
      <p:grpSpPr>
        <a:xfrm>
          <a:off x="0" y="0"/>
          <a:ext cx="0" cy="0"/>
          <a:chOff x="0" y="0"/>
          <a:chExt cx="0" cy="0"/>
        </a:xfrm>
      </p:grpSpPr>
      <p:sp>
        <p:nvSpPr>
          <p:cNvPr id="309" name="Google Shape;309;p18"/>
          <p:cNvSpPr txBox="1"/>
          <p:nvPr>
            <p:ph type="title"/>
          </p:nvPr>
        </p:nvSpPr>
        <p:spPr>
          <a:xfrm>
            <a:off x="1303800" y="0"/>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INSIGHTS CONTINUED</a:t>
            </a:r>
            <a:endParaRPr/>
          </a:p>
        </p:txBody>
      </p:sp>
      <p:sp>
        <p:nvSpPr>
          <p:cNvPr id="310" name="Google Shape;310;p18"/>
          <p:cNvSpPr txBox="1"/>
          <p:nvPr>
            <p:ph idx="1" type="body"/>
          </p:nvPr>
        </p:nvSpPr>
        <p:spPr>
          <a:xfrm>
            <a:off x="1385250" y="421050"/>
            <a:ext cx="7613400" cy="4301400"/>
          </a:xfrm>
          <a:prstGeom prst="rect">
            <a:avLst/>
          </a:prstGeom>
        </p:spPr>
        <p:txBody>
          <a:bodyPr anchorCtr="0" anchor="t" bIns="91425" lIns="91425" spcFirstLastPara="1" rIns="91425" wrap="square" tIns="91425">
            <a:noAutofit/>
          </a:bodyPr>
          <a:lstStyle/>
          <a:p>
            <a:pPr indent="-314325" lvl="0" marL="457200" rtl="0" algn="l">
              <a:spcBef>
                <a:spcPts val="0"/>
              </a:spcBef>
              <a:spcAft>
                <a:spcPts val="0"/>
              </a:spcAft>
              <a:buSzPts val="1350"/>
              <a:buChar char="●"/>
            </a:pPr>
            <a:r>
              <a:rPr lang="en" sz="1350"/>
              <a:t>“</a:t>
            </a:r>
            <a:r>
              <a:rPr lang="en" sz="1350">
                <a:solidFill>
                  <a:srgbClr val="1B1B1B"/>
                </a:solidFill>
                <a:highlight>
                  <a:srgbClr val="FFFFFF"/>
                </a:highlight>
                <a:latin typeface="Georgia"/>
                <a:ea typeface="Georgia"/>
                <a:cs typeface="Georgia"/>
                <a:sym typeface="Georgia"/>
              </a:rPr>
              <a:t> Nothing about Jacob changes. In a way, that’s what’s so depressing. Despite the fact that he has a dream as a young man, he has a young man’s dream, and as a middle aged man, he has a middle aged man’s dream, his habits remain the same. He does not change.” -Burton L. Visotzky</a:t>
            </a:r>
            <a:endParaRPr sz="1350">
              <a:solidFill>
                <a:srgbClr val="1B1B1B"/>
              </a:solidFill>
              <a:highlight>
                <a:srgbClr val="FFFFFF"/>
              </a:highlight>
              <a:latin typeface="Georgia"/>
              <a:ea typeface="Georgia"/>
              <a:cs typeface="Georgia"/>
              <a:sym typeface="Georgia"/>
            </a:endParaRPr>
          </a:p>
          <a:p>
            <a:pPr indent="-314325" lvl="1" marL="914400" rtl="0" algn="l">
              <a:spcBef>
                <a:spcPts val="0"/>
              </a:spcBef>
              <a:spcAft>
                <a:spcPts val="0"/>
              </a:spcAft>
              <a:buClr>
                <a:srgbClr val="1B1B1B"/>
              </a:buClr>
              <a:buSzPts val="1350"/>
              <a:buFont typeface="Georgia"/>
              <a:buChar char="○"/>
            </a:pPr>
            <a:r>
              <a:rPr lang="en" sz="1350">
                <a:solidFill>
                  <a:srgbClr val="1B1B1B"/>
                </a:solidFill>
                <a:highlight>
                  <a:srgbClr val="FFFFFF"/>
                </a:highlight>
                <a:latin typeface="Georgia"/>
                <a:ea typeface="Georgia"/>
                <a:cs typeface="Georgia"/>
                <a:sym typeface="Georgia"/>
              </a:rPr>
              <a:t>Did he truly not change?</a:t>
            </a:r>
            <a:endParaRPr sz="1350">
              <a:solidFill>
                <a:srgbClr val="1B1B1B"/>
              </a:solidFill>
              <a:highlight>
                <a:srgbClr val="FFFFFF"/>
              </a:highlight>
              <a:latin typeface="Georgia"/>
              <a:ea typeface="Georgia"/>
              <a:cs typeface="Georgia"/>
              <a:sym typeface="Georgia"/>
            </a:endParaRPr>
          </a:p>
          <a:p>
            <a:pPr indent="-314325" lvl="2" marL="1371600" rtl="0" algn="l">
              <a:spcBef>
                <a:spcPts val="0"/>
              </a:spcBef>
              <a:spcAft>
                <a:spcPts val="0"/>
              </a:spcAft>
              <a:buClr>
                <a:srgbClr val="1B1B1B"/>
              </a:buClr>
              <a:buSzPts val="1350"/>
              <a:buFont typeface="Georgia"/>
              <a:buChar char="■"/>
            </a:pPr>
            <a:r>
              <a:rPr lang="en" sz="1350">
                <a:solidFill>
                  <a:srgbClr val="1B1B1B"/>
                </a:solidFill>
                <a:highlight>
                  <a:srgbClr val="FFFFFF"/>
                </a:highlight>
                <a:latin typeface="Georgia"/>
                <a:ea typeface="Georgia"/>
                <a:cs typeface="Georgia"/>
                <a:sym typeface="Georgia"/>
              </a:rPr>
              <a:t>Outwrestled someone beyond human comprehension</a:t>
            </a:r>
            <a:endParaRPr sz="1350">
              <a:solidFill>
                <a:srgbClr val="1B1B1B"/>
              </a:solidFill>
              <a:highlight>
                <a:srgbClr val="FFFFFF"/>
              </a:highlight>
              <a:latin typeface="Georgia"/>
              <a:ea typeface="Georgia"/>
              <a:cs typeface="Georgia"/>
              <a:sym typeface="Georgia"/>
            </a:endParaRPr>
          </a:p>
          <a:p>
            <a:pPr indent="-314325" lvl="0" marL="457200" rtl="0" algn="l">
              <a:spcBef>
                <a:spcPts val="0"/>
              </a:spcBef>
              <a:spcAft>
                <a:spcPts val="0"/>
              </a:spcAft>
              <a:buClr>
                <a:srgbClr val="1B1B1B"/>
              </a:buClr>
              <a:buSzPts val="1350"/>
              <a:buFont typeface="Georgia"/>
              <a:buChar char="●"/>
            </a:pPr>
            <a:r>
              <a:rPr lang="en" sz="1350">
                <a:solidFill>
                  <a:srgbClr val="1B1B1B"/>
                </a:solidFill>
                <a:highlight>
                  <a:srgbClr val="FFFFFF"/>
                </a:highlight>
                <a:latin typeface="Georgia"/>
                <a:ea typeface="Georgia"/>
                <a:cs typeface="Georgia"/>
                <a:sym typeface="Georgia"/>
              </a:rPr>
              <a:t>“We always refer to Jacob wrestling with the angel. That’s not what the text says. The text says Jacob wrestled with a man. And I think this is something that we have to recognize in Genesis continually. It’s very hard to know when a man is a man, when a man is an angel. And to make it more complicated, it’s hard to know when an angel’s an angel and when an angel is, in fact, God.” -Burton L. Visotzky</a:t>
            </a:r>
            <a:endParaRPr sz="1350">
              <a:solidFill>
                <a:srgbClr val="1B1B1B"/>
              </a:solidFill>
              <a:highlight>
                <a:srgbClr val="FFFFFF"/>
              </a:highlight>
              <a:latin typeface="Georgia"/>
              <a:ea typeface="Georgia"/>
              <a:cs typeface="Georgia"/>
              <a:sym typeface="Georgia"/>
            </a:endParaRPr>
          </a:p>
          <a:p>
            <a:pPr indent="-314325" lvl="1" marL="914400" rtl="0" algn="l">
              <a:spcBef>
                <a:spcPts val="0"/>
              </a:spcBef>
              <a:spcAft>
                <a:spcPts val="0"/>
              </a:spcAft>
              <a:buClr>
                <a:srgbClr val="1B1B1B"/>
              </a:buClr>
              <a:buSzPts val="1350"/>
              <a:buFont typeface="Georgia"/>
              <a:buChar char="○"/>
            </a:pPr>
            <a:r>
              <a:rPr lang="en" sz="1350">
                <a:solidFill>
                  <a:srgbClr val="1B1B1B"/>
                </a:solidFill>
                <a:highlight>
                  <a:srgbClr val="FFFFFF"/>
                </a:highlight>
                <a:latin typeface="Georgia"/>
                <a:ea typeface="Georgia"/>
                <a:cs typeface="Georgia"/>
                <a:sym typeface="Georgia"/>
              </a:rPr>
              <a:t>Internal struggle?</a:t>
            </a:r>
            <a:endParaRPr sz="1350">
              <a:solidFill>
                <a:srgbClr val="1B1B1B"/>
              </a:solidFill>
              <a:highlight>
                <a:srgbClr val="FFFFFF"/>
              </a:highlight>
              <a:latin typeface="Georgia"/>
              <a:ea typeface="Georgia"/>
              <a:cs typeface="Georgia"/>
              <a:sym typeface="Georgia"/>
            </a:endParaRPr>
          </a:p>
          <a:p>
            <a:pPr indent="-314325" lvl="1" marL="914400" rtl="0" algn="l">
              <a:spcBef>
                <a:spcPts val="0"/>
              </a:spcBef>
              <a:spcAft>
                <a:spcPts val="0"/>
              </a:spcAft>
              <a:buClr>
                <a:srgbClr val="1B1B1B"/>
              </a:buClr>
              <a:buSzPts val="1350"/>
              <a:buFont typeface="Georgia"/>
              <a:buChar char="○"/>
            </a:pPr>
            <a:r>
              <a:rPr lang="en" sz="1350">
                <a:solidFill>
                  <a:srgbClr val="1B1B1B"/>
                </a:solidFill>
                <a:highlight>
                  <a:srgbClr val="FFFFFF"/>
                </a:highlight>
                <a:latin typeface="Georgia"/>
                <a:ea typeface="Georgia"/>
                <a:cs typeface="Georgia"/>
                <a:sym typeface="Georgia"/>
              </a:rPr>
              <a:t>Did the angel allow Jacob to last for hours and win?</a:t>
            </a:r>
            <a:endParaRPr sz="1350">
              <a:solidFill>
                <a:srgbClr val="1B1B1B"/>
              </a:solidFill>
              <a:highlight>
                <a:srgbClr val="FFFFFF"/>
              </a:highlight>
              <a:latin typeface="Georgia"/>
              <a:ea typeface="Georgia"/>
              <a:cs typeface="Georgia"/>
              <a:sym typeface="Georgia"/>
            </a:endParaRPr>
          </a:p>
          <a:p>
            <a:pPr indent="-314325" lvl="0" marL="457200" rtl="0" algn="l">
              <a:spcBef>
                <a:spcPts val="0"/>
              </a:spcBef>
              <a:spcAft>
                <a:spcPts val="0"/>
              </a:spcAft>
              <a:buClr>
                <a:srgbClr val="1B1B1B"/>
              </a:buClr>
              <a:buSzPts val="1350"/>
              <a:buFont typeface="Georgia"/>
              <a:buChar char="●"/>
            </a:pPr>
            <a:r>
              <a:rPr lang="en" sz="1350">
                <a:solidFill>
                  <a:srgbClr val="1B1B1B"/>
                </a:solidFill>
                <a:highlight>
                  <a:srgbClr val="FFFFFF"/>
                </a:highlight>
                <a:latin typeface="Georgia"/>
                <a:ea typeface="Georgia"/>
                <a:cs typeface="Georgia"/>
                <a:sym typeface="Georgia"/>
              </a:rPr>
              <a:t> “I think there’s no doubt of that becomes right before the dream in one verse, the word ‘face’ is used five times with reference to Esau, and after the dream he says to his brother, ‘seeing your face is like seeing the face of God.’ So if you take the context —” -Walter Brueggemann</a:t>
            </a:r>
            <a:endParaRPr sz="1350">
              <a:solidFill>
                <a:srgbClr val="1B1B1B"/>
              </a:solidFill>
              <a:highlight>
                <a:srgbClr val="FFFFFF"/>
              </a:highlight>
              <a:latin typeface="Georgia"/>
              <a:ea typeface="Georgia"/>
              <a:cs typeface="Georgia"/>
              <a:sym typeface="Georgia"/>
            </a:endParaRPr>
          </a:p>
          <a:p>
            <a:pPr indent="-314325" lvl="0" marL="457200" rtl="0" algn="l">
              <a:spcBef>
                <a:spcPts val="0"/>
              </a:spcBef>
              <a:spcAft>
                <a:spcPts val="0"/>
              </a:spcAft>
              <a:buClr>
                <a:srgbClr val="1B1B1B"/>
              </a:buClr>
              <a:buSzPts val="1350"/>
              <a:buFont typeface="Georgia"/>
              <a:buChar char="●"/>
            </a:pPr>
            <a:r>
              <a:rPr lang="en" sz="1350">
                <a:solidFill>
                  <a:srgbClr val="1B1B1B"/>
                </a:solidFill>
                <a:highlight>
                  <a:srgbClr val="FFFFFF"/>
                </a:highlight>
                <a:latin typeface="Georgia"/>
                <a:ea typeface="Georgia"/>
                <a:cs typeface="Georgia"/>
                <a:sym typeface="Georgia"/>
              </a:rPr>
              <a:t>“And the name of the place that he had the struggle, Peniel, to face of God.” -Burton L. Visotzky</a:t>
            </a:r>
            <a:endParaRPr sz="1350">
              <a:solidFill>
                <a:srgbClr val="1B1B1B"/>
              </a:solidFill>
              <a:highlight>
                <a:srgbClr val="FFFFFF"/>
              </a:highlight>
              <a:latin typeface="Georgia"/>
              <a:ea typeface="Georgia"/>
              <a:cs typeface="Georgia"/>
              <a:sym typeface="Georgia"/>
            </a:endParaRPr>
          </a:p>
          <a:p>
            <a:pPr indent="-317500" lvl="1" marL="914400" rtl="0" algn="l">
              <a:spcBef>
                <a:spcPts val="0"/>
              </a:spcBef>
              <a:spcAft>
                <a:spcPts val="0"/>
              </a:spcAft>
              <a:buClr>
                <a:srgbClr val="1B1B1B"/>
              </a:buClr>
              <a:buSzPts val="1400"/>
              <a:buFont typeface="Georgia"/>
              <a:buChar char="○"/>
            </a:pPr>
            <a:r>
              <a:rPr lang="en" sz="1400">
                <a:solidFill>
                  <a:srgbClr val="1B1B1B"/>
                </a:solidFill>
                <a:highlight>
                  <a:srgbClr val="FFFFFF"/>
                </a:highlight>
                <a:latin typeface="Georgia"/>
                <a:ea typeface="Georgia"/>
                <a:cs typeface="Georgia"/>
                <a:sym typeface="Georgia"/>
              </a:rPr>
              <a:t>Esau seems to be somewhat on God’s good side despite being Godless at first</a:t>
            </a:r>
            <a:endParaRPr sz="1400">
              <a:solidFill>
                <a:srgbClr val="1B1B1B"/>
              </a:solidFill>
              <a:highlight>
                <a:srgbClr val="FFFFFF"/>
              </a:highlight>
              <a:latin typeface="Georgia"/>
              <a:ea typeface="Georgia"/>
              <a:cs typeface="Georgia"/>
              <a:sym typeface="Georgia"/>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314" name="Shape 314"/>
        <p:cNvGrpSpPr/>
        <p:nvPr/>
      </p:nvGrpSpPr>
      <p:grpSpPr>
        <a:xfrm>
          <a:off x="0" y="0"/>
          <a:ext cx="0" cy="0"/>
          <a:chOff x="0" y="0"/>
          <a:chExt cx="0" cy="0"/>
        </a:xfrm>
      </p:grpSpPr>
      <p:pic>
        <p:nvPicPr>
          <p:cNvPr id="315" name="Google Shape;315;p19"/>
          <p:cNvPicPr preferRelativeResize="0"/>
          <p:nvPr/>
        </p:nvPicPr>
        <p:blipFill>
          <a:blip r:embed="rId3">
            <a:alphaModFix/>
          </a:blip>
          <a:stretch>
            <a:fillRect/>
          </a:stretch>
        </p:blipFill>
        <p:spPr>
          <a:xfrm>
            <a:off x="1794700" y="1303425"/>
            <a:ext cx="5444301" cy="3594425"/>
          </a:xfrm>
          <a:prstGeom prst="rect">
            <a:avLst/>
          </a:prstGeom>
          <a:noFill/>
          <a:ln>
            <a:noFill/>
          </a:ln>
        </p:spPr>
      </p:pic>
      <p:sp>
        <p:nvSpPr>
          <p:cNvPr id="316" name="Google Shape;316;p19"/>
          <p:cNvSpPr txBox="1"/>
          <p:nvPr/>
        </p:nvSpPr>
        <p:spPr>
          <a:xfrm>
            <a:off x="1869900" y="130350"/>
            <a:ext cx="5369100" cy="721800"/>
          </a:xfrm>
          <a:prstGeom prst="rect">
            <a:avLst/>
          </a:prstGeom>
          <a:noFill/>
          <a:ln cap="flat" cmpd="sng" w="9525">
            <a:solidFill>
              <a:schemeClr val="lt1"/>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sz="3200">
                <a:solidFill>
                  <a:schemeClr val="dk2"/>
                </a:solidFill>
                <a:latin typeface="Maven Pro"/>
                <a:ea typeface="Maven Pro"/>
                <a:cs typeface="Maven Pro"/>
                <a:sym typeface="Maven Pro"/>
              </a:rPr>
              <a:t>The End</a:t>
            </a:r>
            <a:endParaRPr b="1" sz="3200">
              <a:solidFill>
                <a:schemeClr val="dk2"/>
              </a:solidFill>
              <a:latin typeface="Maven Pro"/>
              <a:ea typeface="Maven Pro"/>
              <a:cs typeface="Maven Pro"/>
              <a:sym typeface="Maven Pro"/>
            </a:endParaRPr>
          </a:p>
        </p:txBody>
      </p:sp>
    </p:spTree>
  </p:cSld>
  <p:clrMapOvr>
    <a:masterClrMapping/>
  </p:clrMapOvr>
</p:sld>
</file>

<file path=ppt/theme/theme1.xml><?xml version="1.0" encoding="utf-8"?>
<a:theme xmlns:a="http://schemas.openxmlformats.org/drawingml/2006/main" xmlns:r="http://schemas.openxmlformats.org/officeDocument/2006/relationships" name="Momentum">
  <a:themeElements>
    <a:clrScheme name="Momentum">
      <a:dk1>
        <a:srgbClr val="C0791B"/>
      </a:dk1>
      <a:lt1>
        <a:srgbClr val="FFFFFF"/>
      </a:lt1>
      <a:dk2>
        <a:srgbClr val="424242"/>
      </a:dk2>
      <a:lt2>
        <a:srgbClr val="8DD8D3"/>
      </a:lt2>
      <a:accent1>
        <a:srgbClr val="0B6374"/>
      </a:accent1>
      <a:accent2>
        <a:srgbClr val="FD5B58"/>
      </a:accent2>
      <a:accent3>
        <a:srgbClr val="599191"/>
      </a:accent3>
      <a:accent4>
        <a:srgbClr val="D7E6A3"/>
      </a:accent4>
      <a:accent5>
        <a:srgbClr val="27278B"/>
      </a:accent5>
      <a:accent6>
        <a:srgbClr val="D558AB"/>
      </a:accent6>
      <a:hlink>
        <a:srgbClr val="27278B"/>
      </a:hlink>
      <a:folHlink>
        <a:srgbClr val="2727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