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Baskervville"/>
      <p:regular r:id="rId17"/>
      <p:italic r:id="rId18"/>
    </p:embeddedFont>
    <p:embeddedFont>
      <p:font typeface="Bebas Neue"/>
      <p:regular r:id="rId19"/>
    </p:embeddedFont>
    <p:embeddedFont>
      <p:font typeface="DM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ans-regular.fntdata"/><Relationship Id="rId22" Type="http://schemas.openxmlformats.org/officeDocument/2006/relationships/font" Target="fonts/DMSans-italic.fntdata"/><Relationship Id="rId21" Type="http://schemas.openxmlformats.org/officeDocument/2006/relationships/font" Target="fonts/DMSans-bold.fntdata"/><Relationship Id="rId23" Type="http://schemas.openxmlformats.org/officeDocument/2006/relationships/font" Target="fonts/DM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Baskervville-regular.fntdata"/><Relationship Id="rId16" Type="http://schemas.openxmlformats.org/officeDocument/2006/relationships/slide" Target="slides/slide12.xml"/><Relationship Id="rId19" Type="http://schemas.openxmlformats.org/officeDocument/2006/relationships/font" Target="fonts/BebasNeue-regular.fntdata"/><Relationship Id="rId18" Type="http://schemas.openxmlformats.org/officeDocument/2006/relationships/font" Target="fonts/Baskervville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bf42bc33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cbf42bc33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cbf42bc33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cbf42bc33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bf42bc33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cbf42bc33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bf42bc3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cbf42bc3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bf42bc33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cbf42bc33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cbf42bc33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cbf42bc33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cbf42bc33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cbf42bc33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bf42bc33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cbf42bc33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bf42bc33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cbf42bc33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cbf42bc33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cbf42bc33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bf42bc33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cbf42bc33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25" y="585425"/>
            <a:ext cx="4559700" cy="22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25" y="2775300"/>
            <a:ext cx="4559700" cy="406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hasCustomPrompt="1" type="title"/>
          </p:nvPr>
        </p:nvSpPr>
        <p:spPr>
          <a:xfrm>
            <a:off x="1284000" y="1668175"/>
            <a:ext cx="6576000" cy="130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/>
          <p:nvPr>
            <p:ph idx="1" type="subTitle"/>
          </p:nvPr>
        </p:nvSpPr>
        <p:spPr>
          <a:xfrm>
            <a:off x="1284000" y="3075375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64" name="Google Shape;64;p11"/>
          <p:cNvGrpSpPr/>
          <p:nvPr/>
        </p:nvGrpSpPr>
        <p:grpSpPr>
          <a:xfrm>
            <a:off x="1" y="2016562"/>
            <a:ext cx="9190974" cy="3129935"/>
            <a:chOff x="1" y="2016562"/>
            <a:chExt cx="9190974" cy="3129935"/>
          </a:xfrm>
        </p:grpSpPr>
        <p:pic>
          <p:nvPicPr>
            <p:cNvPr id="65" name="Google Shape;65;p11"/>
            <p:cNvPicPr preferRelativeResize="0"/>
            <p:nvPr/>
          </p:nvPicPr>
          <p:blipFill rotWithShape="1">
            <a:blip r:embed="rId2">
              <a:alphaModFix/>
            </a:blip>
            <a:srcRect b="14310" l="13523" r="66250" t="-21422"/>
            <a:stretch/>
          </p:blipFill>
          <p:spPr>
            <a:xfrm flipH="1">
              <a:off x="8248777" y="2016562"/>
              <a:ext cx="942198" cy="280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" name="Google Shape;66;p11"/>
            <p:cNvGrpSpPr/>
            <p:nvPr/>
          </p:nvGrpSpPr>
          <p:grpSpPr>
            <a:xfrm>
              <a:off x="1" y="3608474"/>
              <a:ext cx="9143999" cy="1538023"/>
              <a:chOff x="1" y="3608474"/>
              <a:chExt cx="9143999" cy="1538023"/>
            </a:xfrm>
          </p:grpSpPr>
          <p:pic>
            <p:nvPicPr>
              <p:cNvPr id="67" name="Google Shape;67;p11"/>
              <p:cNvPicPr preferRelativeResize="0"/>
              <p:nvPr/>
            </p:nvPicPr>
            <p:blipFill rotWithShape="1">
              <a:blip r:embed="rId3">
                <a:alphaModFix/>
              </a:blip>
              <a:srcRect b="62250" l="37584" r="-5820" t="-16263"/>
              <a:stretch/>
            </p:blipFill>
            <p:spPr>
              <a:xfrm flipH="1">
                <a:off x="7270001" y="3608474"/>
                <a:ext cx="1873999" cy="15380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-14301" r="33591" t="15261"/>
              <a:stretch/>
            </p:blipFill>
            <p:spPr>
              <a:xfrm rot="5400000">
                <a:off x="-179787" y="3824487"/>
                <a:ext cx="1498800" cy="1139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" type="subTitle"/>
          </p:nvPr>
        </p:nvSpPr>
        <p:spPr>
          <a:xfrm>
            <a:off x="719975" y="3109813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2" type="subTitle"/>
          </p:nvPr>
        </p:nvSpPr>
        <p:spPr>
          <a:xfrm>
            <a:off x="3419246" y="3109813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3" type="subTitle"/>
          </p:nvPr>
        </p:nvSpPr>
        <p:spPr>
          <a:xfrm>
            <a:off x="6118524" y="3109813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4" type="title"/>
          </p:nvPr>
        </p:nvSpPr>
        <p:spPr>
          <a:xfrm>
            <a:off x="719975" y="1492300"/>
            <a:ext cx="1136100" cy="825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hasCustomPrompt="1" idx="5" type="title"/>
          </p:nvPr>
        </p:nvSpPr>
        <p:spPr>
          <a:xfrm>
            <a:off x="3419246" y="1492300"/>
            <a:ext cx="1136100" cy="825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hasCustomPrompt="1" idx="6" type="title"/>
          </p:nvPr>
        </p:nvSpPr>
        <p:spPr>
          <a:xfrm>
            <a:off x="6118525" y="1492300"/>
            <a:ext cx="1136100" cy="825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/>
          <p:nvPr>
            <p:ph idx="7" type="subTitle"/>
          </p:nvPr>
        </p:nvSpPr>
        <p:spPr>
          <a:xfrm>
            <a:off x="719975" y="2317288"/>
            <a:ext cx="2305500" cy="86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8" type="subTitle"/>
          </p:nvPr>
        </p:nvSpPr>
        <p:spPr>
          <a:xfrm>
            <a:off x="3419246" y="2317288"/>
            <a:ext cx="2305500" cy="86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idx="9" type="subTitle"/>
          </p:nvPr>
        </p:nvSpPr>
        <p:spPr>
          <a:xfrm>
            <a:off x="6118524" y="2317288"/>
            <a:ext cx="2305500" cy="86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22797" l="0" r="0" t="68350"/>
          <a:stretch/>
        </p:blipFill>
        <p:spPr>
          <a:xfrm>
            <a:off x="0" y="4604001"/>
            <a:ext cx="9143926" cy="53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title"/>
          </p:nvPr>
        </p:nvSpPr>
        <p:spPr>
          <a:xfrm>
            <a:off x="1615950" y="1760950"/>
            <a:ext cx="2979600" cy="120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14"/>
          <p:cNvSpPr txBox="1"/>
          <p:nvPr>
            <p:ph hasCustomPrompt="1" idx="2" type="title"/>
          </p:nvPr>
        </p:nvSpPr>
        <p:spPr>
          <a:xfrm>
            <a:off x="1615950" y="781775"/>
            <a:ext cx="1447500" cy="11223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/>
          <p:nvPr>
            <p:ph idx="1" type="subTitle"/>
          </p:nvPr>
        </p:nvSpPr>
        <p:spPr>
          <a:xfrm>
            <a:off x="1615950" y="2908550"/>
            <a:ext cx="2979600" cy="7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6" name="Google Shape;86;p14"/>
          <p:cNvGrpSpPr/>
          <p:nvPr/>
        </p:nvGrpSpPr>
        <p:grpSpPr>
          <a:xfrm flipH="1">
            <a:off x="0" y="0"/>
            <a:ext cx="1365525" cy="5143501"/>
            <a:chOff x="7778480" y="0"/>
            <a:chExt cx="1365525" cy="5143501"/>
          </a:xfrm>
        </p:grpSpPr>
        <p:pic>
          <p:nvPicPr>
            <p:cNvPr id="87" name="Google Shape;87;p14"/>
            <p:cNvPicPr preferRelativeResize="0"/>
            <p:nvPr/>
          </p:nvPicPr>
          <p:blipFill rotWithShape="1">
            <a:blip r:embed="rId2">
              <a:alphaModFix/>
            </a:blip>
            <a:srcRect b="8152" l="10410" r="73804" t="13606"/>
            <a:stretch/>
          </p:blipFill>
          <p:spPr>
            <a:xfrm>
              <a:off x="8257350" y="2671525"/>
              <a:ext cx="886651" cy="2471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4"/>
            <p:cNvPicPr preferRelativeResize="0"/>
            <p:nvPr/>
          </p:nvPicPr>
          <p:blipFill rotWithShape="1">
            <a:blip r:embed="rId3">
              <a:alphaModFix/>
            </a:blip>
            <a:srcRect b="1773" l="64650" r="-14962" t="27006"/>
            <a:stretch/>
          </p:blipFill>
          <p:spPr>
            <a:xfrm flipH="1">
              <a:off x="7778480" y="0"/>
              <a:ext cx="1365525" cy="2004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" name="Google Shape;89;p14"/>
          <p:cNvPicPr preferRelativeResize="0"/>
          <p:nvPr/>
        </p:nvPicPr>
        <p:blipFill rotWithShape="1">
          <a:blip r:embed="rId4">
            <a:alphaModFix/>
          </a:blip>
          <a:srcRect b="-9926" l="35187" r="7587" t="-22069"/>
          <a:stretch/>
        </p:blipFill>
        <p:spPr>
          <a:xfrm flipH="1" rot="5400000">
            <a:off x="1294362" y="3721725"/>
            <a:ext cx="840626" cy="200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title"/>
          </p:nvPr>
        </p:nvSpPr>
        <p:spPr>
          <a:xfrm>
            <a:off x="4229700" y="2281775"/>
            <a:ext cx="2979600" cy="120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2" name="Google Shape;92;p15"/>
          <p:cNvSpPr txBox="1"/>
          <p:nvPr>
            <p:ph hasCustomPrompt="1" idx="2" type="title"/>
          </p:nvPr>
        </p:nvSpPr>
        <p:spPr>
          <a:xfrm>
            <a:off x="5761800" y="990475"/>
            <a:ext cx="1447500" cy="11223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/>
          <p:nvPr>
            <p:ph idx="1" type="subTitle"/>
          </p:nvPr>
        </p:nvSpPr>
        <p:spPr>
          <a:xfrm>
            <a:off x="4229700" y="3429375"/>
            <a:ext cx="2979600" cy="7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4" name="Google Shape;94;p15"/>
          <p:cNvGrpSpPr/>
          <p:nvPr/>
        </p:nvGrpSpPr>
        <p:grpSpPr>
          <a:xfrm>
            <a:off x="7510875" y="0"/>
            <a:ext cx="1639025" cy="5146501"/>
            <a:chOff x="7510875" y="0"/>
            <a:chExt cx="1639025" cy="5146501"/>
          </a:xfrm>
        </p:grpSpPr>
        <p:pic>
          <p:nvPicPr>
            <p:cNvPr id="95" name="Google Shape;95;p15"/>
            <p:cNvPicPr preferRelativeResize="0"/>
            <p:nvPr/>
          </p:nvPicPr>
          <p:blipFill rotWithShape="1">
            <a:blip r:embed="rId2">
              <a:alphaModFix/>
            </a:blip>
            <a:srcRect b="14310" l="14530" r="66251" t="-21422"/>
            <a:stretch/>
          </p:blipFill>
          <p:spPr>
            <a:xfrm flipH="1">
              <a:off x="8366924" y="2409025"/>
              <a:ext cx="782976" cy="2454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5"/>
            <p:cNvPicPr preferRelativeResize="0"/>
            <p:nvPr/>
          </p:nvPicPr>
          <p:blipFill rotWithShape="1">
            <a:blip r:embed="rId3">
              <a:alphaModFix/>
            </a:blip>
            <a:srcRect b="62250" l="37584" r="-5820" t="-16263"/>
            <a:stretch/>
          </p:blipFill>
          <p:spPr>
            <a:xfrm flipH="1">
              <a:off x="7510875" y="3801328"/>
              <a:ext cx="1639016" cy="1345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5"/>
            <p:cNvPicPr preferRelativeResize="0"/>
            <p:nvPr/>
          </p:nvPicPr>
          <p:blipFill rotWithShape="1">
            <a:blip r:embed="rId4">
              <a:alphaModFix/>
            </a:blip>
            <a:srcRect b="33035" l="-25346" r="-25346" t="1703"/>
            <a:stretch/>
          </p:blipFill>
          <p:spPr>
            <a:xfrm flipH="1" rot="-5400000">
              <a:off x="7828525" y="153400"/>
              <a:ext cx="1474774" cy="11679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1401750" y="2971729"/>
            <a:ext cx="6691200" cy="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16"/>
          <p:cNvSpPr txBox="1"/>
          <p:nvPr>
            <p:ph idx="1" type="subTitle"/>
          </p:nvPr>
        </p:nvSpPr>
        <p:spPr>
          <a:xfrm>
            <a:off x="1401750" y="1382725"/>
            <a:ext cx="6691200" cy="14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101" name="Google Shape;101;p16"/>
          <p:cNvGrpSpPr/>
          <p:nvPr/>
        </p:nvGrpSpPr>
        <p:grpSpPr>
          <a:xfrm>
            <a:off x="0" y="-12"/>
            <a:ext cx="9157525" cy="5146513"/>
            <a:chOff x="0" y="-12"/>
            <a:chExt cx="9157525" cy="5146513"/>
          </a:xfrm>
        </p:grpSpPr>
        <p:pic>
          <p:nvPicPr>
            <p:cNvPr id="102" name="Google Shape;102;p16"/>
            <p:cNvPicPr preferRelativeResize="0"/>
            <p:nvPr/>
          </p:nvPicPr>
          <p:blipFill rotWithShape="1">
            <a:blip r:embed="rId2">
              <a:alphaModFix/>
            </a:blip>
            <a:srcRect b="0" l="54322" r="36434" t="0"/>
            <a:stretch/>
          </p:blipFill>
          <p:spPr>
            <a:xfrm>
              <a:off x="0" y="0"/>
              <a:ext cx="713226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6"/>
            <p:cNvPicPr preferRelativeResize="0"/>
            <p:nvPr/>
          </p:nvPicPr>
          <p:blipFill rotWithShape="1">
            <a:blip r:embed="rId3">
              <a:alphaModFix/>
            </a:blip>
            <a:srcRect b="14310" l="14344" r="66250" t="-21422"/>
            <a:stretch/>
          </p:blipFill>
          <p:spPr>
            <a:xfrm flipH="1">
              <a:off x="8366925" y="2409025"/>
              <a:ext cx="790600" cy="2454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6"/>
            <p:cNvPicPr preferRelativeResize="0"/>
            <p:nvPr/>
          </p:nvPicPr>
          <p:blipFill rotWithShape="1">
            <a:blip r:embed="rId4">
              <a:alphaModFix/>
            </a:blip>
            <a:srcRect b="62250" l="37584" r="-5820" t="-16263"/>
            <a:stretch/>
          </p:blipFill>
          <p:spPr>
            <a:xfrm flipH="1">
              <a:off x="7510875" y="3801328"/>
              <a:ext cx="1639016" cy="1345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5">
              <a:alphaModFix/>
            </a:blip>
            <a:srcRect b="52928" l="-25346" r="-25346" t="-6959"/>
            <a:stretch/>
          </p:blipFill>
          <p:spPr>
            <a:xfrm flipH="1" rot="-5400000">
              <a:off x="7929012" y="253876"/>
              <a:ext cx="1474774" cy="96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8" name="Google Shape;108;p17"/>
          <p:cNvGrpSpPr/>
          <p:nvPr/>
        </p:nvGrpSpPr>
        <p:grpSpPr>
          <a:xfrm>
            <a:off x="-8598" y="-7175"/>
            <a:ext cx="9161698" cy="5159312"/>
            <a:chOff x="-34423" y="0"/>
            <a:chExt cx="9161698" cy="5159312"/>
          </a:xfrm>
        </p:grpSpPr>
        <p:pic>
          <p:nvPicPr>
            <p:cNvPr id="109" name="Google Shape;109;p17"/>
            <p:cNvPicPr preferRelativeResize="0"/>
            <p:nvPr/>
          </p:nvPicPr>
          <p:blipFill rotWithShape="1">
            <a:blip r:embed="rId2">
              <a:alphaModFix/>
            </a:blip>
            <a:srcRect b="-5750" l="60516" r="-3303" t="49541"/>
            <a:stretch/>
          </p:blipFill>
          <p:spPr>
            <a:xfrm flipH="1">
              <a:off x="7954325" y="0"/>
              <a:ext cx="1172950" cy="1597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7"/>
            <p:cNvPicPr preferRelativeResize="0"/>
            <p:nvPr/>
          </p:nvPicPr>
          <p:blipFill rotWithShape="1">
            <a:blip r:embed="rId3">
              <a:alphaModFix/>
            </a:blip>
            <a:srcRect b="19340" l="-4553" r="80973" t="-44200"/>
            <a:stretch/>
          </p:blipFill>
          <p:spPr>
            <a:xfrm flipH="1">
              <a:off x="-34423" y="2352637"/>
              <a:ext cx="942198" cy="280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713225" y="714775"/>
            <a:ext cx="2785500" cy="22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subTitle"/>
          </p:nvPr>
        </p:nvSpPr>
        <p:spPr>
          <a:xfrm>
            <a:off x="713225" y="3010825"/>
            <a:ext cx="2785500" cy="11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/>
          <p:nvPr>
            <p:ph idx="2" type="pic"/>
          </p:nvPr>
        </p:nvSpPr>
        <p:spPr>
          <a:xfrm>
            <a:off x="4239450" y="539500"/>
            <a:ext cx="4191300" cy="3762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5" name="Google Shape;115;p18"/>
          <p:cNvGrpSpPr/>
          <p:nvPr/>
        </p:nvGrpSpPr>
        <p:grpSpPr>
          <a:xfrm>
            <a:off x="0" y="0"/>
            <a:ext cx="9413376" cy="5143500"/>
            <a:chOff x="0" y="0"/>
            <a:chExt cx="9413376" cy="5143500"/>
          </a:xfrm>
        </p:grpSpPr>
        <p:pic>
          <p:nvPicPr>
            <p:cNvPr id="116" name="Google Shape;116;p18"/>
            <p:cNvPicPr preferRelativeResize="0"/>
            <p:nvPr/>
          </p:nvPicPr>
          <p:blipFill rotWithShape="1">
            <a:blip r:embed="rId2">
              <a:alphaModFix/>
            </a:blip>
            <a:srcRect b="33257" l="22218" r="54809" t="-31567"/>
            <a:stretch/>
          </p:blipFill>
          <p:spPr>
            <a:xfrm flipH="1">
              <a:off x="8326249" y="0"/>
              <a:ext cx="817751" cy="1968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8"/>
            <p:cNvPicPr preferRelativeResize="0"/>
            <p:nvPr/>
          </p:nvPicPr>
          <p:blipFill rotWithShape="1">
            <a:blip r:embed="rId3">
              <a:alphaModFix/>
            </a:blip>
            <a:srcRect b="0" l="-9430" r="59560" t="0"/>
            <a:stretch/>
          </p:blipFill>
          <p:spPr>
            <a:xfrm rot="5400000">
              <a:off x="8583638" y="4313761"/>
              <a:ext cx="676875" cy="98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8"/>
            <p:cNvPicPr preferRelativeResize="0"/>
            <p:nvPr/>
          </p:nvPicPr>
          <p:blipFill rotWithShape="1">
            <a:blip r:embed="rId4">
              <a:alphaModFix/>
            </a:blip>
            <a:srcRect b="66346" l="22766" r="-8743" t="-15793"/>
            <a:stretch/>
          </p:blipFill>
          <p:spPr>
            <a:xfrm>
              <a:off x="0" y="4200729"/>
              <a:ext cx="1580890" cy="942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5">
              <a:alphaModFix/>
            </a:blip>
            <a:srcRect b="-7426" l="52876" r="-4940" t="-19091"/>
            <a:stretch/>
          </p:blipFill>
          <p:spPr>
            <a:xfrm>
              <a:off x="3" y="3256902"/>
              <a:ext cx="362498" cy="1610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6">
              <a:alphaModFix/>
            </a:blip>
            <a:srcRect b="-10429" l="27978" r="10960" t="65219"/>
            <a:stretch/>
          </p:blipFill>
          <p:spPr>
            <a:xfrm flipH="1">
              <a:off x="813401" y="4226275"/>
              <a:ext cx="2202291" cy="9172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915175" y="1506438"/>
            <a:ext cx="2623500" cy="121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" type="subTitle"/>
          </p:nvPr>
        </p:nvSpPr>
        <p:spPr>
          <a:xfrm>
            <a:off x="915175" y="2648813"/>
            <a:ext cx="2623500" cy="11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4" name="Google Shape;124;p19"/>
          <p:cNvGrpSpPr/>
          <p:nvPr/>
        </p:nvGrpSpPr>
        <p:grpSpPr>
          <a:xfrm flipH="1">
            <a:off x="-338989" y="-3012"/>
            <a:ext cx="9453765" cy="5149510"/>
            <a:chOff x="76199" y="-3012"/>
            <a:chExt cx="9453765" cy="5149510"/>
          </a:xfrm>
        </p:grpSpPr>
        <p:pic>
          <p:nvPicPr>
            <p:cNvPr id="125" name="Google Shape;125;p19"/>
            <p:cNvPicPr preferRelativeResize="0"/>
            <p:nvPr/>
          </p:nvPicPr>
          <p:blipFill rotWithShape="1">
            <a:blip r:embed="rId2">
              <a:alphaModFix/>
            </a:blip>
            <a:srcRect b="14310" l="18039" r="61734" t="-21422"/>
            <a:stretch/>
          </p:blipFill>
          <p:spPr>
            <a:xfrm flipH="1" rot="-5400000">
              <a:off x="7655527" y="-935250"/>
              <a:ext cx="942198" cy="280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" name="Google Shape;126;p19"/>
            <p:cNvGrpSpPr/>
            <p:nvPr/>
          </p:nvGrpSpPr>
          <p:grpSpPr>
            <a:xfrm>
              <a:off x="76199" y="3608475"/>
              <a:ext cx="9128776" cy="1538023"/>
              <a:chOff x="76199" y="3608475"/>
              <a:chExt cx="9128776" cy="1538023"/>
            </a:xfrm>
          </p:grpSpPr>
          <p:pic>
            <p:nvPicPr>
              <p:cNvPr id="127" name="Google Shape;127;p19"/>
              <p:cNvPicPr preferRelativeResize="0"/>
              <p:nvPr/>
            </p:nvPicPr>
            <p:blipFill rotWithShape="1">
              <a:blip r:embed="rId3">
                <a:alphaModFix/>
              </a:blip>
              <a:srcRect b="62250" l="35362" r="-5819" t="-16263"/>
              <a:stretch/>
            </p:blipFill>
            <p:spPr>
              <a:xfrm flipH="1">
                <a:off x="7270000" y="3608475"/>
                <a:ext cx="1934975" cy="15380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" name="Google Shape;128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-9430" r="59560" t="0"/>
              <a:stretch/>
            </p:blipFill>
            <p:spPr>
              <a:xfrm rot="5400000">
                <a:off x="317149" y="3835600"/>
                <a:ext cx="1066951" cy="1548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9" name="Google Shape;129;p19"/>
          <p:cNvPicPr preferRelativeResize="0"/>
          <p:nvPr/>
        </p:nvPicPr>
        <p:blipFill rotWithShape="1">
          <a:blip r:embed="rId5">
            <a:alphaModFix/>
          </a:blip>
          <a:srcRect b="-9926" l="35187" r="7587" t="-22069"/>
          <a:stretch/>
        </p:blipFill>
        <p:spPr>
          <a:xfrm flipH="1">
            <a:off x="8303375" y="0"/>
            <a:ext cx="840626" cy="200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5770975" y="1575200"/>
            <a:ext cx="2630400" cy="11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" type="subTitle"/>
          </p:nvPr>
        </p:nvSpPr>
        <p:spPr>
          <a:xfrm>
            <a:off x="5771100" y="2648700"/>
            <a:ext cx="26304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3" name="Google Shape;133;p20"/>
          <p:cNvGrpSpPr/>
          <p:nvPr/>
        </p:nvGrpSpPr>
        <p:grpSpPr>
          <a:xfrm>
            <a:off x="0" y="0"/>
            <a:ext cx="9143997" cy="5143500"/>
            <a:chOff x="0" y="0"/>
            <a:chExt cx="9143997" cy="5143500"/>
          </a:xfrm>
        </p:grpSpPr>
        <p:pic>
          <p:nvPicPr>
            <p:cNvPr id="134" name="Google Shape;134;p20"/>
            <p:cNvPicPr preferRelativeResize="0"/>
            <p:nvPr/>
          </p:nvPicPr>
          <p:blipFill rotWithShape="1">
            <a:blip r:embed="rId2">
              <a:alphaModFix/>
            </a:blip>
            <a:srcRect b="-1178" l="42194" r="-40070" t="61886"/>
            <a:stretch/>
          </p:blipFill>
          <p:spPr>
            <a:xfrm>
              <a:off x="0" y="0"/>
              <a:ext cx="2762065" cy="114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0"/>
            <p:cNvPicPr preferRelativeResize="0"/>
            <p:nvPr/>
          </p:nvPicPr>
          <p:blipFill rotWithShape="1">
            <a:blip r:embed="rId3">
              <a:alphaModFix/>
            </a:blip>
            <a:srcRect b="1434" l="22543" r="60782" t="9486"/>
            <a:stretch/>
          </p:blipFill>
          <p:spPr>
            <a:xfrm rot="-5400000">
              <a:off x="7422435" y="3421937"/>
              <a:ext cx="859725" cy="258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2685500" y="2460927"/>
            <a:ext cx="5267100" cy="83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2685500" y="1577100"/>
            <a:ext cx="1810200" cy="1112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2685500" y="3209075"/>
            <a:ext cx="52671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5225" l="-48875" r="-5112" t="45011"/>
          <a:stretch/>
        </p:blipFill>
        <p:spPr>
          <a:xfrm rot="5400000">
            <a:off x="7230975" y="3244400"/>
            <a:ext cx="3100625" cy="7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1"/>
          <p:cNvGrpSpPr/>
          <p:nvPr/>
        </p:nvGrpSpPr>
        <p:grpSpPr>
          <a:xfrm>
            <a:off x="0" y="-10025"/>
            <a:ext cx="9143997" cy="5153525"/>
            <a:chOff x="0" y="-10025"/>
            <a:chExt cx="9143997" cy="5153525"/>
          </a:xfrm>
        </p:grpSpPr>
        <p:pic>
          <p:nvPicPr>
            <p:cNvPr id="138" name="Google Shape;138;p21"/>
            <p:cNvPicPr preferRelativeResize="0"/>
            <p:nvPr/>
          </p:nvPicPr>
          <p:blipFill rotWithShape="1">
            <a:blip r:embed="rId2">
              <a:alphaModFix/>
            </a:blip>
            <a:srcRect b="-10109" l="38827" r="-36703" t="58740"/>
            <a:stretch/>
          </p:blipFill>
          <p:spPr>
            <a:xfrm>
              <a:off x="0" y="-10025"/>
              <a:ext cx="2065600" cy="1123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1"/>
            <p:cNvPicPr preferRelativeResize="0"/>
            <p:nvPr/>
          </p:nvPicPr>
          <p:blipFill rotWithShape="1">
            <a:blip r:embed="rId3">
              <a:alphaModFix/>
            </a:blip>
            <a:srcRect b="204" l="22541" r="60784" t="10716"/>
            <a:stretch/>
          </p:blipFill>
          <p:spPr>
            <a:xfrm rot="-5400000">
              <a:off x="7422435" y="3421937"/>
              <a:ext cx="859725" cy="258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780800" y="1188575"/>
            <a:ext cx="6408300" cy="15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_1_1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780800" y="1188575"/>
            <a:ext cx="6408300" cy="31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145" name="Google Shape;145;p22"/>
          <p:cNvGrpSpPr/>
          <p:nvPr/>
        </p:nvGrpSpPr>
        <p:grpSpPr>
          <a:xfrm flipH="1">
            <a:off x="-4300" y="-2912"/>
            <a:ext cx="9154199" cy="5137687"/>
            <a:chOff x="-4300" y="-2912"/>
            <a:chExt cx="9154199" cy="5137687"/>
          </a:xfrm>
        </p:grpSpPr>
        <p:grpSp>
          <p:nvGrpSpPr>
            <p:cNvPr id="146" name="Google Shape;146;p22"/>
            <p:cNvGrpSpPr/>
            <p:nvPr/>
          </p:nvGrpSpPr>
          <p:grpSpPr>
            <a:xfrm flipH="1" rot="10800000">
              <a:off x="-4300" y="-2912"/>
              <a:ext cx="1862525" cy="2002925"/>
              <a:chOff x="0" y="3131850"/>
              <a:chExt cx="1862525" cy="2002925"/>
            </a:xfrm>
          </p:grpSpPr>
          <p:pic>
            <p:nvPicPr>
              <p:cNvPr id="147" name="Google Shape;147;p22"/>
              <p:cNvPicPr preferRelativeResize="0"/>
              <p:nvPr/>
            </p:nvPicPr>
            <p:blipFill rotWithShape="1">
              <a:blip r:embed="rId2">
                <a:alphaModFix/>
              </a:blip>
              <a:srcRect b="-61551" l="2577" r="41134" t="-7825"/>
              <a:stretch/>
            </p:blipFill>
            <p:spPr>
              <a:xfrm flipH="1" rot="-5400000">
                <a:off x="589425" y="3861563"/>
                <a:ext cx="801099" cy="1745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Google Shape;148;p22"/>
              <p:cNvPicPr preferRelativeResize="0"/>
              <p:nvPr/>
            </p:nvPicPr>
            <p:blipFill rotWithShape="1">
              <a:blip r:embed="rId3">
                <a:alphaModFix/>
              </a:blip>
              <a:srcRect b="-15078" l="10196" r="71454" t="34099"/>
              <a:stretch/>
            </p:blipFill>
            <p:spPr>
              <a:xfrm flipH="1">
                <a:off x="0" y="3131850"/>
                <a:ext cx="806825" cy="20029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9" name="Google Shape;149;p22"/>
            <p:cNvPicPr preferRelativeResize="0"/>
            <p:nvPr/>
          </p:nvPicPr>
          <p:blipFill rotWithShape="1">
            <a:blip r:embed="rId4">
              <a:alphaModFix/>
            </a:blip>
            <a:srcRect b="42279" l="-35864" r="-14828" t="3690"/>
            <a:stretch/>
          </p:blipFill>
          <p:spPr>
            <a:xfrm rot="-5400000">
              <a:off x="7929012" y="3913888"/>
              <a:ext cx="1474774" cy="96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" type="subTitle"/>
          </p:nvPr>
        </p:nvSpPr>
        <p:spPr>
          <a:xfrm>
            <a:off x="4923150" y="2898323"/>
            <a:ext cx="28521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2" type="subTitle"/>
          </p:nvPr>
        </p:nvSpPr>
        <p:spPr>
          <a:xfrm>
            <a:off x="1368750" y="2898323"/>
            <a:ext cx="28521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3"/>
          <p:cNvSpPr txBox="1"/>
          <p:nvPr>
            <p:ph idx="3" type="subTitle"/>
          </p:nvPr>
        </p:nvSpPr>
        <p:spPr>
          <a:xfrm>
            <a:off x="1368750" y="2410700"/>
            <a:ext cx="28521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5" name="Google Shape;155;p23"/>
          <p:cNvSpPr txBox="1"/>
          <p:nvPr>
            <p:ph idx="4" type="subTitle"/>
          </p:nvPr>
        </p:nvSpPr>
        <p:spPr>
          <a:xfrm>
            <a:off x="4923154" y="2410700"/>
            <a:ext cx="28521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56" name="Google Shape;156;p23"/>
          <p:cNvGrpSpPr/>
          <p:nvPr/>
        </p:nvGrpSpPr>
        <p:grpSpPr>
          <a:xfrm>
            <a:off x="0" y="0"/>
            <a:ext cx="9144000" cy="5143499"/>
            <a:chOff x="0" y="0"/>
            <a:chExt cx="9144000" cy="5143499"/>
          </a:xfrm>
        </p:grpSpPr>
        <p:pic>
          <p:nvPicPr>
            <p:cNvPr id="157" name="Google Shape;157;p23"/>
            <p:cNvPicPr preferRelativeResize="0"/>
            <p:nvPr/>
          </p:nvPicPr>
          <p:blipFill rotWithShape="1">
            <a:blip r:embed="rId2">
              <a:alphaModFix/>
            </a:blip>
            <a:srcRect b="-9926" l="35187" r="7587" t="-22069"/>
            <a:stretch/>
          </p:blipFill>
          <p:spPr>
            <a:xfrm flipH="1">
              <a:off x="8303375" y="0"/>
              <a:ext cx="840626" cy="2002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3"/>
            <p:cNvPicPr preferRelativeResize="0"/>
            <p:nvPr/>
          </p:nvPicPr>
          <p:blipFill rotWithShape="1">
            <a:blip r:embed="rId3">
              <a:alphaModFix/>
            </a:blip>
            <a:srcRect b="-20786" l="-16649" r="60362" t="12690"/>
            <a:stretch/>
          </p:blipFill>
          <p:spPr>
            <a:xfrm flipH="1" rot="-5400000">
              <a:off x="273700" y="4186125"/>
              <a:ext cx="801099" cy="11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3"/>
            <p:cNvPicPr preferRelativeResize="0"/>
            <p:nvPr/>
          </p:nvPicPr>
          <p:blipFill rotWithShape="1">
            <a:blip r:embed="rId4">
              <a:alphaModFix/>
            </a:blip>
            <a:srcRect b="-13733" l="11565" r="70085" t="32755"/>
            <a:stretch/>
          </p:blipFill>
          <p:spPr>
            <a:xfrm flipH="1">
              <a:off x="0" y="3131850"/>
              <a:ext cx="806825" cy="20029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2" name="Google Shape;162;p24"/>
          <p:cNvSpPr txBox="1"/>
          <p:nvPr>
            <p:ph idx="1" type="subTitle"/>
          </p:nvPr>
        </p:nvSpPr>
        <p:spPr>
          <a:xfrm>
            <a:off x="4985200" y="1426525"/>
            <a:ext cx="3065700" cy="28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4"/>
          <p:cNvSpPr txBox="1"/>
          <p:nvPr>
            <p:ph idx="2" type="subTitle"/>
          </p:nvPr>
        </p:nvSpPr>
        <p:spPr>
          <a:xfrm>
            <a:off x="1093100" y="1426525"/>
            <a:ext cx="3065700" cy="28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4" name="Google Shape;164;p24"/>
          <p:cNvGrpSpPr/>
          <p:nvPr/>
        </p:nvGrpSpPr>
        <p:grpSpPr>
          <a:xfrm>
            <a:off x="0" y="1934025"/>
            <a:ext cx="9144001" cy="3209476"/>
            <a:chOff x="0" y="1934025"/>
            <a:chExt cx="9144001" cy="3209476"/>
          </a:xfrm>
        </p:grpSpPr>
        <p:pic>
          <p:nvPicPr>
            <p:cNvPr id="165" name="Google Shape;165;p24"/>
            <p:cNvPicPr preferRelativeResize="0"/>
            <p:nvPr/>
          </p:nvPicPr>
          <p:blipFill rotWithShape="1">
            <a:blip r:embed="rId2">
              <a:alphaModFix/>
            </a:blip>
            <a:srcRect b="9366" l="-13296" r="45180" t="-26448"/>
            <a:stretch/>
          </p:blipFill>
          <p:spPr>
            <a:xfrm flipH="1">
              <a:off x="0" y="2838050"/>
              <a:ext cx="1298150" cy="230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4"/>
            <p:cNvPicPr preferRelativeResize="0"/>
            <p:nvPr/>
          </p:nvPicPr>
          <p:blipFill rotWithShape="1">
            <a:blip r:embed="rId3">
              <a:alphaModFix/>
            </a:blip>
            <a:srcRect b="-12639" l="4417" r="78418" t="15936"/>
            <a:stretch/>
          </p:blipFill>
          <p:spPr>
            <a:xfrm>
              <a:off x="8131275" y="1934025"/>
              <a:ext cx="1012726" cy="3209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2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9" name="Google Shape;169;p25"/>
          <p:cNvSpPr txBox="1"/>
          <p:nvPr>
            <p:ph idx="1" type="subTitle"/>
          </p:nvPr>
        </p:nvSpPr>
        <p:spPr>
          <a:xfrm>
            <a:off x="4849720" y="2269451"/>
            <a:ext cx="3076200" cy="18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0" name="Google Shape;170;p25"/>
          <p:cNvSpPr txBox="1"/>
          <p:nvPr>
            <p:ph idx="2" type="subTitle"/>
          </p:nvPr>
        </p:nvSpPr>
        <p:spPr>
          <a:xfrm>
            <a:off x="1218080" y="2269451"/>
            <a:ext cx="3076200" cy="18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1" name="Google Shape;171;p25"/>
          <p:cNvSpPr txBox="1"/>
          <p:nvPr>
            <p:ph idx="3" type="subTitle"/>
          </p:nvPr>
        </p:nvSpPr>
        <p:spPr>
          <a:xfrm>
            <a:off x="4849705" y="1707025"/>
            <a:ext cx="3076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2" name="Google Shape;172;p25"/>
          <p:cNvSpPr txBox="1"/>
          <p:nvPr>
            <p:ph idx="4" type="subTitle"/>
          </p:nvPr>
        </p:nvSpPr>
        <p:spPr>
          <a:xfrm>
            <a:off x="1218080" y="1707025"/>
            <a:ext cx="3076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73" name="Google Shape;173;p25"/>
          <p:cNvGrpSpPr/>
          <p:nvPr/>
        </p:nvGrpSpPr>
        <p:grpSpPr>
          <a:xfrm>
            <a:off x="-4300" y="-2912"/>
            <a:ext cx="9154199" cy="5137687"/>
            <a:chOff x="-4300" y="-2912"/>
            <a:chExt cx="9154199" cy="5137687"/>
          </a:xfrm>
        </p:grpSpPr>
        <p:grpSp>
          <p:nvGrpSpPr>
            <p:cNvPr id="174" name="Google Shape;174;p25"/>
            <p:cNvGrpSpPr/>
            <p:nvPr/>
          </p:nvGrpSpPr>
          <p:grpSpPr>
            <a:xfrm flipH="1" rot="10800000">
              <a:off x="-4300" y="-2912"/>
              <a:ext cx="1862525" cy="2002925"/>
              <a:chOff x="0" y="3131850"/>
              <a:chExt cx="1862525" cy="2002925"/>
            </a:xfrm>
          </p:grpSpPr>
          <p:pic>
            <p:nvPicPr>
              <p:cNvPr id="175" name="Google Shape;175;p25"/>
              <p:cNvPicPr preferRelativeResize="0"/>
              <p:nvPr/>
            </p:nvPicPr>
            <p:blipFill rotWithShape="1">
              <a:blip r:embed="rId2">
                <a:alphaModFix/>
              </a:blip>
              <a:srcRect b="-61551" l="2577" r="41134" t="-7825"/>
              <a:stretch/>
            </p:blipFill>
            <p:spPr>
              <a:xfrm flipH="1" rot="-5400000">
                <a:off x="589425" y="3861563"/>
                <a:ext cx="801099" cy="1745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6" name="Google Shape;176;p25"/>
              <p:cNvPicPr preferRelativeResize="0"/>
              <p:nvPr/>
            </p:nvPicPr>
            <p:blipFill rotWithShape="1">
              <a:blip r:embed="rId3">
                <a:alphaModFix/>
              </a:blip>
              <a:srcRect b="-15078" l="10196" r="71454" t="34099"/>
              <a:stretch/>
            </p:blipFill>
            <p:spPr>
              <a:xfrm flipH="1">
                <a:off x="0" y="3131850"/>
                <a:ext cx="806825" cy="20029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7" name="Google Shape;177;p25"/>
            <p:cNvPicPr preferRelativeResize="0"/>
            <p:nvPr/>
          </p:nvPicPr>
          <p:blipFill rotWithShape="1">
            <a:blip r:embed="rId4">
              <a:alphaModFix/>
            </a:blip>
            <a:srcRect b="42279" l="-35864" r="-14828" t="3690"/>
            <a:stretch/>
          </p:blipFill>
          <p:spPr>
            <a:xfrm rot="-5400000">
              <a:off x="7929012" y="3913888"/>
              <a:ext cx="1474774" cy="96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" type="subTitle"/>
          </p:nvPr>
        </p:nvSpPr>
        <p:spPr>
          <a:xfrm>
            <a:off x="806226" y="3135251"/>
            <a:ext cx="21645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6"/>
          <p:cNvSpPr txBox="1"/>
          <p:nvPr>
            <p:ph idx="2" type="subTitle"/>
          </p:nvPr>
        </p:nvSpPr>
        <p:spPr>
          <a:xfrm>
            <a:off x="3418650" y="3135251"/>
            <a:ext cx="21645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6"/>
          <p:cNvSpPr txBox="1"/>
          <p:nvPr>
            <p:ph idx="3" type="subTitle"/>
          </p:nvPr>
        </p:nvSpPr>
        <p:spPr>
          <a:xfrm>
            <a:off x="6031075" y="3135250"/>
            <a:ext cx="21645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6"/>
          <p:cNvSpPr txBox="1"/>
          <p:nvPr>
            <p:ph idx="4" type="subTitle"/>
          </p:nvPr>
        </p:nvSpPr>
        <p:spPr>
          <a:xfrm>
            <a:off x="806225" y="2607550"/>
            <a:ext cx="2164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4" name="Google Shape;184;p26"/>
          <p:cNvSpPr txBox="1"/>
          <p:nvPr>
            <p:ph idx="5" type="subTitle"/>
          </p:nvPr>
        </p:nvSpPr>
        <p:spPr>
          <a:xfrm>
            <a:off x="3418653" y="2607550"/>
            <a:ext cx="2164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5" name="Google Shape;185;p26"/>
          <p:cNvSpPr txBox="1"/>
          <p:nvPr>
            <p:ph idx="6" type="subTitle"/>
          </p:nvPr>
        </p:nvSpPr>
        <p:spPr>
          <a:xfrm>
            <a:off x="6031076" y="2607550"/>
            <a:ext cx="2164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86" name="Google Shape;186;p26"/>
          <p:cNvGrpSpPr/>
          <p:nvPr/>
        </p:nvGrpSpPr>
        <p:grpSpPr>
          <a:xfrm>
            <a:off x="-6850" y="-11950"/>
            <a:ext cx="9150861" cy="5155450"/>
            <a:chOff x="-6850" y="-11950"/>
            <a:chExt cx="9150861" cy="5155450"/>
          </a:xfrm>
        </p:grpSpPr>
        <p:pic>
          <p:nvPicPr>
            <p:cNvPr id="187" name="Google Shape;187;p26"/>
            <p:cNvPicPr preferRelativeResize="0"/>
            <p:nvPr/>
          </p:nvPicPr>
          <p:blipFill rotWithShape="1">
            <a:blip r:embed="rId2">
              <a:alphaModFix/>
            </a:blip>
            <a:srcRect b="-8389" l="60268" r="-3305" t="57514"/>
            <a:stretch/>
          </p:blipFill>
          <p:spPr>
            <a:xfrm>
              <a:off x="-6850" y="-11950"/>
              <a:ext cx="1179799" cy="1446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6"/>
            <p:cNvPicPr preferRelativeResize="0"/>
            <p:nvPr/>
          </p:nvPicPr>
          <p:blipFill rotWithShape="1">
            <a:blip r:embed="rId3">
              <a:alphaModFix/>
            </a:blip>
            <a:srcRect b="-14600" l="11532" r="70118" t="33622"/>
            <a:stretch/>
          </p:blipFill>
          <p:spPr>
            <a:xfrm>
              <a:off x="8337186" y="3140575"/>
              <a:ext cx="806825" cy="20029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1" name="Google Shape;191;p27"/>
          <p:cNvSpPr txBox="1"/>
          <p:nvPr>
            <p:ph idx="1" type="subTitle"/>
          </p:nvPr>
        </p:nvSpPr>
        <p:spPr>
          <a:xfrm>
            <a:off x="3406650" y="1768350"/>
            <a:ext cx="2330700" cy="26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9pPr>
          </a:lstStyle>
          <a:p/>
        </p:txBody>
      </p:sp>
      <p:sp>
        <p:nvSpPr>
          <p:cNvPr id="192" name="Google Shape;192;p27"/>
          <p:cNvSpPr txBox="1"/>
          <p:nvPr>
            <p:ph idx="2" type="subTitle"/>
          </p:nvPr>
        </p:nvSpPr>
        <p:spPr>
          <a:xfrm>
            <a:off x="5858600" y="1768350"/>
            <a:ext cx="2330700" cy="26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9pPr>
          </a:lstStyle>
          <a:p/>
        </p:txBody>
      </p:sp>
      <p:sp>
        <p:nvSpPr>
          <p:cNvPr id="193" name="Google Shape;193;p27"/>
          <p:cNvSpPr txBox="1"/>
          <p:nvPr>
            <p:ph idx="3" type="subTitle"/>
          </p:nvPr>
        </p:nvSpPr>
        <p:spPr>
          <a:xfrm>
            <a:off x="5858600" y="1395900"/>
            <a:ext cx="2330700" cy="4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4" name="Google Shape;194;p27"/>
          <p:cNvSpPr txBox="1"/>
          <p:nvPr>
            <p:ph idx="4" type="subTitle"/>
          </p:nvPr>
        </p:nvSpPr>
        <p:spPr>
          <a:xfrm>
            <a:off x="954700" y="1768350"/>
            <a:ext cx="2330700" cy="26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9pPr>
          </a:lstStyle>
          <a:p/>
        </p:txBody>
      </p:sp>
      <p:sp>
        <p:nvSpPr>
          <p:cNvPr id="195" name="Google Shape;195;p27"/>
          <p:cNvSpPr txBox="1"/>
          <p:nvPr>
            <p:ph idx="5" type="subTitle"/>
          </p:nvPr>
        </p:nvSpPr>
        <p:spPr>
          <a:xfrm>
            <a:off x="954700" y="1395900"/>
            <a:ext cx="2330700" cy="4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6" name="Google Shape;196;p27"/>
          <p:cNvSpPr txBox="1"/>
          <p:nvPr>
            <p:ph idx="6" type="subTitle"/>
          </p:nvPr>
        </p:nvSpPr>
        <p:spPr>
          <a:xfrm>
            <a:off x="3406650" y="1395900"/>
            <a:ext cx="2330700" cy="4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197" name="Google Shape;197;p27"/>
          <p:cNvGrpSpPr/>
          <p:nvPr/>
        </p:nvGrpSpPr>
        <p:grpSpPr>
          <a:xfrm>
            <a:off x="0" y="1934025"/>
            <a:ext cx="9144001" cy="3209476"/>
            <a:chOff x="0" y="1934025"/>
            <a:chExt cx="9144001" cy="3209476"/>
          </a:xfrm>
        </p:grpSpPr>
        <p:pic>
          <p:nvPicPr>
            <p:cNvPr id="198" name="Google Shape;198;p27"/>
            <p:cNvPicPr preferRelativeResize="0"/>
            <p:nvPr/>
          </p:nvPicPr>
          <p:blipFill rotWithShape="1">
            <a:blip r:embed="rId2">
              <a:alphaModFix/>
            </a:blip>
            <a:srcRect b="9366" l="-13296" r="45180" t="-26448"/>
            <a:stretch/>
          </p:blipFill>
          <p:spPr>
            <a:xfrm flipH="1">
              <a:off x="0" y="2838050"/>
              <a:ext cx="1298150" cy="230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7"/>
            <p:cNvPicPr preferRelativeResize="0"/>
            <p:nvPr/>
          </p:nvPicPr>
          <p:blipFill rotWithShape="1">
            <a:blip r:embed="rId3">
              <a:alphaModFix/>
            </a:blip>
            <a:srcRect b="-12639" l="4417" r="78418" t="15936"/>
            <a:stretch/>
          </p:blipFill>
          <p:spPr>
            <a:xfrm>
              <a:off x="8131275" y="1934025"/>
              <a:ext cx="1012726" cy="3209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1" type="subTitle"/>
          </p:nvPr>
        </p:nvSpPr>
        <p:spPr>
          <a:xfrm>
            <a:off x="2126336" y="1998950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idx="2" type="subTitle"/>
          </p:nvPr>
        </p:nvSpPr>
        <p:spPr>
          <a:xfrm>
            <a:off x="5039464" y="1998950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8"/>
          <p:cNvSpPr txBox="1"/>
          <p:nvPr>
            <p:ph idx="3" type="subTitle"/>
          </p:nvPr>
        </p:nvSpPr>
        <p:spPr>
          <a:xfrm>
            <a:off x="2126336" y="355862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8"/>
          <p:cNvSpPr txBox="1"/>
          <p:nvPr>
            <p:ph idx="4" type="subTitle"/>
          </p:nvPr>
        </p:nvSpPr>
        <p:spPr>
          <a:xfrm>
            <a:off x="5039464" y="355862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8"/>
          <p:cNvSpPr txBox="1"/>
          <p:nvPr>
            <p:ph idx="5" type="subTitle"/>
          </p:nvPr>
        </p:nvSpPr>
        <p:spPr>
          <a:xfrm>
            <a:off x="2126325" y="1536675"/>
            <a:ext cx="1978200" cy="50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7" name="Google Shape;207;p28"/>
          <p:cNvSpPr txBox="1"/>
          <p:nvPr>
            <p:ph idx="6" type="subTitle"/>
          </p:nvPr>
        </p:nvSpPr>
        <p:spPr>
          <a:xfrm>
            <a:off x="2126325" y="3096350"/>
            <a:ext cx="1978200" cy="50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8" name="Google Shape;208;p28"/>
          <p:cNvSpPr txBox="1"/>
          <p:nvPr>
            <p:ph idx="7" type="subTitle"/>
          </p:nvPr>
        </p:nvSpPr>
        <p:spPr>
          <a:xfrm>
            <a:off x="5039450" y="1536675"/>
            <a:ext cx="1978200" cy="50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9" name="Google Shape;209;p28"/>
          <p:cNvSpPr txBox="1"/>
          <p:nvPr>
            <p:ph idx="8" type="subTitle"/>
          </p:nvPr>
        </p:nvSpPr>
        <p:spPr>
          <a:xfrm>
            <a:off x="5039450" y="3096350"/>
            <a:ext cx="1978200" cy="50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10" name="Google Shape;210;p28"/>
          <p:cNvGrpSpPr/>
          <p:nvPr/>
        </p:nvGrpSpPr>
        <p:grpSpPr>
          <a:xfrm>
            <a:off x="0" y="-3012"/>
            <a:ext cx="9190975" cy="5149509"/>
            <a:chOff x="0" y="-3012"/>
            <a:chExt cx="9190975" cy="5149509"/>
          </a:xfrm>
        </p:grpSpPr>
        <p:pic>
          <p:nvPicPr>
            <p:cNvPr id="211" name="Google Shape;211;p28"/>
            <p:cNvPicPr preferRelativeResize="0"/>
            <p:nvPr/>
          </p:nvPicPr>
          <p:blipFill rotWithShape="1">
            <a:blip r:embed="rId2">
              <a:alphaModFix/>
            </a:blip>
            <a:srcRect b="14310" l="13523" r="66250" t="-21422"/>
            <a:stretch/>
          </p:blipFill>
          <p:spPr>
            <a:xfrm flipH="1">
              <a:off x="8248777" y="2016562"/>
              <a:ext cx="942198" cy="280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" name="Google Shape;212;p28"/>
            <p:cNvGrpSpPr/>
            <p:nvPr/>
          </p:nvGrpSpPr>
          <p:grpSpPr>
            <a:xfrm>
              <a:off x="0" y="-3012"/>
              <a:ext cx="9144000" cy="5149509"/>
              <a:chOff x="0" y="-3012"/>
              <a:chExt cx="9144000" cy="5149509"/>
            </a:xfrm>
          </p:grpSpPr>
          <p:grpSp>
            <p:nvGrpSpPr>
              <p:cNvPr id="213" name="Google Shape;213;p28"/>
              <p:cNvGrpSpPr/>
              <p:nvPr/>
            </p:nvGrpSpPr>
            <p:grpSpPr>
              <a:xfrm flipH="1">
                <a:off x="0" y="-3012"/>
                <a:ext cx="9144000" cy="5149509"/>
                <a:chOff x="0" y="-6012"/>
                <a:chExt cx="9144000" cy="5149509"/>
              </a:xfrm>
            </p:grpSpPr>
            <p:pic>
              <p:nvPicPr>
                <p:cNvPr id="214" name="Google Shape;214;p2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2250" l="37584" r="-5820" t="-16263"/>
                <a:stretch/>
              </p:blipFill>
              <p:spPr>
                <a:xfrm>
                  <a:off x="0" y="3605474"/>
                  <a:ext cx="1873999" cy="15380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" name="Google Shape;215;p2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52928" l="-25346" r="-25346" t="-6959"/>
                <a:stretch/>
              </p:blipFill>
              <p:spPr>
                <a:xfrm flipH="1" rot="-5400000">
                  <a:off x="7923113" y="247876"/>
                  <a:ext cx="1474774" cy="9669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6" name="Google Shape;216;p28"/>
              <p:cNvPicPr preferRelativeResize="0"/>
              <p:nvPr/>
            </p:nvPicPr>
            <p:blipFill rotWithShape="1">
              <a:blip r:embed="rId5">
                <a:alphaModFix/>
              </a:blip>
              <a:srcRect b="0" l="-9430" r="59560" t="0"/>
              <a:stretch/>
            </p:blipFill>
            <p:spPr>
              <a:xfrm rot="5400000">
                <a:off x="209154" y="4008240"/>
                <a:ext cx="926112" cy="13444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9" name="Google Shape;219;p29"/>
          <p:cNvSpPr txBox="1"/>
          <p:nvPr>
            <p:ph idx="1" type="subTitle"/>
          </p:nvPr>
        </p:nvSpPr>
        <p:spPr>
          <a:xfrm>
            <a:off x="955975" y="2040124"/>
            <a:ext cx="21336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9"/>
          <p:cNvSpPr txBox="1"/>
          <p:nvPr>
            <p:ph idx="2" type="subTitle"/>
          </p:nvPr>
        </p:nvSpPr>
        <p:spPr>
          <a:xfrm>
            <a:off x="3505174" y="2040124"/>
            <a:ext cx="21336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9"/>
          <p:cNvSpPr txBox="1"/>
          <p:nvPr>
            <p:ph idx="3" type="subTitle"/>
          </p:nvPr>
        </p:nvSpPr>
        <p:spPr>
          <a:xfrm>
            <a:off x="955975" y="3625926"/>
            <a:ext cx="21336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9"/>
          <p:cNvSpPr txBox="1"/>
          <p:nvPr>
            <p:ph idx="4" type="subTitle"/>
          </p:nvPr>
        </p:nvSpPr>
        <p:spPr>
          <a:xfrm>
            <a:off x="3505174" y="3625926"/>
            <a:ext cx="21336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9"/>
          <p:cNvSpPr txBox="1"/>
          <p:nvPr>
            <p:ph idx="5" type="subTitle"/>
          </p:nvPr>
        </p:nvSpPr>
        <p:spPr>
          <a:xfrm>
            <a:off x="6054373" y="2040124"/>
            <a:ext cx="21339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9"/>
          <p:cNvSpPr txBox="1"/>
          <p:nvPr>
            <p:ph idx="6" type="subTitle"/>
          </p:nvPr>
        </p:nvSpPr>
        <p:spPr>
          <a:xfrm>
            <a:off x="6054373" y="3625925"/>
            <a:ext cx="21339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9"/>
          <p:cNvSpPr txBox="1"/>
          <p:nvPr>
            <p:ph idx="7" type="subTitle"/>
          </p:nvPr>
        </p:nvSpPr>
        <p:spPr>
          <a:xfrm>
            <a:off x="954350" y="1594750"/>
            <a:ext cx="21369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6" name="Google Shape;226;p29"/>
          <p:cNvSpPr txBox="1"/>
          <p:nvPr>
            <p:ph idx="8" type="subTitle"/>
          </p:nvPr>
        </p:nvSpPr>
        <p:spPr>
          <a:xfrm>
            <a:off x="3503550" y="1594750"/>
            <a:ext cx="21369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7" name="Google Shape;227;p29"/>
          <p:cNvSpPr txBox="1"/>
          <p:nvPr>
            <p:ph idx="9" type="subTitle"/>
          </p:nvPr>
        </p:nvSpPr>
        <p:spPr>
          <a:xfrm>
            <a:off x="6052750" y="1594750"/>
            <a:ext cx="21369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8" name="Google Shape;228;p29"/>
          <p:cNvSpPr txBox="1"/>
          <p:nvPr>
            <p:ph idx="13" type="subTitle"/>
          </p:nvPr>
        </p:nvSpPr>
        <p:spPr>
          <a:xfrm>
            <a:off x="954350" y="3179395"/>
            <a:ext cx="21369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9" name="Google Shape;229;p29"/>
          <p:cNvSpPr txBox="1"/>
          <p:nvPr>
            <p:ph idx="14" type="subTitle"/>
          </p:nvPr>
        </p:nvSpPr>
        <p:spPr>
          <a:xfrm>
            <a:off x="3503550" y="3179395"/>
            <a:ext cx="21369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0" name="Google Shape;230;p29"/>
          <p:cNvSpPr txBox="1"/>
          <p:nvPr>
            <p:ph idx="15" type="subTitle"/>
          </p:nvPr>
        </p:nvSpPr>
        <p:spPr>
          <a:xfrm>
            <a:off x="6052750" y="3179394"/>
            <a:ext cx="21369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31" name="Google Shape;231;p29"/>
          <p:cNvGrpSpPr/>
          <p:nvPr/>
        </p:nvGrpSpPr>
        <p:grpSpPr>
          <a:xfrm>
            <a:off x="0" y="-10500"/>
            <a:ext cx="9144000" cy="5167987"/>
            <a:chOff x="0" y="-10500"/>
            <a:chExt cx="9144000" cy="5167987"/>
          </a:xfrm>
        </p:grpSpPr>
        <p:pic>
          <p:nvPicPr>
            <p:cNvPr id="232" name="Google Shape;232;p29"/>
            <p:cNvPicPr preferRelativeResize="0"/>
            <p:nvPr/>
          </p:nvPicPr>
          <p:blipFill rotWithShape="1">
            <a:blip r:embed="rId2">
              <a:alphaModFix/>
            </a:blip>
            <a:srcRect b="-4601" l="51695" r="-2007" t="58218"/>
            <a:stretch/>
          </p:blipFill>
          <p:spPr>
            <a:xfrm flipH="1">
              <a:off x="7874451" y="-10500"/>
              <a:ext cx="1269549" cy="1213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9"/>
            <p:cNvPicPr preferRelativeResize="0"/>
            <p:nvPr/>
          </p:nvPicPr>
          <p:blipFill rotWithShape="1">
            <a:blip r:embed="rId3">
              <a:alphaModFix/>
            </a:blip>
            <a:srcRect b="-12639" l="4417" r="78418" t="15936"/>
            <a:stretch/>
          </p:blipFill>
          <p:spPr>
            <a:xfrm flipH="1">
              <a:off x="0" y="1948013"/>
              <a:ext cx="1012726" cy="3209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>
            <p:ph hasCustomPrompt="1" type="title"/>
          </p:nvPr>
        </p:nvSpPr>
        <p:spPr>
          <a:xfrm>
            <a:off x="3716125" y="706175"/>
            <a:ext cx="41511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30"/>
          <p:cNvSpPr txBox="1"/>
          <p:nvPr>
            <p:ph idx="1" type="subTitle"/>
          </p:nvPr>
        </p:nvSpPr>
        <p:spPr>
          <a:xfrm>
            <a:off x="3716125" y="1464175"/>
            <a:ext cx="41511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7" name="Google Shape;237;p30"/>
          <p:cNvSpPr txBox="1"/>
          <p:nvPr>
            <p:ph hasCustomPrompt="1" idx="2" type="title"/>
          </p:nvPr>
        </p:nvSpPr>
        <p:spPr>
          <a:xfrm>
            <a:off x="3716125" y="2003879"/>
            <a:ext cx="41511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30"/>
          <p:cNvSpPr txBox="1"/>
          <p:nvPr>
            <p:ph idx="3" type="subTitle"/>
          </p:nvPr>
        </p:nvSpPr>
        <p:spPr>
          <a:xfrm>
            <a:off x="3716125" y="2764450"/>
            <a:ext cx="41511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9" name="Google Shape;239;p30"/>
          <p:cNvSpPr txBox="1"/>
          <p:nvPr>
            <p:ph hasCustomPrompt="1" idx="4" type="title"/>
          </p:nvPr>
        </p:nvSpPr>
        <p:spPr>
          <a:xfrm>
            <a:off x="3716125" y="3301584"/>
            <a:ext cx="41511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" name="Google Shape;240;p30"/>
          <p:cNvSpPr txBox="1"/>
          <p:nvPr>
            <p:ph idx="5" type="subTitle"/>
          </p:nvPr>
        </p:nvSpPr>
        <p:spPr>
          <a:xfrm>
            <a:off x="3716125" y="4064726"/>
            <a:ext cx="41511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241" name="Google Shape;241;p30"/>
          <p:cNvGrpSpPr/>
          <p:nvPr/>
        </p:nvGrpSpPr>
        <p:grpSpPr>
          <a:xfrm flipH="1">
            <a:off x="5915325" y="-25"/>
            <a:ext cx="3228675" cy="5152735"/>
            <a:chOff x="0" y="-2686040"/>
            <a:chExt cx="4916515" cy="7846407"/>
          </a:xfrm>
        </p:grpSpPr>
        <p:pic>
          <p:nvPicPr>
            <p:cNvPr id="242" name="Google Shape;242;p30"/>
            <p:cNvPicPr preferRelativeResize="0"/>
            <p:nvPr/>
          </p:nvPicPr>
          <p:blipFill rotWithShape="1">
            <a:blip r:embed="rId2">
              <a:alphaModFix/>
            </a:blip>
            <a:srcRect b="-36127" l="7633" r="49671" t="-29216"/>
            <a:stretch/>
          </p:blipFill>
          <p:spPr>
            <a:xfrm rot="5400000">
              <a:off x="3435320" y="3677597"/>
              <a:ext cx="778819" cy="2183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30"/>
            <p:cNvPicPr preferRelativeResize="0"/>
            <p:nvPr/>
          </p:nvPicPr>
          <p:blipFill rotWithShape="1">
            <a:blip r:embed="rId3">
              <a:alphaModFix/>
            </a:blip>
            <a:srcRect b="-7364" l="53171" r="-8367" t="47922"/>
            <a:stretch/>
          </p:blipFill>
          <p:spPr>
            <a:xfrm>
              <a:off x="0" y="-2686040"/>
              <a:ext cx="1996840" cy="222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0"/>
            <p:cNvPicPr preferRelativeResize="0"/>
            <p:nvPr/>
          </p:nvPicPr>
          <p:blipFill rotWithShape="1">
            <a:blip r:embed="rId4">
              <a:alphaModFix/>
            </a:blip>
            <a:srcRect b="6528" l="32323" r="-11607" t="-33046"/>
            <a:stretch/>
          </p:blipFill>
          <p:spPr>
            <a:xfrm>
              <a:off x="0" y="2235500"/>
              <a:ext cx="997406" cy="2910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30"/>
            <p:cNvPicPr preferRelativeResize="0"/>
            <p:nvPr/>
          </p:nvPicPr>
          <p:blipFill rotWithShape="1">
            <a:blip r:embed="rId5">
              <a:alphaModFix/>
            </a:blip>
            <a:srcRect b="-8180" l="25865" r="28963" t="60977"/>
            <a:stretch/>
          </p:blipFill>
          <p:spPr>
            <a:xfrm>
              <a:off x="393218" y="3663919"/>
              <a:ext cx="2545725" cy="14964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791450" y="1164775"/>
            <a:ext cx="77040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b="10326" l="8146" r="23738" t="-27408"/>
          <a:stretch/>
        </p:blipFill>
        <p:spPr>
          <a:xfrm flipH="1">
            <a:off x="1" y="3352450"/>
            <a:ext cx="1008499" cy="17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b="897" l="1579" r="81744" t="15976"/>
          <a:stretch/>
        </p:blipFill>
        <p:spPr>
          <a:xfrm>
            <a:off x="8256575" y="0"/>
            <a:ext cx="887424" cy="24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 rotWithShape="1">
          <a:blip r:embed="rId4">
            <a:alphaModFix/>
          </a:blip>
          <a:srcRect b="-14341" l="2867" r="75227" t="13484"/>
          <a:stretch/>
        </p:blipFill>
        <p:spPr>
          <a:xfrm>
            <a:off x="8033877" y="2414875"/>
            <a:ext cx="1110124" cy="287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type="title"/>
          </p:nvPr>
        </p:nvSpPr>
        <p:spPr>
          <a:xfrm>
            <a:off x="1018025" y="485175"/>
            <a:ext cx="4139400" cy="122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8" name="Google Shape;248;p31"/>
          <p:cNvSpPr txBox="1"/>
          <p:nvPr>
            <p:ph idx="1" type="subTitle"/>
          </p:nvPr>
        </p:nvSpPr>
        <p:spPr>
          <a:xfrm>
            <a:off x="1018025" y="1618848"/>
            <a:ext cx="4139400" cy="12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1"/>
          <p:cNvSpPr txBox="1"/>
          <p:nvPr/>
        </p:nvSpPr>
        <p:spPr>
          <a:xfrm>
            <a:off x="1018025" y="3385900"/>
            <a:ext cx="41394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2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50" name="Google Shape;250;p31"/>
          <p:cNvGrpSpPr/>
          <p:nvPr/>
        </p:nvGrpSpPr>
        <p:grpSpPr>
          <a:xfrm>
            <a:off x="-71600" y="-325564"/>
            <a:ext cx="1344425" cy="5474290"/>
            <a:chOff x="-71600" y="-325564"/>
            <a:chExt cx="1344425" cy="5474290"/>
          </a:xfrm>
        </p:grpSpPr>
        <p:pic>
          <p:nvPicPr>
            <p:cNvPr id="251" name="Google Shape;251;p31"/>
            <p:cNvPicPr preferRelativeResize="0"/>
            <p:nvPr/>
          </p:nvPicPr>
          <p:blipFill rotWithShape="1">
            <a:blip r:embed="rId5">
              <a:alphaModFix/>
            </a:blip>
            <a:srcRect b="0" l="-9431" r="57439" t="0"/>
            <a:stretch/>
          </p:blipFill>
          <p:spPr>
            <a:xfrm rot="5400000">
              <a:off x="117875" y="3993776"/>
              <a:ext cx="965475" cy="13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1"/>
            <p:cNvPicPr preferRelativeResize="0"/>
            <p:nvPr/>
          </p:nvPicPr>
          <p:blipFill rotWithShape="1">
            <a:blip r:embed="rId6">
              <a:alphaModFix/>
            </a:blip>
            <a:srcRect b="-7426" l="52876" r="-4940" t="-19091"/>
            <a:stretch/>
          </p:blipFill>
          <p:spPr>
            <a:xfrm>
              <a:off x="5" y="-325564"/>
              <a:ext cx="666794" cy="29632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32"/>
          <p:cNvGrpSpPr/>
          <p:nvPr/>
        </p:nvGrpSpPr>
        <p:grpSpPr>
          <a:xfrm flipH="1">
            <a:off x="-6850" y="-11950"/>
            <a:ext cx="9150850" cy="5155407"/>
            <a:chOff x="-6850" y="-11950"/>
            <a:chExt cx="9150850" cy="5155407"/>
          </a:xfrm>
        </p:grpSpPr>
        <p:grpSp>
          <p:nvGrpSpPr>
            <p:cNvPr id="255" name="Google Shape;255;p32"/>
            <p:cNvGrpSpPr/>
            <p:nvPr/>
          </p:nvGrpSpPr>
          <p:grpSpPr>
            <a:xfrm flipH="1">
              <a:off x="5387545" y="2705868"/>
              <a:ext cx="3756455" cy="2437589"/>
              <a:chOff x="0" y="1434400"/>
              <a:chExt cx="5720200" cy="3711876"/>
            </a:xfrm>
          </p:grpSpPr>
          <p:pic>
            <p:nvPicPr>
              <p:cNvPr id="256" name="Google Shape;256;p32"/>
              <p:cNvPicPr preferRelativeResize="0"/>
              <p:nvPr/>
            </p:nvPicPr>
            <p:blipFill rotWithShape="1">
              <a:blip r:embed="rId2">
                <a:alphaModFix/>
              </a:blip>
              <a:srcRect b="0" l="-9430" r="59560" t="0"/>
              <a:stretch/>
            </p:blipFill>
            <p:spPr>
              <a:xfrm rot="5400000">
                <a:off x="4505888" y="3918789"/>
                <a:ext cx="990600" cy="1438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7" name="Google Shape;257;p32"/>
              <p:cNvPicPr preferRelativeResize="0"/>
              <p:nvPr/>
            </p:nvPicPr>
            <p:blipFill rotWithShape="1">
              <a:blip r:embed="rId3">
                <a:alphaModFix/>
              </a:blip>
              <a:srcRect b="52497" l="14022" r="0" t="-1943"/>
              <a:stretch/>
            </p:blipFill>
            <p:spPr>
              <a:xfrm>
                <a:off x="0" y="3291425"/>
                <a:ext cx="3110451" cy="18548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8" name="Google Shape;258;p32"/>
              <p:cNvPicPr preferRelativeResize="0"/>
              <p:nvPr/>
            </p:nvPicPr>
            <p:blipFill rotWithShape="1">
              <a:blip r:embed="rId4">
                <a:alphaModFix/>
              </a:blip>
              <a:srcRect b="-7426" l="52876" r="-4940" t="-19091"/>
              <a:stretch/>
            </p:blipFill>
            <p:spPr>
              <a:xfrm>
                <a:off x="6" y="1434400"/>
                <a:ext cx="713225" cy="3169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9" name="Google Shape;259;p32"/>
              <p:cNvPicPr preferRelativeResize="0"/>
              <p:nvPr/>
            </p:nvPicPr>
            <p:blipFill rotWithShape="1">
              <a:blip r:embed="rId5">
                <a:alphaModFix/>
              </a:blip>
              <a:srcRect b="35874" l="6973" r="64005" t="11846"/>
              <a:stretch/>
            </p:blipFill>
            <p:spPr>
              <a:xfrm>
                <a:off x="2585825" y="3338800"/>
                <a:ext cx="1780977" cy="1804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60" name="Google Shape;260;p32"/>
            <p:cNvPicPr preferRelativeResize="0"/>
            <p:nvPr/>
          </p:nvPicPr>
          <p:blipFill rotWithShape="1">
            <a:blip r:embed="rId6">
              <a:alphaModFix/>
            </a:blip>
            <a:srcRect b="-3463" l="23173" r="-11085" t="-7907"/>
            <a:stretch/>
          </p:blipFill>
          <p:spPr>
            <a:xfrm rot="5">
              <a:off x="-6850" y="799276"/>
              <a:ext cx="1524951" cy="1995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32"/>
            <p:cNvPicPr preferRelativeResize="0"/>
            <p:nvPr/>
          </p:nvPicPr>
          <p:blipFill rotWithShape="1">
            <a:blip r:embed="rId7">
              <a:alphaModFix/>
            </a:blip>
            <a:srcRect b="-2535" l="-2935" r="79801" t="6483"/>
            <a:stretch/>
          </p:blipFill>
          <p:spPr>
            <a:xfrm flipH="1" rot="5400000">
              <a:off x="822027" y="-822025"/>
              <a:ext cx="1231073" cy="2875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32"/>
            <p:cNvPicPr preferRelativeResize="0"/>
            <p:nvPr/>
          </p:nvPicPr>
          <p:blipFill rotWithShape="1">
            <a:blip r:embed="rId5">
              <a:alphaModFix/>
            </a:blip>
            <a:srcRect b="-1550" l="9315" r="66392" t="5838"/>
            <a:stretch/>
          </p:blipFill>
          <p:spPr>
            <a:xfrm flipH="1">
              <a:off x="2" y="2414875"/>
              <a:ext cx="1231073" cy="272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2"/>
            <p:cNvPicPr preferRelativeResize="0"/>
            <p:nvPr/>
          </p:nvPicPr>
          <p:blipFill rotWithShape="1">
            <a:blip r:embed="rId2">
              <a:alphaModFix/>
            </a:blip>
            <a:srcRect b="-61053" l="51475" r="6244" t="3820"/>
            <a:stretch/>
          </p:blipFill>
          <p:spPr>
            <a:xfrm rot="5400000">
              <a:off x="7331650" y="-842725"/>
              <a:ext cx="981575" cy="26431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3"/>
          <p:cNvGrpSpPr/>
          <p:nvPr/>
        </p:nvGrpSpPr>
        <p:grpSpPr>
          <a:xfrm flipH="1" rot="10800000">
            <a:off x="0" y="0"/>
            <a:ext cx="9144000" cy="5157487"/>
            <a:chOff x="0" y="0"/>
            <a:chExt cx="9144000" cy="5157487"/>
          </a:xfrm>
        </p:grpSpPr>
        <p:pic>
          <p:nvPicPr>
            <p:cNvPr id="266" name="Google Shape;266;p33"/>
            <p:cNvPicPr preferRelativeResize="0"/>
            <p:nvPr/>
          </p:nvPicPr>
          <p:blipFill rotWithShape="1">
            <a:blip r:embed="rId2">
              <a:alphaModFix/>
            </a:blip>
            <a:srcRect b="-4602" l="51695" r="-2007" t="58621"/>
            <a:stretch/>
          </p:blipFill>
          <p:spPr>
            <a:xfrm flipH="1">
              <a:off x="7874451" y="0"/>
              <a:ext cx="1269549" cy="1203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3"/>
            <p:cNvPicPr preferRelativeResize="0"/>
            <p:nvPr/>
          </p:nvPicPr>
          <p:blipFill rotWithShape="1">
            <a:blip r:embed="rId3">
              <a:alphaModFix/>
            </a:blip>
            <a:srcRect b="-12639" l="4417" r="78418" t="15936"/>
            <a:stretch/>
          </p:blipFill>
          <p:spPr>
            <a:xfrm flipH="1">
              <a:off x="0" y="1948013"/>
              <a:ext cx="1012726" cy="3209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subTitle"/>
          </p:nvPr>
        </p:nvSpPr>
        <p:spPr>
          <a:xfrm>
            <a:off x="5055197" y="367887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" name="Google Shape;25;p5"/>
          <p:cNvSpPr txBox="1"/>
          <p:nvPr>
            <p:ph idx="2" type="subTitle"/>
          </p:nvPr>
        </p:nvSpPr>
        <p:spPr>
          <a:xfrm>
            <a:off x="1583213" y="367887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" name="Google Shape;26;p5"/>
          <p:cNvSpPr txBox="1"/>
          <p:nvPr>
            <p:ph idx="3" type="subTitle"/>
          </p:nvPr>
        </p:nvSpPr>
        <p:spPr>
          <a:xfrm>
            <a:off x="5055188" y="3370850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4" type="subTitle"/>
          </p:nvPr>
        </p:nvSpPr>
        <p:spPr>
          <a:xfrm>
            <a:off x="1583213" y="3370850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8" name="Google Shape;28;p5"/>
          <p:cNvGrpSpPr/>
          <p:nvPr/>
        </p:nvGrpSpPr>
        <p:grpSpPr>
          <a:xfrm>
            <a:off x="0" y="3140575"/>
            <a:ext cx="1231075" cy="2002925"/>
            <a:chOff x="0" y="3131850"/>
            <a:chExt cx="1231075" cy="2002925"/>
          </a:xfrm>
        </p:grpSpPr>
        <p:pic>
          <p:nvPicPr>
            <p:cNvPr id="29" name="Google Shape;29;p5"/>
            <p:cNvPicPr preferRelativeResize="0"/>
            <p:nvPr/>
          </p:nvPicPr>
          <p:blipFill rotWithShape="1">
            <a:blip r:embed="rId2">
              <a:alphaModFix/>
            </a:blip>
            <a:srcRect b="-20786" l="-16649" r="60362" t="12690"/>
            <a:stretch/>
          </p:blipFill>
          <p:spPr>
            <a:xfrm flipH="1" rot="-5400000">
              <a:off x="273700" y="4177300"/>
              <a:ext cx="801099" cy="11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5"/>
            <p:cNvPicPr preferRelativeResize="0"/>
            <p:nvPr/>
          </p:nvPicPr>
          <p:blipFill rotWithShape="1">
            <a:blip r:embed="rId3">
              <a:alphaModFix/>
            </a:blip>
            <a:srcRect b="-14600" l="11532" r="70118" t="33622"/>
            <a:stretch/>
          </p:blipFill>
          <p:spPr>
            <a:xfrm flipH="1">
              <a:off x="0" y="3131850"/>
              <a:ext cx="806825" cy="2002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 b="42279" l="-35864" r="-14828" t="3690"/>
          <a:stretch/>
        </p:blipFill>
        <p:spPr>
          <a:xfrm flipH="1" rot="-5400000">
            <a:off x="7929012" y="253876"/>
            <a:ext cx="1474774" cy="9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4" name="Google Shape;34;p6"/>
          <p:cNvGrpSpPr/>
          <p:nvPr/>
        </p:nvGrpSpPr>
        <p:grpSpPr>
          <a:xfrm flipH="1">
            <a:off x="0" y="17225"/>
            <a:ext cx="9143998" cy="5134774"/>
            <a:chOff x="2" y="0"/>
            <a:chExt cx="9143998" cy="5134774"/>
          </a:xfrm>
        </p:grpSpPr>
        <p:pic>
          <p:nvPicPr>
            <p:cNvPr id="35" name="Google Shape;35;p6"/>
            <p:cNvPicPr preferRelativeResize="0"/>
            <p:nvPr/>
          </p:nvPicPr>
          <p:blipFill rotWithShape="1">
            <a:blip r:embed="rId2">
              <a:alphaModFix/>
            </a:blip>
            <a:srcRect b="-8381" l="45533" r="-2758" t="-23614"/>
            <a:stretch/>
          </p:blipFill>
          <p:spPr>
            <a:xfrm flipH="1">
              <a:off x="8303375" y="0"/>
              <a:ext cx="840626" cy="2002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6"/>
            <p:cNvPicPr preferRelativeResize="0"/>
            <p:nvPr/>
          </p:nvPicPr>
          <p:blipFill rotWithShape="1">
            <a:blip r:embed="rId3">
              <a:alphaModFix/>
            </a:blip>
            <a:srcRect b="-20786" l="-16649" r="60362" t="12690"/>
            <a:stretch/>
          </p:blipFill>
          <p:spPr>
            <a:xfrm flipH="1" rot="-5400000">
              <a:off x="248962" y="4263847"/>
              <a:ext cx="728687" cy="1012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6"/>
            <p:cNvPicPr preferRelativeResize="0"/>
            <p:nvPr/>
          </p:nvPicPr>
          <p:blipFill rotWithShape="1">
            <a:blip r:embed="rId4">
              <a:alphaModFix/>
            </a:blip>
            <a:srcRect b="-14600" l="11532" r="70118" t="33622"/>
            <a:stretch/>
          </p:blipFill>
          <p:spPr>
            <a:xfrm flipH="1">
              <a:off x="2" y="3312900"/>
              <a:ext cx="733896" cy="18218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" type="subTitle"/>
          </p:nvPr>
        </p:nvSpPr>
        <p:spPr>
          <a:xfrm>
            <a:off x="720000" y="1541950"/>
            <a:ext cx="45525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41" name="Google Shape;41;p7"/>
          <p:cNvGrpSpPr/>
          <p:nvPr/>
        </p:nvGrpSpPr>
        <p:grpSpPr>
          <a:xfrm>
            <a:off x="0" y="0"/>
            <a:ext cx="9143996" cy="5160900"/>
            <a:chOff x="0" y="0"/>
            <a:chExt cx="9143996" cy="5160900"/>
          </a:xfrm>
        </p:grpSpPr>
        <p:pic>
          <p:nvPicPr>
            <p:cNvPr id="42" name="Google Shape;42;p7"/>
            <p:cNvPicPr preferRelativeResize="0"/>
            <p:nvPr/>
          </p:nvPicPr>
          <p:blipFill rotWithShape="1">
            <a:blip r:embed="rId2">
              <a:alphaModFix/>
            </a:blip>
            <a:srcRect b="33257" l="22218" r="54809" t="-31567"/>
            <a:stretch/>
          </p:blipFill>
          <p:spPr>
            <a:xfrm>
              <a:off x="0" y="0"/>
              <a:ext cx="817751" cy="19684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7"/>
            <p:cNvGrpSpPr/>
            <p:nvPr/>
          </p:nvGrpSpPr>
          <p:grpSpPr>
            <a:xfrm flipH="1">
              <a:off x="5387550" y="2705868"/>
              <a:ext cx="3756446" cy="2455032"/>
              <a:chOff x="6" y="1434400"/>
              <a:chExt cx="5720186" cy="3738437"/>
            </a:xfrm>
          </p:grpSpPr>
          <p:pic>
            <p:nvPicPr>
              <p:cNvPr id="44" name="Google Shape;44;p7"/>
              <p:cNvPicPr preferRelativeResize="0"/>
              <p:nvPr/>
            </p:nvPicPr>
            <p:blipFill rotWithShape="1">
              <a:blip r:embed="rId3">
                <a:alphaModFix/>
              </a:blip>
              <a:srcRect b="0" l="-9429" r="57560" t="0"/>
              <a:stretch/>
            </p:blipFill>
            <p:spPr>
              <a:xfrm rot="5400000">
                <a:off x="4486010" y="3938655"/>
                <a:ext cx="1030341" cy="14380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7"/>
              <p:cNvPicPr preferRelativeResize="0"/>
              <p:nvPr/>
            </p:nvPicPr>
            <p:blipFill rotWithShape="1">
              <a:blip r:embed="rId4">
                <a:alphaModFix/>
              </a:blip>
              <a:srcRect b="-7426" l="52876" r="-4940" t="-19091"/>
              <a:stretch/>
            </p:blipFill>
            <p:spPr>
              <a:xfrm>
                <a:off x="6" y="1434400"/>
                <a:ext cx="713225" cy="3169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884250" y="1494625"/>
            <a:ext cx="7375500" cy="13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48" name="Google Shape;48;p8"/>
          <p:cNvGrpSpPr/>
          <p:nvPr/>
        </p:nvGrpSpPr>
        <p:grpSpPr>
          <a:xfrm flipH="1" rot="10800000">
            <a:off x="0" y="-28677"/>
            <a:ext cx="9143996" cy="2466266"/>
            <a:chOff x="0" y="2705868"/>
            <a:chExt cx="9143996" cy="2466266"/>
          </a:xfrm>
        </p:grpSpPr>
        <p:pic>
          <p:nvPicPr>
            <p:cNvPr id="49" name="Google Shape;49;p8"/>
            <p:cNvPicPr preferRelativeResize="0"/>
            <p:nvPr/>
          </p:nvPicPr>
          <p:blipFill rotWithShape="1">
            <a:blip r:embed="rId2">
              <a:alphaModFix/>
            </a:blip>
            <a:srcRect b="37062" l="12051" r="57322" t="-35371"/>
            <a:stretch/>
          </p:blipFill>
          <p:spPr>
            <a:xfrm>
              <a:off x="0" y="3189582"/>
              <a:ext cx="1090227" cy="19684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" name="Google Shape;50;p8"/>
            <p:cNvGrpSpPr/>
            <p:nvPr/>
          </p:nvGrpSpPr>
          <p:grpSpPr>
            <a:xfrm flipH="1">
              <a:off x="396445" y="2705868"/>
              <a:ext cx="8747551" cy="2466266"/>
              <a:chOff x="6" y="1434400"/>
              <a:chExt cx="13320468" cy="3755544"/>
            </a:xfrm>
          </p:grpSpPr>
          <p:pic>
            <p:nvPicPr>
              <p:cNvPr id="51" name="Google Shape;51;p8"/>
              <p:cNvPicPr preferRelativeResize="0"/>
              <p:nvPr/>
            </p:nvPicPr>
            <p:blipFill rotWithShape="1">
              <a:blip r:embed="rId3">
                <a:alphaModFix/>
              </a:blip>
              <a:srcRect b="0" l="-9430" r="59560" t="0"/>
              <a:stretch/>
            </p:blipFill>
            <p:spPr>
              <a:xfrm rot="5400000">
                <a:off x="12106162" y="3954193"/>
                <a:ext cx="990600" cy="1438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8"/>
              <p:cNvPicPr preferRelativeResize="0"/>
              <p:nvPr/>
            </p:nvPicPr>
            <p:blipFill rotWithShape="1">
              <a:blip r:embed="rId4">
                <a:alphaModFix/>
              </a:blip>
              <a:srcRect b="-7426" l="52876" r="-4940" t="-19091"/>
              <a:stretch/>
            </p:blipFill>
            <p:spPr>
              <a:xfrm>
                <a:off x="6" y="1434400"/>
                <a:ext cx="713225" cy="3169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8"/>
              <p:cNvPicPr preferRelativeResize="0"/>
              <p:nvPr/>
            </p:nvPicPr>
            <p:blipFill rotWithShape="1">
              <a:blip r:embed="rId5">
                <a:alphaModFix/>
              </a:blip>
              <a:srcRect b="43438" l="7542" r="63436" t="4281"/>
              <a:stretch/>
            </p:blipFill>
            <p:spPr>
              <a:xfrm>
                <a:off x="1976643" y="3385244"/>
                <a:ext cx="1780977" cy="1804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2135550" y="1505850"/>
            <a:ext cx="4872900" cy="146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135550" y="29665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 b="-61053" l="51987" r="6247" t="3820"/>
          <a:stretch/>
        </p:blipFill>
        <p:spPr>
          <a:xfrm rot="5400000">
            <a:off x="7337624" y="-836747"/>
            <a:ext cx="969625" cy="264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>
            <p:ph idx="2" type="pic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0"/>
          <p:cNvSpPr txBox="1"/>
          <p:nvPr>
            <p:ph type="title"/>
          </p:nvPr>
        </p:nvSpPr>
        <p:spPr>
          <a:xfrm>
            <a:off x="1055850" y="539500"/>
            <a:ext cx="70323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type="ctrTitle"/>
          </p:nvPr>
        </p:nvSpPr>
        <p:spPr>
          <a:xfrm>
            <a:off x="1122125" y="1530425"/>
            <a:ext cx="4150800" cy="113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Wisd</a:t>
            </a:r>
            <a:r>
              <a:rPr lang="en">
                <a:solidFill>
                  <a:schemeClr val="dk2"/>
                </a:solidFill>
              </a:rPr>
              <a:t>om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2"/>
                </a:solidFill>
              </a:rPr>
              <a:t>The Bible and Its Influence </a:t>
            </a:r>
            <a:r>
              <a:rPr lang="en" sz="2500">
                <a:solidFill>
                  <a:schemeClr val="dk2"/>
                </a:solidFill>
              </a:rPr>
              <a:t>Chapter 14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273" name="Google Shape;273;p34"/>
          <p:cNvSpPr txBox="1"/>
          <p:nvPr>
            <p:ph idx="1" type="subTitle"/>
          </p:nvPr>
        </p:nvSpPr>
        <p:spPr>
          <a:xfrm>
            <a:off x="1848575" y="2718750"/>
            <a:ext cx="26979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E2A47"/>
                </a:solidFill>
                <a:latin typeface="Baskervville"/>
                <a:ea typeface="Baskervville"/>
                <a:cs typeface="Baskervville"/>
                <a:sym typeface="Baskervville"/>
              </a:rPr>
              <a:t>Avery Tubach</a:t>
            </a:r>
            <a:endParaRPr sz="1400">
              <a:solidFill>
                <a:srgbClr val="0E2A47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grpSp>
        <p:nvGrpSpPr>
          <p:cNvPr id="274" name="Google Shape;274;p34"/>
          <p:cNvGrpSpPr/>
          <p:nvPr/>
        </p:nvGrpSpPr>
        <p:grpSpPr>
          <a:xfrm>
            <a:off x="0" y="2470815"/>
            <a:ext cx="5272789" cy="2675935"/>
            <a:chOff x="0" y="1434400"/>
            <a:chExt cx="7322300" cy="3716060"/>
          </a:xfrm>
        </p:grpSpPr>
        <p:pic>
          <p:nvPicPr>
            <p:cNvPr id="275" name="Google Shape;275;p34"/>
            <p:cNvPicPr preferRelativeResize="0"/>
            <p:nvPr/>
          </p:nvPicPr>
          <p:blipFill rotWithShape="1">
            <a:blip r:embed="rId3">
              <a:alphaModFix/>
            </a:blip>
            <a:srcRect b="30260" l="0" r="0" t="0"/>
            <a:stretch/>
          </p:blipFill>
          <p:spPr>
            <a:xfrm>
              <a:off x="4561325" y="3156975"/>
              <a:ext cx="2760976" cy="1989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34"/>
            <p:cNvPicPr preferRelativeResize="0"/>
            <p:nvPr/>
          </p:nvPicPr>
          <p:blipFill rotWithShape="1">
            <a:blip r:embed="rId4">
              <a:alphaModFix/>
            </a:blip>
            <a:srcRect b="0" l="-9428" r="58684" t="0"/>
            <a:stretch/>
          </p:blipFill>
          <p:spPr>
            <a:xfrm rot="5400000">
              <a:off x="4497223" y="3927471"/>
              <a:ext cx="1007950" cy="1438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34"/>
            <p:cNvPicPr preferRelativeResize="0"/>
            <p:nvPr/>
          </p:nvPicPr>
          <p:blipFill rotWithShape="1">
            <a:blip r:embed="rId5">
              <a:alphaModFix/>
            </a:blip>
            <a:srcRect b="52497" l="14022" r="0" t="-1943"/>
            <a:stretch/>
          </p:blipFill>
          <p:spPr>
            <a:xfrm>
              <a:off x="0" y="3291425"/>
              <a:ext cx="3110451" cy="18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34"/>
            <p:cNvPicPr preferRelativeResize="0"/>
            <p:nvPr/>
          </p:nvPicPr>
          <p:blipFill rotWithShape="1">
            <a:blip r:embed="rId6">
              <a:alphaModFix/>
            </a:blip>
            <a:srcRect b="-7426" l="52876" r="-4940" t="-19091"/>
            <a:stretch/>
          </p:blipFill>
          <p:spPr>
            <a:xfrm>
              <a:off x="6" y="1434400"/>
              <a:ext cx="713225" cy="316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34"/>
            <p:cNvPicPr preferRelativeResize="0"/>
            <p:nvPr/>
          </p:nvPicPr>
          <p:blipFill rotWithShape="1">
            <a:blip r:embed="rId7">
              <a:alphaModFix/>
            </a:blip>
            <a:srcRect b="23421" l="6770" r="64208" t="24299"/>
            <a:stretch/>
          </p:blipFill>
          <p:spPr>
            <a:xfrm>
              <a:off x="2585825" y="3338800"/>
              <a:ext cx="1780977" cy="1804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0" name="Google Shape;280;p34"/>
          <p:cNvPicPr preferRelativeResize="0"/>
          <p:nvPr/>
        </p:nvPicPr>
        <p:blipFill rotWithShape="1">
          <a:blip r:embed="rId8">
            <a:alphaModFix/>
          </a:blip>
          <a:srcRect b="0" l="64021" r="0" t="0"/>
          <a:stretch/>
        </p:blipFill>
        <p:spPr>
          <a:xfrm>
            <a:off x="6367525" y="0"/>
            <a:ext cx="27764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Song of Songs</a:t>
            </a:r>
            <a:endParaRPr/>
          </a:p>
        </p:txBody>
      </p:sp>
      <p:sp>
        <p:nvSpPr>
          <p:cNvPr id="353" name="Google Shape;353;p43"/>
          <p:cNvSpPr txBox="1"/>
          <p:nvPr>
            <p:ph idx="3" type="subTitle"/>
          </p:nvPr>
        </p:nvSpPr>
        <p:spPr>
          <a:xfrm>
            <a:off x="5025600" y="1615600"/>
            <a:ext cx="2505600" cy="27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Let him kiss me with the kisses of the mouth! For your love is better than wine!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I am black and beautiful, O daughters of Jerusalem, like the tents of Kedar, like the curtains of Solomon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I am a rose of Sharon, a lily of the valleys.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He brought me to the banqueting house, and his </a:t>
            </a:r>
            <a:r>
              <a:rPr b="1" lang="en" sz="1400"/>
              <a:t>intention</a:t>
            </a:r>
            <a:r>
              <a:rPr b="1" lang="en" sz="1400"/>
              <a:t> toward me was love. 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(Song of Songs 1:2, 5; 2:1, 4, 10)</a:t>
            </a:r>
            <a:endParaRPr sz="1400"/>
          </a:p>
        </p:txBody>
      </p:sp>
      <p:sp>
        <p:nvSpPr>
          <p:cNvPr id="354" name="Google Shape;354;p43"/>
          <p:cNvSpPr txBox="1"/>
          <p:nvPr>
            <p:ph idx="4" type="subTitle"/>
          </p:nvPr>
        </p:nvSpPr>
        <p:spPr>
          <a:xfrm>
            <a:off x="975788" y="3220900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/>
              <a:t>Dialogue</a:t>
            </a:r>
            <a:r>
              <a:rPr lang="en" sz="1600"/>
              <a:t> between a lover and beloved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/>
              <a:t>Perspective</a:t>
            </a:r>
            <a:r>
              <a:rPr lang="en" sz="1600"/>
              <a:t> shifts between the two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/>
              <a:t>Explicit representation of erotic love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4"/>
          <p:cNvSpPr txBox="1"/>
          <p:nvPr>
            <p:ph type="title"/>
          </p:nvPr>
        </p:nvSpPr>
        <p:spPr>
          <a:xfrm>
            <a:off x="1578475" y="1193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Interpreting Song of Songs</a:t>
            </a:r>
            <a:endParaRPr/>
          </a:p>
        </p:txBody>
      </p:sp>
      <p:sp>
        <p:nvSpPr>
          <p:cNvPr id="360" name="Google Shape;360;p44"/>
          <p:cNvSpPr txBox="1"/>
          <p:nvPr>
            <p:ph idx="1" type="subTitle"/>
          </p:nvPr>
        </p:nvSpPr>
        <p:spPr>
          <a:xfrm>
            <a:off x="4889000" y="852925"/>
            <a:ext cx="3065700" cy="28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Metaphor for God’s marriage to people</a:t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Allegory of love/marriage between God and people of Israel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OR</a:t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God and the Church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OR</a:t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5334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God and human souls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5334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Interpretations differ due to God not appearing in the text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361" name="Google Shape;361;p44"/>
          <p:cNvSpPr txBox="1"/>
          <p:nvPr>
            <p:ph idx="2" type="subTitle"/>
          </p:nvPr>
        </p:nvSpPr>
        <p:spPr>
          <a:xfrm>
            <a:off x="908075" y="852925"/>
            <a:ext cx="3065700" cy="28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Love story</a:t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Judaism celebrates the body as God’s creation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Marital sexuality as an example of the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covenant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between God and humans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Incorporated in Jewish and Christian wedding ceremonies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pic>
        <p:nvPicPr>
          <p:cNvPr id="362" name="Google Shape;3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825" y="3308125"/>
            <a:ext cx="1709575" cy="17095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type="title"/>
          </p:nvPr>
        </p:nvSpPr>
        <p:spPr>
          <a:xfrm>
            <a:off x="2745300" y="1944000"/>
            <a:ext cx="4346700" cy="10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you!</a:t>
            </a:r>
            <a:endParaRPr sz="6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Proverbs</a:t>
            </a:r>
            <a:endParaRPr/>
          </a:p>
        </p:txBody>
      </p:sp>
      <p:sp>
        <p:nvSpPr>
          <p:cNvPr id="286" name="Google Shape;286;p35"/>
          <p:cNvSpPr txBox="1"/>
          <p:nvPr>
            <p:ph idx="1" type="subTitle"/>
          </p:nvPr>
        </p:nvSpPr>
        <p:spPr>
          <a:xfrm>
            <a:off x="386550" y="1159650"/>
            <a:ext cx="4759800" cy="15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Attributed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to King Solomon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1 Kings credits him with 3000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Words of wisdom in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concise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statements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Rules to live and govern by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Most widely quoted book of the Bible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386550" y="2918650"/>
            <a:ext cx="4283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“Those who spare the rod hate their children, but those who love them are diligent to </a:t>
            </a:r>
            <a:r>
              <a:rPr b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discipline</a:t>
            </a:r>
            <a:r>
              <a:rPr b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 them” (13:24) </a:t>
            </a:r>
            <a:endParaRPr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“Like a dog that returns to its vomit is a fool who </a:t>
            </a:r>
            <a:r>
              <a:rPr b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reverse</a:t>
            </a:r>
            <a:r>
              <a:rPr b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 to his folly” (26:11)</a:t>
            </a:r>
            <a:endParaRPr b="1" sz="1200"/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375" y="530725"/>
            <a:ext cx="2906600" cy="3655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9" name="Google Shape;289;p35"/>
          <p:cNvSpPr txBox="1"/>
          <p:nvPr/>
        </p:nvSpPr>
        <p:spPr>
          <a:xfrm>
            <a:off x="6295275" y="4804275"/>
            <a:ext cx="26190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https://en.wikipedia.org/wiki/Solomon#/media/File:Solomon_and_the_Plan_for_the_Temple.jpg</a:t>
            </a:r>
            <a:endParaRPr sz="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</a:t>
            </a:r>
            <a:endParaRPr/>
          </a:p>
        </p:txBody>
      </p:sp>
      <p:sp>
        <p:nvSpPr>
          <p:cNvPr id="295" name="Google Shape;295;p36"/>
          <p:cNvSpPr txBox="1"/>
          <p:nvPr>
            <p:ph idx="1" type="subTitle"/>
          </p:nvPr>
        </p:nvSpPr>
        <p:spPr>
          <a:xfrm>
            <a:off x="4849725" y="1756400"/>
            <a:ext cx="3076200" cy="31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Teaching story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6:6 “lazybones”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“Biblical embodiment of foolishness”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Central message of Proverbs is that wisdom comes from respecting and fearing God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296" name="Google Shape;296;p36"/>
          <p:cNvSpPr txBox="1"/>
          <p:nvPr>
            <p:ph idx="2" type="subTitle"/>
          </p:nvPr>
        </p:nvSpPr>
        <p:spPr>
          <a:xfrm>
            <a:off x="1249650" y="1574975"/>
            <a:ext cx="3076200" cy="17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Stress differences between wisdom and folly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Ex. “The wise man [</a:t>
            </a:r>
            <a:r>
              <a:rPr i="1" lang="en">
                <a:latin typeface="Baskervville"/>
                <a:ea typeface="Baskervville"/>
                <a:cs typeface="Baskervville"/>
                <a:sym typeface="Baskervville"/>
              </a:rPr>
              <a:t>does something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] / But the fool [</a:t>
            </a:r>
            <a:r>
              <a:rPr i="1" lang="en">
                <a:latin typeface="Baskervville"/>
                <a:ea typeface="Baskervville"/>
                <a:cs typeface="Baskervville"/>
                <a:sym typeface="Baskervville"/>
              </a:rPr>
              <a:t>does something else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]”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297" name="Google Shape;297;p36"/>
          <p:cNvSpPr txBox="1"/>
          <p:nvPr>
            <p:ph idx="3" type="subTitle"/>
          </p:nvPr>
        </p:nvSpPr>
        <p:spPr>
          <a:xfrm>
            <a:off x="4849725" y="1551350"/>
            <a:ext cx="3076200" cy="3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Parable</a:t>
            </a:r>
            <a:endParaRPr sz="2000"/>
          </a:p>
        </p:txBody>
      </p:sp>
      <p:sp>
        <p:nvSpPr>
          <p:cNvPr id="298" name="Google Shape;298;p36"/>
          <p:cNvSpPr txBox="1"/>
          <p:nvPr>
            <p:ph idx="4" type="subTitle"/>
          </p:nvPr>
        </p:nvSpPr>
        <p:spPr>
          <a:xfrm>
            <a:off x="949875" y="1357238"/>
            <a:ext cx="3941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Parallel Line Structure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/>
          <p:nvPr>
            <p:ph type="title"/>
          </p:nvPr>
        </p:nvSpPr>
        <p:spPr>
          <a:xfrm>
            <a:off x="2703450" y="105800"/>
            <a:ext cx="373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Cardinal Virtues</a:t>
            </a:r>
            <a:endParaRPr/>
          </a:p>
        </p:txBody>
      </p:sp>
      <p:sp>
        <p:nvSpPr>
          <p:cNvPr id="304" name="Google Shape;304;p37"/>
          <p:cNvSpPr txBox="1"/>
          <p:nvPr>
            <p:ph idx="1" type="subTitle"/>
          </p:nvPr>
        </p:nvSpPr>
        <p:spPr>
          <a:xfrm>
            <a:off x="2772500" y="4394050"/>
            <a:ext cx="349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Prudence, Justice, Fortitude, Temperance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305" name="Google Shape;305;p37"/>
          <p:cNvSpPr txBox="1"/>
          <p:nvPr>
            <p:ph idx="2" type="subTitle"/>
          </p:nvPr>
        </p:nvSpPr>
        <p:spPr>
          <a:xfrm>
            <a:off x="2428700" y="678500"/>
            <a:ext cx="418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Foundation for moral behaviors,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depicted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as female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776" y="1123100"/>
            <a:ext cx="6357300" cy="31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/>
          <p:nvPr/>
        </p:nvSpPr>
        <p:spPr>
          <a:xfrm>
            <a:off x="6989475" y="4859525"/>
            <a:ext cx="20352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https://www.weswhite.net/2022/05/the-four-cardinal-virtues-part-1-prudence-justice/</a:t>
            </a:r>
            <a:endParaRPr sz="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 txBox="1"/>
          <p:nvPr>
            <p:ph type="title"/>
          </p:nvPr>
        </p:nvSpPr>
        <p:spPr>
          <a:xfrm>
            <a:off x="55275" y="512769"/>
            <a:ext cx="2623500" cy="6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Deadly Sins</a:t>
            </a:r>
            <a:endParaRPr/>
          </a:p>
        </p:txBody>
      </p:sp>
      <p:sp>
        <p:nvSpPr>
          <p:cNvPr id="313" name="Google Shape;313;p38"/>
          <p:cNvSpPr txBox="1"/>
          <p:nvPr>
            <p:ph idx="1" type="subTitle"/>
          </p:nvPr>
        </p:nvSpPr>
        <p:spPr>
          <a:xfrm>
            <a:off x="552275" y="1362925"/>
            <a:ext cx="3297600" cy="31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Pride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inflated sense of self- worth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Envy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yearning and resenting what others have without looking at what one has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Anger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unjustified rage or violence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Lust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sexual appetite or illicit sexual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behavior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Sloth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spiritual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and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intellectual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laziness, lack of will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Avarice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unjust taking of material goods or money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Gluttony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- overindulgence of food and drink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pic>
        <p:nvPicPr>
          <p:cNvPr id="314" name="Google Shape;3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175" y="379924"/>
            <a:ext cx="4211374" cy="4211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8"/>
          <p:cNvSpPr txBox="1"/>
          <p:nvPr/>
        </p:nvSpPr>
        <p:spPr>
          <a:xfrm>
            <a:off x="4662275" y="4551825"/>
            <a:ext cx="34395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Painted tabletop by Hieronymus Bosch for King II of Spain</a:t>
            </a:r>
            <a:endParaRPr sz="1200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9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Influences</a:t>
            </a:r>
            <a:endParaRPr/>
          </a:p>
        </p:txBody>
      </p:sp>
      <p:sp>
        <p:nvSpPr>
          <p:cNvPr id="321" name="Google Shape;321;p39"/>
          <p:cNvSpPr txBox="1"/>
          <p:nvPr>
            <p:ph idx="1" type="subTitle"/>
          </p:nvPr>
        </p:nvSpPr>
        <p:spPr>
          <a:xfrm>
            <a:off x="720000" y="1467325"/>
            <a:ext cx="4552500" cy="22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Baskervville"/>
                <a:ea typeface="Baskervville"/>
                <a:cs typeface="Baskervville"/>
                <a:sym typeface="Baskervville"/>
              </a:rPr>
              <a:t>Poor Richard’s Almanac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Annual publication of advice by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Benjamin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Franklin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Published from 1732-1757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“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Early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to bed and early to rise, makes a man healthy, wealthy, and wise”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“Don’t throw stones at your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neighbors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, if your own windows are made of glass”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pic>
        <p:nvPicPr>
          <p:cNvPr id="322" name="Google Shape;3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3025" y="381900"/>
            <a:ext cx="2285997" cy="38209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/>
          <p:nvPr>
            <p:ph type="title"/>
          </p:nvPr>
        </p:nvSpPr>
        <p:spPr>
          <a:xfrm>
            <a:off x="388675" y="1768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Ecclesiastes</a:t>
            </a:r>
            <a:endParaRPr/>
          </a:p>
        </p:txBody>
      </p:sp>
      <p:sp>
        <p:nvSpPr>
          <p:cNvPr id="328" name="Google Shape;328;p40"/>
          <p:cNvSpPr txBox="1"/>
          <p:nvPr>
            <p:ph idx="1" type="subTitle"/>
          </p:nvPr>
        </p:nvSpPr>
        <p:spPr>
          <a:xfrm>
            <a:off x="5888125" y="1271350"/>
            <a:ext cx="2330700" cy="26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Immortality through the afterlife was not yet a concept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Life is short and death ends your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existence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Dead go to Sheol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Koheleth stresses finding meaning in life through enjoying the gifts of life and relationships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329" name="Google Shape;329;p40"/>
          <p:cNvSpPr txBox="1"/>
          <p:nvPr>
            <p:ph idx="4" type="subTitle"/>
          </p:nvPr>
        </p:nvSpPr>
        <p:spPr>
          <a:xfrm>
            <a:off x="670825" y="1271350"/>
            <a:ext cx="2330700" cy="26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Book is attributed to Solomon but the speaker is </a:t>
            </a:r>
            <a:r>
              <a:rPr b="1" lang="en">
                <a:latin typeface="Baskervville"/>
                <a:ea typeface="Baskervville"/>
                <a:cs typeface="Baskervville"/>
                <a:sym typeface="Baskervville"/>
              </a:rPr>
              <a:t>Koheleth</a:t>
            </a:r>
            <a:endParaRPr b="1"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Most modern feeling book of the Bible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Gathers wisdom through observation and error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skervville"/>
              <a:buChar char="●"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Questions of justice, meaning, and the 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creation</a:t>
            </a: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 of happiness 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330" name="Google Shape;330;p40"/>
          <p:cNvSpPr txBox="1"/>
          <p:nvPr>
            <p:ph idx="5" type="subTitle"/>
          </p:nvPr>
        </p:nvSpPr>
        <p:spPr>
          <a:xfrm>
            <a:off x="670825" y="902700"/>
            <a:ext cx="2330700" cy="4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Koheleth</a:t>
            </a:r>
            <a:endParaRPr/>
          </a:p>
        </p:txBody>
      </p:sp>
      <p:sp>
        <p:nvSpPr>
          <p:cNvPr id="331" name="Google Shape;331;p40"/>
          <p:cNvSpPr txBox="1"/>
          <p:nvPr>
            <p:ph idx="6" type="subTitle"/>
          </p:nvPr>
        </p:nvSpPr>
        <p:spPr>
          <a:xfrm>
            <a:off x="5715650" y="902700"/>
            <a:ext cx="2825400" cy="4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Emphasis on Death</a:t>
            </a: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250" y="1074856"/>
            <a:ext cx="2247900" cy="299379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/>
          <p:nvPr>
            <p:ph type="title"/>
          </p:nvPr>
        </p:nvSpPr>
        <p:spPr>
          <a:xfrm>
            <a:off x="2458025" y="639550"/>
            <a:ext cx="4151100" cy="7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“There is nothing new under the sun” (1:9)</a:t>
            </a:r>
            <a:endParaRPr sz="1800"/>
          </a:p>
        </p:txBody>
      </p:sp>
      <p:sp>
        <p:nvSpPr>
          <p:cNvPr id="338" name="Google Shape;338;p41"/>
          <p:cNvSpPr txBox="1"/>
          <p:nvPr>
            <p:ph idx="2" type="title"/>
          </p:nvPr>
        </p:nvSpPr>
        <p:spPr>
          <a:xfrm>
            <a:off x="2458025" y="1816717"/>
            <a:ext cx="4151100" cy="7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“Surely there is no one on </a:t>
            </a:r>
            <a:r>
              <a:rPr lang="en" sz="1800"/>
              <a:t>earth</a:t>
            </a:r>
            <a:r>
              <a:rPr lang="en" sz="1800"/>
              <a:t> so righteous as to do good </a:t>
            </a:r>
            <a:r>
              <a:rPr lang="en" sz="1800"/>
              <a:t>without ever sinning” (7:20)</a:t>
            </a:r>
            <a:endParaRPr sz="1800"/>
          </a:p>
        </p:txBody>
      </p:sp>
      <p:sp>
        <p:nvSpPr>
          <p:cNvPr id="339" name="Google Shape;339;p41"/>
          <p:cNvSpPr txBox="1"/>
          <p:nvPr>
            <p:ph idx="4" type="title"/>
          </p:nvPr>
        </p:nvSpPr>
        <p:spPr>
          <a:xfrm>
            <a:off x="2458025" y="3841834"/>
            <a:ext cx="4151100" cy="7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“So I commend enjoyment, for there is nothing better for people under the sun than to eat, and drink, and enjoy themselves, for this will go with the in their toil </a:t>
            </a:r>
            <a:r>
              <a:rPr lang="en" sz="1800"/>
              <a:t>through</a:t>
            </a:r>
            <a:r>
              <a:rPr lang="en" sz="1800"/>
              <a:t> the days of life that Gods gives them under the sun” (8:15)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/>
          <p:nvPr>
            <p:ph type="title"/>
          </p:nvPr>
        </p:nvSpPr>
        <p:spPr>
          <a:xfrm>
            <a:off x="838325" y="5712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Influences</a:t>
            </a:r>
            <a:endParaRPr/>
          </a:p>
        </p:txBody>
      </p:sp>
      <p:sp>
        <p:nvSpPr>
          <p:cNvPr id="345" name="Google Shape;345;p42"/>
          <p:cNvSpPr txBox="1"/>
          <p:nvPr/>
        </p:nvSpPr>
        <p:spPr>
          <a:xfrm>
            <a:off x="591650" y="1932750"/>
            <a:ext cx="31950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Inspired the genre of </a:t>
            </a:r>
            <a:r>
              <a:rPr i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memento mori </a:t>
            </a:r>
            <a:r>
              <a:rPr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(remember mortality) paintings </a:t>
            </a:r>
            <a:endParaRPr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i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Still Life with Skull, </a:t>
            </a:r>
            <a:r>
              <a:rPr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Paul Cezanne</a:t>
            </a:r>
            <a:endParaRPr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skervville"/>
              <a:buChar char="●"/>
            </a:pPr>
            <a:r>
              <a:rPr i="1"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Allegory of Vanity, </a:t>
            </a:r>
            <a:r>
              <a:rPr lang="en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Trophime Bigot</a:t>
            </a:r>
            <a:endParaRPr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4725" y="277200"/>
            <a:ext cx="2839825" cy="2337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875" y="2794301"/>
            <a:ext cx="3019150" cy="21058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ords of Wisdom by Slidesgo">
  <a:themeElements>
    <a:clrScheme name="Simple Light">
      <a:dk1>
        <a:srgbClr val="151A20"/>
      </a:dk1>
      <a:lt1>
        <a:srgbClr val="E5E5DB"/>
      </a:lt1>
      <a:dk2>
        <a:srgbClr val="995334"/>
      </a:dk2>
      <a:lt2>
        <a:srgbClr val="D9A78C"/>
      </a:lt2>
      <a:accent1>
        <a:srgbClr val="585B46"/>
      </a:accent1>
      <a:accent2>
        <a:srgbClr val="8B9072"/>
      </a:accent2>
      <a:accent3>
        <a:srgbClr val="49767D"/>
      </a:accent3>
      <a:accent4>
        <a:srgbClr val="81B0B5"/>
      </a:accent4>
      <a:accent5>
        <a:srgbClr val="FFFFFF"/>
      </a:accent5>
      <a:accent6>
        <a:srgbClr val="FFFFFF"/>
      </a:accent6>
      <a:hlink>
        <a:srgbClr val="151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