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Nunito"/>
      <p:regular r:id="rId12"/>
      <p:bold r:id="rId13"/>
      <p:italic r:id="rId14"/>
      <p:boldItalic r:id="rId15"/>
    </p:embeddedFont>
    <p:embeddedFont>
      <p:font typeface="Maven Pro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bold.fntdata"/><Relationship Id="rId12" Type="http://schemas.openxmlformats.org/officeDocument/2006/relationships/font" Target="fonts/Nuni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boldItalic.fntdata"/><Relationship Id="rId14" Type="http://schemas.openxmlformats.org/officeDocument/2006/relationships/font" Target="fonts/Nunito-italic.fntdata"/><Relationship Id="rId17" Type="http://schemas.openxmlformats.org/officeDocument/2006/relationships/font" Target="fonts/MavenPro-bold.fntdata"/><Relationship Id="rId16" Type="http://schemas.openxmlformats.org/officeDocument/2006/relationships/font" Target="fonts/MavenPr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2d1656e3d75_0_4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2d1656e3d75_0_4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2d1656e3d75_0_4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2d1656e3d75_0_4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d1656e3d75_0_4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" name="Google Shape;293;g2d1656e3d75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g2d1656e3d75_0_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9" name="Google Shape;299;g2d1656e3d75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d1656e3d75_0_5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2d1656e3d75_0_5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Church Grows</a:t>
            </a:r>
            <a:endParaRPr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Arielle Shioli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Introduction</a:t>
            </a:r>
            <a:endParaRPr/>
          </a:p>
        </p:txBody>
      </p:sp>
      <p:sp>
        <p:nvSpPr>
          <p:cNvPr id="284" name="Google Shape;284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-The regions of Judea and Samaria were largely non-Jewish, with Jewish followers of Christ (not yet denoted as Christians) scattered throughout.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-Philip, a recurring character, begins centering his church in Samaria, which earns him a visit from Peter and John.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-Simon the Magician was baptized by Philip, but tried to buy the “laying on of hands.”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-”May your silver perish with you, because you thought you could obtain God’s gift with money!”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Ethiopian Church</a:t>
            </a:r>
            <a:r>
              <a:rPr lang="en"/>
              <a:t> </a:t>
            </a:r>
            <a:endParaRPr/>
          </a:p>
        </p:txBody>
      </p:sp>
      <p:sp>
        <p:nvSpPr>
          <p:cNvPr id="290" name="Google Shape;290;p15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-The Ethiopian eunuch, a member of the Candace (queen) of Ethiopia, was baptized by Philip in some water they found along the road.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-This shows Christianity is not confined to one geographical location. It can be practiced anywhere.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Saul (my favorite character)</a:t>
            </a:r>
            <a:endParaRPr/>
          </a:p>
        </p:txBody>
      </p:sp>
      <p:sp>
        <p:nvSpPr>
          <p:cNvPr id="296" name="Google Shape;296;p16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-Saul’s story in the bible is one of </a:t>
            </a:r>
            <a:r>
              <a:rPr lang="en"/>
              <a:t>redemption.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 “Then they dragged [Stephen] out of the city and began to stone him; and the witnesses laid their coats at the feet of a young man named Saul…And Saul approved of their killing him.” (Acts. 7:58)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-Saul is a horrible person who thinks his adherence to laws is what makes him better than anyone else.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-For this, Saul is blinded; “ Saul got up from the ground, and though his eyes were open, he could see nothing; so they led him by the hand and brought him into Damascus. For three days he was without sight, and neither ate nor drank. (Acts. 9:8)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Saul (continued)</a:t>
            </a:r>
            <a:endParaRPr/>
          </a:p>
        </p:txBody>
      </p:sp>
      <p:sp>
        <p:nvSpPr>
          <p:cNvPr id="302" name="Google Shape;302;p17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-The </a:t>
            </a:r>
            <a:r>
              <a:rPr lang="en"/>
              <a:t>Disciple</a:t>
            </a:r>
            <a:r>
              <a:rPr lang="en"/>
              <a:t> Ananias was the one to restore Saul’s sight.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 “Saul became increasingly more powerful and confounded the Jews who lived in Damascus by proving that Jesus was the Messiah.” (Acts. 9:22)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-He would later be baptized as Paul (I don’t like this name as much as I like Saul but it’s the symbolism of rebirth here.)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3"/>
        </a:soli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Rapid Fire: The Apostles</a:t>
            </a:r>
            <a:endParaRPr/>
          </a:p>
        </p:txBody>
      </p:sp>
      <p:sp>
        <p:nvSpPr>
          <p:cNvPr id="308" name="Google Shape;308;p18"/>
          <p:cNvSpPr txBox="1"/>
          <p:nvPr>
            <p:ph idx="1" type="body"/>
          </p:nvPr>
        </p:nvSpPr>
        <p:spPr>
          <a:xfrm>
            <a:off x="1210075" y="1802625"/>
            <a:ext cx="7030500" cy="317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-God proclaims it’s okay to eat “profane” animals as long as God makes them clean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-Peter goes to Cornelius and realizes it is wrong to call anyone profane or unclean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-Cornelius gets baptized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-Gentiles (non-Jews) accept the word of God, which causes controversy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-Debates over circumcision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-Tension between Antioch and Jerusalem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-King Herod persecuted the Jewish citizens and was struck down and eaten by worms, then died. In that order.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