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Old Standard TT"/>
      <p:regular r:id="rId13"/>
      <p:bold r:id="rId14"/>
      <p: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OldStandardT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ldStandardTT-italic.fntdata"/><Relationship Id="rId14" Type="http://schemas.openxmlformats.org/officeDocument/2006/relationships/font" Target="fonts/OldStandardT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70a8f5757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70a8f5757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70a8f57579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70a8f57579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70a8f57579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70a8f57579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70a8f57579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70a8f57579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70a8f57579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70a8f57579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70a8f57579_0_1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70a8f57579_0_1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 name="Google Shape;11;p2"/>
          <p:cNvCxnSpPr/>
          <p:nvPr/>
        </p:nvCxnSpPr>
        <p:spPr>
          <a:xfrm>
            <a:off x="641934" y="3597500"/>
            <a:ext cx="390300" cy="0"/>
          </a:xfrm>
          <a:prstGeom prst="straightConnector1">
            <a:avLst/>
          </a:prstGeom>
          <a:noFill/>
          <a:ln cap="flat" cmpd="sng" w="28575">
            <a:solidFill>
              <a:schemeClr val="accent1"/>
            </a:solidFill>
            <a:prstDash val="solid"/>
            <a:round/>
            <a:headEnd len="sm" w="sm" type="none"/>
            <a:tailEnd len="sm" w="sm" type="none"/>
          </a:ln>
        </p:spPr>
      </p:cxnSp>
      <p:sp>
        <p:nvSpPr>
          <p:cNvPr id="12" name="Google Shape;12;p2"/>
          <p:cNvSpPr txBox="1"/>
          <p:nvPr>
            <p:ph type="ctrTitle"/>
          </p:nvPr>
        </p:nvSpPr>
        <p:spPr>
          <a:xfrm>
            <a:off x="512700" y="1893300"/>
            <a:ext cx="8118600" cy="1522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p:txBody>
      </p:sp>
      <p:sp>
        <p:nvSpPr>
          <p:cNvPr id="13" name="Google Shape;13;p2"/>
          <p:cNvSpPr txBox="1"/>
          <p:nvPr>
            <p:ph idx="1" type="subTitle"/>
          </p:nvPr>
        </p:nvSpPr>
        <p:spPr>
          <a:xfrm>
            <a:off x="512700" y="3840639"/>
            <a:ext cx="8118600" cy="7875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039650"/>
            <a:ext cx="8520600" cy="2106300"/>
          </a:xfrm>
          <a:prstGeom prst="rect">
            <a:avLst/>
          </a:prstGeom>
        </p:spPr>
        <p:txBody>
          <a:bodyPr anchorCtr="0" anchor="b" bIns="91425" lIns="91425" spcFirstLastPara="1" rIns="91425" wrap="square" tIns="91425">
            <a:norm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cap="flat" cmpd="sng" w="28575">
            <a:solidFill>
              <a:schemeClr val="lt2"/>
            </a:solidFill>
            <a:prstDash val="solid"/>
            <a:round/>
            <a:headEnd len="sm" w="sm" type="none"/>
            <a:tailEnd len="sm" w="sm" type="none"/>
          </a:ln>
        </p:spPr>
      </p:cxnSp>
      <p:sp>
        <p:nvSpPr>
          <p:cNvPr id="17" name="Google Shape;17;p3"/>
          <p:cNvSpPr txBox="1"/>
          <p:nvPr>
            <p:ph type="title"/>
          </p:nvPr>
        </p:nvSpPr>
        <p:spPr>
          <a:xfrm>
            <a:off x="512700" y="1893300"/>
            <a:ext cx="8118600" cy="1522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71675"/>
            <a:ext cx="3999900" cy="3397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71675"/>
            <a:ext cx="3999900" cy="3397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p:txBody>
      </p:sp>
      <p:sp>
        <p:nvSpPr>
          <p:cNvPr id="38" name="Google Shape;38;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686400" cy="0"/>
          </a:xfrm>
          <a:prstGeom prst="straightConnector1">
            <a:avLst/>
          </a:prstGeom>
          <a:noFill/>
          <a:ln cap="flat" cmpd="sng" w="19050">
            <a:solidFill>
              <a:schemeClr val="lt2"/>
            </a:solidFill>
            <a:prstDash val="solid"/>
            <a:round/>
            <a:headEnd len="sm" w="sm" type="none"/>
            <a:tailEnd len="sm" w="sm" type="none"/>
          </a:ln>
        </p:spPr>
      </p:cxnSp>
      <p:sp>
        <p:nvSpPr>
          <p:cNvPr id="42" name="Google Shape;42;p9"/>
          <p:cNvSpPr txBox="1"/>
          <p:nvPr>
            <p:ph type="title"/>
          </p:nvPr>
        </p:nvSpPr>
        <p:spPr>
          <a:xfrm>
            <a:off x="265500" y="1382350"/>
            <a:ext cx="4045200" cy="1333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p:txBody>
      </p:sp>
      <p:sp>
        <p:nvSpPr>
          <p:cNvPr id="43" name="Google Shape;43;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accent1"/>
              </a:buClr>
              <a:buSzPts val="1800"/>
              <a:buChar char="●"/>
              <a:defRPr>
                <a:solidFill>
                  <a:schemeClr val="accent1"/>
                </a:solidFill>
              </a:defRPr>
            </a:lvl1pPr>
            <a:lvl2pPr indent="-317500" lvl="1" marL="914400">
              <a:spcBef>
                <a:spcPts val="0"/>
              </a:spcBef>
              <a:spcAft>
                <a:spcPts val="0"/>
              </a:spcAft>
              <a:buClr>
                <a:schemeClr val="accent1"/>
              </a:buClr>
              <a:buSzPts val="1400"/>
              <a:buChar char="○"/>
              <a:defRPr>
                <a:solidFill>
                  <a:schemeClr val="accent1"/>
                </a:solidFill>
              </a:defRPr>
            </a:lvl2pPr>
            <a:lvl3pPr indent="-317500" lvl="2" marL="1371600">
              <a:spcBef>
                <a:spcPts val="0"/>
              </a:spcBef>
              <a:spcAft>
                <a:spcPts val="0"/>
              </a:spcAft>
              <a:buClr>
                <a:schemeClr val="accent1"/>
              </a:buClr>
              <a:buSzPts val="1400"/>
              <a:buChar char="■"/>
              <a:defRPr>
                <a:solidFill>
                  <a:schemeClr val="accent1"/>
                </a:solidFill>
              </a:defRPr>
            </a:lvl3pPr>
            <a:lvl4pPr indent="-317500" lvl="3" marL="1828800">
              <a:spcBef>
                <a:spcPts val="0"/>
              </a:spcBef>
              <a:spcAft>
                <a:spcPts val="0"/>
              </a:spcAft>
              <a:buClr>
                <a:schemeClr val="accent1"/>
              </a:buClr>
              <a:buSzPts val="1400"/>
              <a:buChar char="●"/>
              <a:defRPr>
                <a:solidFill>
                  <a:schemeClr val="accent1"/>
                </a:solidFill>
              </a:defRPr>
            </a:lvl4pPr>
            <a:lvl5pPr indent="-317500" lvl="4" marL="2286000">
              <a:spcBef>
                <a:spcPts val="0"/>
              </a:spcBef>
              <a:spcAft>
                <a:spcPts val="0"/>
              </a:spcAft>
              <a:buClr>
                <a:schemeClr val="accent1"/>
              </a:buClr>
              <a:buSzPts val="1400"/>
              <a:buChar char="○"/>
              <a:defRPr>
                <a:solidFill>
                  <a:schemeClr val="accent1"/>
                </a:solidFill>
              </a:defRPr>
            </a:lvl5pPr>
            <a:lvl6pPr indent="-317500" lvl="5" marL="2743200">
              <a:spcBef>
                <a:spcPts val="0"/>
              </a:spcBef>
              <a:spcAft>
                <a:spcPts val="0"/>
              </a:spcAft>
              <a:buClr>
                <a:schemeClr val="accent1"/>
              </a:buClr>
              <a:buSzPts val="1400"/>
              <a:buChar char="■"/>
              <a:defRPr>
                <a:solidFill>
                  <a:schemeClr val="accent1"/>
                </a:solidFill>
              </a:defRPr>
            </a:lvl6pPr>
            <a:lvl7pPr indent="-317500" lvl="6" marL="3200400">
              <a:spcBef>
                <a:spcPts val="0"/>
              </a:spcBef>
              <a:spcAft>
                <a:spcPts val="0"/>
              </a:spcAft>
              <a:buClr>
                <a:schemeClr val="accent1"/>
              </a:buClr>
              <a:buSzPts val="1400"/>
              <a:buChar char="●"/>
              <a:defRPr>
                <a:solidFill>
                  <a:schemeClr val="accent1"/>
                </a:solidFill>
              </a:defRPr>
            </a:lvl7pPr>
            <a:lvl8pPr indent="-317500" lvl="7" marL="3657600">
              <a:spcBef>
                <a:spcPts val="0"/>
              </a:spcBef>
              <a:spcAft>
                <a:spcPts val="0"/>
              </a:spcAft>
              <a:buClr>
                <a:schemeClr val="accent1"/>
              </a:buClr>
              <a:buSzPts val="1400"/>
              <a:buChar char="○"/>
              <a:defRPr>
                <a:solidFill>
                  <a:schemeClr val="accent1"/>
                </a:solidFill>
              </a:defRPr>
            </a:lvl8pPr>
            <a:lvl9pPr indent="-317500" lvl="8" marL="4114800">
              <a:spcBef>
                <a:spcPts val="0"/>
              </a:spcBef>
              <a:spcAft>
                <a:spcPts val="0"/>
              </a:spcAft>
              <a:buClr>
                <a:schemeClr val="accent1"/>
              </a:buClr>
              <a:buSzPts val="1400"/>
              <a:buChar char="■"/>
              <a:defRPr>
                <a:solidFill>
                  <a:schemeClr val="accent1"/>
                </a:solidFill>
              </a:defRPr>
            </a:lvl9pPr>
          </a:lstStyle>
          <a:p/>
        </p:txBody>
      </p:sp>
      <p:sp>
        <p:nvSpPr>
          <p:cNvPr id="45" name="Google Shape;45;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8" name="Google Shape;48;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perback">
    <p:bg>
      <p:bgPr>
        <a:solidFill>
          <a:schemeClr val="accen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132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p:txBody>
      </p:sp>
      <p:sp>
        <p:nvSpPr>
          <p:cNvPr id="7" name="Google Shape;7;p1"/>
          <p:cNvSpPr txBox="1"/>
          <p:nvPr>
            <p:ph idx="1" type="body"/>
          </p:nvPr>
        </p:nvSpPr>
        <p:spPr>
          <a:xfrm>
            <a:off x="311700" y="1171600"/>
            <a:ext cx="8520600" cy="3397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indent="-317500" lvl="1" marL="9144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indent="-317500" lvl="2" marL="13716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indent="-317500" lvl="3" marL="18288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indent="-317500" lvl="4" marL="22860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indent="-317500" lvl="5" marL="27432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indent="-317500" lvl="6" marL="32004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indent="-317500" lvl="7" marL="36576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indent="-317500" lvl="8" marL="41148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www.youtube.com/watch?v=PrpwWij6qyE" TargetMode="Externa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GrvVVreWE6w" TargetMode="Externa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512700" y="1893300"/>
            <a:ext cx="8118600" cy="1522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Representations of Jesus and other religious figures in Japan</a:t>
            </a:r>
            <a:endParaRPr/>
          </a:p>
        </p:txBody>
      </p:sp>
      <p:sp>
        <p:nvSpPr>
          <p:cNvPr id="60" name="Google Shape;60;p13"/>
          <p:cNvSpPr txBox="1"/>
          <p:nvPr>
            <p:ph idx="1" type="subTitle"/>
          </p:nvPr>
        </p:nvSpPr>
        <p:spPr>
          <a:xfrm>
            <a:off x="512700" y="3840639"/>
            <a:ext cx="8118600" cy="787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Arielle Shioli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FFFFFF"/>
                </a:solidFill>
              </a:rPr>
              <a:t>Overview</a:t>
            </a:r>
            <a:endParaRPr/>
          </a:p>
        </p:txBody>
      </p:sp>
      <p:sp>
        <p:nvSpPr>
          <p:cNvPr id="66" name="Google Shape;66;p14"/>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rgbClr val="FFFFFF"/>
                </a:solidFill>
              </a:rPr>
              <a:t>Christianity is widely practiced throughout the world and it is common to see at least some followers of Christ in almost every region of the world.</a:t>
            </a:r>
            <a:endParaRPr>
              <a:solidFill>
                <a:srgbClr val="FFFFFF"/>
              </a:solidFill>
            </a:endParaRPr>
          </a:p>
          <a:p>
            <a:pPr indent="0" lvl="0" marL="0" rtl="0" algn="l">
              <a:spcBef>
                <a:spcPts val="1200"/>
              </a:spcBef>
              <a:spcAft>
                <a:spcPts val="0"/>
              </a:spcAft>
              <a:buNone/>
            </a:pPr>
            <a:r>
              <a:rPr lang="en">
                <a:solidFill>
                  <a:srgbClr val="FFFFFF"/>
                </a:solidFill>
              </a:rPr>
              <a:t>In some countries, these groups are a </a:t>
            </a:r>
            <a:r>
              <a:rPr lang="en">
                <a:solidFill>
                  <a:srgbClr val="FFFFFF"/>
                </a:solidFill>
              </a:rPr>
              <a:t>minority</a:t>
            </a:r>
            <a:r>
              <a:rPr lang="en">
                <a:solidFill>
                  <a:srgbClr val="FFFFFF"/>
                </a:solidFill>
              </a:rPr>
              <a:t> and face radical and violent persecution even today.</a:t>
            </a:r>
            <a:endParaRPr>
              <a:solidFill>
                <a:srgbClr val="FFFFFF"/>
              </a:solidFill>
            </a:endParaRPr>
          </a:p>
          <a:p>
            <a:pPr indent="0" lvl="0" marL="0" rtl="0" algn="l">
              <a:spcBef>
                <a:spcPts val="1200"/>
              </a:spcBef>
              <a:spcAft>
                <a:spcPts val="1200"/>
              </a:spcAft>
              <a:buNone/>
            </a:pPr>
            <a:r>
              <a:rPr lang="en">
                <a:solidFill>
                  <a:srgbClr val="FFFFFF"/>
                </a:solidFill>
              </a:rPr>
              <a:t>But this is not about that.</a:t>
            </a:r>
            <a:endParaRPr>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FFFFFF"/>
                </a:solidFill>
              </a:rPr>
              <a:t>Saint Young Men</a:t>
            </a:r>
            <a:endParaRPr>
              <a:solidFill>
                <a:srgbClr val="FFFFFF"/>
              </a:solidFill>
            </a:endParaRPr>
          </a:p>
        </p:txBody>
      </p:sp>
      <p:sp>
        <p:nvSpPr>
          <p:cNvPr id="72" name="Google Shape;72;p15"/>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accent1"/>
                </a:solidFill>
              </a:rPr>
              <a:t>is a manga written by Hikaru Nakamura, later adapted into a movie in 2013. It is a slice-of-life that features the protagonists, Jesus Christ and Gautama </a:t>
            </a:r>
            <a:r>
              <a:rPr lang="en">
                <a:solidFill>
                  <a:schemeClr val="accent1"/>
                </a:solidFill>
              </a:rPr>
              <a:t>Buddha</a:t>
            </a:r>
            <a:r>
              <a:rPr lang="en">
                <a:solidFill>
                  <a:schemeClr val="accent1"/>
                </a:solidFill>
              </a:rPr>
              <a:t>, living together as roommates in Japan, while they </a:t>
            </a:r>
            <a:r>
              <a:rPr lang="en">
                <a:solidFill>
                  <a:schemeClr val="accent1"/>
                </a:solidFill>
              </a:rPr>
              <a:t>sightsee</a:t>
            </a:r>
            <a:r>
              <a:rPr lang="en">
                <a:solidFill>
                  <a:schemeClr val="accent1"/>
                </a:solidFill>
              </a:rPr>
              <a:t> the material world.</a:t>
            </a:r>
            <a:endParaRPr>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76" name="Shape 76"/>
        <p:cNvGrpSpPr/>
        <p:nvPr/>
      </p:nvGrpSpPr>
      <p:grpSpPr>
        <a:xfrm>
          <a:off x="0" y="0"/>
          <a:ext cx="0" cy="0"/>
          <a:chOff x="0" y="0"/>
          <a:chExt cx="0" cy="0"/>
        </a:xfrm>
      </p:grpSpPr>
      <p:sp>
        <p:nvSpPr>
          <p:cNvPr id="77" name="Google Shape;77;p16"/>
          <p:cNvSpPr txBox="1"/>
          <p:nvPr>
            <p:ph idx="1" type="body"/>
          </p:nvPr>
        </p:nvSpPr>
        <p:spPr>
          <a:xfrm>
            <a:off x="311700" y="502200"/>
            <a:ext cx="8520600" cy="2764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t/>
            </a:r>
            <a:endParaRPr>
              <a:solidFill>
                <a:srgbClr val="FFFFFF"/>
              </a:solidFill>
            </a:endParaRPr>
          </a:p>
          <a:p>
            <a:pPr indent="0" lvl="0" marL="0" rtl="0" algn="l">
              <a:spcBef>
                <a:spcPts val="1200"/>
              </a:spcBef>
              <a:spcAft>
                <a:spcPts val="0"/>
              </a:spcAft>
              <a:buNone/>
            </a:pPr>
            <a:r>
              <a:t/>
            </a:r>
            <a:endParaRPr>
              <a:solidFill>
                <a:srgbClr val="FFFFFF"/>
              </a:solidFill>
            </a:endParaRPr>
          </a:p>
          <a:p>
            <a:pPr indent="0" lvl="0" marL="0" rtl="0" algn="l">
              <a:spcBef>
                <a:spcPts val="1200"/>
              </a:spcBef>
              <a:spcAft>
                <a:spcPts val="0"/>
              </a:spcAft>
              <a:buNone/>
            </a:pPr>
            <a:r>
              <a:t/>
            </a:r>
            <a:endParaRPr>
              <a:solidFill>
                <a:srgbClr val="FFFFFF"/>
              </a:solidFill>
            </a:endParaRPr>
          </a:p>
          <a:p>
            <a:pPr indent="0" lvl="0" marL="0" rtl="0" algn="l">
              <a:spcBef>
                <a:spcPts val="1200"/>
              </a:spcBef>
              <a:spcAft>
                <a:spcPts val="0"/>
              </a:spcAft>
              <a:buNone/>
            </a:pPr>
            <a:r>
              <a:t/>
            </a:r>
            <a:endParaRPr>
              <a:solidFill>
                <a:srgbClr val="FFFFFF"/>
              </a:solidFill>
            </a:endParaRPr>
          </a:p>
          <a:p>
            <a:pPr indent="0" lvl="0" marL="0" rtl="0" algn="l">
              <a:spcBef>
                <a:spcPts val="1200"/>
              </a:spcBef>
              <a:spcAft>
                <a:spcPts val="0"/>
              </a:spcAft>
              <a:buNone/>
            </a:pPr>
            <a:r>
              <a:t/>
            </a:r>
            <a:endParaRPr>
              <a:solidFill>
                <a:srgbClr val="FFFFFF"/>
              </a:solidFill>
            </a:endParaRPr>
          </a:p>
          <a:p>
            <a:pPr indent="0" lvl="0" marL="0" rtl="0" algn="l">
              <a:spcBef>
                <a:spcPts val="1200"/>
              </a:spcBef>
              <a:spcAft>
                <a:spcPts val="1200"/>
              </a:spcAft>
              <a:buNone/>
            </a:pPr>
            <a:r>
              <a:t/>
            </a:r>
            <a:endParaRPr>
              <a:solidFill>
                <a:srgbClr val="FFFFFF"/>
              </a:solidFill>
            </a:endParaRPr>
          </a:p>
        </p:txBody>
      </p:sp>
      <p:pic>
        <p:nvPicPr>
          <p:cNvPr id="78" name="Google Shape;78;p16" title="Nice Idea!">
            <a:hlinkClick r:id="rId3"/>
          </p:cNvPr>
          <p:cNvPicPr preferRelativeResize="0"/>
          <p:nvPr/>
        </p:nvPicPr>
        <p:blipFill>
          <a:blip r:embed="rId4">
            <a:alphaModFix/>
          </a:blip>
          <a:stretch>
            <a:fillRect/>
          </a:stretch>
        </p:blipFill>
        <p:spPr>
          <a:xfrm>
            <a:off x="1537416" y="595775"/>
            <a:ext cx="6069175" cy="34139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2" name="Shape 82"/>
        <p:cNvGrpSpPr/>
        <p:nvPr/>
      </p:nvGrpSpPr>
      <p:grpSpPr>
        <a:xfrm>
          <a:off x="0" y="0"/>
          <a:ext cx="0" cy="0"/>
          <a:chOff x="0" y="0"/>
          <a:chExt cx="0" cy="0"/>
        </a:xfrm>
      </p:grpSpPr>
      <p:sp>
        <p:nvSpPr>
          <p:cNvPr id="83" name="Google Shape;83;p17"/>
          <p:cNvSpPr txBox="1"/>
          <p:nvPr>
            <p:ph idx="1" type="body"/>
          </p:nvPr>
        </p:nvSpPr>
        <p:spPr>
          <a:xfrm>
            <a:off x="311700" y="528975"/>
            <a:ext cx="85206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No copyright infringement is intended" id="84" name="Google Shape;84;p17" title="Saint Oniisan - Sauna Scene">
            <a:hlinkClick r:id="rId3"/>
          </p:cNvPr>
          <p:cNvPicPr preferRelativeResize="0"/>
          <p:nvPr/>
        </p:nvPicPr>
        <p:blipFill>
          <a:blip r:embed="rId4">
            <a:alphaModFix/>
          </a:blip>
          <a:stretch>
            <a:fillRect/>
          </a:stretch>
        </p:blipFill>
        <p:spPr>
          <a:xfrm>
            <a:off x="1472063" y="438750"/>
            <a:ext cx="6199875" cy="34874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FFFFFF"/>
                </a:solidFill>
              </a:rPr>
              <a:t>Connections</a:t>
            </a:r>
            <a:endParaRPr>
              <a:solidFill>
                <a:srgbClr val="FFFFFF"/>
              </a:solidFill>
            </a:endParaRPr>
          </a:p>
        </p:txBody>
      </p:sp>
      <p:sp>
        <p:nvSpPr>
          <p:cNvPr id="90" name="Google Shape;90;p18"/>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rgbClr val="FFFFFF"/>
                </a:solidFill>
              </a:rPr>
              <a:t>In both of these clips, we see examples of Jesus relating things he has been through that are mentioned in the Bible. The stigmata in the first clip refers to the blood that came from Jesus’ head and hands when he was crucified. The scar the mafia man asked him about was the scar given to Jesus by a legionary at his crucifixion, and the “prison” he names is the town of Golgotha–a skull-shaped hill that was the site of the crucifixion.</a:t>
            </a:r>
            <a:endParaRPr>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chemeClr val="lt1"/>
                </a:solidFill>
              </a:rPr>
              <a:t>Conclusion</a:t>
            </a:r>
            <a:endParaRPr>
              <a:solidFill>
                <a:schemeClr val="lt1"/>
              </a:solidFill>
            </a:endParaRPr>
          </a:p>
        </p:txBody>
      </p:sp>
      <p:sp>
        <p:nvSpPr>
          <p:cNvPr id="96" name="Google Shape;96;p19"/>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lt1"/>
                </a:solidFill>
              </a:rPr>
              <a:t>Christianity, even when not directly practiced, is well known throughout the world. Because Jesus and the story of his crucifixion are so well known, it is easy to draw connections, and therein lies the humor.</a:t>
            </a:r>
            <a:endParaRPr>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