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826d5249e9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26d5249e9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826d5249e9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26d5249e9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26d5249e9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26d5249e9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826d5249e9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26d5249e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26d5249e9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26d5249e9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26d5249e9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26d5249e9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826d5249e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26d5249e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826d5249e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26d5249e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26d5249e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26d5249e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826d5249e9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26d5249e9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26d5249e9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26d5249e9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26d5249e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26d5249e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26d5249e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26d5249e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Female Initative</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Kenny Fung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Exodus 1:16</a:t>
            </a:r>
            <a:endParaRPr/>
          </a:p>
        </p:txBody>
      </p:sp>
      <p:sp>
        <p:nvSpPr>
          <p:cNvPr id="192" name="Google Shape;192;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“‘When you act as midwives to the Hebrew women, and see them on the birthstool, if it is a boy, kill him; but if it is a girl, she shall live.’”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Pharaoh’s Daughter</a:t>
            </a:r>
            <a:endParaRPr/>
          </a:p>
        </p:txBody>
      </p:sp>
      <p:sp>
        <p:nvSpPr>
          <p:cNvPr id="198" name="Google Shape;198;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9" name="Google Shape;199;p23"/>
          <p:cNvPicPr preferRelativeResize="0"/>
          <p:nvPr/>
        </p:nvPicPr>
        <p:blipFill>
          <a:blip r:embed="rId3">
            <a:alphaModFix/>
          </a:blip>
          <a:stretch>
            <a:fillRect/>
          </a:stretch>
        </p:blipFill>
        <p:spPr>
          <a:xfrm>
            <a:off x="2514600" y="1222925"/>
            <a:ext cx="4114800" cy="3600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Exodus 2:10</a:t>
            </a:r>
            <a:endParaRPr/>
          </a:p>
        </p:txBody>
      </p:sp>
      <p:sp>
        <p:nvSpPr>
          <p:cNvPr id="205" name="Google Shape;205;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“When the child grew up, she brought him to Pharaoh’s daughter, and she took him as her son. She named him Moses, ‘because,’ she said, ‘I drew him out of the water.’”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Zipporah</a:t>
            </a:r>
            <a:endParaRPr/>
          </a:p>
        </p:txBody>
      </p:sp>
      <p:sp>
        <p:nvSpPr>
          <p:cNvPr id="211" name="Google Shape;211;p2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2" name="Google Shape;212;p25"/>
          <p:cNvPicPr preferRelativeResize="0"/>
          <p:nvPr/>
        </p:nvPicPr>
        <p:blipFill>
          <a:blip r:embed="rId3">
            <a:alphaModFix/>
          </a:blip>
          <a:stretch>
            <a:fillRect/>
          </a:stretch>
        </p:blipFill>
        <p:spPr>
          <a:xfrm>
            <a:off x="2443375" y="1599400"/>
            <a:ext cx="4257239" cy="2911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Exodus 4:24-26</a:t>
            </a:r>
            <a:endParaRPr/>
          </a:p>
        </p:txBody>
      </p:sp>
      <p:sp>
        <p:nvSpPr>
          <p:cNvPr id="218" name="Google Shape;218;p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way, at a place where they spent the night, the Lord met him and tried to kill him.”</a:t>
            </a:r>
            <a:endParaRPr/>
          </a:p>
          <a:p>
            <a:pPr indent="0" lvl="0" marL="0" rtl="0" algn="l">
              <a:spcBef>
                <a:spcPts val="1600"/>
              </a:spcBef>
              <a:spcAft>
                <a:spcPts val="0"/>
              </a:spcAft>
              <a:buNone/>
            </a:pPr>
            <a:r>
              <a:rPr lang="en"/>
              <a:t>“But Zipporah took a flint and cut off her son’s foreskin, and touched Moses’ feet with it, and said, ‘Truly you are a bridegroom of blood to me!”</a:t>
            </a:r>
            <a:endParaRPr/>
          </a:p>
          <a:p>
            <a:pPr indent="0" lvl="0" marL="0" rtl="0" algn="l">
              <a:spcBef>
                <a:spcPts val="1600"/>
              </a:spcBef>
              <a:spcAft>
                <a:spcPts val="1600"/>
              </a:spcAft>
              <a:buNone/>
            </a:pPr>
            <a:r>
              <a:rPr lang="en"/>
              <a:t>“So he let him alone. It was then she said. ‘A bridegroom of blood by circumcision.”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Sarai/Sarah</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2" name="Google Shape;142;p14"/>
          <p:cNvPicPr preferRelativeResize="0"/>
          <p:nvPr/>
        </p:nvPicPr>
        <p:blipFill>
          <a:blip r:embed="rId3">
            <a:alphaModFix/>
          </a:blip>
          <a:stretch>
            <a:fillRect/>
          </a:stretch>
        </p:blipFill>
        <p:spPr>
          <a:xfrm>
            <a:off x="3441200" y="1307850"/>
            <a:ext cx="2751501" cy="357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Genesis 12:13</a:t>
            </a:r>
            <a:endParaRPr/>
          </a:p>
        </p:txBody>
      </p:sp>
      <p:sp>
        <p:nvSpPr>
          <p:cNvPr id="148" name="Google Shape;148;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“Say you are my sister, so that it may go well with me because of you, and that my life may be spared on your account.”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Genesis 16:2</a:t>
            </a:r>
            <a:endParaRPr/>
          </a:p>
        </p:txBody>
      </p:sp>
      <p:sp>
        <p:nvSpPr>
          <p:cNvPr id="154" name="Google Shape;154;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“And Sarai said to Abram, “You see that the Lord has prevented me from bearing children; go in to my slave-girl; it may be that I shall obtain children by her.” And Abram listened to the voice of Sarai.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Genesis 21:10</a:t>
            </a:r>
            <a:endParaRPr/>
          </a:p>
        </p:txBody>
      </p:sp>
      <p:sp>
        <p:nvSpPr>
          <p:cNvPr id="160" name="Google Shape;160;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 she said to Abraham, ‘Cast out this slave woman with her son; for the son of this slave woman shall not inherit along with my son Isaac.’”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Rebekah</a:t>
            </a:r>
            <a:endParaRPr/>
          </a:p>
        </p:txBody>
      </p:sp>
      <p:sp>
        <p:nvSpPr>
          <p:cNvPr id="166" name="Google Shape;166;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7" name="Google Shape;167;p18"/>
          <p:cNvPicPr preferRelativeResize="0"/>
          <p:nvPr/>
        </p:nvPicPr>
        <p:blipFill>
          <a:blip r:embed="rId3">
            <a:alphaModFix/>
          </a:blip>
          <a:stretch>
            <a:fillRect/>
          </a:stretch>
        </p:blipFill>
        <p:spPr>
          <a:xfrm>
            <a:off x="3475971" y="1307850"/>
            <a:ext cx="2681963" cy="3575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Genesis 24:57-58</a:t>
            </a:r>
            <a:endParaRPr/>
          </a:p>
        </p:txBody>
      </p:sp>
      <p:sp>
        <p:nvSpPr>
          <p:cNvPr id="173" name="Google Shape;173;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“They said, “We will call the girl, and ask her.”</a:t>
            </a:r>
            <a:endParaRPr/>
          </a:p>
          <a:p>
            <a:pPr indent="0" lvl="0" marL="0" rtl="0" algn="l">
              <a:spcBef>
                <a:spcPts val="1600"/>
              </a:spcBef>
              <a:spcAft>
                <a:spcPts val="1600"/>
              </a:spcAft>
              <a:buNone/>
            </a:pPr>
            <a:r>
              <a:rPr lang="en"/>
              <a:t>“And they called Rebekah, and said to her, ‘Will you go with this man?’ She said, ‘I will.’”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Genesis 25:23</a:t>
            </a:r>
            <a:endParaRPr/>
          </a:p>
        </p:txBody>
      </p:sp>
      <p:sp>
        <p:nvSpPr>
          <p:cNvPr id="179" name="Google Shape;179;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“And the Lord said to her,</a:t>
            </a:r>
            <a:endParaRPr/>
          </a:p>
          <a:p>
            <a:pPr indent="0" lvl="0" marL="0" rtl="0" algn="l">
              <a:lnSpc>
                <a:spcPct val="100000"/>
              </a:lnSpc>
              <a:spcBef>
                <a:spcPts val="1600"/>
              </a:spcBef>
              <a:spcAft>
                <a:spcPts val="0"/>
              </a:spcAft>
              <a:buNone/>
            </a:pPr>
            <a:r>
              <a:rPr lang="en"/>
              <a:t>	‘Two Nations are in your womb, and two peoples born of you shall be divided; the one shall be stronger than the other, the elder shall serve the younger.’ ”</a:t>
            </a:r>
            <a:endParaRPr/>
          </a:p>
          <a:p>
            <a:pPr indent="0" lvl="0" marL="0" rtl="0" algn="l">
              <a:lnSpc>
                <a:spcPct val="100000"/>
              </a:lnSpc>
              <a:spcBef>
                <a:spcPts val="1600"/>
              </a:spcBef>
              <a:spcAft>
                <a:spcPts val="1600"/>
              </a:spcAft>
              <a:buNone/>
            </a:pP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Shiphrah and Puah</a:t>
            </a:r>
            <a:endParaRPr/>
          </a:p>
        </p:txBody>
      </p:sp>
      <p:sp>
        <p:nvSpPr>
          <p:cNvPr id="185" name="Google Shape;185;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6" name="Google Shape;186;p21"/>
          <p:cNvPicPr preferRelativeResize="0"/>
          <p:nvPr/>
        </p:nvPicPr>
        <p:blipFill>
          <a:blip r:embed="rId3">
            <a:alphaModFix/>
          </a:blip>
          <a:stretch>
            <a:fillRect/>
          </a:stretch>
        </p:blipFill>
        <p:spPr>
          <a:xfrm>
            <a:off x="2667000" y="1118150"/>
            <a:ext cx="3810000" cy="381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