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20f54a9bc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20f54a9bc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20f54a9bc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20f54a9bc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20f54a9bca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20f54a9bca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20f54a9bca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20f54a9bca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20f54a9bca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20f54a9bc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20f54a9bca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20f54a9bca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5.jpg"/><Relationship Id="rId5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371700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Stories Matter Too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7375" y="2424300"/>
            <a:ext cx="3629250" cy="188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Goals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Understand the academic tools and criteria such as the Exeter qualities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Use these tools to analyze YA literature and other stories they want</a:t>
            </a:r>
            <a:endParaRPr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>
                <a:solidFill>
                  <a:schemeClr val="dk1"/>
                </a:solidFill>
              </a:rPr>
              <a:t>Understand how these tools validate their own favorite stories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Exeter Qualities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1. Imaginative and well-structured plots going beyond simple chronologies to include time shifts and different perspectives.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2. Exciting plots that include secrecy, surprise, and tension brought about through narrative hooks and a fast pace.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3. Characters who reflect experiences of teen readers, something that is not found in much of the literary canon, especially when it comes to strong female protagonists.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4. Characters who go beyond typical experiences so that readers can use the fictional experiences to learn and develop in their own lives.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5. Lively, varied, and imaginative language that is grammatically correct while being neither patronizing and simplistic nor unnecessarily confusing through lexical density or complexity.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6. Themes that inform truthfully about the wider world so as to allow readers to engage with difficult and challenging issues relating to immediate interests and global concerns.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7. Themes that allow the possibility of emotional and intellectual growth through engagement with personal issues.</a:t>
            </a:r>
            <a:endParaRPr sz="1200">
              <a:solidFill>
                <a:schemeClr val="dk1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200">
                <a:solidFill>
                  <a:schemeClr val="dk1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8. Varied levels of sophistication that will lead to the continual development of reading skills.</a:t>
            </a:r>
            <a:endParaRPr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5" name="Google Shape;75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87423" y="935888"/>
            <a:ext cx="2169150" cy="3271725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6"/>
          <p:cNvSpPr txBox="1"/>
          <p:nvPr/>
        </p:nvSpPr>
        <p:spPr>
          <a:xfrm>
            <a:off x="3491925" y="4333450"/>
            <a:ext cx="2169300" cy="2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2"/>
                </a:solidFill>
              </a:rPr>
              <a:t>https://www.amazon.com/Harry-Potter-Prisoner-Azkaban-Rowling/dp/0439136350</a:t>
            </a:r>
            <a:endParaRPr sz="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1571" y="286800"/>
            <a:ext cx="1642075" cy="2478625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7"/>
          <p:cNvSpPr txBox="1"/>
          <p:nvPr/>
        </p:nvSpPr>
        <p:spPr>
          <a:xfrm>
            <a:off x="181650" y="2915925"/>
            <a:ext cx="1644300" cy="3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2"/>
                </a:solidFill>
              </a:rPr>
              <a:t>https://www.penguinrandomhouse.com/books/730519/percy-jackson-and-the-olympians-book-one-lightning-thief-the-percy-jackson-and-the-olympians-book-one-by-rick-riordan/</a:t>
            </a:r>
            <a:endParaRPr sz="900">
              <a:solidFill>
                <a:schemeClr val="dk2"/>
              </a:solidFill>
            </a:endParaRPr>
          </a:p>
        </p:txBody>
      </p:sp>
      <p:pic>
        <p:nvPicPr>
          <p:cNvPr id="85" name="Google Shape;85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10551" y="955770"/>
            <a:ext cx="1261451" cy="196015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7"/>
          <p:cNvSpPr txBox="1"/>
          <p:nvPr/>
        </p:nvSpPr>
        <p:spPr>
          <a:xfrm>
            <a:off x="3298350" y="3164500"/>
            <a:ext cx="1273800" cy="3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2"/>
                </a:solidFill>
              </a:rPr>
              <a:t>https://mattdelapena.com/books/we-were-here/</a:t>
            </a:r>
            <a:endParaRPr sz="900">
              <a:solidFill>
                <a:schemeClr val="dk2"/>
              </a:solidFill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325672" y="554375"/>
            <a:ext cx="2187350" cy="2762951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6338550" y="3460875"/>
            <a:ext cx="2179800" cy="3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chemeClr val="dk2"/>
                </a:solidFill>
              </a:rPr>
              <a:t>https://patrickness.com/book/a-monster-calls/</a:t>
            </a:r>
            <a:endParaRPr sz="9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Essay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Pick your favorite story. It can be a book, story, movie, videogame, play, etc. List 3-5 exeter </a:t>
            </a:r>
            <a:r>
              <a:rPr lang="en">
                <a:solidFill>
                  <a:schemeClr val="dk1"/>
                </a:solidFill>
              </a:rPr>
              <a:t>qualities</a:t>
            </a:r>
            <a:r>
              <a:rPr lang="en">
                <a:solidFill>
                  <a:schemeClr val="dk1"/>
                </a:solidFill>
              </a:rPr>
              <a:t> your story has, and explain why.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>
                <a:solidFill>
                  <a:schemeClr val="dk1"/>
                </a:solidFill>
              </a:rPr>
              <a:t>Brown bag activity regarding their favorite story.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457200" lvl="0" marL="2743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Conclusions</a:t>
            </a:r>
            <a:endParaRPr/>
          </a:p>
        </p:txBody>
      </p:sp>
      <p:sp>
        <p:nvSpPr>
          <p:cNvPr id="100" name="Google Shape;100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