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17" r:id="rId5"/>
    <p:sldId id="307" r:id="rId6"/>
    <p:sldId id="308" r:id="rId7"/>
    <p:sldId id="309" r:id="rId8"/>
    <p:sldId id="263" r:id="rId9"/>
    <p:sldId id="310" r:id="rId10"/>
    <p:sldId id="311" r:id="rId11"/>
    <p:sldId id="304" r:id="rId12"/>
    <p:sldId id="31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5C4D"/>
    <a:srgbClr val="636A58"/>
    <a:srgbClr val="97ABC8"/>
    <a:srgbClr val="52709C"/>
    <a:srgbClr val="455E83"/>
    <a:srgbClr val="505A47"/>
    <a:srgbClr val="D1D8B7"/>
    <a:srgbClr val="A09D79"/>
    <a:srgbClr val="543E35"/>
    <a:srgbClr val="637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00A8C1-4661-4C5A-9EAB-429761A09258}" v="29" dt="2024-12-09T17:17:21.813"/>
  </p1510:revLst>
</p1510:revInfo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05" autoAdjust="0"/>
  </p:normalViewPr>
  <p:slideViewPr>
    <p:cSldViewPr snapToGrid="0">
      <p:cViewPr varScale="1">
        <p:scale>
          <a:sx n="63" d="100"/>
          <a:sy n="63" d="100"/>
        </p:scale>
        <p:origin x="38" y="264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ebs 💙" userId="21f084718243e9a0" providerId="LiveId" clId="{9B00A8C1-4661-4C5A-9EAB-429761A09258}"/>
    <pc:docChg chg="undo redo custSel addSld delSld modSld">
      <pc:chgData name="Cheebs 💙" userId="21f084718243e9a0" providerId="LiveId" clId="{9B00A8C1-4661-4C5A-9EAB-429761A09258}" dt="2024-12-09T17:46:34.910" v="7720" actId="20577"/>
      <pc:docMkLst>
        <pc:docMk/>
      </pc:docMkLst>
      <pc:sldChg chg="addSp delSp modSp mod">
        <pc:chgData name="Cheebs 💙" userId="21f084718243e9a0" providerId="LiveId" clId="{9B00A8C1-4661-4C5A-9EAB-429761A09258}" dt="2024-12-09T17:46:34.910" v="7720" actId="20577"/>
        <pc:sldMkLst>
          <pc:docMk/>
          <pc:sldMk cId="1096717490" sldId="263"/>
        </pc:sldMkLst>
        <pc:spChg chg="mod">
          <ac:chgData name="Cheebs 💙" userId="21f084718243e9a0" providerId="LiveId" clId="{9B00A8C1-4661-4C5A-9EAB-429761A09258}" dt="2024-12-05T05:34:14.398" v="2899" actId="1076"/>
          <ac:spMkLst>
            <pc:docMk/>
            <pc:sldMk cId="1096717490" sldId="263"/>
            <ac:spMk id="11" creationId="{2A3D95EF-8A67-7F71-37EF-9EB02511B163}"/>
          </ac:spMkLst>
        </pc:spChg>
        <pc:spChg chg="mod">
          <ac:chgData name="Cheebs 💙" userId="21f084718243e9a0" providerId="LiveId" clId="{9B00A8C1-4661-4C5A-9EAB-429761A09258}" dt="2024-12-09T17:46:34.910" v="7720" actId="20577"/>
          <ac:spMkLst>
            <pc:docMk/>
            <pc:sldMk cId="1096717490" sldId="263"/>
            <ac:spMk id="15" creationId="{C7846849-DC0A-EE3B-2E5E-D669EC1273D6}"/>
          </ac:spMkLst>
        </pc:spChg>
        <pc:picChg chg="add del mod">
          <ac:chgData name="Cheebs 💙" userId="21f084718243e9a0" providerId="LiveId" clId="{9B00A8C1-4661-4C5A-9EAB-429761A09258}" dt="2024-12-05T05:51:14.081" v="4051" actId="478"/>
          <ac:picMkLst>
            <pc:docMk/>
            <pc:sldMk cId="1096717490" sldId="263"/>
            <ac:picMk id="3" creationId="{557AF6C9-AF5F-3375-10E2-F4DFFD08F76A}"/>
          </ac:picMkLst>
        </pc:picChg>
        <pc:picChg chg="add del mod">
          <ac:chgData name="Cheebs 💙" userId="21f084718243e9a0" providerId="LiveId" clId="{9B00A8C1-4661-4C5A-9EAB-429761A09258}" dt="2024-12-05T05:51:14.081" v="4051" actId="478"/>
          <ac:picMkLst>
            <pc:docMk/>
            <pc:sldMk cId="1096717490" sldId="263"/>
            <ac:picMk id="5" creationId="{4ABB3397-E914-A61B-0661-78177543874D}"/>
          </ac:picMkLst>
        </pc:picChg>
        <pc:picChg chg="add mod">
          <ac:chgData name="Cheebs 💙" userId="21f084718243e9a0" providerId="LiveId" clId="{9B00A8C1-4661-4C5A-9EAB-429761A09258}" dt="2024-12-05T05:55:49.584" v="4109" actId="1036"/>
          <ac:picMkLst>
            <pc:docMk/>
            <pc:sldMk cId="1096717490" sldId="263"/>
            <ac:picMk id="7" creationId="{7998B6C9-183D-9ED8-0B24-81BC86CA831D}"/>
          </ac:picMkLst>
        </pc:picChg>
        <pc:picChg chg="add mod">
          <ac:chgData name="Cheebs 💙" userId="21f084718243e9a0" providerId="LiveId" clId="{9B00A8C1-4661-4C5A-9EAB-429761A09258}" dt="2024-12-05T05:56:03.277" v="4135" actId="1036"/>
          <ac:picMkLst>
            <pc:docMk/>
            <pc:sldMk cId="1096717490" sldId="263"/>
            <ac:picMk id="9" creationId="{DB1A40DE-A0CD-4332-6EB5-0568D954CF67}"/>
          </ac:picMkLst>
        </pc:picChg>
      </pc:sldChg>
      <pc:sldChg chg="del">
        <pc:chgData name="Cheebs 💙" userId="21f084718243e9a0" providerId="LiveId" clId="{9B00A8C1-4661-4C5A-9EAB-429761A09258}" dt="2024-12-05T04:57:59.487" v="761" actId="2696"/>
        <pc:sldMkLst>
          <pc:docMk/>
          <pc:sldMk cId="520000563" sldId="278"/>
        </pc:sldMkLst>
      </pc:sldChg>
      <pc:sldChg chg="addSp delSp modSp mod">
        <pc:chgData name="Cheebs 💙" userId="21f084718243e9a0" providerId="LiveId" clId="{9B00A8C1-4661-4C5A-9EAB-429761A09258}" dt="2024-12-05T07:59:36.283" v="6923" actId="1076"/>
        <pc:sldMkLst>
          <pc:docMk/>
          <pc:sldMk cId="2188828507" sldId="304"/>
        </pc:sldMkLst>
        <pc:spChg chg="add del mod">
          <ac:chgData name="Cheebs 💙" userId="21f084718243e9a0" providerId="LiveId" clId="{9B00A8C1-4661-4C5A-9EAB-429761A09258}" dt="2024-12-05T07:59:08.413" v="6921" actId="21"/>
          <ac:spMkLst>
            <pc:docMk/>
            <pc:sldMk cId="2188828507" sldId="304"/>
            <ac:spMk id="3" creationId="{B56E561C-F88D-B00A-E1C3-5CC7AF819439}"/>
          </ac:spMkLst>
        </pc:spChg>
        <pc:spChg chg="mod">
          <ac:chgData name="Cheebs 💙" userId="21f084718243e9a0" providerId="LiveId" clId="{9B00A8C1-4661-4C5A-9EAB-429761A09258}" dt="2024-12-05T07:59:36.283" v="6923" actId="1076"/>
          <ac:spMkLst>
            <pc:docMk/>
            <pc:sldMk cId="2188828507" sldId="304"/>
            <ac:spMk id="6" creationId="{D5DC0028-4150-0F89-E59C-F563C67F6CFD}"/>
          </ac:spMkLst>
        </pc:spChg>
        <pc:spChg chg="del">
          <ac:chgData name="Cheebs 💙" userId="21f084718243e9a0" providerId="LiveId" clId="{9B00A8C1-4661-4C5A-9EAB-429761A09258}" dt="2024-12-05T07:59:04.276" v="6920" actId="478"/>
          <ac:spMkLst>
            <pc:docMk/>
            <pc:sldMk cId="2188828507" sldId="304"/>
            <ac:spMk id="11" creationId="{C6DCC38C-603B-CCD0-2914-0BBCD4F4F74E}"/>
          </ac:spMkLst>
        </pc:spChg>
      </pc:sldChg>
      <pc:sldChg chg="modSp mod">
        <pc:chgData name="Cheebs 💙" userId="21f084718243e9a0" providerId="LiveId" clId="{9B00A8C1-4661-4C5A-9EAB-429761A09258}" dt="2024-12-05T08:11:39.638" v="7113" actId="1036"/>
        <pc:sldMkLst>
          <pc:docMk/>
          <pc:sldMk cId="586478555" sldId="307"/>
        </pc:sldMkLst>
        <pc:graphicFrameChg chg="mod">
          <ac:chgData name="Cheebs 💙" userId="21f084718243e9a0" providerId="LiveId" clId="{9B00A8C1-4661-4C5A-9EAB-429761A09258}" dt="2024-12-05T08:11:39.638" v="7113" actId="1036"/>
          <ac:graphicFrameMkLst>
            <pc:docMk/>
            <pc:sldMk cId="586478555" sldId="307"/>
            <ac:graphicFrameMk id="6" creationId="{0D6FB95E-6987-A57C-3663-3FD6F6FAC24E}"/>
          </ac:graphicFrameMkLst>
        </pc:graphicFrameChg>
      </pc:sldChg>
      <pc:sldChg chg="addSp delSp modSp mod">
        <pc:chgData name="Cheebs 💙" userId="21f084718243e9a0" providerId="LiveId" clId="{9B00A8C1-4661-4C5A-9EAB-429761A09258}" dt="2024-12-05T18:17:07.390" v="7143" actId="20577"/>
        <pc:sldMkLst>
          <pc:docMk/>
          <pc:sldMk cId="2222324472" sldId="308"/>
        </pc:sldMkLst>
        <pc:spChg chg="mod">
          <ac:chgData name="Cheebs 💙" userId="21f084718243e9a0" providerId="LiveId" clId="{9B00A8C1-4661-4C5A-9EAB-429761A09258}" dt="2024-12-05T04:57:17.565" v="760" actId="207"/>
          <ac:spMkLst>
            <pc:docMk/>
            <pc:sldMk cId="2222324472" sldId="308"/>
            <ac:spMk id="2" creationId="{2403EE45-3924-5A20-4FDE-7EA6BBEBD06F}"/>
          </ac:spMkLst>
        </pc:spChg>
        <pc:spChg chg="add del">
          <ac:chgData name="Cheebs 💙" userId="21f084718243e9a0" providerId="LiveId" clId="{9B00A8C1-4661-4C5A-9EAB-429761A09258}" dt="2024-12-05T04:55:30.790" v="755" actId="11529"/>
          <ac:spMkLst>
            <pc:docMk/>
            <pc:sldMk cId="2222324472" sldId="308"/>
            <ac:spMk id="10" creationId="{5272344F-9CE3-1A34-D51C-CDF44C0F1543}"/>
          </ac:spMkLst>
        </pc:spChg>
        <pc:spChg chg="mod">
          <ac:chgData name="Cheebs 💙" userId="21f084718243e9a0" providerId="LiveId" clId="{9B00A8C1-4661-4C5A-9EAB-429761A09258}" dt="2024-12-05T18:17:07.390" v="7143" actId="20577"/>
          <ac:spMkLst>
            <pc:docMk/>
            <pc:sldMk cId="2222324472" sldId="308"/>
            <ac:spMk id="1033" creationId="{D48C6E50-20E2-B9EF-3D34-725FBF3E4D45}"/>
          </ac:spMkLst>
        </pc:spChg>
        <pc:cxnChg chg="add del mod">
          <ac:chgData name="Cheebs 💙" userId="21f084718243e9a0" providerId="LiveId" clId="{9B00A8C1-4661-4C5A-9EAB-429761A09258}" dt="2024-12-05T04:54:52.732" v="751" actId="478"/>
          <ac:cxnSpMkLst>
            <pc:docMk/>
            <pc:sldMk cId="2222324472" sldId="308"/>
            <ac:cxnSpMk id="6" creationId="{94F73D5A-607F-90DE-35D8-F7D7C69A02DF}"/>
          </ac:cxnSpMkLst>
        </pc:cxnChg>
        <pc:cxnChg chg="add del">
          <ac:chgData name="Cheebs 💙" userId="21f084718243e9a0" providerId="LiveId" clId="{9B00A8C1-4661-4C5A-9EAB-429761A09258}" dt="2024-12-05T04:55:08.138" v="753" actId="11529"/>
          <ac:cxnSpMkLst>
            <pc:docMk/>
            <pc:sldMk cId="2222324472" sldId="308"/>
            <ac:cxnSpMk id="9" creationId="{4C3005C8-707E-AFBD-4FB8-BC050CAD1CE6}"/>
          </ac:cxnSpMkLst>
        </pc:cxnChg>
        <pc:cxnChg chg="add del">
          <ac:chgData name="Cheebs 💙" userId="21f084718243e9a0" providerId="LiveId" clId="{9B00A8C1-4661-4C5A-9EAB-429761A09258}" dt="2024-12-05T04:56:34.681" v="758" actId="11529"/>
          <ac:cxnSpMkLst>
            <pc:docMk/>
            <pc:sldMk cId="2222324472" sldId="308"/>
            <ac:cxnSpMk id="12" creationId="{D743791D-305A-96A0-68B9-C15E5F273D75}"/>
          </ac:cxnSpMkLst>
        </pc:cxnChg>
      </pc:sldChg>
      <pc:sldChg chg="addSp delSp modSp mod">
        <pc:chgData name="Cheebs 💙" userId="21f084718243e9a0" providerId="LiveId" clId="{9B00A8C1-4661-4C5A-9EAB-429761A09258}" dt="2024-12-05T05:33:20.469" v="2877" actId="1076"/>
        <pc:sldMkLst>
          <pc:docMk/>
          <pc:sldMk cId="1966913227" sldId="309"/>
        </pc:sldMkLst>
        <pc:spChg chg="add del mod">
          <ac:chgData name="Cheebs 💙" userId="21f084718243e9a0" providerId="LiveId" clId="{9B00A8C1-4661-4C5A-9EAB-429761A09258}" dt="2024-12-05T05:12:26.975" v="1682"/>
          <ac:spMkLst>
            <pc:docMk/>
            <pc:sldMk cId="1966913227" sldId="309"/>
            <ac:spMk id="2" creationId="{28B6B9A0-EECE-D342-00E5-7D80C3ADF2D3}"/>
          </ac:spMkLst>
        </pc:spChg>
        <pc:spChg chg="add del mod">
          <ac:chgData name="Cheebs 💙" userId="21f084718243e9a0" providerId="LiveId" clId="{9B00A8C1-4661-4C5A-9EAB-429761A09258}" dt="2024-12-05T05:08:29.596" v="1460" actId="478"/>
          <ac:spMkLst>
            <pc:docMk/>
            <pc:sldMk cId="1966913227" sldId="309"/>
            <ac:spMk id="3" creationId="{50CD348E-9357-0442-4555-AF6B4AFE34B6}"/>
          </ac:spMkLst>
        </pc:spChg>
        <pc:spChg chg="add del mod">
          <ac:chgData name="Cheebs 💙" userId="21f084718243e9a0" providerId="LiveId" clId="{9B00A8C1-4661-4C5A-9EAB-429761A09258}" dt="2024-12-05T05:21:15.881" v="2060" actId="21"/>
          <ac:spMkLst>
            <pc:docMk/>
            <pc:sldMk cId="1966913227" sldId="309"/>
            <ac:spMk id="4" creationId="{0B70EA97-754D-99AD-BB70-90501A961C47}"/>
          </ac:spMkLst>
        </pc:spChg>
        <pc:spChg chg="add mod">
          <ac:chgData name="Cheebs 💙" userId="21f084718243e9a0" providerId="LiveId" clId="{9B00A8C1-4661-4C5A-9EAB-429761A09258}" dt="2024-12-05T05:32:56.637" v="2873" actId="1037"/>
          <ac:spMkLst>
            <pc:docMk/>
            <pc:sldMk cId="1966913227" sldId="309"/>
            <ac:spMk id="5" creationId="{BD9D2616-98D9-4877-68E7-969AC88AABC6}"/>
          </ac:spMkLst>
        </pc:spChg>
        <pc:spChg chg="mod">
          <ac:chgData name="Cheebs 💙" userId="21f084718243e9a0" providerId="LiveId" clId="{9B00A8C1-4661-4C5A-9EAB-429761A09258}" dt="2024-12-05T05:29:08.295" v="2800" actId="1037"/>
          <ac:spMkLst>
            <pc:docMk/>
            <pc:sldMk cId="1966913227" sldId="309"/>
            <ac:spMk id="8" creationId="{BCFDA37B-399A-B9F0-7A7D-2A891EB7FFA6}"/>
          </ac:spMkLst>
        </pc:spChg>
        <pc:spChg chg="mod">
          <ac:chgData name="Cheebs 💙" userId="21f084718243e9a0" providerId="LiveId" clId="{9B00A8C1-4661-4C5A-9EAB-429761A09258}" dt="2024-12-05T05:23:44.386" v="2217" actId="1037"/>
          <ac:spMkLst>
            <pc:docMk/>
            <pc:sldMk cId="1966913227" sldId="309"/>
            <ac:spMk id="19" creationId="{A7BE12AD-D808-BDE0-3EB8-5BC50B1D8474}"/>
          </ac:spMkLst>
        </pc:spChg>
        <pc:picChg chg="add mod">
          <ac:chgData name="Cheebs 💙" userId="21f084718243e9a0" providerId="LiveId" clId="{9B00A8C1-4661-4C5A-9EAB-429761A09258}" dt="2024-12-05T05:29:47.507" v="2816" actId="1036"/>
          <ac:picMkLst>
            <pc:docMk/>
            <pc:sldMk cId="1966913227" sldId="309"/>
            <ac:picMk id="7" creationId="{2A64297D-66F0-B8E7-7543-8702B7AA1156}"/>
          </ac:picMkLst>
        </pc:picChg>
        <pc:picChg chg="add mod">
          <ac:chgData name="Cheebs 💙" userId="21f084718243e9a0" providerId="LiveId" clId="{9B00A8C1-4661-4C5A-9EAB-429761A09258}" dt="2024-12-05T05:32:52.271" v="2863" actId="1037"/>
          <ac:picMkLst>
            <pc:docMk/>
            <pc:sldMk cId="1966913227" sldId="309"/>
            <ac:picMk id="10" creationId="{98E8E36C-4D75-2C09-9065-E5C03B34BF1E}"/>
          </ac:picMkLst>
        </pc:picChg>
        <pc:picChg chg="add mod">
          <ac:chgData name="Cheebs 💙" userId="21f084718243e9a0" providerId="LiveId" clId="{9B00A8C1-4661-4C5A-9EAB-429761A09258}" dt="2024-12-05T05:33:10.095" v="2875" actId="1076"/>
          <ac:picMkLst>
            <pc:docMk/>
            <pc:sldMk cId="1966913227" sldId="309"/>
            <ac:picMk id="11" creationId="{4F925CF5-1A4D-9D13-352A-30828704D3CA}"/>
          </ac:picMkLst>
        </pc:picChg>
        <pc:picChg chg="add mod">
          <ac:chgData name="Cheebs 💙" userId="21f084718243e9a0" providerId="LiveId" clId="{9B00A8C1-4661-4C5A-9EAB-429761A09258}" dt="2024-12-05T05:33:20.469" v="2877" actId="1076"/>
          <ac:picMkLst>
            <pc:docMk/>
            <pc:sldMk cId="1966913227" sldId="309"/>
            <ac:picMk id="12" creationId="{078735D9-2392-0030-6F56-13A350CF2C12}"/>
          </ac:picMkLst>
        </pc:picChg>
      </pc:sldChg>
      <pc:sldChg chg="addSp delSp modSp mod">
        <pc:chgData name="Cheebs 💙" userId="21f084718243e9a0" providerId="LiveId" clId="{9B00A8C1-4661-4C5A-9EAB-429761A09258}" dt="2024-12-09T17:40:49.312" v="7688" actId="1037"/>
        <pc:sldMkLst>
          <pc:docMk/>
          <pc:sldMk cId="4230106960" sldId="310"/>
        </pc:sldMkLst>
        <pc:spChg chg="del">
          <ac:chgData name="Cheebs 💙" userId="21f084718243e9a0" providerId="LiveId" clId="{9B00A8C1-4661-4C5A-9EAB-429761A09258}" dt="2024-12-05T06:57:13.214" v="5375" actId="21"/>
          <ac:spMkLst>
            <pc:docMk/>
            <pc:sldMk cId="4230106960" sldId="310"/>
            <ac:spMk id="2" creationId="{F35BAC3D-60A1-816B-5C79-2E8B6D9806E9}"/>
          </ac:spMkLst>
        </pc:spChg>
        <pc:spChg chg="mod">
          <ac:chgData name="Cheebs 💙" userId="21f084718243e9a0" providerId="LiveId" clId="{9B00A8C1-4661-4C5A-9EAB-429761A09258}" dt="2024-12-05T06:56:32.949" v="5298" actId="255"/>
          <ac:spMkLst>
            <pc:docMk/>
            <pc:sldMk cId="4230106960" sldId="310"/>
            <ac:spMk id="11" creationId="{949404F1-8E94-7D3D-71E2-A1A4B7CBCB4A}"/>
          </ac:spMkLst>
        </pc:spChg>
        <pc:spChg chg="mod">
          <ac:chgData name="Cheebs 💙" userId="21f084718243e9a0" providerId="LiveId" clId="{9B00A8C1-4661-4C5A-9EAB-429761A09258}" dt="2024-12-09T17:28:53.864" v="7357" actId="20577"/>
          <ac:spMkLst>
            <pc:docMk/>
            <pc:sldMk cId="4230106960" sldId="310"/>
            <ac:spMk id="14" creationId="{F4A3718F-D67C-255A-4B64-BA379609FCD0}"/>
          </ac:spMkLst>
        </pc:spChg>
        <pc:spChg chg="mod">
          <ac:chgData name="Cheebs 💙" userId="21f084718243e9a0" providerId="LiveId" clId="{9B00A8C1-4661-4C5A-9EAB-429761A09258}" dt="2024-12-09T17:40:39.019" v="7666" actId="1036"/>
          <ac:spMkLst>
            <pc:docMk/>
            <pc:sldMk cId="4230106960" sldId="310"/>
            <ac:spMk id="17" creationId="{2F3CEF66-C6D7-C765-24E7-1DCFB38FE51A}"/>
          </ac:spMkLst>
        </pc:spChg>
        <pc:picChg chg="add mod">
          <ac:chgData name="Cheebs 💙" userId="21f084718243e9a0" providerId="LiveId" clId="{9B00A8C1-4661-4C5A-9EAB-429761A09258}" dt="2024-12-09T17:40:49.312" v="7688" actId="1037"/>
          <ac:picMkLst>
            <pc:docMk/>
            <pc:sldMk cId="4230106960" sldId="310"/>
            <ac:picMk id="4" creationId="{4E733CC1-D2BB-86A6-7E75-5C1D97F47607}"/>
          </ac:picMkLst>
        </pc:picChg>
        <pc:picChg chg="add mod">
          <ac:chgData name="Cheebs 💙" userId="21f084718243e9a0" providerId="LiveId" clId="{9B00A8C1-4661-4C5A-9EAB-429761A09258}" dt="2024-12-09T17:34:20.747" v="7540" actId="1038"/>
          <ac:picMkLst>
            <pc:docMk/>
            <pc:sldMk cId="4230106960" sldId="310"/>
            <ac:picMk id="6" creationId="{A13B47EF-48DE-02C1-523A-ECD4C6FB8E07}"/>
          </ac:picMkLst>
        </pc:picChg>
        <pc:picChg chg="add mod">
          <ac:chgData name="Cheebs 💙" userId="21f084718243e9a0" providerId="LiveId" clId="{9B00A8C1-4661-4C5A-9EAB-429761A09258}" dt="2024-12-09T17:34:07.065" v="7500" actId="1038"/>
          <ac:picMkLst>
            <pc:docMk/>
            <pc:sldMk cId="4230106960" sldId="310"/>
            <ac:picMk id="8" creationId="{61B151C1-995B-6808-92DD-4BB757785E80}"/>
          </ac:picMkLst>
        </pc:picChg>
        <pc:picChg chg="add mod">
          <ac:chgData name="Cheebs 💙" userId="21f084718243e9a0" providerId="LiveId" clId="{9B00A8C1-4661-4C5A-9EAB-429761A09258}" dt="2024-12-09T17:34:13.320" v="7520" actId="1038"/>
          <ac:picMkLst>
            <pc:docMk/>
            <pc:sldMk cId="4230106960" sldId="310"/>
            <ac:picMk id="10" creationId="{BADA0B0E-46AB-C634-E019-54E5ADEFE2AF}"/>
          </ac:picMkLst>
        </pc:picChg>
      </pc:sldChg>
      <pc:sldChg chg="addSp delSp modSp mod">
        <pc:chgData name="Cheebs 💙" userId="21f084718243e9a0" providerId="LiveId" clId="{9B00A8C1-4661-4C5A-9EAB-429761A09258}" dt="2024-12-05T18:27:42.192" v="7177" actId="20577"/>
        <pc:sldMkLst>
          <pc:docMk/>
          <pc:sldMk cId="3748348926" sldId="311"/>
        </pc:sldMkLst>
        <pc:spChg chg="del">
          <ac:chgData name="Cheebs 💙" userId="21f084718243e9a0" providerId="LiveId" clId="{9B00A8C1-4661-4C5A-9EAB-429761A09258}" dt="2024-12-05T07:22:30.429" v="6305" actId="21"/>
          <ac:spMkLst>
            <pc:docMk/>
            <pc:sldMk cId="3748348926" sldId="311"/>
            <ac:spMk id="5" creationId="{AF012FDC-7484-2B3B-E496-144348256B81}"/>
          </ac:spMkLst>
        </pc:spChg>
        <pc:spChg chg="add mod">
          <ac:chgData name="Cheebs 💙" userId="21f084718243e9a0" providerId="LiveId" clId="{9B00A8C1-4661-4C5A-9EAB-429761A09258}" dt="2024-12-05T18:11:41.172" v="7134" actId="1035"/>
          <ac:spMkLst>
            <pc:docMk/>
            <pc:sldMk cId="3748348926" sldId="311"/>
            <ac:spMk id="10" creationId="{5049B7E8-9E78-D7AB-B383-DB27B7925839}"/>
          </ac:spMkLst>
        </pc:spChg>
        <pc:spChg chg="mod">
          <ac:chgData name="Cheebs 💙" userId="21f084718243e9a0" providerId="LiveId" clId="{9B00A8C1-4661-4C5A-9EAB-429761A09258}" dt="2024-12-05T07:10:43.012" v="5565" actId="20577"/>
          <ac:spMkLst>
            <pc:docMk/>
            <pc:sldMk cId="3748348926" sldId="311"/>
            <ac:spMk id="11" creationId="{7A49C0DA-C8AE-5ECC-149A-D60ECFF8C1EB}"/>
          </ac:spMkLst>
        </pc:spChg>
        <pc:spChg chg="mod">
          <ac:chgData name="Cheebs 💙" userId="21f084718243e9a0" providerId="LiveId" clId="{9B00A8C1-4661-4C5A-9EAB-429761A09258}" dt="2024-12-05T18:27:42.192" v="7177" actId="20577"/>
          <ac:spMkLst>
            <pc:docMk/>
            <pc:sldMk cId="3748348926" sldId="311"/>
            <ac:spMk id="12" creationId="{C6F2BA06-39BD-0413-D150-70F75EA6CC38}"/>
          </ac:spMkLst>
        </pc:spChg>
        <pc:spChg chg="add mod">
          <ac:chgData name="Cheebs 💙" userId="21f084718243e9a0" providerId="LiveId" clId="{9B00A8C1-4661-4C5A-9EAB-429761A09258}" dt="2024-12-05T08:02:24.969" v="6996" actId="1076"/>
          <ac:spMkLst>
            <pc:docMk/>
            <pc:sldMk cId="3748348926" sldId="311"/>
            <ac:spMk id="13" creationId="{BE597B3C-2BE5-C58B-544E-C22077831215}"/>
          </ac:spMkLst>
        </pc:spChg>
        <pc:spChg chg="add mod">
          <ac:chgData name="Cheebs 💙" userId="21f084718243e9a0" providerId="LiveId" clId="{9B00A8C1-4661-4C5A-9EAB-429761A09258}" dt="2024-12-05T18:11:27.507" v="7131" actId="1036"/>
          <ac:spMkLst>
            <pc:docMk/>
            <pc:sldMk cId="3748348926" sldId="311"/>
            <ac:spMk id="14" creationId="{941A10A7-0D52-E1DE-6222-B6B500B8F4D2}"/>
          </ac:spMkLst>
        </pc:spChg>
        <pc:spChg chg="add mod">
          <ac:chgData name="Cheebs 💙" userId="21f084718243e9a0" providerId="LiveId" clId="{9B00A8C1-4661-4C5A-9EAB-429761A09258}" dt="2024-12-05T18:11:23.272" v="7129" actId="1036"/>
          <ac:spMkLst>
            <pc:docMk/>
            <pc:sldMk cId="3748348926" sldId="311"/>
            <ac:spMk id="15" creationId="{66E3858A-4EC8-7E5F-45F1-CB13360417B2}"/>
          </ac:spMkLst>
        </pc:spChg>
        <pc:spChg chg="mod">
          <ac:chgData name="Cheebs 💙" userId="21f084718243e9a0" providerId="LiveId" clId="{9B00A8C1-4661-4C5A-9EAB-429761A09258}" dt="2024-12-05T08:00:55.807" v="6927" actId="20577"/>
          <ac:spMkLst>
            <pc:docMk/>
            <pc:sldMk cId="3748348926" sldId="311"/>
            <ac:spMk id="25" creationId="{7798761A-B671-4825-623F-F4726F2BDF28}"/>
          </ac:spMkLst>
        </pc:spChg>
        <pc:picChg chg="add mod">
          <ac:chgData name="Cheebs 💙" userId="21f084718243e9a0" providerId="LiveId" clId="{9B00A8C1-4661-4C5A-9EAB-429761A09258}" dt="2024-12-05T08:03:11.585" v="7000" actId="1076"/>
          <ac:picMkLst>
            <pc:docMk/>
            <pc:sldMk cId="3748348926" sldId="311"/>
            <ac:picMk id="3" creationId="{C2C43675-2D6D-FDC7-AB20-359A06C2A548}"/>
          </ac:picMkLst>
        </pc:picChg>
        <pc:picChg chg="add mod">
          <ac:chgData name="Cheebs 💙" userId="21f084718243e9a0" providerId="LiveId" clId="{9B00A8C1-4661-4C5A-9EAB-429761A09258}" dt="2024-12-05T08:03:01.294" v="6999" actId="1076"/>
          <ac:picMkLst>
            <pc:docMk/>
            <pc:sldMk cId="3748348926" sldId="311"/>
            <ac:picMk id="4" creationId="{19D76F53-AA25-08B7-B320-2A76024A92C8}"/>
          </ac:picMkLst>
        </pc:picChg>
        <pc:picChg chg="add mod">
          <ac:chgData name="Cheebs 💙" userId="21f084718243e9a0" providerId="LiveId" clId="{9B00A8C1-4661-4C5A-9EAB-429761A09258}" dt="2024-12-05T08:03:26.065" v="7002" actId="1076"/>
          <ac:picMkLst>
            <pc:docMk/>
            <pc:sldMk cId="3748348926" sldId="311"/>
            <ac:picMk id="6" creationId="{D01C293F-37F0-47AA-4643-8B5AF6BA6085}"/>
          </ac:picMkLst>
        </pc:picChg>
        <pc:picChg chg="add mod">
          <ac:chgData name="Cheebs 💙" userId="21f084718243e9a0" providerId="LiveId" clId="{9B00A8C1-4661-4C5A-9EAB-429761A09258}" dt="2024-12-05T08:03:31.784" v="7003" actId="1076"/>
          <ac:picMkLst>
            <pc:docMk/>
            <pc:sldMk cId="3748348926" sldId="311"/>
            <ac:picMk id="7" creationId="{48895798-0C1F-0967-7657-6A0A444120F8}"/>
          </ac:picMkLst>
        </pc:picChg>
        <pc:picChg chg="add mod">
          <ac:chgData name="Cheebs 💙" userId="21f084718243e9a0" providerId="LiveId" clId="{9B00A8C1-4661-4C5A-9EAB-429761A09258}" dt="2024-12-05T08:03:49.227" v="7004" actId="1076"/>
          <ac:picMkLst>
            <pc:docMk/>
            <pc:sldMk cId="3748348926" sldId="311"/>
            <ac:picMk id="9" creationId="{4371A649-0DCF-8815-217A-B3DB2ACCAA25}"/>
          </ac:picMkLst>
        </pc:picChg>
        <pc:cxnChg chg="add del mod">
          <ac:chgData name="Cheebs 💙" userId="21f084718243e9a0" providerId="LiveId" clId="{9B00A8C1-4661-4C5A-9EAB-429761A09258}" dt="2024-12-05T08:04:19.279" v="7006" actId="11529"/>
          <ac:cxnSpMkLst>
            <pc:docMk/>
            <pc:sldMk cId="3748348926" sldId="311"/>
            <ac:cxnSpMk id="17" creationId="{14CB09CB-55EA-1F7B-A6F3-C5504725F3C7}"/>
          </ac:cxnSpMkLst>
        </pc:cxnChg>
        <pc:cxnChg chg="add mod">
          <ac:chgData name="Cheebs 💙" userId="21f084718243e9a0" providerId="LiveId" clId="{9B00A8C1-4661-4C5A-9EAB-429761A09258}" dt="2024-12-05T08:06:52.839" v="7012" actId="208"/>
          <ac:cxnSpMkLst>
            <pc:docMk/>
            <pc:sldMk cId="3748348926" sldId="311"/>
            <ac:cxnSpMk id="19" creationId="{89B1FAFE-85D5-CCEC-138F-895A6CE91BDA}"/>
          </ac:cxnSpMkLst>
        </pc:cxnChg>
      </pc:sldChg>
      <pc:sldChg chg="del">
        <pc:chgData name="Cheebs 💙" userId="21f084718243e9a0" providerId="LiveId" clId="{9B00A8C1-4661-4C5A-9EAB-429761A09258}" dt="2024-12-05T05:53:48.478" v="4073" actId="47"/>
        <pc:sldMkLst>
          <pc:docMk/>
          <pc:sldMk cId="859909800" sldId="312"/>
        </pc:sldMkLst>
      </pc:sldChg>
      <pc:sldChg chg="del">
        <pc:chgData name="Cheebs 💙" userId="21f084718243e9a0" providerId="LiveId" clId="{9B00A8C1-4661-4C5A-9EAB-429761A09258}" dt="2024-12-05T07:21:10.408" v="6244" actId="47"/>
        <pc:sldMkLst>
          <pc:docMk/>
          <pc:sldMk cId="4132147533" sldId="314"/>
        </pc:sldMkLst>
      </pc:sldChg>
      <pc:sldChg chg="del">
        <pc:chgData name="Cheebs 💙" userId="21f084718243e9a0" providerId="LiveId" clId="{9B00A8C1-4661-4C5A-9EAB-429761A09258}" dt="2024-12-05T05:53:25.386" v="4071" actId="47"/>
        <pc:sldMkLst>
          <pc:docMk/>
          <pc:sldMk cId="3064996118" sldId="315"/>
        </pc:sldMkLst>
      </pc:sldChg>
      <pc:sldChg chg="del">
        <pc:chgData name="Cheebs 💙" userId="21f084718243e9a0" providerId="LiveId" clId="{9B00A8C1-4661-4C5A-9EAB-429761A09258}" dt="2024-12-05T05:53:33.006" v="4072" actId="47"/>
        <pc:sldMkLst>
          <pc:docMk/>
          <pc:sldMk cId="537809529" sldId="316"/>
        </pc:sldMkLst>
      </pc:sldChg>
      <pc:sldChg chg="addSp delSp modSp new mod">
        <pc:chgData name="Cheebs 💙" userId="21f084718243e9a0" providerId="LiveId" clId="{9B00A8C1-4661-4C5A-9EAB-429761A09258}" dt="2024-12-09T17:22:02.129" v="7219"/>
        <pc:sldMkLst>
          <pc:docMk/>
          <pc:sldMk cId="65130289" sldId="318"/>
        </pc:sldMkLst>
        <pc:spChg chg="mod">
          <ac:chgData name="Cheebs 💙" userId="21f084718243e9a0" providerId="LiveId" clId="{9B00A8C1-4661-4C5A-9EAB-429761A09258}" dt="2024-12-05T08:07:31.216" v="7042" actId="1076"/>
          <ac:spMkLst>
            <pc:docMk/>
            <pc:sldMk cId="65130289" sldId="318"/>
            <ac:spMk id="2" creationId="{00DD4642-78BC-2D38-E785-FA3A2732C44B}"/>
          </ac:spMkLst>
        </pc:spChg>
        <pc:spChg chg="del">
          <ac:chgData name="Cheebs 💙" userId="21f084718243e9a0" providerId="LiveId" clId="{9B00A8C1-4661-4C5A-9EAB-429761A09258}" dt="2024-12-05T08:07:05.876" v="7013" actId="478"/>
          <ac:spMkLst>
            <pc:docMk/>
            <pc:sldMk cId="65130289" sldId="318"/>
            <ac:spMk id="3" creationId="{38DF15BD-FDE2-F470-9531-E08580BCA181}"/>
          </ac:spMkLst>
        </pc:spChg>
        <pc:spChg chg="add mod">
          <ac:chgData name="Cheebs 💙" userId="21f084718243e9a0" providerId="LiveId" clId="{9B00A8C1-4661-4C5A-9EAB-429761A09258}" dt="2024-12-09T17:22:02.129" v="7219"/>
          <ac:spMkLst>
            <pc:docMk/>
            <pc:sldMk cId="65130289" sldId="318"/>
            <ac:spMk id="3" creationId="{B5D90E20-3A06-B6DC-DA7D-32CEEC87D7B7}"/>
          </ac:spMkLst>
        </pc:spChg>
        <pc:spChg chg="add del mod">
          <ac:chgData name="Cheebs 💙" userId="21f084718243e9a0" providerId="LiveId" clId="{9B00A8C1-4661-4C5A-9EAB-429761A09258}" dt="2024-12-05T08:08:12.505" v="7046"/>
          <ac:spMkLst>
            <pc:docMk/>
            <pc:sldMk cId="65130289" sldId="318"/>
            <ac:spMk id="4" creationId="{93E220F3-8127-3730-B332-094FA016CDDA}"/>
          </ac:spMkLst>
        </pc:spChg>
      </pc:sldChg>
      <pc:sldChg chg="new del">
        <pc:chgData name="Cheebs 💙" userId="21f084718243e9a0" providerId="LiveId" clId="{9B00A8C1-4661-4C5A-9EAB-429761A09258}" dt="2024-12-05T18:15:45.078" v="7136" actId="680"/>
        <pc:sldMkLst>
          <pc:docMk/>
          <pc:sldMk cId="2552067201" sldId="319"/>
        </pc:sldMkLst>
      </pc:sldChg>
      <pc:sldChg chg="new del">
        <pc:chgData name="Cheebs 💙" userId="21f084718243e9a0" providerId="LiveId" clId="{9B00A8C1-4661-4C5A-9EAB-429761A09258}" dt="2024-12-05T18:18:07.322" v="7145" actId="680"/>
        <pc:sldMkLst>
          <pc:docMk/>
          <pc:sldMk cId="3526361910" sldId="31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12/9/2024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3721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366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08133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26281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0893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555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/>
          <a:p>
            <a:r>
              <a:rPr lang="en-US" dirty="0"/>
              <a:t>It’s the End of the World as Teens Know It, or Is It?</a:t>
            </a:r>
            <a:br>
              <a:rPr lang="en-US" dirty="0"/>
            </a:br>
            <a:br>
              <a:rPr lang="en-US" dirty="0"/>
            </a:br>
            <a:r>
              <a:rPr lang="en-US" sz="3200" dirty="0"/>
              <a:t>Unit of Study</a:t>
            </a:r>
            <a:br>
              <a:rPr lang="en-US" sz="3200" dirty="0"/>
            </a:br>
            <a:r>
              <a:rPr lang="en-US" sz="3200" dirty="0"/>
              <a:t>by Jessica Smith</a:t>
            </a:r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907" y="597408"/>
            <a:ext cx="5641848" cy="5029200"/>
          </a:xfrm>
        </p:spPr>
        <p:txBody>
          <a:bodyPr/>
          <a:lstStyle/>
          <a:p>
            <a:r>
              <a:rPr lang="en-US" dirty="0"/>
              <a:t>rationale</a:t>
            </a:r>
            <a:br>
              <a:rPr lang="en-US" dirty="0"/>
            </a:br>
            <a:br>
              <a:rPr lang="en-US" dirty="0"/>
            </a:br>
            <a:r>
              <a:rPr lang="en-US" sz="2000" dirty="0"/>
              <a:t>“enduring a traumatic experience</a:t>
            </a:r>
            <a:br>
              <a:rPr lang="en-US" sz="2000" dirty="0"/>
            </a:br>
            <a:r>
              <a:rPr lang="en-US" sz="2000" dirty="0"/>
              <a:t>does not define a person forever.”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D6FB95E-6987-A57C-3663-3FD6F6FAC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72111"/>
              </p:ext>
            </p:extLst>
          </p:nvPr>
        </p:nvGraphicFramePr>
        <p:xfrm>
          <a:off x="5705856" y="131064"/>
          <a:ext cx="5281105" cy="6675120"/>
        </p:xfrm>
        <a:graphic>
          <a:graphicData uri="http://schemas.openxmlformats.org/drawingml/2006/table">
            <a:tbl>
              <a:tblPr firstRow="1" bandRow="1"/>
              <a:tblGrid>
                <a:gridCol w="5281105">
                  <a:extLst>
                    <a:ext uri="{9D8B030D-6E8A-4147-A177-3AD203B41FA5}">
                      <a16:colId xmlns:a16="http://schemas.microsoft.com/office/drawing/2014/main" val="1563570424"/>
                    </a:ext>
                  </a:extLst>
                </a:gridCol>
              </a:tblGrid>
              <a:tr h="78279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Navigating young adulthood is nothing short of easy.</a:t>
                      </a:r>
                    </a:p>
                    <a:p>
                      <a:pPr algn="r"/>
                      <a:r>
                        <a:rPr lang="en-US" sz="2400" b="0" dirty="0">
                          <a:latin typeface="+mj-lt"/>
                        </a:rPr>
                        <a:t>•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471877"/>
                  </a:ext>
                </a:extLst>
              </a:tr>
              <a:tr h="979008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Teens endure constant inner turmoil as they try to find a sense of identity and agency.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6238222"/>
                  </a:ext>
                </a:extLst>
              </a:tr>
              <a:tr h="998987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These personal battles often lead to social isolation, loneliness, and depression.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4452646"/>
                  </a:ext>
                </a:extLst>
              </a:tr>
              <a:tr h="95902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The negative stigma surrounding mental health causes the affected to feel outcasted instead of validated and/or accepted. 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•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977400"/>
                  </a:ext>
                </a:extLst>
              </a:tr>
              <a:tr h="85483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Objective – promote the power of self-acceptance and personal growth. 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6376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3EE45-3924-5A20-4FDE-7EA6BBEBD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1408" y="0"/>
            <a:ext cx="5449824" cy="4038600"/>
          </a:xfrm>
        </p:spPr>
        <p:txBody>
          <a:bodyPr anchor="b">
            <a:normAutofit/>
          </a:bodyPr>
          <a:lstStyle/>
          <a:p>
            <a:r>
              <a:rPr lang="en-US" sz="4100" dirty="0"/>
              <a:t>Centerpiece novel:</a:t>
            </a:r>
            <a:br>
              <a:rPr lang="en-US" sz="4100" dirty="0"/>
            </a:br>
            <a:br>
              <a:rPr lang="en-US" sz="4100" dirty="0"/>
            </a:br>
            <a:r>
              <a:rPr lang="en-US" sz="4100" dirty="0"/>
              <a:t>	</a:t>
            </a:r>
            <a:r>
              <a:rPr lang="en-US" sz="4100" i="1" dirty="0">
                <a:solidFill>
                  <a:schemeClr val="accent5"/>
                </a:solidFill>
              </a:rPr>
              <a:t>Speak</a:t>
            </a:r>
            <a:r>
              <a:rPr lang="en-US" sz="4100" i="1" dirty="0"/>
              <a:t> </a:t>
            </a:r>
            <a:r>
              <a:rPr lang="en-US" sz="3200" dirty="0"/>
              <a:t>by Laurie 	</a:t>
            </a:r>
            <a:r>
              <a:rPr lang="en-US" sz="3200" dirty="0" err="1"/>
              <a:t>Halse</a:t>
            </a:r>
            <a:r>
              <a:rPr lang="en-US" sz="3200" dirty="0"/>
              <a:t> Anderson</a:t>
            </a:r>
            <a:br>
              <a:rPr lang="en-US" sz="4100" dirty="0"/>
            </a:br>
            <a:br>
              <a:rPr lang="en-US" sz="4100" dirty="0"/>
            </a:br>
            <a:r>
              <a:rPr lang="en-US" sz="2400" dirty="0"/>
              <a:t>YA pairing: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i="1" dirty="0">
                <a:solidFill>
                  <a:schemeClr val="accent5"/>
                </a:solidFill>
              </a:rPr>
              <a:t>The Perks of Being a 	Wallflower </a:t>
            </a:r>
            <a:r>
              <a:rPr lang="en-US" sz="2000" dirty="0"/>
              <a:t>by Stephen 	Chbosky</a:t>
            </a:r>
          </a:p>
        </p:txBody>
      </p:sp>
      <p:pic>
        <p:nvPicPr>
          <p:cNvPr id="1028" name="Picture 4" descr="Speak - National Book Foundation">
            <a:extLst>
              <a:ext uri="{FF2B5EF4-FFF2-40B4-BE49-F238E27FC236}">
                <a16:creationId xmlns:a16="http://schemas.microsoft.com/office/drawing/2014/main" id="{5A8F55D0-DE0E-DAC5-5903-69E33D0E7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39" b="10540"/>
          <a:stretch/>
        </p:blipFill>
        <p:spPr bwMode="auto"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rgbClr val="FFFFFF"/>
          </a:solidFill>
        </p:spPr>
      </p:pic>
      <p:sp>
        <p:nvSpPr>
          <p:cNvPr id="1033" name="Content Placeholder 3">
            <a:extLst>
              <a:ext uri="{FF2B5EF4-FFF2-40B4-BE49-F238E27FC236}">
                <a16:creationId xmlns:a16="http://schemas.microsoft.com/office/drawing/2014/main" id="{D48C6E50-20E2-B9EF-3D34-725FBF3E4D4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242560" y="4486656"/>
            <a:ext cx="6827520" cy="2304288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300" i="1" cap="none" dirty="0"/>
              <a:t>Speak </a:t>
            </a:r>
            <a:r>
              <a:rPr lang="en-US" sz="2300" cap="none" dirty="0"/>
              <a:t>introduces Melinda who suffers from those mental instabilities caused by being raped. She struggles to find (or keep) a connection with peers/friends because of this.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300" cap="none" dirty="0"/>
              <a:t>Compare Melinda’s hardships to those of Charlie and Patrick in </a:t>
            </a:r>
            <a:r>
              <a:rPr lang="en-US" sz="2300" i="1" cap="none" dirty="0"/>
              <a:t>The Perks of Being a Wallflower.</a:t>
            </a:r>
            <a:endParaRPr lang="en-US" sz="2300" cap="none" dirty="0"/>
          </a:p>
        </p:txBody>
      </p:sp>
    </p:spTree>
    <p:extLst>
      <p:ext uri="{BB962C8B-B14F-4D97-AF65-F5344CB8AC3E}">
        <p14:creationId xmlns:p14="http://schemas.microsoft.com/office/powerpoint/2010/main" val="2222324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475488"/>
            <a:ext cx="7534656" cy="914400"/>
          </a:xfrm>
        </p:spPr>
        <p:txBody>
          <a:bodyPr/>
          <a:lstStyle/>
          <a:p>
            <a:r>
              <a:rPr lang="en-US" dirty="0"/>
              <a:t>“i</a:t>
            </a:r>
            <a:r>
              <a:rPr lang="en-US" sz="3200" dirty="0"/>
              <a:t>nto” the text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CFDA37B-399A-B9F0-7A7D-2A891EB7FF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92608" y="1539240"/>
            <a:ext cx="7150608" cy="50688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To introduce this unit, students will find a printout of the lyrics to Lady </a:t>
            </a:r>
            <a:r>
              <a:rPr lang="en-US" dirty="0" err="1"/>
              <a:t>Gaga’s</a:t>
            </a:r>
            <a:r>
              <a:rPr lang="en-US" dirty="0"/>
              <a:t> song “Born This Way” while we listen to it together.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Students will be encouraged to annotate what resonates with them then asked to share their findings.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Choosing a well-known pop song by a universally loved musician breaks any hesitation and piques interest. 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After, students will be asked to journal a response to a loose prompt that coincides with the novel’s themes.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Independent writing gives students the opportunity to be open and honest with themselves regarding heavy themes.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Journaling also promotes writing freely which helps students not feel confined to the expectant proper writing techniques.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D2616-98D9-4877-68E7-969AC88AABC6}"/>
              </a:ext>
            </a:extLst>
          </p:cNvPr>
          <p:cNvSpPr txBox="1"/>
          <p:nvPr/>
        </p:nvSpPr>
        <p:spPr>
          <a:xfrm>
            <a:off x="7656576" y="1545336"/>
            <a:ext cx="435254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+mj-lt"/>
              </a:rPr>
              <a:t>“Don’t be a drag, just be a queen</a:t>
            </a:r>
          </a:p>
          <a:p>
            <a:pPr algn="ctr"/>
            <a:r>
              <a:rPr lang="en-US" sz="1600" dirty="0">
                <a:latin typeface="+mj-lt"/>
              </a:rPr>
              <a:t>Whether you’re broke or evergreen</a:t>
            </a:r>
          </a:p>
          <a:p>
            <a:pPr algn="ctr"/>
            <a:r>
              <a:rPr lang="en-US" sz="1600" dirty="0">
                <a:latin typeface="+mj-lt"/>
              </a:rPr>
              <a:t>You’re black, white, beige, chola descent</a:t>
            </a:r>
          </a:p>
          <a:p>
            <a:pPr algn="ctr"/>
            <a:r>
              <a:rPr lang="en-US" sz="1600" dirty="0">
                <a:latin typeface="+mj-lt"/>
              </a:rPr>
              <a:t>You’re Lebanese, you’re Orient</a:t>
            </a:r>
          </a:p>
          <a:p>
            <a:pPr algn="ctr"/>
            <a:r>
              <a:rPr lang="en-US" sz="1600" dirty="0">
                <a:solidFill>
                  <a:schemeClr val="accent2"/>
                </a:solidFill>
                <a:latin typeface="+mj-lt"/>
              </a:rPr>
              <a:t>Whether life’s disabilities</a:t>
            </a:r>
          </a:p>
          <a:p>
            <a:pPr algn="ctr"/>
            <a:r>
              <a:rPr lang="en-US" sz="1600" dirty="0">
                <a:solidFill>
                  <a:schemeClr val="accent2"/>
                </a:solidFill>
                <a:latin typeface="+mj-lt"/>
              </a:rPr>
              <a:t>Leave you outcast, bullied or teased</a:t>
            </a:r>
          </a:p>
          <a:p>
            <a:pPr algn="ctr"/>
            <a:r>
              <a:rPr lang="en-US" sz="1600" dirty="0">
                <a:solidFill>
                  <a:schemeClr val="accent2"/>
                </a:solidFill>
                <a:latin typeface="+mj-lt"/>
              </a:rPr>
              <a:t>Rejoice and love yourself today</a:t>
            </a:r>
          </a:p>
          <a:p>
            <a:pPr algn="ctr"/>
            <a:r>
              <a:rPr lang="en-US" sz="1600" dirty="0" err="1">
                <a:latin typeface="+mj-lt"/>
              </a:rPr>
              <a:t>‘Cause</a:t>
            </a:r>
            <a:r>
              <a:rPr lang="en-US" sz="1600" dirty="0">
                <a:latin typeface="+mj-lt"/>
              </a:rPr>
              <a:t> baby, you were born this way.</a:t>
            </a:r>
          </a:p>
          <a:p>
            <a:pPr algn="ctr"/>
            <a:endParaRPr lang="en-US" sz="1600" dirty="0">
              <a:latin typeface="+mj-lt"/>
            </a:endParaRPr>
          </a:p>
          <a:p>
            <a:pPr algn="ctr"/>
            <a:r>
              <a:rPr lang="en-US" sz="1600" dirty="0">
                <a:latin typeface="+mj-lt"/>
              </a:rPr>
              <a:t>No matter gay, straight, or bi</a:t>
            </a:r>
          </a:p>
          <a:p>
            <a:pPr algn="ctr"/>
            <a:r>
              <a:rPr lang="en-US" sz="1600" dirty="0">
                <a:latin typeface="+mj-lt"/>
              </a:rPr>
              <a:t>Lesbian, transgender life</a:t>
            </a:r>
          </a:p>
          <a:p>
            <a:pPr algn="ctr"/>
            <a:r>
              <a:rPr lang="en-US" sz="1600" dirty="0">
                <a:solidFill>
                  <a:schemeClr val="accent2"/>
                </a:solidFill>
                <a:latin typeface="+mj-lt"/>
              </a:rPr>
              <a:t>I’m on the right track, baby</a:t>
            </a:r>
          </a:p>
          <a:p>
            <a:pPr algn="ctr"/>
            <a:r>
              <a:rPr lang="en-US" sz="1600" dirty="0">
                <a:solidFill>
                  <a:schemeClr val="accent2"/>
                </a:solidFill>
                <a:latin typeface="+mj-lt"/>
              </a:rPr>
              <a:t>I was born to survive</a:t>
            </a:r>
          </a:p>
          <a:p>
            <a:pPr algn="ctr"/>
            <a:r>
              <a:rPr lang="en-US" sz="1600" dirty="0">
                <a:latin typeface="+mj-lt"/>
              </a:rPr>
              <a:t>No matter black, white, or beige</a:t>
            </a:r>
          </a:p>
          <a:p>
            <a:pPr algn="ctr"/>
            <a:r>
              <a:rPr lang="en-US" sz="1600" dirty="0">
                <a:latin typeface="+mj-lt"/>
              </a:rPr>
              <a:t>Chola or Orient made</a:t>
            </a:r>
          </a:p>
          <a:p>
            <a:pPr algn="ctr"/>
            <a:r>
              <a:rPr lang="en-US" sz="1600" dirty="0">
                <a:solidFill>
                  <a:schemeClr val="accent2"/>
                </a:solidFill>
                <a:latin typeface="+mj-lt"/>
              </a:rPr>
              <a:t>I’m on the right track, baby</a:t>
            </a:r>
          </a:p>
          <a:p>
            <a:pPr algn="ctr"/>
            <a:r>
              <a:rPr lang="en-US" sz="1600" dirty="0">
                <a:solidFill>
                  <a:schemeClr val="accent2"/>
                </a:solidFill>
                <a:latin typeface="+mj-lt"/>
              </a:rPr>
              <a:t>I was born to be brave!</a:t>
            </a:r>
            <a:r>
              <a:rPr lang="en-US" sz="1600" dirty="0">
                <a:latin typeface="+mj-lt"/>
              </a:rPr>
              <a:t>”</a:t>
            </a:r>
          </a:p>
        </p:txBody>
      </p:sp>
      <p:pic>
        <p:nvPicPr>
          <p:cNvPr id="7" name="Graphic 6" descr="Badge Heart outline">
            <a:extLst>
              <a:ext uri="{FF2B5EF4-FFF2-40B4-BE49-F238E27FC236}">
                <a16:creationId xmlns:a16="http://schemas.microsoft.com/office/drawing/2014/main" id="{2A64297D-66F0-B8E7-7543-8702B7AA11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01634" y="3392424"/>
            <a:ext cx="566278" cy="566278"/>
          </a:xfrm>
          <a:prstGeom prst="rect">
            <a:avLst/>
          </a:prstGeom>
        </p:spPr>
      </p:pic>
      <p:pic>
        <p:nvPicPr>
          <p:cNvPr id="10" name="Graphic 9" descr="Stop outline">
            <a:extLst>
              <a:ext uri="{FF2B5EF4-FFF2-40B4-BE49-F238E27FC236}">
                <a16:creationId xmlns:a16="http://schemas.microsoft.com/office/drawing/2014/main" id="{98E8E36C-4D75-2C09-9065-E5C03B34BF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09962" y="600365"/>
            <a:ext cx="5645771" cy="6168036"/>
          </a:xfrm>
          <a:prstGeom prst="rect">
            <a:avLst/>
          </a:prstGeom>
        </p:spPr>
      </p:pic>
      <p:pic>
        <p:nvPicPr>
          <p:cNvPr id="11" name="Graphic 10" descr="Badge Heart outline">
            <a:extLst>
              <a:ext uri="{FF2B5EF4-FFF2-40B4-BE49-F238E27FC236}">
                <a16:creationId xmlns:a16="http://schemas.microsoft.com/office/drawing/2014/main" id="{4F925CF5-1A4D-9D13-352A-30828704D3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2659" y="3392424"/>
            <a:ext cx="566278" cy="566278"/>
          </a:xfrm>
          <a:prstGeom prst="rect">
            <a:avLst/>
          </a:prstGeom>
        </p:spPr>
      </p:pic>
      <p:pic>
        <p:nvPicPr>
          <p:cNvPr id="12" name="Graphic 11" descr="Badge Heart outline">
            <a:extLst>
              <a:ext uri="{FF2B5EF4-FFF2-40B4-BE49-F238E27FC236}">
                <a16:creationId xmlns:a16="http://schemas.microsoft.com/office/drawing/2014/main" id="{078735D9-2392-0030-6F56-13A350CF2C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12685" y="3392424"/>
            <a:ext cx="566278" cy="566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913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2A3D95EF-8A67-7F71-37EF-9EB02511B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924" y="85344"/>
            <a:ext cx="10360152" cy="893064"/>
          </a:xfrm>
        </p:spPr>
        <p:txBody>
          <a:bodyPr anchor="b"/>
          <a:lstStyle/>
          <a:p>
            <a:r>
              <a:rPr lang="en-US" dirty="0"/>
              <a:t>“through” the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7846849-DC0A-EE3B-2E5E-D669EC1273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33850" y="1460627"/>
            <a:ext cx="8109772" cy="4867021"/>
          </a:xfrm>
        </p:spPr>
        <p:txBody>
          <a:bodyPr>
            <a:normAutofit lnSpcReduction="10000"/>
          </a:bodyPr>
          <a:lstStyle/>
          <a:p>
            <a:r>
              <a:rPr lang="en-US" u="sng" cap="none" dirty="0"/>
              <a:t>2 </a:t>
            </a:r>
            <a:r>
              <a:rPr lang="en-US" sz="1600" u="sng" cap="none" dirty="0"/>
              <a:t>short</a:t>
            </a:r>
            <a:r>
              <a:rPr lang="en-US" u="sng" cap="none" dirty="0"/>
              <a:t> daily journal entries</a:t>
            </a:r>
          </a:p>
          <a:p>
            <a:pPr algn="l"/>
            <a:endParaRPr lang="en-US" sz="1800" cap="none" dirty="0"/>
          </a:p>
          <a:p>
            <a:pPr algn="l"/>
            <a:r>
              <a:rPr lang="en-US" sz="1800" cap="none" dirty="0"/>
              <a:t>Students will participate by responding to a prompt that corresponds with current events in the novel. This portion will focus on literary analysis and overall text comprehension. </a:t>
            </a:r>
          </a:p>
          <a:p>
            <a:pPr algn="l"/>
            <a:endParaRPr lang="en-US" sz="1800" cap="none" dirty="0"/>
          </a:p>
          <a:p>
            <a:pPr algn="l"/>
            <a:r>
              <a:rPr lang="en-US" sz="1800" cap="none" dirty="0"/>
              <a:t>A repeating set of questions that allows students to free write while still engaging with the text by considering their own lives in comparison. The power of choice promotes a sense of control that caters to their strengths. Students must answer each question at least once.</a:t>
            </a:r>
          </a:p>
          <a:p>
            <a:pPr algn="l"/>
            <a:endParaRPr lang="en-US" sz="1800" cap="none" dirty="0"/>
          </a:p>
          <a:p>
            <a:pPr algn="l"/>
            <a:r>
              <a:rPr lang="en-US" sz="1800" cap="none" dirty="0"/>
              <a:t>	</a:t>
            </a:r>
            <a:r>
              <a:rPr lang="en-US" sz="1600" cap="none" dirty="0">
                <a:solidFill>
                  <a:srgbClr val="636A58"/>
                </a:solidFill>
                <a:latin typeface="+mj-lt"/>
              </a:rPr>
              <a:t>How do the actions of _______ affect the other characters?</a:t>
            </a:r>
          </a:p>
          <a:p>
            <a:pPr algn="l"/>
            <a:r>
              <a:rPr lang="en-US" sz="1600" cap="none" dirty="0">
                <a:latin typeface="+mj-lt"/>
              </a:rPr>
              <a:t>				</a:t>
            </a:r>
          </a:p>
          <a:p>
            <a:pPr algn="l"/>
            <a:r>
              <a:rPr lang="en-US" sz="1600" cap="none" dirty="0">
                <a:solidFill>
                  <a:srgbClr val="AD5C4D"/>
                </a:solidFill>
                <a:latin typeface="+mj-lt"/>
              </a:rPr>
              <a:t>				What would you have done in that scenario?</a:t>
            </a:r>
          </a:p>
          <a:p>
            <a:pPr algn="l"/>
            <a:endParaRPr lang="en-US" sz="1600" cap="none" dirty="0">
              <a:latin typeface="+mj-lt"/>
            </a:endParaRPr>
          </a:p>
          <a:p>
            <a:pPr algn="l"/>
            <a:r>
              <a:rPr lang="en-US" sz="1600" cap="none" dirty="0">
                <a:latin typeface="+mj-lt"/>
              </a:rPr>
              <a:t>	</a:t>
            </a:r>
            <a:r>
              <a:rPr lang="en-US" sz="1600" cap="none" dirty="0">
                <a:solidFill>
                  <a:srgbClr val="636A58"/>
                </a:solidFill>
                <a:latin typeface="+mj-lt"/>
              </a:rPr>
              <a:t>What themes, or other literary elements, are prominent in this section? </a:t>
            </a:r>
          </a:p>
          <a:p>
            <a:pPr algn="l"/>
            <a:r>
              <a:rPr lang="en-US" sz="1600" cap="none" dirty="0">
                <a:solidFill>
                  <a:srgbClr val="636A58"/>
                </a:solidFill>
                <a:latin typeface="+mj-lt"/>
              </a:rPr>
              <a:t>		Do they resonate with you?</a:t>
            </a:r>
          </a:p>
          <a:p>
            <a:pPr algn="l"/>
            <a:r>
              <a:rPr lang="en-US" sz="1600" cap="none" dirty="0">
                <a:latin typeface="+mj-lt"/>
              </a:rPr>
              <a:t>				</a:t>
            </a:r>
          </a:p>
          <a:p>
            <a:pPr algn="l"/>
            <a:r>
              <a:rPr lang="en-US" sz="1600" cap="none" dirty="0">
                <a:latin typeface="+mj-lt"/>
              </a:rPr>
              <a:t>				</a:t>
            </a:r>
            <a:r>
              <a:rPr lang="en-US" sz="1600" cap="none" dirty="0">
                <a:solidFill>
                  <a:srgbClr val="AD5C4D"/>
                </a:solidFill>
                <a:latin typeface="+mj-lt"/>
              </a:rPr>
              <a:t>What are 3 things you love about yourself?</a:t>
            </a:r>
          </a:p>
        </p:txBody>
      </p:sp>
      <p:pic>
        <p:nvPicPr>
          <p:cNvPr id="7" name="Graphic 6" descr="Badge 1 outline">
            <a:extLst>
              <a:ext uri="{FF2B5EF4-FFF2-40B4-BE49-F238E27FC236}">
                <a16:creationId xmlns:a16="http://schemas.microsoft.com/office/drawing/2014/main" id="{7998B6C9-183D-9ED8-0B24-81BC86CA83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24834" y="2084832"/>
            <a:ext cx="509016" cy="509016"/>
          </a:xfrm>
          <a:prstGeom prst="rect">
            <a:avLst/>
          </a:prstGeom>
        </p:spPr>
      </p:pic>
      <p:pic>
        <p:nvPicPr>
          <p:cNvPr id="9" name="Graphic 8" descr="Badge outline">
            <a:extLst>
              <a:ext uri="{FF2B5EF4-FFF2-40B4-BE49-F238E27FC236}">
                <a16:creationId xmlns:a16="http://schemas.microsoft.com/office/drawing/2014/main" id="{DB1A40DE-A0CD-4332-6EB5-0568D954CF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24834" y="2874264"/>
            <a:ext cx="509016" cy="50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49404F1-8E94-7D3D-71E2-A1A4B7CBC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“through” the text, cont.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4A3718F-D67C-255A-4B64-BA379609FCD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/>
          <a:lstStyle/>
          <a:p>
            <a:r>
              <a:rPr lang="en-US" dirty="0"/>
              <a:t>Wrapping up this unit, students will be asked to find either a poem, song, film, or another piece of literature that relate to the theme(s) of </a:t>
            </a:r>
            <a:r>
              <a:rPr lang="en-US" i="1" dirty="0"/>
              <a:t>Speak</a:t>
            </a:r>
            <a:r>
              <a:rPr lang="en-US" dirty="0"/>
              <a:t> that resonated the most.</a:t>
            </a:r>
          </a:p>
          <a:p>
            <a:pPr marL="571500" lvl="1" indent="-342900">
              <a:buFont typeface="Wingdings" panose="05000000000000000000" pitchFamily="2" charset="2"/>
              <a:buChar char="q"/>
            </a:pPr>
            <a:r>
              <a:rPr lang="en-US" sz="1800" dirty="0"/>
              <a:t>Students will need to provide a visual or audio representation (PP, music/lyric video, reading poem aloud, etc.)</a:t>
            </a:r>
          </a:p>
          <a:p>
            <a:r>
              <a:rPr lang="en-US" dirty="0"/>
              <a:t>Their choice of creative outlet will need to be accompanied by a 500–750-word essay on its relation to </a:t>
            </a:r>
            <a:r>
              <a:rPr lang="en-US" i="1" dirty="0"/>
              <a:t>Speak </a:t>
            </a:r>
            <a:r>
              <a:rPr lang="en-US" dirty="0"/>
              <a:t>that is to be presented in class.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2F3CEF66-C6D7-C765-24E7-1DCFB38FE51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589395" y="4562857"/>
            <a:ext cx="4576953" cy="210007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	objective</a:t>
            </a:r>
            <a:endParaRPr lang="en-US" sz="3200" dirty="0">
              <a:latin typeface="+mj-lt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Able to recognize similar traits and literary devices through different characters/narrators in other novels, poems, songs, and film. This will enhance text comprehension, literary analysis, and </a:t>
            </a:r>
            <a:r>
              <a:rPr lang="en-US" sz="1800" i="1" dirty="0">
                <a:solidFill>
                  <a:schemeClr val="accent5">
                    <a:lumMod val="75000"/>
                  </a:schemeClr>
                </a:solidFill>
              </a:rPr>
              <a:t>hopefully 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promote personal reflection.</a:t>
            </a:r>
          </a:p>
          <a:p>
            <a:endParaRPr lang="en-US" b="1" dirty="0"/>
          </a:p>
          <a:p>
            <a:endParaRPr lang="en-US" dirty="0"/>
          </a:p>
        </p:txBody>
      </p:sp>
      <p:pic>
        <p:nvPicPr>
          <p:cNvPr id="4" name="Graphic 3" descr="Rating 3 Star outline">
            <a:extLst>
              <a:ext uri="{FF2B5EF4-FFF2-40B4-BE49-F238E27FC236}">
                <a16:creationId xmlns:a16="http://schemas.microsoft.com/office/drawing/2014/main" id="{4E733CC1-D2BB-86A6-7E75-5C1D97F476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33199" y="4552214"/>
            <a:ext cx="584216" cy="584216"/>
          </a:xfrm>
          <a:prstGeom prst="rect">
            <a:avLst/>
          </a:prstGeom>
        </p:spPr>
      </p:pic>
      <p:pic>
        <p:nvPicPr>
          <p:cNvPr id="6" name="Graphic 5" descr="Open book outline">
            <a:extLst>
              <a:ext uri="{FF2B5EF4-FFF2-40B4-BE49-F238E27FC236}">
                <a16:creationId xmlns:a16="http://schemas.microsoft.com/office/drawing/2014/main" id="{A13B47EF-48DE-02C1-523A-ECD4C6FB8E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99205" y="2768250"/>
            <a:ext cx="1321500" cy="1321500"/>
          </a:xfrm>
          <a:prstGeom prst="rect">
            <a:avLst/>
          </a:prstGeom>
        </p:spPr>
      </p:pic>
      <p:pic>
        <p:nvPicPr>
          <p:cNvPr id="8" name="Graphic 7" descr="Music notes outline">
            <a:extLst>
              <a:ext uri="{FF2B5EF4-FFF2-40B4-BE49-F238E27FC236}">
                <a16:creationId xmlns:a16="http://schemas.microsoft.com/office/drawing/2014/main" id="{61B151C1-995B-6808-92DD-4BB757785E8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60539" y="1378695"/>
            <a:ext cx="1321500" cy="1321500"/>
          </a:xfrm>
          <a:prstGeom prst="rect">
            <a:avLst/>
          </a:prstGeom>
        </p:spPr>
      </p:pic>
      <p:pic>
        <p:nvPicPr>
          <p:cNvPr id="10" name="Graphic 9" descr="Video camera outline">
            <a:extLst>
              <a:ext uri="{FF2B5EF4-FFF2-40B4-BE49-F238E27FC236}">
                <a16:creationId xmlns:a16="http://schemas.microsoft.com/office/drawing/2014/main" id="{BADA0B0E-46AB-C634-E019-54E5ADEFE2A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163591" y="2700195"/>
            <a:ext cx="1321500" cy="132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06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A49C0DA-C8AE-5ECC-149A-D60ECFF8C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“beyond” the text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6F2BA06-39BD-0413-D150-70F75EA6CC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/>
              <a:t>After finishing </a:t>
            </a:r>
            <a:r>
              <a:rPr lang="en-US" i="1" dirty="0"/>
              <a:t>Speak</a:t>
            </a:r>
            <a:r>
              <a:rPr lang="en-US" dirty="0"/>
              <a:t>, I will provide the opportunity for my students to watch one of the books’ film adaptation in class.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Film and stage performances are a powerful way to bring literature to life.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The creative choices made by the actor, director, composer, and stagehands are purposefully chosen to successfully impart what the text demonstrates.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7798761A-B671-4825-623F-F4726F2BDF2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962144" y="222504"/>
            <a:ext cx="7053072" cy="6409944"/>
          </a:xfrm>
        </p:spPr>
        <p:txBody>
          <a:bodyPr/>
          <a:lstStyle/>
          <a:p>
            <a:pPr algn="ctr"/>
            <a:r>
              <a:rPr lang="en-US" dirty="0">
                <a:latin typeface="+mj-lt"/>
              </a:rPr>
              <a:t>Furthermore…</a:t>
            </a:r>
            <a:endParaRPr lang="en-US" dirty="0"/>
          </a:p>
          <a:p>
            <a:pPr algn="ctr"/>
            <a:r>
              <a:rPr lang="en-US" sz="1800" dirty="0"/>
              <a:t>I would also direct my students to other YA novels that parallel both </a:t>
            </a:r>
            <a:r>
              <a:rPr lang="en-US" sz="1800" i="1" dirty="0"/>
              <a:t>Speak </a:t>
            </a:r>
            <a:r>
              <a:rPr lang="en-US" sz="1800" dirty="0"/>
              <a:t>and </a:t>
            </a:r>
            <a:r>
              <a:rPr lang="en-US" sz="1800" i="1" dirty="0"/>
              <a:t>The Perks of Being a Wallflower</a:t>
            </a:r>
            <a:r>
              <a:rPr lang="en-US" sz="18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Graphic 2" descr="Closed book outline">
            <a:extLst>
              <a:ext uri="{FF2B5EF4-FFF2-40B4-BE49-F238E27FC236}">
                <a16:creationId xmlns:a16="http://schemas.microsoft.com/office/drawing/2014/main" id="{C2C43675-2D6D-FDC7-AB20-359A06C2A5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17109" y="1783461"/>
            <a:ext cx="713232" cy="713232"/>
          </a:xfrm>
          <a:prstGeom prst="rect">
            <a:avLst/>
          </a:prstGeom>
        </p:spPr>
      </p:pic>
      <p:pic>
        <p:nvPicPr>
          <p:cNvPr id="4" name="Graphic 3" descr="Closed book outline">
            <a:extLst>
              <a:ext uri="{FF2B5EF4-FFF2-40B4-BE49-F238E27FC236}">
                <a16:creationId xmlns:a16="http://schemas.microsoft.com/office/drawing/2014/main" id="{19D76F53-AA25-08B7-B320-2A76024A92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17109" y="2822227"/>
            <a:ext cx="713232" cy="713232"/>
          </a:xfrm>
          <a:prstGeom prst="rect">
            <a:avLst/>
          </a:prstGeom>
        </p:spPr>
      </p:pic>
      <p:pic>
        <p:nvPicPr>
          <p:cNvPr id="6" name="Graphic 5" descr="Closed book outline">
            <a:extLst>
              <a:ext uri="{FF2B5EF4-FFF2-40B4-BE49-F238E27FC236}">
                <a16:creationId xmlns:a16="http://schemas.microsoft.com/office/drawing/2014/main" id="{D01C293F-37F0-47AA-4643-8B5AF6BA60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17109" y="4945065"/>
            <a:ext cx="713232" cy="713232"/>
          </a:xfrm>
          <a:prstGeom prst="rect">
            <a:avLst/>
          </a:prstGeom>
        </p:spPr>
      </p:pic>
      <p:pic>
        <p:nvPicPr>
          <p:cNvPr id="7" name="Graphic 6" descr="Closed book outline">
            <a:extLst>
              <a:ext uri="{FF2B5EF4-FFF2-40B4-BE49-F238E27FC236}">
                <a16:creationId xmlns:a16="http://schemas.microsoft.com/office/drawing/2014/main" id="{48895798-0C1F-0967-7657-6A0A44412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17109" y="5919216"/>
            <a:ext cx="713232" cy="713232"/>
          </a:xfrm>
          <a:prstGeom prst="rect">
            <a:avLst/>
          </a:prstGeom>
        </p:spPr>
      </p:pic>
      <p:pic>
        <p:nvPicPr>
          <p:cNvPr id="9" name="Graphic 8" descr="Books outline">
            <a:extLst>
              <a:ext uri="{FF2B5EF4-FFF2-40B4-BE49-F238E27FC236}">
                <a16:creationId xmlns:a16="http://schemas.microsoft.com/office/drawing/2014/main" id="{4371A649-0DCF-8815-217A-B3DB2ACCAA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69864" y="3780438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049B7E8-9E78-D7AB-B383-DB27B7925839}"/>
              </a:ext>
            </a:extLst>
          </p:cNvPr>
          <p:cNvSpPr txBox="1"/>
          <p:nvPr/>
        </p:nvSpPr>
        <p:spPr>
          <a:xfrm>
            <a:off x="6568440" y="1816317"/>
            <a:ext cx="36972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+mj-lt"/>
              </a:rPr>
              <a:t>Go Ask Alice	</a:t>
            </a:r>
          </a:p>
          <a:p>
            <a:r>
              <a:rPr lang="en-US" sz="1600" dirty="0">
                <a:latin typeface="+mj-lt"/>
              </a:rPr>
              <a:t>by Anonymous (Beatrice Sparks)</a:t>
            </a:r>
          </a:p>
          <a:p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597B3C-2BE5-C58B-544E-C22077831215}"/>
              </a:ext>
            </a:extLst>
          </p:cNvPr>
          <p:cNvSpPr txBox="1"/>
          <p:nvPr/>
        </p:nvSpPr>
        <p:spPr>
          <a:xfrm>
            <a:off x="6582157" y="2886456"/>
            <a:ext cx="3971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+mj-lt"/>
              </a:rPr>
              <a:t>Girl, Interrupted</a:t>
            </a:r>
          </a:p>
          <a:p>
            <a:r>
              <a:rPr lang="en-US" sz="1600" dirty="0">
                <a:latin typeface="+mj-lt"/>
              </a:rPr>
              <a:t>by Susanna Kaysen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1A10A7-0D52-E1DE-6222-B6B500B8F4D2}"/>
              </a:ext>
            </a:extLst>
          </p:cNvPr>
          <p:cNvSpPr txBox="1"/>
          <p:nvPr/>
        </p:nvSpPr>
        <p:spPr>
          <a:xfrm>
            <a:off x="6582157" y="4987736"/>
            <a:ext cx="4550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+mj-lt"/>
              </a:rPr>
              <a:t>The Curious Case of the Dog in the Night-Time</a:t>
            </a:r>
          </a:p>
          <a:p>
            <a:r>
              <a:rPr lang="en-US" sz="1600" dirty="0">
                <a:latin typeface="+mj-lt"/>
              </a:rPr>
              <a:t>by Mark Haddon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E3858A-4EC8-7E5F-45F1-CB13360417B2}"/>
              </a:ext>
            </a:extLst>
          </p:cNvPr>
          <p:cNvSpPr txBox="1"/>
          <p:nvPr/>
        </p:nvSpPr>
        <p:spPr>
          <a:xfrm>
            <a:off x="6650736" y="5955792"/>
            <a:ext cx="4550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+mj-lt"/>
              </a:rPr>
              <a:t>The Bell Jar</a:t>
            </a:r>
          </a:p>
          <a:p>
            <a:r>
              <a:rPr lang="en-US" sz="1600" dirty="0">
                <a:latin typeface="+mj-lt"/>
              </a:rPr>
              <a:t>by Sylvia Plath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9B1FAFE-85D5-CCEC-138F-895A6CE91BDA}"/>
              </a:ext>
            </a:extLst>
          </p:cNvPr>
          <p:cNvCxnSpPr/>
          <p:nvPr/>
        </p:nvCxnSpPr>
        <p:spPr>
          <a:xfrm>
            <a:off x="5050536" y="2039112"/>
            <a:ext cx="0" cy="3854451"/>
          </a:xfrm>
          <a:prstGeom prst="line">
            <a:avLst/>
          </a:prstGeom>
          <a:ln w="38100">
            <a:solidFill>
              <a:srgbClr val="97AB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348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DC0028-4150-0F89-E59C-F563C67F6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4840" y="1121664"/>
            <a:ext cx="5641848" cy="5029200"/>
          </a:xfrm>
        </p:spPr>
        <p:txBody>
          <a:bodyPr/>
          <a:lstStyle/>
          <a:p>
            <a:r>
              <a:rPr lang="en-US" dirty="0"/>
              <a:t>thank you!!</a:t>
            </a:r>
          </a:p>
        </p:txBody>
      </p:sp>
    </p:spTree>
    <p:extLst>
      <p:ext uri="{BB962C8B-B14F-4D97-AF65-F5344CB8AC3E}">
        <p14:creationId xmlns:p14="http://schemas.microsoft.com/office/powerpoint/2010/main" val="2188828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D4642-78BC-2D38-E785-FA3A2732C4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6432" y="292608"/>
            <a:ext cx="5279136" cy="1584960"/>
          </a:xfrm>
        </p:spPr>
        <p:txBody>
          <a:bodyPr/>
          <a:lstStyle/>
          <a:p>
            <a:pPr algn="ctr"/>
            <a:r>
              <a:rPr lang="en-US" dirty="0"/>
              <a:t>works cited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D90E20-3A06-B6DC-DA7D-32CEEC87D7B7}"/>
              </a:ext>
            </a:extLst>
          </p:cNvPr>
          <p:cNvSpPr txBox="1"/>
          <p:nvPr/>
        </p:nvSpPr>
        <p:spPr>
          <a:xfrm>
            <a:off x="487680" y="1633728"/>
            <a:ext cx="11192256" cy="254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45" marR="0" indent="-360045">
              <a:lnSpc>
                <a:spcPct val="150000"/>
              </a:lnSpc>
            </a:pPr>
            <a:r>
              <a:rPr lang="en-US" sz="1800" dirty="0">
                <a:effectLst/>
                <a:ea typeface="Times New Roman" panose="02020603050405020304" pitchFamily="18" charset="0"/>
              </a:rPr>
              <a:t>Anderson, Laurie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Halse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ea typeface="Times New Roman" panose="02020603050405020304" pitchFamily="18" charset="0"/>
              </a:rPr>
              <a:t>Speak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 Macmillan Publishing Group, 1999. </a:t>
            </a:r>
          </a:p>
          <a:p>
            <a:pPr marL="360045" marR="0" indent="-360045">
              <a:lnSpc>
                <a:spcPct val="150000"/>
              </a:lnSpc>
            </a:pPr>
            <a:r>
              <a:rPr lang="en-US" sz="1800" dirty="0">
                <a:effectLst/>
                <a:ea typeface="Times New Roman" panose="02020603050405020304" pitchFamily="18" charset="0"/>
              </a:rPr>
              <a:t>Chbosky, Stephen. </a:t>
            </a:r>
            <a:r>
              <a:rPr lang="en-US" sz="1800" i="1" dirty="0">
                <a:effectLst/>
                <a:ea typeface="Times New Roman" panose="02020603050405020304" pitchFamily="18" charset="0"/>
              </a:rPr>
              <a:t>The Perks of Being a Wallflower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 Pocket Books, 1999. </a:t>
            </a:r>
          </a:p>
          <a:p>
            <a:pPr marL="360045" marR="0" indent="-360045">
              <a:lnSpc>
                <a:spcPct val="150000"/>
              </a:lnSpc>
            </a:pPr>
            <a:r>
              <a:rPr lang="en-US" sz="1800" dirty="0">
                <a:effectLst/>
                <a:ea typeface="Times New Roman" panose="02020603050405020304" pitchFamily="18" charset="0"/>
              </a:rPr>
              <a:t>Gaga, Lady. “Born This Way.” </a:t>
            </a:r>
            <a:r>
              <a:rPr lang="en-US" sz="1800" i="1" dirty="0">
                <a:effectLst/>
                <a:ea typeface="Times New Roman" panose="02020603050405020304" pitchFamily="18" charset="0"/>
              </a:rPr>
              <a:t>Born This Way (Official Music Video)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YouTube, 2011, www.youtube.com/watch?v=wV1FrqwZyKw. </a:t>
            </a:r>
          </a:p>
          <a:p>
            <a:pPr marL="360045" marR="0" indent="-360045">
              <a:lnSpc>
                <a:spcPct val="150000"/>
              </a:lnSpc>
            </a:pPr>
            <a:endParaRPr lang="en-US" dirty="0">
              <a:ea typeface="Times New Roman" panose="02020603050405020304" pitchFamily="18" charset="0"/>
            </a:endParaRPr>
          </a:p>
          <a:p>
            <a:pPr marL="360045" marR="0" indent="-360045">
              <a:lnSpc>
                <a:spcPct val="150000"/>
              </a:lnSpc>
            </a:pPr>
            <a:r>
              <a:rPr lang="en-US" sz="1800" dirty="0">
                <a:effectLst/>
                <a:ea typeface="Times New Roman" panose="02020603050405020304" pitchFamily="18" charset="0"/>
              </a:rPr>
              <a:t>Photo source: https://www.amazon.com/Speak-Laurie-Halse-Anderson/dp/0312674392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028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{E53B8C47-0F75-4177-A839-FA8E23F2B57B}tf11964407_win32</Template>
  <TotalTime>310</TotalTime>
  <Words>938</Words>
  <Application>Microsoft Office PowerPoint</Application>
  <PresentationFormat>Widescreen</PresentationFormat>
  <Paragraphs>98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Gill Sans Nova Light</vt:lpstr>
      <vt:lpstr>Sagona Book</vt:lpstr>
      <vt:lpstr>Times New Roman</vt:lpstr>
      <vt:lpstr>Wingdings</vt:lpstr>
      <vt:lpstr>Custom</vt:lpstr>
      <vt:lpstr>It’s the End of the World as Teens Know It, or Is It?  Unit of Study by Jessica Smith</vt:lpstr>
      <vt:lpstr>rationale  “enduring a traumatic experience does not define a person forever.”</vt:lpstr>
      <vt:lpstr>Centerpiece novel:   Speak by Laurie  Halse Anderson  YA pairing:   The Perks of Being a  Wallflower by Stephen  Chbosky</vt:lpstr>
      <vt:lpstr>“into” the text</vt:lpstr>
      <vt:lpstr>“through” the text</vt:lpstr>
      <vt:lpstr>“through” the text, cont.</vt:lpstr>
      <vt:lpstr>“beyond” the text</vt:lpstr>
      <vt:lpstr>thank you!!</vt:lpstr>
      <vt:lpstr>works cited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Cheebs 💙</dc:creator>
  <cp:lastModifiedBy>Cheebs 💙</cp:lastModifiedBy>
  <cp:revision>1</cp:revision>
  <dcterms:created xsi:type="dcterms:W3CDTF">2024-12-05T04:01:40Z</dcterms:created>
  <dcterms:modified xsi:type="dcterms:W3CDTF">2024-12-09T17:46:40Z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