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Lst>
  <p:sldSz cy="5143500" cx="9144000"/>
  <p:notesSz cx="6858000" cy="9144000"/>
  <p:embeddedFontLst>
    <p:embeddedFont>
      <p:font typeface="Montserrat"/>
      <p:regular r:id="rId15"/>
      <p:bold r:id="rId16"/>
      <p:italic r:id="rId17"/>
      <p:boldItalic r:id="rId18"/>
    </p:embeddedFont>
    <p:embeddedFont>
      <p:font typeface="Lato"/>
      <p:regular r:id="rId19"/>
      <p:bold r:id="rId20"/>
      <p:italic r:id="rId21"/>
      <p:boldItalic r:id="rId22"/>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Lato-bold.fntdata"/><Relationship Id="rId11" Type="http://schemas.openxmlformats.org/officeDocument/2006/relationships/slide" Target="slides/slide6.xml"/><Relationship Id="rId22" Type="http://schemas.openxmlformats.org/officeDocument/2006/relationships/font" Target="fonts/Lato-boldItalic.fntdata"/><Relationship Id="rId10" Type="http://schemas.openxmlformats.org/officeDocument/2006/relationships/slide" Target="slides/slide5.xml"/><Relationship Id="rId21" Type="http://schemas.openxmlformats.org/officeDocument/2006/relationships/font" Target="fonts/Lato-italic.fntdata"/><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font" Target="fonts/Montserrat-regular.fntdata"/><Relationship Id="rId14" Type="http://schemas.openxmlformats.org/officeDocument/2006/relationships/slide" Target="slides/slide9.xml"/><Relationship Id="rId17" Type="http://schemas.openxmlformats.org/officeDocument/2006/relationships/font" Target="fonts/Montserrat-italic.fntdata"/><Relationship Id="rId16" Type="http://schemas.openxmlformats.org/officeDocument/2006/relationships/font" Target="fonts/Montserrat-bold.fntdata"/><Relationship Id="rId5" Type="http://schemas.openxmlformats.org/officeDocument/2006/relationships/notesMaster" Target="notesMasters/notesMaster1.xml"/><Relationship Id="rId19" Type="http://schemas.openxmlformats.org/officeDocument/2006/relationships/font" Target="fonts/Lato-regular.fntdata"/><Relationship Id="rId6" Type="http://schemas.openxmlformats.org/officeDocument/2006/relationships/slide" Target="slides/slide1.xml"/><Relationship Id="rId18" Type="http://schemas.openxmlformats.org/officeDocument/2006/relationships/font" Target="fonts/Montserrat-boldItalic.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132" name="Google Shape;13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g31b1cf47409_0_12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8" name="Google Shape;138;g31b1cf47409_0_1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2" name="Shape 142"/>
        <p:cNvGrpSpPr/>
        <p:nvPr/>
      </p:nvGrpSpPr>
      <p:grpSpPr>
        <a:xfrm>
          <a:off x="0" y="0"/>
          <a:ext cx="0" cy="0"/>
          <a:chOff x="0" y="0"/>
          <a:chExt cx="0" cy="0"/>
        </a:xfrm>
      </p:grpSpPr>
      <p:sp>
        <p:nvSpPr>
          <p:cNvPr id="143" name="Google Shape;143;g31b1cf47409_0_13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4" name="Google Shape;144;g31b1cf47409_0_1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9" name="Shape 149"/>
        <p:cNvGrpSpPr/>
        <p:nvPr/>
      </p:nvGrpSpPr>
      <p:grpSpPr>
        <a:xfrm>
          <a:off x="0" y="0"/>
          <a:ext cx="0" cy="0"/>
          <a:chOff x="0" y="0"/>
          <a:chExt cx="0" cy="0"/>
        </a:xfrm>
      </p:grpSpPr>
      <p:sp>
        <p:nvSpPr>
          <p:cNvPr id="150" name="Google Shape;150;g31b1cf47409_0_13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1" name="Google Shape;151;g31b1cf47409_0_13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5" name="Shape 155"/>
        <p:cNvGrpSpPr/>
        <p:nvPr/>
      </p:nvGrpSpPr>
      <p:grpSpPr>
        <a:xfrm>
          <a:off x="0" y="0"/>
          <a:ext cx="0" cy="0"/>
          <a:chOff x="0" y="0"/>
          <a:chExt cx="0" cy="0"/>
        </a:xfrm>
      </p:grpSpPr>
      <p:sp>
        <p:nvSpPr>
          <p:cNvPr id="156" name="Google Shape;156;g31b1cf47409_0_14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7" name="Google Shape;157;g31b1cf47409_0_14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1" name="Shape 161"/>
        <p:cNvGrpSpPr/>
        <p:nvPr/>
      </p:nvGrpSpPr>
      <p:grpSpPr>
        <a:xfrm>
          <a:off x="0" y="0"/>
          <a:ext cx="0" cy="0"/>
          <a:chOff x="0" y="0"/>
          <a:chExt cx="0" cy="0"/>
        </a:xfrm>
      </p:grpSpPr>
      <p:sp>
        <p:nvSpPr>
          <p:cNvPr id="162" name="Google Shape;162;g31b1cf47409_0_14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3" name="Google Shape;163;g31b1cf47409_0_14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8" name="Shape 168"/>
        <p:cNvGrpSpPr/>
        <p:nvPr/>
      </p:nvGrpSpPr>
      <p:grpSpPr>
        <a:xfrm>
          <a:off x="0" y="0"/>
          <a:ext cx="0" cy="0"/>
          <a:chOff x="0" y="0"/>
          <a:chExt cx="0" cy="0"/>
        </a:xfrm>
      </p:grpSpPr>
      <p:sp>
        <p:nvSpPr>
          <p:cNvPr id="169" name="Google Shape;169;g31b1cf47409_0_15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0" name="Google Shape;170;g31b1cf47409_0_15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4" name="Shape 174"/>
        <p:cNvGrpSpPr/>
        <p:nvPr/>
      </p:nvGrpSpPr>
      <p:grpSpPr>
        <a:xfrm>
          <a:off x="0" y="0"/>
          <a:ext cx="0" cy="0"/>
          <a:chOff x="0" y="0"/>
          <a:chExt cx="0" cy="0"/>
        </a:xfrm>
      </p:grpSpPr>
      <p:sp>
        <p:nvSpPr>
          <p:cNvPr id="175" name="Google Shape;175;g31b1cf47409_0_15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6" name="Google Shape;176;g31b1cf47409_0_15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2" name="Shape 182"/>
        <p:cNvGrpSpPr/>
        <p:nvPr/>
      </p:nvGrpSpPr>
      <p:grpSpPr>
        <a:xfrm>
          <a:off x="0" y="0"/>
          <a:ext cx="0" cy="0"/>
          <a:chOff x="0" y="0"/>
          <a:chExt cx="0" cy="0"/>
        </a:xfrm>
      </p:grpSpPr>
      <p:sp>
        <p:nvSpPr>
          <p:cNvPr id="183" name="Google Shape;183;g31b1cf47409_0_16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4" name="Google Shape;184;g31b1cf47409_0_16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p:nvPr/>
        </p:nvSpPr>
        <p:spPr>
          <a:xfrm rot="5400000">
            <a:off x="7500300" y="505"/>
            <a:ext cx="1643700" cy="1643700"/>
          </a:xfrm>
          <a:prstGeom prst="diagStripe">
            <a:avLst>
              <a:gd fmla="val 0" name="adj"/>
            </a:avLst>
          </a:prstGeom>
          <a:solidFill>
            <a:schemeClr val="lt1">
              <a:alpha val="303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1" name="Google Shape;11;p2"/>
          <p:cNvGrpSpPr/>
          <p:nvPr/>
        </p:nvGrpSpPr>
        <p:grpSpPr>
          <a:xfrm>
            <a:off x="0" y="490"/>
            <a:ext cx="5153705" cy="5134399"/>
            <a:chOff x="0" y="75"/>
            <a:chExt cx="5153705" cy="5152950"/>
          </a:xfrm>
        </p:grpSpPr>
        <p:sp>
          <p:nvSpPr>
            <p:cNvPr id="12" name="Google Shape;12;p2"/>
            <p:cNvSpPr/>
            <p:nvPr/>
          </p:nvSpPr>
          <p:spPr>
            <a:xfrm rot="-5400000">
              <a:off x="455" y="-225"/>
              <a:ext cx="5152800" cy="5153700"/>
            </a:xfrm>
            <a:prstGeom prst="diagStripe">
              <a:avLst>
                <a:gd fmla="val 50000" name="adj"/>
              </a:avLst>
            </a:prstGeom>
            <a:solidFill>
              <a:schemeClr val="lt1">
                <a:alpha val="303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 name="Google Shape;13;p2"/>
            <p:cNvSpPr/>
            <p:nvPr/>
          </p:nvSpPr>
          <p:spPr>
            <a:xfrm rot="-5400000">
              <a:off x="150" y="1145825"/>
              <a:ext cx="3996600" cy="3996900"/>
            </a:xfrm>
            <a:prstGeom prst="diagStripe">
              <a:avLst>
                <a:gd fmla="val 58774" name="adj"/>
              </a:avLst>
            </a:prstGeom>
            <a:solidFill>
              <a:schemeClr val="lt1">
                <a:alpha val="303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 name="Google Shape;14;p2"/>
            <p:cNvSpPr/>
            <p:nvPr/>
          </p:nvSpPr>
          <p:spPr>
            <a:xfrm rot="-5400000">
              <a:off x="1646" y="-75"/>
              <a:ext cx="2299800" cy="23001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 name="Google Shape;15;p2"/>
            <p:cNvSpPr/>
            <p:nvPr/>
          </p:nvSpPr>
          <p:spPr>
            <a:xfrm flipH="1">
              <a:off x="652821" y="590035"/>
              <a:ext cx="2300100" cy="2299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6" name="Google Shape;16;p2"/>
          <p:cNvSpPr txBox="1"/>
          <p:nvPr>
            <p:ph type="ctrTitle"/>
          </p:nvPr>
        </p:nvSpPr>
        <p:spPr>
          <a:xfrm>
            <a:off x="3537150" y="1578400"/>
            <a:ext cx="5017500" cy="1578900"/>
          </a:xfrm>
          <a:prstGeom prst="rect">
            <a:avLst/>
          </a:prstGeom>
        </p:spPr>
        <p:txBody>
          <a:bodyPr anchorCtr="0" anchor="t" bIns="91425" lIns="91425" spcFirstLastPara="1" rIns="91425" wrap="square" tIns="91425">
            <a:normAutofit/>
          </a:bodyPr>
          <a:lstStyle>
            <a:lvl1pPr lvl="0">
              <a:spcBef>
                <a:spcPts val="0"/>
              </a:spcBef>
              <a:spcAft>
                <a:spcPts val="0"/>
              </a:spcAft>
              <a:buSzPts val="4000"/>
              <a:buNone/>
              <a:defRPr sz="4000"/>
            </a:lvl1pPr>
            <a:lvl2pPr lvl="1">
              <a:spcBef>
                <a:spcPts val="0"/>
              </a:spcBef>
              <a:spcAft>
                <a:spcPts val="0"/>
              </a:spcAft>
              <a:buSzPts val="4000"/>
              <a:buNone/>
              <a:defRPr sz="4000"/>
            </a:lvl2pPr>
            <a:lvl3pPr lvl="2">
              <a:spcBef>
                <a:spcPts val="0"/>
              </a:spcBef>
              <a:spcAft>
                <a:spcPts val="0"/>
              </a:spcAft>
              <a:buSzPts val="4000"/>
              <a:buNone/>
              <a:defRPr sz="4000"/>
            </a:lvl3pPr>
            <a:lvl4pPr lvl="3">
              <a:spcBef>
                <a:spcPts val="0"/>
              </a:spcBef>
              <a:spcAft>
                <a:spcPts val="0"/>
              </a:spcAft>
              <a:buSzPts val="4000"/>
              <a:buNone/>
              <a:defRPr sz="4000"/>
            </a:lvl4pPr>
            <a:lvl5pPr lvl="4">
              <a:spcBef>
                <a:spcPts val="0"/>
              </a:spcBef>
              <a:spcAft>
                <a:spcPts val="0"/>
              </a:spcAft>
              <a:buSzPts val="4000"/>
              <a:buNone/>
              <a:defRPr sz="4000"/>
            </a:lvl5pPr>
            <a:lvl6pPr lvl="5">
              <a:spcBef>
                <a:spcPts val="0"/>
              </a:spcBef>
              <a:spcAft>
                <a:spcPts val="0"/>
              </a:spcAft>
              <a:buSzPts val="4000"/>
              <a:buNone/>
              <a:defRPr sz="4000"/>
            </a:lvl6pPr>
            <a:lvl7pPr lvl="6">
              <a:spcBef>
                <a:spcPts val="0"/>
              </a:spcBef>
              <a:spcAft>
                <a:spcPts val="0"/>
              </a:spcAft>
              <a:buSzPts val="4000"/>
              <a:buNone/>
              <a:defRPr sz="4000"/>
            </a:lvl7pPr>
            <a:lvl8pPr lvl="7">
              <a:spcBef>
                <a:spcPts val="0"/>
              </a:spcBef>
              <a:spcAft>
                <a:spcPts val="0"/>
              </a:spcAft>
              <a:buSzPts val="4000"/>
              <a:buNone/>
              <a:defRPr sz="4000"/>
            </a:lvl8pPr>
            <a:lvl9pPr lvl="8">
              <a:spcBef>
                <a:spcPts val="0"/>
              </a:spcBef>
              <a:spcAft>
                <a:spcPts val="0"/>
              </a:spcAft>
              <a:buSzPts val="4000"/>
              <a:buNone/>
              <a:defRPr sz="4000"/>
            </a:lvl9pPr>
          </a:lstStyle>
          <a:p/>
        </p:txBody>
      </p:sp>
      <p:sp>
        <p:nvSpPr>
          <p:cNvPr id="17" name="Google Shape;17;p2"/>
          <p:cNvSpPr txBox="1"/>
          <p:nvPr>
            <p:ph idx="1" type="subTitle"/>
          </p:nvPr>
        </p:nvSpPr>
        <p:spPr>
          <a:xfrm>
            <a:off x="5083950" y="3924925"/>
            <a:ext cx="3470700" cy="5061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SzPts val="1300"/>
              <a:buNone/>
              <a:defRPr/>
            </a:lvl1pPr>
            <a:lvl2pPr lvl="1">
              <a:lnSpc>
                <a:spcPct val="100000"/>
              </a:lnSpc>
              <a:spcBef>
                <a:spcPts val="0"/>
              </a:spcBef>
              <a:spcAft>
                <a:spcPts val="0"/>
              </a:spcAft>
              <a:buSzPts val="1300"/>
              <a:buNone/>
              <a:defRPr sz="1300"/>
            </a:lvl2pPr>
            <a:lvl3pPr lvl="2">
              <a:lnSpc>
                <a:spcPct val="100000"/>
              </a:lnSpc>
              <a:spcBef>
                <a:spcPts val="0"/>
              </a:spcBef>
              <a:spcAft>
                <a:spcPts val="0"/>
              </a:spcAft>
              <a:buSzPts val="1300"/>
              <a:buNone/>
              <a:defRPr sz="1300"/>
            </a:lvl3pPr>
            <a:lvl4pPr lvl="3">
              <a:lnSpc>
                <a:spcPct val="100000"/>
              </a:lnSpc>
              <a:spcBef>
                <a:spcPts val="0"/>
              </a:spcBef>
              <a:spcAft>
                <a:spcPts val="0"/>
              </a:spcAft>
              <a:buSzPts val="1300"/>
              <a:buNone/>
              <a:defRPr sz="1300"/>
            </a:lvl4pPr>
            <a:lvl5pPr lvl="4">
              <a:lnSpc>
                <a:spcPct val="100000"/>
              </a:lnSpc>
              <a:spcBef>
                <a:spcPts val="0"/>
              </a:spcBef>
              <a:spcAft>
                <a:spcPts val="0"/>
              </a:spcAft>
              <a:buSzPts val="1300"/>
              <a:buNone/>
              <a:defRPr sz="1300"/>
            </a:lvl5pPr>
            <a:lvl6pPr lvl="5">
              <a:lnSpc>
                <a:spcPct val="100000"/>
              </a:lnSpc>
              <a:spcBef>
                <a:spcPts val="0"/>
              </a:spcBef>
              <a:spcAft>
                <a:spcPts val="0"/>
              </a:spcAft>
              <a:buSzPts val="1300"/>
              <a:buNone/>
              <a:defRPr sz="1300"/>
            </a:lvl6pPr>
            <a:lvl7pPr lvl="6">
              <a:lnSpc>
                <a:spcPct val="100000"/>
              </a:lnSpc>
              <a:spcBef>
                <a:spcPts val="0"/>
              </a:spcBef>
              <a:spcAft>
                <a:spcPts val="0"/>
              </a:spcAft>
              <a:buSzPts val="1300"/>
              <a:buNone/>
              <a:defRPr sz="1300"/>
            </a:lvl7pPr>
            <a:lvl8pPr lvl="7">
              <a:lnSpc>
                <a:spcPct val="100000"/>
              </a:lnSpc>
              <a:spcBef>
                <a:spcPts val="0"/>
              </a:spcBef>
              <a:spcAft>
                <a:spcPts val="0"/>
              </a:spcAft>
              <a:buSzPts val="1300"/>
              <a:buNone/>
              <a:defRPr sz="1300"/>
            </a:lvl8pPr>
            <a:lvl9pPr lvl="8">
              <a:lnSpc>
                <a:spcPct val="100000"/>
              </a:lnSpc>
              <a:spcBef>
                <a:spcPts val="0"/>
              </a:spcBef>
              <a:spcAft>
                <a:spcPts val="0"/>
              </a:spcAft>
              <a:buSzPts val="1300"/>
              <a:buNone/>
              <a:defRPr sz="1300"/>
            </a:lvl9pPr>
          </a:lstStyle>
          <a:p/>
        </p:txBody>
      </p:sp>
      <p:sp>
        <p:nvSpPr>
          <p:cNvPr id="18" name="Google Shape;18;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105" name="Shape 105"/>
        <p:cNvGrpSpPr/>
        <p:nvPr/>
      </p:nvGrpSpPr>
      <p:grpSpPr>
        <a:xfrm>
          <a:off x="0" y="0"/>
          <a:ext cx="0" cy="0"/>
          <a:chOff x="0" y="0"/>
          <a:chExt cx="0" cy="0"/>
        </a:xfrm>
      </p:grpSpPr>
      <p:grpSp>
        <p:nvGrpSpPr>
          <p:cNvPr id="106" name="Google Shape;106;p11"/>
          <p:cNvGrpSpPr/>
          <p:nvPr/>
        </p:nvGrpSpPr>
        <p:grpSpPr>
          <a:xfrm>
            <a:off x="4406400" y="0"/>
            <a:ext cx="4737600" cy="5143065"/>
            <a:chOff x="4406400" y="0"/>
            <a:chExt cx="4737600" cy="5143065"/>
          </a:xfrm>
        </p:grpSpPr>
        <p:sp>
          <p:nvSpPr>
            <p:cNvPr id="107" name="Google Shape;107;p11"/>
            <p:cNvSpPr/>
            <p:nvPr/>
          </p:nvSpPr>
          <p:spPr>
            <a:xfrm rot="5400000">
              <a:off x="4408200" y="-1800"/>
              <a:ext cx="4734000" cy="4737600"/>
            </a:xfrm>
            <a:prstGeom prst="diagStripe">
              <a:avLst>
                <a:gd fmla="val 49469"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8" name="Google Shape;108;p11"/>
            <p:cNvSpPr/>
            <p:nvPr/>
          </p:nvSpPr>
          <p:spPr>
            <a:xfrm rot="5400000">
              <a:off x="4841125" y="5700"/>
              <a:ext cx="4298100" cy="4286700"/>
            </a:xfrm>
            <a:prstGeom prst="diagStripe">
              <a:avLst>
                <a:gd fmla="val 0"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9" name="Google Shape;109;p11"/>
            <p:cNvSpPr/>
            <p:nvPr/>
          </p:nvSpPr>
          <p:spPr>
            <a:xfrm rot="-5400000">
              <a:off x="5618399" y="123646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0" name="Google Shape;110;p11"/>
            <p:cNvSpPr/>
            <p:nvPr/>
          </p:nvSpPr>
          <p:spPr>
            <a:xfrm flipH="1">
              <a:off x="5849857" y="1443956"/>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1" name="Google Shape;111;p11"/>
            <p:cNvSpPr/>
            <p:nvPr/>
          </p:nvSpPr>
          <p:spPr>
            <a:xfrm rot="-5400000">
              <a:off x="5987081" y="246946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2" name="Google Shape;112;p11"/>
            <p:cNvSpPr/>
            <p:nvPr/>
          </p:nvSpPr>
          <p:spPr>
            <a:xfrm flipH="1">
              <a:off x="6222115" y="267695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3" name="Google Shape;113;p11"/>
            <p:cNvSpPr/>
            <p:nvPr/>
          </p:nvSpPr>
          <p:spPr>
            <a:xfrm rot="-5400000">
              <a:off x="6675341" y="186201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4" name="Google Shape;114;p11"/>
            <p:cNvSpPr/>
            <p:nvPr/>
          </p:nvSpPr>
          <p:spPr>
            <a:xfrm flipH="1">
              <a:off x="6908099" y="2069505"/>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5" name="Google Shape;115;p11"/>
            <p:cNvSpPr/>
            <p:nvPr/>
          </p:nvSpPr>
          <p:spPr>
            <a:xfrm rot="-5400000">
              <a:off x="6861141" y="2477810"/>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6" name="Google Shape;116;p11"/>
            <p:cNvSpPr/>
            <p:nvPr/>
          </p:nvSpPr>
          <p:spPr>
            <a:xfrm flipH="1">
              <a:off x="7965266" y="269296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 name="Google Shape;117;p11"/>
            <p:cNvSpPr/>
            <p:nvPr/>
          </p:nvSpPr>
          <p:spPr>
            <a:xfrm flipH="1">
              <a:off x="8145082" y="330875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11"/>
            <p:cNvSpPr/>
            <p:nvPr/>
          </p:nvSpPr>
          <p:spPr>
            <a:xfrm rot="-5400000">
              <a:off x="7047599" y="309501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9" name="Google Shape;119;p11"/>
            <p:cNvSpPr/>
            <p:nvPr/>
          </p:nvSpPr>
          <p:spPr>
            <a:xfrm flipH="1">
              <a:off x="7276649" y="3302502"/>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0" name="Google Shape;120;p11"/>
            <p:cNvSpPr/>
            <p:nvPr/>
          </p:nvSpPr>
          <p:spPr>
            <a:xfrm rot="-5400000">
              <a:off x="7227414" y="3710807"/>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1" name="Google Shape;121;p11"/>
            <p:cNvSpPr/>
            <p:nvPr/>
          </p:nvSpPr>
          <p:spPr>
            <a:xfrm flipH="1">
              <a:off x="7462448" y="3918294"/>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2" name="Google Shape;122;p11"/>
            <p:cNvSpPr/>
            <p:nvPr/>
          </p:nvSpPr>
          <p:spPr>
            <a:xfrm rot="-5400000">
              <a:off x="8102491" y="371847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3" name="Google Shape;123;p11"/>
            <p:cNvSpPr/>
            <p:nvPr/>
          </p:nvSpPr>
          <p:spPr>
            <a:xfrm flipH="1">
              <a:off x="8334533" y="3925960"/>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4" name="Google Shape;124;p11"/>
            <p:cNvSpPr/>
            <p:nvPr/>
          </p:nvSpPr>
          <p:spPr>
            <a:xfrm rot="-5400000">
              <a:off x="8288290" y="433426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25" name="Google Shape;125;p11"/>
          <p:cNvSpPr txBox="1"/>
          <p:nvPr>
            <p:ph hasCustomPrompt="1" type="title"/>
          </p:nvPr>
        </p:nvSpPr>
        <p:spPr>
          <a:xfrm>
            <a:off x="823850" y="1284675"/>
            <a:ext cx="4776000" cy="1300800"/>
          </a:xfrm>
          <a:prstGeom prst="rect">
            <a:avLst/>
          </a:prstGeom>
        </p:spPr>
        <p:txBody>
          <a:bodyPr anchorCtr="0" anchor="t" bIns="91425" lIns="91425" spcFirstLastPara="1" rIns="91425" wrap="square" tIns="91425">
            <a:normAutofit/>
          </a:bodyPr>
          <a:lstStyle>
            <a:lvl1pPr lvl="0">
              <a:spcBef>
                <a:spcPts val="0"/>
              </a:spcBef>
              <a:spcAft>
                <a:spcPts val="0"/>
              </a:spcAft>
              <a:buSzPts val="8000"/>
              <a:buNone/>
              <a:defRPr sz="8000"/>
            </a:lvl1pPr>
            <a:lvl2pPr lvl="1">
              <a:spcBef>
                <a:spcPts val="0"/>
              </a:spcBef>
              <a:spcAft>
                <a:spcPts val="0"/>
              </a:spcAft>
              <a:buSzPts val="8000"/>
              <a:buNone/>
              <a:defRPr sz="8000"/>
            </a:lvl2pPr>
            <a:lvl3pPr lvl="2">
              <a:spcBef>
                <a:spcPts val="0"/>
              </a:spcBef>
              <a:spcAft>
                <a:spcPts val="0"/>
              </a:spcAft>
              <a:buSzPts val="8000"/>
              <a:buNone/>
              <a:defRPr sz="8000"/>
            </a:lvl3pPr>
            <a:lvl4pPr lvl="3">
              <a:spcBef>
                <a:spcPts val="0"/>
              </a:spcBef>
              <a:spcAft>
                <a:spcPts val="0"/>
              </a:spcAft>
              <a:buSzPts val="8000"/>
              <a:buNone/>
              <a:defRPr sz="8000"/>
            </a:lvl4pPr>
            <a:lvl5pPr lvl="4">
              <a:spcBef>
                <a:spcPts val="0"/>
              </a:spcBef>
              <a:spcAft>
                <a:spcPts val="0"/>
              </a:spcAft>
              <a:buSzPts val="8000"/>
              <a:buNone/>
              <a:defRPr sz="8000"/>
            </a:lvl5pPr>
            <a:lvl6pPr lvl="5">
              <a:spcBef>
                <a:spcPts val="0"/>
              </a:spcBef>
              <a:spcAft>
                <a:spcPts val="0"/>
              </a:spcAft>
              <a:buSzPts val="8000"/>
              <a:buNone/>
              <a:defRPr sz="8000"/>
            </a:lvl6pPr>
            <a:lvl7pPr lvl="6">
              <a:spcBef>
                <a:spcPts val="0"/>
              </a:spcBef>
              <a:spcAft>
                <a:spcPts val="0"/>
              </a:spcAft>
              <a:buSzPts val="8000"/>
              <a:buNone/>
              <a:defRPr sz="8000"/>
            </a:lvl7pPr>
            <a:lvl8pPr lvl="7">
              <a:spcBef>
                <a:spcPts val="0"/>
              </a:spcBef>
              <a:spcAft>
                <a:spcPts val="0"/>
              </a:spcAft>
              <a:buSzPts val="8000"/>
              <a:buNone/>
              <a:defRPr sz="8000"/>
            </a:lvl8pPr>
            <a:lvl9pPr lvl="8">
              <a:spcBef>
                <a:spcPts val="0"/>
              </a:spcBef>
              <a:spcAft>
                <a:spcPts val="0"/>
              </a:spcAft>
              <a:buSzPts val="8000"/>
              <a:buNone/>
              <a:defRPr sz="8000"/>
            </a:lvl9pPr>
          </a:lstStyle>
          <a:p>
            <a:r>
              <a:t>xx%</a:t>
            </a:r>
          </a:p>
        </p:txBody>
      </p:sp>
      <p:sp>
        <p:nvSpPr>
          <p:cNvPr id="126" name="Google Shape;126;p11"/>
          <p:cNvSpPr txBox="1"/>
          <p:nvPr>
            <p:ph idx="1" type="body"/>
          </p:nvPr>
        </p:nvSpPr>
        <p:spPr>
          <a:xfrm>
            <a:off x="823850" y="2643124"/>
            <a:ext cx="4776000" cy="12189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127" name="Google Shape;12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28" name="Shape 128"/>
        <p:cNvGrpSpPr/>
        <p:nvPr/>
      </p:nvGrpSpPr>
      <p:grpSpPr>
        <a:xfrm>
          <a:off x="0" y="0"/>
          <a:ext cx="0" cy="0"/>
          <a:chOff x="0" y="0"/>
          <a:chExt cx="0" cy="0"/>
        </a:xfrm>
      </p:grpSpPr>
      <p:sp>
        <p:nvSpPr>
          <p:cNvPr id="129" name="Google Shape;12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9" name="Shape 19"/>
        <p:cNvGrpSpPr/>
        <p:nvPr/>
      </p:nvGrpSpPr>
      <p:grpSpPr>
        <a:xfrm>
          <a:off x="0" y="0"/>
          <a:ext cx="0" cy="0"/>
          <a:chOff x="0" y="0"/>
          <a:chExt cx="0" cy="0"/>
        </a:xfrm>
      </p:grpSpPr>
      <p:grpSp>
        <p:nvGrpSpPr>
          <p:cNvPr id="20" name="Google Shape;20;p3"/>
          <p:cNvGrpSpPr/>
          <p:nvPr/>
        </p:nvGrpSpPr>
        <p:grpSpPr>
          <a:xfrm>
            <a:off x="4406400" y="0"/>
            <a:ext cx="4737600" cy="5143065"/>
            <a:chOff x="4406400" y="0"/>
            <a:chExt cx="4737600" cy="5143065"/>
          </a:xfrm>
        </p:grpSpPr>
        <p:sp>
          <p:nvSpPr>
            <p:cNvPr id="21" name="Google Shape;21;p3"/>
            <p:cNvSpPr/>
            <p:nvPr/>
          </p:nvSpPr>
          <p:spPr>
            <a:xfrm rot="5400000">
              <a:off x="4408200" y="-1800"/>
              <a:ext cx="4734000" cy="4737600"/>
            </a:xfrm>
            <a:prstGeom prst="diagStripe">
              <a:avLst>
                <a:gd fmla="val 49469"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 name="Google Shape;22;p3"/>
            <p:cNvSpPr/>
            <p:nvPr/>
          </p:nvSpPr>
          <p:spPr>
            <a:xfrm rot="5400000">
              <a:off x="4841125" y="5700"/>
              <a:ext cx="4298100" cy="4286700"/>
            </a:xfrm>
            <a:prstGeom prst="diagStripe">
              <a:avLst>
                <a:gd fmla="val 0"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 name="Google Shape;23;p3"/>
            <p:cNvSpPr/>
            <p:nvPr/>
          </p:nvSpPr>
          <p:spPr>
            <a:xfrm rot="-5400000">
              <a:off x="5618399" y="123646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 name="Google Shape;24;p3"/>
            <p:cNvSpPr/>
            <p:nvPr/>
          </p:nvSpPr>
          <p:spPr>
            <a:xfrm flipH="1">
              <a:off x="5849857" y="1443956"/>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 name="Google Shape;25;p3"/>
            <p:cNvSpPr/>
            <p:nvPr/>
          </p:nvSpPr>
          <p:spPr>
            <a:xfrm rot="-5400000">
              <a:off x="5987081" y="246946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 name="Google Shape;26;p3"/>
            <p:cNvSpPr/>
            <p:nvPr/>
          </p:nvSpPr>
          <p:spPr>
            <a:xfrm flipH="1">
              <a:off x="6222115" y="267695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 name="Google Shape;27;p3"/>
            <p:cNvSpPr/>
            <p:nvPr/>
          </p:nvSpPr>
          <p:spPr>
            <a:xfrm rot="-5400000">
              <a:off x="6675341" y="186201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 name="Google Shape;28;p3"/>
            <p:cNvSpPr/>
            <p:nvPr/>
          </p:nvSpPr>
          <p:spPr>
            <a:xfrm flipH="1">
              <a:off x="6908099" y="2069505"/>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 name="Google Shape;29;p3"/>
            <p:cNvSpPr/>
            <p:nvPr/>
          </p:nvSpPr>
          <p:spPr>
            <a:xfrm rot="-5400000">
              <a:off x="6861141" y="2477810"/>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 name="Google Shape;30;p3"/>
            <p:cNvSpPr/>
            <p:nvPr/>
          </p:nvSpPr>
          <p:spPr>
            <a:xfrm flipH="1">
              <a:off x="7965266" y="269296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 name="Google Shape;31;p3"/>
            <p:cNvSpPr/>
            <p:nvPr/>
          </p:nvSpPr>
          <p:spPr>
            <a:xfrm flipH="1">
              <a:off x="8145082" y="330875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 name="Google Shape;32;p3"/>
            <p:cNvSpPr/>
            <p:nvPr/>
          </p:nvSpPr>
          <p:spPr>
            <a:xfrm rot="-5400000">
              <a:off x="7047599" y="309501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 name="Google Shape;33;p3"/>
            <p:cNvSpPr/>
            <p:nvPr/>
          </p:nvSpPr>
          <p:spPr>
            <a:xfrm flipH="1">
              <a:off x="7276649" y="3302502"/>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 name="Google Shape;34;p3"/>
            <p:cNvSpPr/>
            <p:nvPr/>
          </p:nvSpPr>
          <p:spPr>
            <a:xfrm rot="-5400000">
              <a:off x="7227414" y="3710807"/>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 name="Google Shape;35;p3"/>
            <p:cNvSpPr/>
            <p:nvPr/>
          </p:nvSpPr>
          <p:spPr>
            <a:xfrm flipH="1">
              <a:off x="7462448" y="3918294"/>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 name="Google Shape;36;p3"/>
            <p:cNvSpPr/>
            <p:nvPr/>
          </p:nvSpPr>
          <p:spPr>
            <a:xfrm rot="-5400000">
              <a:off x="8102491" y="371847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3"/>
            <p:cNvSpPr/>
            <p:nvPr/>
          </p:nvSpPr>
          <p:spPr>
            <a:xfrm flipH="1">
              <a:off x="8334533" y="3925960"/>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 name="Google Shape;38;p3"/>
            <p:cNvSpPr/>
            <p:nvPr/>
          </p:nvSpPr>
          <p:spPr>
            <a:xfrm rot="-5400000">
              <a:off x="8288290" y="433426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9" name="Google Shape;39;p3"/>
          <p:cNvSpPr txBox="1"/>
          <p:nvPr>
            <p:ph type="title"/>
          </p:nvPr>
        </p:nvSpPr>
        <p:spPr>
          <a:xfrm>
            <a:off x="823850" y="2053000"/>
            <a:ext cx="4587000" cy="1148700"/>
          </a:xfrm>
          <a:prstGeom prst="rect">
            <a:avLst/>
          </a:prstGeom>
        </p:spPr>
        <p:txBody>
          <a:bodyPr anchorCtr="0" anchor="ctr"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40" name="Google Shape;40;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41" name="Shape 41"/>
        <p:cNvGrpSpPr/>
        <p:nvPr/>
      </p:nvGrpSpPr>
      <p:grpSpPr>
        <a:xfrm>
          <a:off x="0" y="0"/>
          <a:ext cx="0" cy="0"/>
          <a:chOff x="0" y="0"/>
          <a:chExt cx="0" cy="0"/>
        </a:xfrm>
      </p:grpSpPr>
      <p:grpSp>
        <p:nvGrpSpPr>
          <p:cNvPr id="42" name="Google Shape;42;p4"/>
          <p:cNvGrpSpPr/>
          <p:nvPr/>
        </p:nvGrpSpPr>
        <p:grpSpPr>
          <a:xfrm>
            <a:off x="0" y="381001"/>
            <a:ext cx="1037850" cy="1016287"/>
            <a:chOff x="0" y="381001"/>
            <a:chExt cx="1037850" cy="1016287"/>
          </a:xfrm>
        </p:grpSpPr>
        <p:sp>
          <p:nvSpPr>
            <p:cNvPr id="43" name="Google Shape;43;p4"/>
            <p:cNvSpPr/>
            <p:nvPr/>
          </p:nvSpPr>
          <p:spPr>
            <a:xfrm rot="-5400000">
              <a:off x="0" y="381001"/>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 name="Google Shape;44;p4"/>
            <p:cNvSpPr/>
            <p:nvPr/>
          </p:nvSpPr>
          <p:spPr>
            <a:xfrm flipH="1">
              <a:off x="229050" y="588489"/>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45" name="Google Shape;45;p4"/>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46" name="Google Shape;46;p4"/>
          <p:cNvSpPr txBox="1"/>
          <p:nvPr>
            <p:ph idx="1" type="body"/>
          </p:nvPr>
        </p:nvSpPr>
        <p:spPr>
          <a:xfrm>
            <a:off x="1297500" y="1567550"/>
            <a:ext cx="7038900" cy="29112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47" name="Google Shape;47;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48" name="Shape 48"/>
        <p:cNvGrpSpPr/>
        <p:nvPr/>
      </p:nvGrpSpPr>
      <p:grpSpPr>
        <a:xfrm>
          <a:off x="0" y="0"/>
          <a:ext cx="0" cy="0"/>
          <a:chOff x="0" y="0"/>
          <a:chExt cx="0" cy="0"/>
        </a:xfrm>
      </p:grpSpPr>
      <p:grpSp>
        <p:nvGrpSpPr>
          <p:cNvPr id="49" name="Google Shape;49;p5"/>
          <p:cNvGrpSpPr/>
          <p:nvPr/>
        </p:nvGrpSpPr>
        <p:grpSpPr>
          <a:xfrm>
            <a:off x="0" y="381001"/>
            <a:ext cx="1037850" cy="1016287"/>
            <a:chOff x="0" y="381001"/>
            <a:chExt cx="1037850" cy="1016287"/>
          </a:xfrm>
        </p:grpSpPr>
        <p:sp>
          <p:nvSpPr>
            <p:cNvPr id="50" name="Google Shape;50;p5"/>
            <p:cNvSpPr/>
            <p:nvPr/>
          </p:nvSpPr>
          <p:spPr>
            <a:xfrm rot="-5400000">
              <a:off x="0" y="381001"/>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 name="Google Shape;51;p5"/>
            <p:cNvSpPr/>
            <p:nvPr/>
          </p:nvSpPr>
          <p:spPr>
            <a:xfrm flipH="1">
              <a:off x="229050" y="588489"/>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52" name="Google Shape;52;p5"/>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53" name="Google Shape;53;p5"/>
          <p:cNvSpPr txBox="1"/>
          <p:nvPr>
            <p:ph idx="1" type="body"/>
          </p:nvPr>
        </p:nvSpPr>
        <p:spPr>
          <a:xfrm>
            <a:off x="1297500" y="1567550"/>
            <a:ext cx="3403200" cy="29112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54" name="Google Shape;54;p5"/>
          <p:cNvSpPr txBox="1"/>
          <p:nvPr>
            <p:ph idx="2" type="body"/>
          </p:nvPr>
        </p:nvSpPr>
        <p:spPr>
          <a:xfrm>
            <a:off x="4933221" y="1567550"/>
            <a:ext cx="3403200" cy="29112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55" name="Google Shape;55;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6" name="Shape 56"/>
        <p:cNvGrpSpPr/>
        <p:nvPr/>
      </p:nvGrpSpPr>
      <p:grpSpPr>
        <a:xfrm>
          <a:off x="0" y="0"/>
          <a:ext cx="0" cy="0"/>
          <a:chOff x="0" y="0"/>
          <a:chExt cx="0" cy="0"/>
        </a:xfrm>
      </p:grpSpPr>
      <p:grpSp>
        <p:nvGrpSpPr>
          <p:cNvPr id="57" name="Google Shape;57;p6"/>
          <p:cNvGrpSpPr/>
          <p:nvPr/>
        </p:nvGrpSpPr>
        <p:grpSpPr>
          <a:xfrm>
            <a:off x="0" y="381001"/>
            <a:ext cx="1037850" cy="1016287"/>
            <a:chOff x="0" y="381001"/>
            <a:chExt cx="1037850" cy="1016287"/>
          </a:xfrm>
        </p:grpSpPr>
        <p:sp>
          <p:nvSpPr>
            <p:cNvPr id="58" name="Google Shape;58;p6"/>
            <p:cNvSpPr/>
            <p:nvPr/>
          </p:nvSpPr>
          <p:spPr>
            <a:xfrm rot="-5400000">
              <a:off x="0" y="381001"/>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 name="Google Shape;59;p6"/>
            <p:cNvSpPr/>
            <p:nvPr/>
          </p:nvSpPr>
          <p:spPr>
            <a:xfrm flipH="1">
              <a:off x="229050" y="588489"/>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60" name="Google Shape;60;p6"/>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61" name="Google Shape;61;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62" name="Shape 62"/>
        <p:cNvGrpSpPr/>
        <p:nvPr/>
      </p:nvGrpSpPr>
      <p:grpSpPr>
        <a:xfrm>
          <a:off x="0" y="0"/>
          <a:ext cx="0" cy="0"/>
          <a:chOff x="0" y="0"/>
          <a:chExt cx="0" cy="0"/>
        </a:xfrm>
      </p:grpSpPr>
      <p:grpSp>
        <p:nvGrpSpPr>
          <p:cNvPr id="63" name="Google Shape;63;p7"/>
          <p:cNvGrpSpPr/>
          <p:nvPr/>
        </p:nvGrpSpPr>
        <p:grpSpPr>
          <a:xfrm>
            <a:off x="0" y="381001"/>
            <a:ext cx="1037850" cy="1016287"/>
            <a:chOff x="0" y="381001"/>
            <a:chExt cx="1037850" cy="1016287"/>
          </a:xfrm>
        </p:grpSpPr>
        <p:sp>
          <p:nvSpPr>
            <p:cNvPr id="64" name="Google Shape;64;p7"/>
            <p:cNvSpPr/>
            <p:nvPr/>
          </p:nvSpPr>
          <p:spPr>
            <a:xfrm rot="-5400000">
              <a:off x="0" y="381001"/>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 name="Google Shape;65;p7"/>
            <p:cNvSpPr/>
            <p:nvPr/>
          </p:nvSpPr>
          <p:spPr>
            <a:xfrm flipH="1">
              <a:off x="229050" y="588489"/>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66" name="Google Shape;66;p7"/>
          <p:cNvSpPr txBox="1"/>
          <p:nvPr>
            <p:ph type="title"/>
          </p:nvPr>
        </p:nvSpPr>
        <p:spPr>
          <a:xfrm>
            <a:off x="1297500" y="393750"/>
            <a:ext cx="3798900" cy="1493100"/>
          </a:xfrm>
          <a:prstGeom prst="rect">
            <a:avLst/>
          </a:prstGeom>
        </p:spPr>
        <p:txBody>
          <a:bodyPr anchorCtr="0" anchor="t"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67" name="Google Shape;67;p7"/>
          <p:cNvSpPr txBox="1"/>
          <p:nvPr>
            <p:ph idx="1" type="body"/>
          </p:nvPr>
        </p:nvSpPr>
        <p:spPr>
          <a:xfrm>
            <a:off x="1297500" y="1972550"/>
            <a:ext cx="3798900" cy="24159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68" name="Google Shape;68;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69" name="Shape 69"/>
        <p:cNvGrpSpPr/>
        <p:nvPr/>
      </p:nvGrpSpPr>
      <p:grpSpPr>
        <a:xfrm>
          <a:off x="0" y="0"/>
          <a:ext cx="0" cy="0"/>
          <a:chOff x="0" y="0"/>
          <a:chExt cx="0" cy="0"/>
        </a:xfrm>
      </p:grpSpPr>
      <p:grpSp>
        <p:nvGrpSpPr>
          <p:cNvPr id="70" name="Google Shape;70;p8"/>
          <p:cNvGrpSpPr/>
          <p:nvPr/>
        </p:nvGrpSpPr>
        <p:grpSpPr>
          <a:xfrm>
            <a:off x="4406400" y="0"/>
            <a:ext cx="4737600" cy="5143500"/>
            <a:chOff x="4406400" y="0"/>
            <a:chExt cx="4737600" cy="5143500"/>
          </a:xfrm>
        </p:grpSpPr>
        <p:sp>
          <p:nvSpPr>
            <p:cNvPr id="71" name="Google Shape;71;p8"/>
            <p:cNvSpPr/>
            <p:nvPr/>
          </p:nvSpPr>
          <p:spPr>
            <a:xfrm rot="5400000">
              <a:off x="4407900" y="-1500"/>
              <a:ext cx="4734600" cy="4737600"/>
            </a:xfrm>
            <a:prstGeom prst="diagStripe">
              <a:avLst>
                <a:gd fmla="val 49469"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 name="Google Shape;72;p8"/>
            <p:cNvSpPr/>
            <p:nvPr/>
          </p:nvSpPr>
          <p:spPr>
            <a:xfrm rot="5400000">
              <a:off x="4840825" y="6000"/>
              <a:ext cx="4298700" cy="4286700"/>
            </a:xfrm>
            <a:prstGeom prst="diagStripe">
              <a:avLst>
                <a:gd fmla="val 0"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 name="Google Shape;73;p8"/>
            <p:cNvSpPr/>
            <p:nvPr/>
          </p:nvSpPr>
          <p:spPr>
            <a:xfrm rot="-5400000">
              <a:off x="5618399" y="1236641"/>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 name="Google Shape;74;p8"/>
            <p:cNvSpPr/>
            <p:nvPr/>
          </p:nvSpPr>
          <p:spPr>
            <a:xfrm flipH="1">
              <a:off x="5849857" y="144407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 name="Google Shape;75;p8"/>
            <p:cNvSpPr/>
            <p:nvPr/>
          </p:nvSpPr>
          <p:spPr>
            <a:xfrm rot="-5400000">
              <a:off x="5987081" y="246974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 name="Google Shape;76;p8"/>
            <p:cNvSpPr/>
            <p:nvPr/>
          </p:nvSpPr>
          <p:spPr>
            <a:xfrm flipH="1">
              <a:off x="6222115" y="2677179"/>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7" name="Google Shape;77;p8"/>
            <p:cNvSpPr/>
            <p:nvPr/>
          </p:nvSpPr>
          <p:spPr>
            <a:xfrm rot="-5400000">
              <a:off x="6675341" y="1862244"/>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8" name="Google Shape;78;p8"/>
            <p:cNvSpPr/>
            <p:nvPr/>
          </p:nvSpPr>
          <p:spPr>
            <a:xfrm flipH="1">
              <a:off x="6908099" y="2069680"/>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 name="Google Shape;79;p8"/>
            <p:cNvSpPr/>
            <p:nvPr/>
          </p:nvSpPr>
          <p:spPr>
            <a:xfrm rot="-5400000">
              <a:off x="6861141" y="247808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 name="Google Shape;80;p8"/>
            <p:cNvSpPr/>
            <p:nvPr/>
          </p:nvSpPr>
          <p:spPr>
            <a:xfrm flipH="1">
              <a:off x="7965266" y="2693191"/>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1" name="Google Shape;81;p8"/>
            <p:cNvSpPr/>
            <p:nvPr/>
          </p:nvSpPr>
          <p:spPr>
            <a:xfrm flipH="1">
              <a:off x="8145082" y="3309036"/>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8"/>
            <p:cNvSpPr/>
            <p:nvPr/>
          </p:nvSpPr>
          <p:spPr>
            <a:xfrm rot="-5400000">
              <a:off x="7047599" y="309534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 name="Google Shape;83;p8"/>
            <p:cNvSpPr/>
            <p:nvPr/>
          </p:nvSpPr>
          <p:spPr>
            <a:xfrm flipH="1">
              <a:off x="7276649" y="3302781"/>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4" name="Google Shape;84;p8"/>
            <p:cNvSpPr/>
            <p:nvPr/>
          </p:nvSpPr>
          <p:spPr>
            <a:xfrm rot="-5400000">
              <a:off x="7227414" y="3711189"/>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5" name="Google Shape;85;p8"/>
            <p:cNvSpPr/>
            <p:nvPr/>
          </p:nvSpPr>
          <p:spPr>
            <a:xfrm flipH="1">
              <a:off x="7462448" y="391862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6" name="Google Shape;86;p8"/>
            <p:cNvSpPr/>
            <p:nvPr/>
          </p:nvSpPr>
          <p:spPr>
            <a:xfrm rot="-5400000">
              <a:off x="8102491" y="3718856"/>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 name="Google Shape;87;p8"/>
            <p:cNvSpPr/>
            <p:nvPr/>
          </p:nvSpPr>
          <p:spPr>
            <a:xfrm flipH="1">
              <a:off x="8334533" y="3926292"/>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p8"/>
            <p:cNvSpPr/>
            <p:nvPr/>
          </p:nvSpPr>
          <p:spPr>
            <a:xfrm rot="-5400000">
              <a:off x="8288290" y="4334700"/>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89" name="Google Shape;89;p8"/>
          <p:cNvSpPr txBox="1"/>
          <p:nvPr>
            <p:ph type="title"/>
          </p:nvPr>
        </p:nvSpPr>
        <p:spPr>
          <a:xfrm>
            <a:off x="823850" y="866775"/>
            <a:ext cx="4587000" cy="3521100"/>
          </a:xfrm>
          <a:prstGeom prst="rect">
            <a:avLst/>
          </a:prstGeom>
        </p:spPr>
        <p:txBody>
          <a:bodyPr anchorCtr="0" anchor="ctr"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90" name="Google Shape;90;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91" name="Shape 91"/>
        <p:cNvGrpSpPr/>
        <p:nvPr/>
      </p:nvGrpSpPr>
      <p:grpSpPr>
        <a:xfrm>
          <a:off x="0" y="0"/>
          <a:ext cx="0" cy="0"/>
          <a:chOff x="0" y="0"/>
          <a:chExt cx="0" cy="0"/>
        </a:xfrm>
      </p:grpSpPr>
      <p:grpSp>
        <p:nvGrpSpPr>
          <p:cNvPr id="92" name="Google Shape;92;p9"/>
          <p:cNvGrpSpPr/>
          <p:nvPr/>
        </p:nvGrpSpPr>
        <p:grpSpPr>
          <a:xfrm>
            <a:off x="0" y="381001"/>
            <a:ext cx="1037850" cy="1016287"/>
            <a:chOff x="0" y="381001"/>
            <a:chExt cx="1037850" cy="1016287"/>
          </a:xfrm>
        </p:grpSpPr>
        <p:sp>
          <p:nvSpPr>
            <p:cNvPr id="93" name="Google Shape;93;p9"/>
            <p:cNvSpPr/>
            <p:nvPr/>
          </p:nvSpPr>
          <p:spPr>
            <a:xfrm rot="-5400000">
              <a:off x="0" y="381001"/>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4" name="Google Shape;94;p9"/>
            <p:cNvSpPr/>
            <p:nvPr/>
          </p:nvSpPr>
          <p:spPr>
            <a:xfrm flipH="1">
              <a:off x="229050" y="588489"/>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95" name="Google Shape;95;p9"/>
          <p:cNvSpPr txBox="1"/>
          <p:nvPr>
            <p:ph type="title"/>
          </p:nvPr>
        </p:nvSpPr>
        <p:spPr>
          <a:xfrm>
            <a:off x="1297500" y="1658325"/>
            <a:ext cx="3036300" cy="1751700"/>
          </a:xfrm>
          <a:prstGeom prst="rect">
            <a:avLst/>
          </a:prstGeom>
        </p:spPr>
        <p:txBody>
          <a:bodyPr anchorCtr="0" anchor="t"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96" name="Google Shape;96;p9"/>
          <p:cNvSpPr txBox="1"/>
          <p:nvPr>
            <p:ph idx="1" type="subTitle"/>
          </p:nvPr>
        </p:nvSpPr>
        <p:spPr>
          <a:xfrm>
            <a:off x="1297500" y="3538000"/>
            <a:ext cx="3036300" cy="5061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SzPts val="1300"/>
              <a:buNone/>
              <a:defRPr/>
            </a:lvl1pPr>
            <a:lvl2pPr lvl="1">
              <a:lnSpc>
                <a:spcPct val="100000"/>
              </a:lnSpc>
              <a:spcBef>
                <a:spcPts val="0"/>
              </a:spcBef>
              <a:spcAft>
                <a:spcPts val="0"/>
              </a:spcAft>
              <a:buSzPts val="1300"/>
              <a:buNone/>
              <a:defRPr sz="1300"/>
            </a:lvl2pPr>
            <a:lvl3pPr lvl="2">
              <a:lnSpc>
                <a:spcPct val="100000"/>
              </a:lnSpc>
              <a:spcBef>
                <a:spcPts val="0"/>
              </a:spcBef>
              <a:spcAft>
                <a:spcPts val="0"/>
              </a:spcAft>
              <a:buSzPts val="1300"/>
              <a:buNone/>
              <a:defRPr sz="1300"/>
            </a:lvl3pPr>
            <a:lvl4pPr lvl="3">
              <a:lnSpc>
                <a:spcPct val="100000"/>
              </a:lnSpc>
              <a:spcBef>
                <a:spcPts val="0"/>
              </a:spcBef>
              <a:spcAft>
                <a:spcPts val="0"/>
              </a:spcAft>
              <a:buSzPts val="1300"/>
              <a:buNone/>
              <a:defRPr sz="1300"/>
            </a:lvl4pPr>
            <a:lvl5pPr lvl="4">
              <a:lnSpc>
                <a:spcPct val="100000"/>
              </a:lnSpc>
              <a:spcBef>
                <a:spcPts val="0"/>
              </a:spcBef>
              <a:spcAft>
                <a:spcPts val="0"/>
              </a:spcAft>
              <a:buSzPts val="1300"/>
              <a:buNone/>
              <a:defRPr sz="1300"/>
            </a:lvl5pPr>
            <a:lvl6pPr lvl="5">
              <a:lnSpc>
                <a:spcPct val="100000"/>
              </a:lnSpc>
              <a:spcBef>
                <a:spcPts val="0"/>
              </a:spcBef>
              <a:spcAft>
                <a:spcPts val="0"/>
              </a:spcAft>
              <a:buSzPts val="1300"/>
              <a:buNone/>
              <a:defRPr sz="1300"/>
            </a:lvl6pPr>
            <a:lvl7pPr lvl="6">
              <a:lnSpc>
                <a:spcPct val="100000"/>
              </a:lnSpc>
              <a:spcBef>
                <a:spcPts val="0"/>
              </a:spcBef>
              <a:spcAft>
                <a:spcPts val="0"/>
              </a:spcAft>
              <a:buSzPts val="1300"/>
              <a:buNone/>
              <a:defRPr sz="1300"/>
            </a:lvl7pPr>
            <a:lvl8pPr lvl="7">
              <a:lnSpc>
                <a:spcPct val="100000"/>
              </a:lnSpc>
              <a:spcBef>
                <a:spcPts val="0"/>
              </a:spcBef>
              <a:spcAft>
                <a:spcPts val="0"/>
              </a:spcAft>
              <a:buSzPts val="1300"/>
              <a:buNone/>
              <a:defRPr sz="1300"/>
            </a:lvl8pPr>
            <a:lvl9pPr lvl="8">
              <a:lnSpc>
                <a:spcPct val="100000"/>
              </a:lnSpc>
              <a:spcBef>
                <a:spcPts val="0"/>
              </a:spcBef>
              <a:spcAft>
                <a:spcPts val="0"/>
              </a:spcAft>
              <a:buSzPts val="1300"/>
              <a:buNone/>
              <a:defRPr sz="1300"/>
            </a:lvl9pPr>
          </a:lstStyle>
          <a:p/>
        </p:txBody>
      </p:sp>
      <p:sp>
        <p:nvSpPr>
          <p:cNvPr id="97" name="Google Shape;97;p9"/>
          <p:cNvSpPr txBox="1"/>
          <p:nvPr>
            <p:ph idx="2" type="body"/>
          </p:nvPr>
        </p:nvSpPr>
        <p:spPr>
          <a:xfrm>
            <a:off x="4648200" y="1696600"/>
            <a:ext cx="3676800" cy="23475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98" name="Google Shape;98;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99" name="Shape 99"/>
        <p:cNvGrpSpPr/>
        <p:nvPr/>
      </p:nvGrpSpPr>
      <p:grpSpPr>
        <a:xfrm>
          <a:off x="0" y="0"/>
          <a:ext cx="0" cy="0"/>
          <a:chOff x="0" y="0"/>
          <a:chExt cx="0" cy="0"/>
        </a:xfrm>
      </p:grpSpPr>
      <p:grpSp>
        <p:nvGrpSpPr>
          <p:cNvPr id="100" name="Google Shape;100;p10"/>
          <p:cNvGrpSpPr/>
          <p:nvPr/>
        </p:nvGrpSpPr>
        <p:grpSpPr>
          <a:xfrm>
            <a:off x="0" y="4128572"/>
            <a:ext cx="698925" cy="684657"/>
            <a:chOff x="0" y="3785672"/>
            <a:chExt cx="698925" cy="684657"/>
          </a:xfrm>
        </p:grpSpPr>
        <p:sp>
          <p:nvSpPr>
            <p:cNvPr id="101" name="Google Shape;101;p10"/>
            <p:cNvSpPr/>
            <p:nvPr/>
          </p:nvSpPr>
          <p:spPr>
            <a:xfrm rot="-5400000">
              <a:off x="0" y="3785672"/>
              <a:ext cx="544800" cy="544800"/>
            </a:xfrm>
            <a:prstGeom prst="diagStripe">
              <a:avLst>
                <a:gd fmla="val 50000" name="adj"/>
              </a:avLst>
            </a:prstGeom>
            <a:solidFill>
              <a:schemeClr val="lt1">
                <a:alpha val="96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2" name="Google Shape;102;p10"/>
            <p:cNvSpPr/>
            <p:nvPr/>
          </p:nvSpPr>
          <p:spPr>
            <a:xfrm flipH="1">
              <a:off x="154125" y="3925529"/>
              <a:ext cx="544800" cy="544800"/>
            </a:xfrm>
            <a:prstGeom prst="diagStripe">
              <a:avLst>
                <a:gd fmla="val 50000" name="adj"/>
              </a:avLst>
            </a:prstGeom>
            <a:solidFill>
              <a:schemeClr val="lt1">
                <a:alpha val="96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03" name="Google Shape;103;p10"/>
          <p:cNvSpPr txBox="1"/>
          <p:nvPr>
            <p:ph idx="1" type="body"/>
          </p:nvPr>
        </p:nvSpPr>
        <p:spPr>
          <a:xfrm>
            <a:off x="812725" y="4305375"/>
            <a:ext cx="6936000" cy="5238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300"/>
              <a:buNone/>
              <a:defRPr/>
            </a:lvl1pPr>
          </a:lstStyle>
          <a:p/>
        </p:txBody>
      </p:sp>
      <p:sp>
        <p:nvSpPr>
          <p:cNvPr id="104" name="Google Shape;104;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focus">
    <p:bg>
      <p:bgPr>
        <a:solidFill>
          <a:schemeClr val="dk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1pPr>
            <a:lvl2pPr lvl="1">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2pPr>
            <a:lvl3pPr lvl="2">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3pPr>
            <a:lvl4pPr lvl="3">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4pPr>
            <a:lvl5pPr lvl="4">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5pPr>
            <a:lvl6pPr lvl="5">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6pPr>
            <a:lvl7pPr lvl="6">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7pPr>
            <a:lvl8pPr lvl="7">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8pPr>
            <a:lvl9pPr lvl="8">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11150" lvl="0" marL="457200">
              <a:lnSpc>
                <a:spcPct val="115000"/>
              </a:lnSpc>
              <a:spcBef>
                <a:spcPts val="0"/>
              </a:spcBef>
              <a:spcAft>
                <a:spcPts val="0"/>
              </a:spcAft>
              <a:buClr>
                <a:schemeClr val="lt1"/>
              </a:buClr>
              <a:buSzPts val="1300"/>
              <a:buFont typeface="Lato"/>
              <a:buChar char="●"/>
              <a:defRPr sz="1300">
                <a:solidFill>
                  <a:schemeClr val="lt1"/>
                </a:solidFill>
                <a:latin typeface="Lato"/>
                <a:ea typeface="Lato"/>
                <a:cs typeface="Lato"/>
                <a:sym typeface="Lato"/>
              </a:defRPr>
            </a:lvl1pPr>
            <a:lvl2pPr indent="-298450" lvl="1" marL="9144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2pPr>
            <a:lvl3pPr indent="-298450" lvl="2" marL="13716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3pPr>
            <a:lvl4pPr indent="-298450" lvl="3" marL="18288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4pPr>
            <a:lvl5pPr indent="-298450" lvl="4" marL="22860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5pPr>
            <a:lvl6pPr indent="-298450" lvl="5" marL="27432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6pPr>
            <a:lvl7pPr indent="-298450" lvl="6" marL="32004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7pPr>
            <a:lvl8pPr indent="-298450" lvl="7" marL="36576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8pPr>
            <a:lvl9pPr indent="-298450" lvl="8" marL="41148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lt1"/>
                </a:solidFill>
                <a:latin typeface="Lato"/>
                <a:ea typeface="Lato"/>
                <a:cs typeface="Lato"/>
                <a:sym typeface="Lato"/>
              </a:defRPr>
            </a:lvl1pPr>
            <a:lvl2pPr lvl="1" algn="r">
              <a:buNone/>
              <a:defRPr sz="1000">
                <a:solidFill>
                  <a:schemeClr val="lt1"/>
                </a:solidFill>
                <a:latin typeface="Lato"/>
                <a:ea typeface="Lato"/>
                <a:cs typeface="Lato"/>
                <a:sym typeface="Lato"/>
              </a:defRPr>
            </a:lvl2pPr>
            <a:lvl3pPr lvl="2" algn="r">
              <a:buNone/>
              <a:defRPr sz="1000">
                <a:solidFill>
                  <a:schemeClr val="lt1"/>
                </a:solidFill>
                <a:latin typeface="Lato"/>
                <a:ea typeface="Lato"/>
                <a:cs typeface="Lato"/>
                <a:sym typeface="Lato"/>
              </a:defRPr>
            </a:lvl3pPr>
            <a:lvl4pPr lvl="3" algn="r">
              <a:buNone/>
              <a:defRPr sz="1000">
                <a:solidFill>
                  <a:schemeClr val="lt1"/>
                </a:solidFill>
                <a:latin typeface="Lato"/>
                <a:ea typeface="Lato"/>
                <a:cs typeface="Lato"/>
                <a:sym typeface="Lato"/>
              </a:defRPr>
            </a:lvl4pPr>
            <a:lvl5pPr lvl="4" algn="r">
              <a:buNone/>
              <a:defRPr sz="1000">
                <a:solidFill>
                  <a:schemeClr val="lt1"/>
                </a:solidFill>
                <a:latin typeface="Lato"/>
                <a:ea typeface="Lato"/>
                <a:cs typeface="Lato"/>
                <a:sym typeface="Lato"/>
              </a:defRPr>
            </a:lvl5pPr>
            <a:lvl6pPr lvl="5" algn="r">
              <a:buNone/>
              <a:defRPr sz="1000">
                <a:solidFill>
                  <a:schemeClr val="lt1"/>
                </a:solidFill>
                <a:latin typeface="Lato"/>
                <a:ea typeface="Lato"/>
                <a:cs typeface="Lato"/>
                <a:sym typeface="Lato"/>
              </a:defRPr>
            </a:lvl6pPr>
            <a:lvl7pPr lvl="6" algn="r">
              <a:buNone/>
              <a:defRPr sz="1000">
                <a:solidFill>
                  <a:schemeClr val="lt1"/>
                </a:solidFill>
                <a:latin typeface="Lato"/>
                <a:ea typeface="Lato"/>
                <a:cs typeface="Lato"/>
                <a:sym typeface="Lato"/>
              </a:defRPr>
            </a:lvl7pPr>
            <a:lvl8pPr lvl="7" algn="r">
              <a:buNone/>
              <a:defRPr sz="1000">
                <a:solidFill>
                  <a:schemeClr val="lt1"/>
                </a:solidFill>
                <a:latin typeface="Lato"/>
                <a:ea typeface="Lato"/>
                <a:cs typeface="Lato"/>
                <a:sym typeface="Lato"/>
              </a:defRPr>
            </a:lvl8pPr>
            <a:lvl9pPr lvl="8" algn="r">
              <a:buNone/>
              <a:defRPr sz="1000">
                <a:solidFill>
                  <a:schemeClr val="lt1"/>
                </a:solidFill>
                <a:latin typeface="Lato"/>
                <a:ea typeface="Lato"/>
                <a:cs typeface="Lato"/>
                <a:sym typeface="Lato"/>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2.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1.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image" Target="../media/image4.jpg"/><Relationship Id="rId4" Type="http://schemas.openxmlformats.org/officeDocument/2006/relationships/image" Target="../media/image3.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sp>
        <p:nvSpPr>
          <p:cNvPr id="134" name="Google Shape;134;p13"/>
          <p:cNvSpPr txBox="1"/>
          <p:nvPr>
            <p:ph type="ctrTitle"/>
          </p:nvPr>
        </p:nvSpPr>
        <p:spPr>
          <a:xfrm>
            <a:off x="3537150" y="1578400"/>
            <a:ext cx="5017500" cy="15789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Effects</a:t>
            </a:r>
            <a:r>
              <a:rPr lang="en"/>
              <a:t> of Age and the Trauma:</a:t>
            </a:r>
            <a:endParaRPr/>
          </a:p>
          <a:p>
            <a:pPr indent="0" lvl="0" marL="0" rtl="0" algn="l">
              <a:spcBef>
                <a:spcPts val="0"/>
              </a:spcBef>
              <a:spcAft>
                <a:spcPts val="0"/>
              </a:spcAft>
              <a:buNone/>
            </a:pPr>
            <a:r>
              <a:rPr lang="en"/>
              <a:t>Unit of Study </a:t>
            </a:r>
            <a:endParaRPr/>
          </a:p>
        </p:txBody>
      </p:sp>
      <p:sp>
        <p:nvSpPr>
          <p:cNvPr id="135" name="Google Shape;135;p13"/>
          <p:cNvSpPr txBox="1"/>
          <p:nvPr>
            <p:ph idx="1" type="subTitle"/>
          </p:nvPr>
        </p:nvSpPr>
        <p:spPr>
          <a:xfrm>
            <a:off x="4457700" y="3904125"/>
            <a:ext cx="4097100" cy="5061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sz="1700"/>
              <a:t>By Antonio Munoz </a:t>
            </a:r>
            <a:endParaRPr sz="17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p14"/>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sz="2600"/>
              <a:t>Rationale:</a:t>
            </a:r>
            <a:endParaRPr sz="2600"/>
          </a:p>
        </p:txBody>
      </p:sp>
      <p:sp>
        <p:nvSpPr>
          <p:cNvPr id="141" name="Google Shape;141;p14"/>
          <p:cNvSpPr txBox="1"/>
          <p:nvPr>
            <p:ph idx="1" type="body"/>
          </p:nvPr>
        </p:nvSpPr>
        <p:spPr>
          <a:xfrm>
            <a:off x="1297500" y="1567550"/>
            <a:ext cx="7038900" cy="2911200"/>
          </a:xfrm>
          <a:prstGeom prst="rect">
            <a:avLst/>
          </a:prstGeom>
        </p:spPr>
        <p:txBody>
          <a:bodyPr anchorCtr="0" anchor="t" bIns="91425" lIns="91425" spcFirstLastPara="1" rIns="91425" wrap="square" tIns="91425">
            <a:normAutofit lnSpcReduction="20000"/>
          </a:bodyPr>
          <a:lstStyle/>
          <a:p>
            <a:pPr indent="-323850" lvl="0" marL="457200" rtl="0" algn="l">
              <a:spcBef>
                <a:spcPts val="0"/>
              </a:spcBef>
              <a:spcAft>
                <a:spcPts val="0"/>
              </a:spcAft>
              <a:buSzPts val="1500"/>
              <a:buChar char="●"/>
            </a:pPr>
            <a:r>
              <a:rPr b="1" lang="en" sz="1500"/>
              <a:t>Children at young age are hidden from the reality and are told small lies that protects them from the truth of being hurt. </a:t>
            </a:r>
            <a:endParaRPr b="1" sz="1500"/>
          </a:p>
          <a:p>
            <a:pPr indent="-323850" lvl="0" marL="457200" rtl="0" algn="l">
              <a:spcBef>
                <a:spcPts val="0"/>
              </a:spcBef>
              <a:spcAft>
                <a:spcPts val="0"/>
              </a:spcAft>
              <a:buSzPts val="1500"/>
              <a:buChar char="●"/>
            </a:pPr>
            <a:r>
              <a:rPr b="1" lang="en" sz="1500"/>
              <a:t>Children are protected from there guardians and parents from all of the cruelty that there is because their is a lot of </a:t>
            </a:r>
            <a:r>
              <a:rPr b="1" lang="en" sz="1500"/>
              <a:t>ignorance</a:t>
            </a:r>
            <a:r>
              <a:rPr b="1" lang="en" sz="1500"/>
              <a:t> and violence. </a:t>
            </a:r>
            <a:endParaRPr b="1" sz="1500"/>
          </a:p>
          <a:p>
            <a:pPr indent="-323850" lvl="0" marL="457200" rtl="0" algn="l">
              <a:spcBef>
                <a:spcPts val="0"/>
              </a:spcBef>
              <a:spcAft>
                <a:spcPts val="0"/>
              </a:spcAft>
              <a:buSzPts val="1500"/>
              <a:buChar char="●"/>
            </a:pPr>
            <a:r>
              <a:rPr b="1" lang="en" sz="1500"/>
              <a:t>With age it allows the people who are in trauma like children to mature and form their own opinions and find their own ways to become better. </a:t>
            </a:r>
            <a:endParaRPr b="1" sz="1500"/>
          </a:p>
          <a:p>
            <a:pPr indent="-323850" lvl="0" marL="457200" rtl="0" algn="l">
              <a:spcBef>
                <a:spcPts val="0"/>
              </a:spcBef>
              <a:spcAft>
                <a:spcPts val="0"/>
              </a:spcAft>
              <a:buSzPts val="1500"/>
              <a:buChar char="●"/>
            </a:pPr>
            <a:r>
              <a:rPr b="1" lang="en" sz="1500"/>
              <a:t>Every single case is </a:t>
            </a:r>
            <a:r>
              <a:rPr b="1" lang="en" sz="1500"/>
              <a:t>different</a:t>
            </a:r>
            <a:r>
              <a:rPr b="1" lang="en" sz="1500"/>
              <a:t> but through trauma reading books about </a:t>
            </a:r>
            <a:r>
              <a:rPr b="1" lang="en" sz="1500"/>
              <a:t>characters</a:t>
            </a:r>
            <a:r>
              <a:rPr b="1" lang="en" sz="1500"/>
              <a:t> who have gone through similar </a:t>
            </a:r>
            <a:r>
              <a:rPr b="1" lang="en" sz="1500"/>
              <a:t>experiences</a:t>
            </a:r>
            <a:r>
              <a:rPr b="1" lang="en" sz="1500"/>
              <a:t> can be helpful to children and adults.  </a:t>
            </a:r>
            <a:endParaRPr b="1" sz="1500"/>
          </a:p>
          <a:p>
            <a:pPr indent="-323850" lvl="0" marL="457200" rtl="0" algn="l">
              <a:spcBef>
                <a:spcPts val="0"/>
              </a:spcBef>
              <a:spcAft>
                <a:spcPts val="0"/>
              </a:spcAft>
              <a:buSzPts val="1500"/>
              <a:buChar char="●"/>
            </a:pPr>
            <a:r>
              <a:rPr b="1" lang="en" sz="1500"/>
              <a:t>Every person of each age is </a:t>
            </a:r>
            <a:r>
              <a:rPr b="1" lang="en" sz="1500"/>
              <a:t>different</a:t>
            </a:r>
            <a:r>
              <a:rPr b="1" lang="en" sz="1500"/>
              <a:t> but with </a:t>
            </a:r>
            <a:r>
              <a:rPr b="1" lang="en" sz="1500"/>
              <a:t>experiences</a:t>
            </a:r>
            <a:r>
              <a:rPr b="1" lang="en" sz="1500"/>
              <a:t> of the </a:t>
            </a:r>
            <a:r>
              <a:rPr b="1" lang="en" sz="1500"/>
              <a:t>characters</a:t>
            </a:r>
            <a:r>
              <a:rPr b="1" lang="en" sz="1500"/>
              <a:t> they can be able to become the better person they are and the person that they are today.</a:t>
            </a:r>
            <a:endParaRPr b="1" sz="15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5" name="Shape 145"/>
        <p:cNvGrpSpPr/>
        <p:nvPr/>
      </p:nvGrpSpPr>
      <p:grpSpPr>
        <a:xfrm>
          <a:off x="0" y="0"/>
          <a:ext cx="0" cy="0"/>
          <a:chOff x="0" y="0"/>
          <a:chExt cx="0" cy="0"/>
        </a:xfrm>
      </p:grpSpPr>
      <p:sp>
        <p:nvSpPr>
          <p:cNvPr id="146" name="Google Shape;146;p15"/>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
              <a:t>Introduction to the Unit</a:t>
            </a:r>
            <a:endParaRPr b="1"/>
          </a:p>
        </p:txBody>
      </p:sp>
      <p:sp>
        <p:nvSpPr>
          <p:cNvPr id="147" name="Google Shape;147;p15"/>
          <p:cNvSpPr txBox="1"/>
          <p:nvPr>
            <p:ph idx="1" type="body"/>
          </p:nvPr>
        </p:nvSpPr>
        <p:spPr>
          <a:xfrm>
            <a:off x="758525" y="1059875"/>
            <a:ext cx="7578000" cy="3647400"/>
          </a:xfrm>
          <a:prstGeom prst="rect">
            <a:avLst/>
          </a:prstGeom>
        </p:spPr>
        <p:txBody>
          <a:bodyPr anchorCtr="0" anchor="t" bIns="91425" lIns="91425" spcFirstLastPara="1" rIns="91425" wrap="square" tIns="91425">
            <a:noAutofit/>
          </a:bodyPr>
          <a:lstStyle/>
          <a:p>
            <a:pPr indent="-317500" lvl="0" marL="457200" rtl="0" algn="l">
              <a:lnSpc>
                <a:spcPct val="105000"/>
              </a:lnSpc>
              <a:spcBef>
                <a:spcPts val="0"/>
              </a:spcBef>
              <a:spcAft>
                <a:spcPts val="0"/>
              </a:spcAft>
              <a:buSzPts val="1400"/>
              <a:buChar char="●"/>
            </a:pPr>
            <a:r>
              <a:rPr lang="en" sz="1400"/>
              <a:t>To begin the Unit my students will watch the Film “Stand</a:t>
            </a:r>
            <a:endParaRPr sz="1400"/>
          </a:p>
          <a:p>
            <a:pPr indent="0" lvl="0" marL="0" rtl="0" algn="l">
              <a:lnSpc>
                <a:spcPct val="105000"/>
              </a:lnSpc>
              <a:spcBef>
                <a:spcPts val="1200"/>
              </a:spcBef>
              <a:spcAft>
                <a:spcPts val="0"/>
              </a:spcAft>
              <a:buNone/>
            </a:pPr>
            <a:r>
              <a:rPr lang="en" sz="1400"/>
              <a:t>b</a:t>
            </a:r>
            <a:r>
              <a:rPr lang="en" sz="1400"/>
              <a:t>y me .”</a:t>
            </a:r>
            <a:endParaRPr sz="1400"/>
          </a:p>
          <a:p>
            <a:pPr indent="-317500" lvl="0" marL="457200" rtl="0" algn="l">
              <a:lnSpc>
                <a:spcPct val="105000"/>
              </a:lnSpc>
              <a:spcBef>
                <a:spcPts val="1200"/>
              </a:spcBef>
              <a:spcAft>
                <a:spcPts val="0"/>
              </a:spcAft>
              <a:buSzPts val="1400"/>
              <a:buChar char="●"/>
            </a:pPr>
            <a:r>
              <a:rPr lang="en" sz="1400"/>
              <a:t>I choose this film Because it is a great example of trauma and </a:t>
            </a:r>
            <a:endParaRPr sz="1400"/>
          </a:p>
          <a:p>
            <a:pPr indent="0" lvl="0" marL="0" rtl="0" algn="l">
              <a:lnSpc>
                <a:spcPct val="105000"/>
              </a:lnSpc>
              <a:spcBef>
                <a:spcPts val="1200"/>
              </a:spcBef>
              <a:spcAft>
                <a:spcPts val="0"/>
              </a:spcAft>
              <a:buNone/>
            </a:pPr>
            <a:r>
              <a:rPr lang="en" sz="1400"/>
              <a:t>t</a:t>
            </a:r>
            <a:r>
              <a:rPr lang="en" sz="1400"/>
              <a:t>he issues that a kid faces with the relationship with his father</a:t>
            </a:r>
            <a:endParaRPr sz="1400"/>
          </a:p>
          <a:p>
            <a:pPr indent="0" lvl="0" marL="0" rtl="0" algn="l">
              <a:lnSpc>
                <a:spcPct val="105000"/>
              </a:lnSpc>
              <a:spcBef>
                <a:spcPts val="1200"/>
              </a:spcBef>
              <a:spcAft>
                <a:spcPts val="0"/>
              </a:spcAft>
              <a:buNone/>
            </a:pPr>
            <a:r>
              <a:rPr lang="en" sz="1400"/>
              <a:t>a</a:t>
            </a:r>
            <a:r>
              <a:rPr lang="en" sz="1400"/>
              <a:t>nd also because he meets someone who is Homeless and they</a:t>
            </a:r>
            <a:endParaRPr sz="1400"/>
          </a:p>
          <a:p>
            <a:pPr indent="0" lvl="0" marL="0" rtl="0" algn="l">
              <a:lnSpc>
                <a:spcPct val="105000"/>
              </a:lnSpc>
              <a:spcBef>
                <a:spcPts val="1200"/>
              </a:spcBef>
              <a:spcAft>
                <a:spcPts val="0"/>
              </a:spcAft>
              <a:buNone/>
            </a:pPr>
            <a:r>
              <a:rPr lang="en" sz="1400"/>
              <a:t>Share the </a:t>
            </a:r>
            <a:r>
              <a:rPr lang="en" sz="1400"/>
              <a:t>different</a:t>
            </a:r>
            <a:r>
              <a:rPr lang="en" sz="1400"/>
              <a:t> traumas that they both have one living in a </a:t>
            </a:r>
            <a:endParaRPr sz="1400"/>
          </a:p>
          <a:p>
            <a:pPr indent="0" lvl="0" marL="0" rtl="0" algn="l">
              <a:lnSpc>
                <a:spcPct val="105000"/>
              </a:lnSpc>
              <a:spcBef>
                <a:spcPts val="1200"/>
              </a:spcBef>
              <a:spcAft>
                <a:spcPts val="0"/>
              </a:spcAft>
              <a:buNone/>
            </a:pPr>
            <a:r>
              <a:rPr lang="en" sz="1400"/>
              <a:t>n</a:t>
            </a:r>
            <a:r>
              <a:rPr lang="en" sz="1400"/>
              <a:t>ice home and someone living in the streets. </a:t>
            </a:r>
            <a:endParaRPr sz="1400"/>
          </a:p>
          <a:p>
            <a:pPr indent="-317500" lvl="0" marL="457200" rtl="0" algn="l">
              <a:lnSpc>
                <a:spcPct val="105000"/>
              </a:lnSpc>
              <a:spcBef>
                <a:spcPts val="1200"/>
              </a:spcBef>
              <a:spcAft>
                <a:spcPts val="0"/>
              </a:spcAft>
              <a:buSzPts val="1400"/>
              <a:buChar char="-"/>
            </a:pPr>
            <a:r>
              <a:rPr lang="en" sz="1400"/>
              <a:t>Starting the unit with a film can help the class prepare them for </a:t>
            </a:r>
            <a:endParaRPr sz="1400"/>
          </a:p>
          <a:p>
            <a:pPr indent="0" lvl="0" marL="0" rtl="0" algn="l">
              <a:lnSpc>
                <a:spcPct val="105000"/>
              </a:lnSpc>
              <a:spcBef>
                <a:spcPts val="1200"/>
              </a:spcBef>
              <a:spcAft>
                <a:spcPts val="0"/>
              </a:spcAft>
              <a:buNone/>
            </a:pPr>
            <a:r>
              <a:rPr lang="en" sz="1400"/>
              <a:t>What to expect on </a:t>
            </a:r>
            <a:r>
              <a:rPr lang="en" sz="1400"/>
              <a:t>what's</a:t>
            </a:r>
            <a:r>
              <a:rPr lang="en" sz="1400"/>
              <a:t> coming next in the class, and can also help</a:t>
            </a:r>
            <a:endParaRPr sz="1400"/>
          </a:p>
          <a:p>
            <a:pPr indent="0" lvl="0" marL="0" rtl="0" algn="l">
              <a:lnSpc>
                <a:spcPct val="105000"/>
              </a:lnSpc>
              <a:spcBef>
                <a:spcPts val="1200"/>
              </a:spcBef>
              <a:spcAft>
                <a:spcPts val="1200"/>
              </a:spcAft>
              <a:buNone/>
            </a:pPr>
            <a:r>
              <a:rPr lang="en" sz="1400"/>
              <a:t>Them get a better understanding of the unit. </a:t>
            </a:r>
            <a:endParaRPr sz="1400"/>
          </a:p>
        </p:txBody>
      </p:sp>
      <p:pic>
        <p:nvPicPr>
          <p:cNvPr id="148" name="Google Shape;148;p15"/>
          <p:cNvPicPr preferRelativeResize="0"/>
          <p:nvPr/>
        </p:nvPicPr>
        <p:blipFill>
          <a:blip r:embed="rId3">
            <a:alphaModFix/>
          </a:blip>
          <a:stretch>
            <a:fillRect/>
          </a:stretch>
        </p:blipFill>
        <p:spPr>
          <a:xfrm>
            <a:off x="6255325" y="1567550"/>
            <a:ext cx="2081075" cy="297180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2" name="Shape 152"/>
        <p:cNvGrpSpPr/>
        <p:nvPr/>
      </p:nvGrpSpPr>
      <p:grpSpPr>
        <a:xfrm>
          <a:off x="0" y="0"/>
          <a:ext cx="0" cy="0"/>
          <a:chOff x="0" y="0"/>
          <a:chExt cx="0" cy="0"/>
        </a:xfrm>
      </p:grpSpPr>
      <p:sp>
        <p:nvSpPr>
          <p:cNvPr id="153" name="Google Shape;153;p16"/>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After the Film </a:t>
            </a:r>
            <a:endParaRPr/>
          </a:p>
        </p:txBody>
      </p:sp>
      <p:sp>
        <p:nvSpPr>
          <p:cNvPr id="154" name="Google Shape;154;p16"/>
          <p:cNvSpPr txBox="1"/>
          <p:nvPr>
            <p:ph idx="1" type="body"/>
          </p:nvPr>
        </p:nvSpPr>
        <p:spPr>
          <a:xfrm>
            <a:off x="1297500" y="1567550"/>
            <a:ext cx="7038900" cy="2911200"/>
          </a:xfrm>
          <a:prstGeom prst="rect">
            <a:avLst/>
          </a:prstGeom>
        </p:spPr>
        <p:txBody>
          <a:bodyPr anchorCtr="0" anchor="t" bIns="91425" lIns="91425" spcFirstLastPara="1" rIns="91425" wrap="square" tIns="91425">
            <a:normAutofit lnSpcReduction="10000"/>
          </a:bodyPr>
          <a:lstStyle/>
          <a:p>
            <a:pPr indent="-323850" lvl="0" marL="457200" rtl="0" algn="l">
              <a:spcBef>
                <a:spcPts val="0"/>
              </a:spcBef>
              <a:spcAft>
                <a:spcPts val="0"/>
              </a:spcAft>
              <a:buSzPts val="1500"/>
              <a:buChar char="●"/>
            </a:pPr>
            <a:r>
              <a:rPr b="1" lang="en" sz="1500"/>
              <a:t>After the Film I would have my students answer some questions regarding the film and the book.</a:t>
            </a:r>
            <a:endParaRPr b="1" sz="1500"/>
          </a:p>
          <a:p>
            <a:pPr indent="-323850" lvl="0" marL="457200" rtl="0" algn="l">
              <a:spcBef>
                <a:spcPts val="0"/>
              </a:spcBef>
              <a:spcAft>
                <a:spcPts val="0"/>
              </a:spcAft>
              <a:buSzPts val="1500"/>
              <a:buChar char="-"/>
            </a:pPr>
            <a:r>
              <a:rPr b="1" lang="en" sz="1500"/>
              <a:t>What are the </a:t>
            </a:r>
            <a:r>
              <a:rPr b="1" lang="en" sz="1500"/>
              <a:t>differences</a:t>
            </a:r>
            <a:r>
              <a:rPr b="1" lang="en" sz="1500"/>
              <a:t> of the book and film?</a:t>
            </a:r>
            <a:endParaRPr b="1" sz="1500"/>
          </a:p>
          <a:p>
            <a:pPr indent="-323850" lvl="0" marL="457200" rtl="0" algn="l">
              <a:spcBef>
                <a:spcPts val="0"/>
              </a:spcBef>
              <a:spcAft>
                <a:spcPts val="0"/>
              </a:spcAft>
              <a:buSzPts val="1500"/>
              <a:buChar char="-"/>
            </a:pPr>
            <a:r>
              <a:rPr b="1" lang="en" sz="1500"/>
              <a:t>Can you relate to one of your favorite character if have one or more than one </a:t>
            </a:r>
            <a:r>
              <a:rPr b="1" lang="en" sz="1500"/>
              <a:t>character</a:t>
            </a:r>
            <a:r>
              <a:rPr b="1" lang="en" sz="1500"/>
              <a:t>?</a:t>
            </a:r>
            <a:endParaRPr b="1" sz="1500"/>
          </a:p>
          <a:p>
            <a:pPr indent="-323850" lvl="0" marL="457200" rtl="0" algn="l">
              <a:spcBef>
                <a:spcPts val="0"/>
              </a:spcBef>
              <a:spcAft>
                <a:spcPts val="0"/>
              </a:spcAft>
              <a:buSzPts val="1500"/>
              <a:buChar char="-"/>
            </a:pPr>
            <a:r>
              <a:rPr b="1" lang="en" sz="1500"/>
              <a:t>Is it your first time watching this film, If not do you see something </a:t>
            </a:r>
            <a:r>
              <a:rPr b="1" lang="en" sz="1500"/>
              <a:t>different</a:t>
            </a:r>
            <a:r>
              <a:rPr b="1" lang="en" sz="1500"/>
              <a:t> watching it for a second time?</a:t>
            </a:r>
            <a:endParaRPr b="1" sz="1500"/>
          </a:p>
          <a:p>
            <a:pPr indent="-323850" lvl="0" marL="457200" rtl="0" algn="l">
              <a:spcBef>
                <a:spcPts val="0"/>
              </a:spcBef>
              <a:spcAft>
                <a:spcPts val="0"/>
              </a:spcAft>
              <a:buSzPts val="1500"/>
              <a:buChar char="●"/>
            </a:pPr>
            <a:r>
              <a:rPr b="1" lang="en" sz="1500"/>
              <a:t>All of these questions will in come handy because I would have my students at the end of the unit write a paper about the film or the book. And with these questions I can have my students think about more of the back message of the film.</a:t>
            </a:r>
            <a:endParaRPr b="1" sz="150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8" name="Shape 158"/>
        <p:cNvGrpSpPr/>
        <p:nvPr/>
      </p:nvGrpSpPr>
      <p:grpSpPr>
        <a:xfrm>
          <a:off x="0" y="0"/>
          <a:ext cx="0" cy="0"/>
          <a:chOff x="0" y="0"/>
          <a:chExt cx="0" cy="0"/>
        </a:xfrm>
      </p:grpSpPr>
      <p:sp>
        <p:nvSpPr>
          <p:cNvPr id="159" name="Google Shape;159;p17"/>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sz="2500"/>
              <a:t>Before reading the book:</a:t>
            </a:r>
            <a:endParaRPr sz="2500"/>
          </a:p>
        </p:txBody>
      </p:sp>
      <p:sp>
        <p:nvSpPr>
          <p:cNvPr id="160" name="Google Shape;160;p17"/>
          <p:cNvSpPr txBox="1"/>
          <p:nvPr>
            <p:ph idx="1" type="body"/>
          </p:nvPr>
        </p:nvSpPr>
        <p:spPr>
          <a:xfrm>
            <a:off x="1297500" y="1307850"/>
            <a:ext cx="7264500" cy="3171000"/>
          </a:xfrm>
          <a:prstGeom prst="rect">
            <a:avLst/>
          </a:prstGeom>
        </p:spPr>
        <p:txBody>
          <a:bodyPr anchorCtr="0" anchor="t" bIns="91425" lIns="91425" spcFirstLastPara="1" rIns="91425" wrap="square" tIns="91425">
            <a:normAutofit/>
          </a:bodyPr>
          <a:lstStyle/>
          <a:p>
            <a:pPr indent="-323850" lvl="0" marL="457200" rtl="0" algn="l">
              <a:spcBef>
                <a:spcPts val="0"/>
              </a:spcBef>
              <a:spcAft>
                <a:spcPts val="0"/>
              </a:spcAft>
              <a:buSzPts val="1500"/>
              <a:buChar char="●"/>
            </a:pPr>
            <a:r>
              <a:rPr lang="en" sz="1500"/>
              <a:t>Before we Start to read the book I want to ask my students if they have had some </a:t>
            </a:r>
            <a:r>
              <a:rPr lang="en" sz="1500"/>
              <a:t>experiences</a:t>
            </a:r>
            <a:r>
              <a:rPr lang="en" sz="1500"/>
              <a:t> where they have felt that they have developed has a person or felt more mature than other times.</a:t>
            </a:r>
            <a:endParaRPr sz="1500"/>
          </a:p>
          <a:p>
            <a:pPr indent="-323850" lvl="0" marL="457200" rtl="0" algn="l">
              <a:spcBef>
                <a:spcPts val="0"/>
              </a:spcBef>
              <a:spcAft>
                <a:spcPts val="0"/>
              </a:spcAft>
              <a:buSzPts val="1500"/>
              <a:buChar char="●"/>
            </a:pPr>
            <a:r>
              <a:rPr lang="en" sz="1500"/>
              <a:t>I would also ask them a question like if they have ever watched a film or read, that they think that they belong in this group.</a:t>
            </a:r>
            <a:endParaRPr sz="1500"/>
          </a:p>
          <a:p>
            <a:pPr indent="-311150" lvl="0" marL="457200" rtl="0" algn="l">
              <a:spcBef>
                <a:spcPts val="0"/>
              </a:spcBef>
              <a:spcAft>
                <a:spcPts val="0"/>
              </a:spcAft>
              <a:buSzPts val="1300"/>
              <a:buChar char="●"/>
            </a:pPr>
            <a:r>
              <a:rPr lang="en"/>
              <a:t> </a:t>
            </a:r>
            <a:r>
              <a:rPr lang="en" sz="1500"/>
              <a:t>I would also have them maybe brainstorm on a piece of paper where </a:t>
            </a:r>
            <a:r>
              <a:rPr lang="en" sz="1500"/>
              <a:t>they've</a:t>
            </a:r>
            <a:r>
              <a:rPr lang="en" sz="1500"/>
              <a:t> had an </a:t>
            </a:r>
            <a:r>
              <a:rPr lang="en" sz="1500"/>
              <a:t>experience</a:t>
            </a:r>
            <a:r>
              <a:rPr lang="en" sz="1500"/>
              <a:t> that they have had of maturity. </a:t>
            </a:r>
            <a:endParaRPr sz="150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4" name="Shape 164"/>
        <p:cNvGrpSpPr/>
        <p:nvPr/>
      </p:nvGrpSpPr>
      <p:grpSpPr>
        <a:xfrm>
          <a:off x="0" y="0"/>
          <a:ext cx="0" cy="0"/>
          <a:chOff x="0" y="0"/>
          <a:chExt cx="0" cy="0"/>
        </a:xfrm>
      </p:grpSpPr>
      <p:sp>
        <p:nvSpPr>
          <p:cNvPr id="165" name="Google Shape;165;p18"/>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Presenting the Novel:</a:t>
            </a:r>
            <a:endParaRPr/>
          </a:p>
        </p:txBody>
      </p:sp>
      <p:sp>
        <p:nvSpPr>
          <p:cNvPr id="166" name="Google Shape;166;p18"/>
          <p:cNvSpPr txBox="1"/>
          <p:nvPr>
            <p:ph idx="1" type="body"/>
          </p:nvPr>
        </p:nvSpPr>
        <p:spPr>
          <a:xfrm>
            <a:off x="623450" y="955975"/>
            <a:ext cx="7713000" cy="3522900"/>
          </a:xfrm>
          <a:prstGeom prst="rect">
            <a:avLst/>
          </a:prstGeom>
        </p:spPr>
        <p:txBody>
          <a:bodyPr anchorCtr="0" anchor="t" bIns="91425" lIns="91425" spcFirstLastPara="1" rIns="91425" wrap="square" tIns="91425">
            <a:normAutofit/>
          </a:bodyPr>
          <a:lstStyle/>
          <a:p>
            <a:pPr indent="-323850" lvl="0" marL="457200" rtl="0" algn="l">
              <a:spcBef>
                <a:spcPts val="0"/>
              </a:spcBef>
              <a:spcAft>
                <a:spcPts val="0"/>
              </a:spcAft>
              <a:buSzPts val="1500"/>
              <a:buChar char="●"/>
            </a:pPr>
            <a:r>
              <a:rPr lang="en" sz="1500"/>
              <a:t>I Decided to chose this Novel because it is a great example</a:t>
            </a:r>
            <a:endParaRPr sz="1500"/>
          </a:p>
          <a:p>
            <a:pPr indent="0" lvl="0" marL="0" rtl="0" algn="l">
              <a:spcBef>
                <a:spcPts val="1200"/>
              </a:spcBef>
              <a:spcAft>
                <a:spcPts val="0"/>
              </a:spcAft>
              <a:buNone/>
            </a:pPr>
            <a:r>
              <a:rPr lang="en" sz="1500"/>
              <a:t>o</a:t>
            </a:r>
            <a:r>
              <a:rPr lang="en" sz="1500"/>
              <a:t>f a little girl who is understanding the way her mother is and she </a:t>
            </a:r>
            <a:endParaRPr sz="1500"/>
          </a:p>
          <a:p>
            <a:pPr indent="0" lvl="0" marL="0" rtl="0" algn="l">
              <a:spcBef>
                <a:spcPts val="1200"/>
              </a:spcBef>
              <a:spcAft>
                <a:spcPts val="0"/>
              </a:spcAft>
              <a:buNone/>
            </a:pPr>
            <a:r>
              <a:rPr lang="en" sz="1500"/>
              <a:t>w</a:t>
            </a:r>
            <a:r>
              <a:rPr lang="en" sz="1500"/>
              <a:t>ants that her relationship to grow. </a:t>
            </a:r>
            <a:endParaRPr sz="1500"/>
          </a:p>
          <a:p>
            <a:pPr indent="-323850" lvl="0" marL="457200" rtl="0" algn="l">
              <a:spcBef>
                <a:spcPts val="1200"/>
              </a:spcBef>
              <a:spcAft>
                <a:spcPts val="0"/>
              </a:spcAft>
              <a:buSzPts val="1500"/>
              <a:buChar char="●"/>
            </a:pPr>
            <a:r>
              <a:rPr lang="en" sz="1500"/>
              <a:t>This novel is about Coming-of-age and for these little girl </a:t>
            </a:r>
            <a:endParaRPr sz="1500"/>
          </a:p>
          <a:p>
            <a:pPr indent="0" lvl="0" marL="457200" rtl="0" algn="l">
              <a:spcBef>
                <a:spcPts val="1200"/>
              </a:spcBef>
              <a:spcAft>
                <a:spcPts val="0"/>
              </a:spcAft>
              <a:buNone/>
            </a:pPr>
            <a:r>
              <a:rPr lang="en" sz="1500"/>
              <a:t>t</a:t>
            </a:r>
            <a:r>
              <a:rPr lang="en" sz="1500"/>
              <a:t>o be able to find her voice </a:t>
            </a:r>
            <a:r>
              <a:rPr lang="en" sz="1500"/>
              <a:t>however</a:t>
            </a:r>
            <a:r>
              <a:rPr lang="en" sz="1500"/>
              <a:t> it is. </a:t>
            </a:r>
            <a:endParaRPr sz="1500"/>
          </a:p>
          <a:p>
            <a:pPr indent="-323850" lvl="0" marL="457200" rtl="0" algn="l">
              <a:spcBef>
                <a:spcPts val="1200"/>
              </a:spcBef>
              <a:spcAft>
                <a:spcPts val="0"/>
              </a:spcAft>
              <a:buSzPts val="1500"/>
              <a:buChar char="●"/>
            </a:pPr>
            <a:r>
              <a:rPr lang="en" sz="1500"/>
              <a:t>Ximora Eventually finds herself and her voice has she grows </a:t>
            </a:r>
            <a:endParaRPr sz="1500"/>
          </a:p>
          <a:p>
            <a:pPr indent="0" lvl="0" marL="457200" rtl="0" algn="l">
              <a:spcBef>
                <a:spcPts val="1200"/>
              </a:spcBef>
              <a:spcAft>
                <a:spcPts val="1200"/>
              </a:spcAft>
              <a:buNone/>
            </a:pPr>
            <a:r>
              <a:rPr lang="en" sz="1500"/>
              <a:t>Up and realizes that writing poetry </a:t>
            </a:r>
            <a:r>
              <a:rPr lang="en" sz="1500"/>
              <a:t>it's</a:t>
            </a:r>
            <a:r>
              <a:rPr lang="en" sz="1500"/>
              <a:t> what makes her happy. </a:t>
            </a:r>
            <a:endParaRPr sz="1500"/>
          </a:p>
        </p:txBody>
      </p:sp>
      <p:pic>
        <p:nvPicPr>
          <p:cNvPr id="167" name="Google Shape;167;p18"/>
          <p:cNvPicPr preferRelativeResize="0"/>
          <p:nvPr/>
        </p:nvPicPr>
        <p:blipFill>
          <a:blip r:embed="rId3">
            <a:alphaModFix/>
          </a:blip>
          <a:stretch>
            <a:fillRect/>
          </a:stretch>
        </p:blipFill>
        <p:spPr>
          <a:xfrm>
            <a:off x="6255325" y="1007925"/>
            <a:ext cx="2081075" cy="3470825"/>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1" name="Shape 171"/>
        <p:cNvGrpSpPr/>
        <p:nvPr/>
      </p:nvGrpSpPr>
      <p:grpSpPr>
        <a:xfrm>
          <a:off x="0" y="0"/>
          <a:ext cx="0" cy="0"/>
          <a:chOff x="0" y="0"/>
          <a:chExt cx="0" cy="0"/>
        </a:xfrm>
      </p:grpSpPr>
      <p:sp>
        <p:nvSpPr>
          <p:cNvPr id="172" name="Google Shape;172;p19"/>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Working With the Novel:</a:t>
            </a:r>
            <a:endParaRPr/>
          </a:p>
        </p:txBody>
      </p:sp>
      <p:sp>
        <p:nvSpPr>
          <p:cNvPr id="173" name="Google Shape;173;p19"/>
          <p:cNvSpPr txBox="1"/>
          <p:nvPr>
            <p:ph idx="1" type="body"/>
          </p:nvPr>
        </p:nvSpPr>
        <p:spPr>
          <a:xfrm>
            <a:off x="1080650" y="1028700"/>
            <a:ext cx="7554300" cy="3450000"/>
          </a:xfrm>
          <a:prstGeom prst="rect">
            <a:avLst/>
          </a:prstGeom>
        </p:spPr>
        <p:txBody>
          <a:bodyPr anchorCtr="0" anchor="t" bIns="91425" lIns="91425" spcFirstLastPara="1" rIns="91425" wrap="square" tIns="91425">
            <a:normAutofit/>
          </a:bodyPr>
          <a:lstStyle/>
          <a:p>
            <a:pPr indent="-323850" lvl="0" marL="457200" rtl="0" algn="l">
              <a:spcBef>
                <a:spcPts val="0"/>
              </a:spcBef>
              <a:spcAft>
                <a:spcPts val="0"/>
              </a:spcAft>
              <a:buSzPts val="1500"/>
              <a:buChar char="●"/>
            </a:pPr>
            <a:r>
              <a:rPr lang="en" sz="1500"/>
              <a:t>When presenting to the novel to the class, we would work in class reading the book and maybe assigning to read the novel at home. </a:t>
            </a:r>
            <a:endParaRPr sz="1500"/>
          </a:p>
          <a:p>
            <a:pPr indent="-323850" lvl="0" marL="457200" rtl="0" algn="l">
              <a:spcBef>
                <a:spcPts val="0"/>
              </a:spcBef>
              <a:spcAft>
                <a:spcPts val="0"/>
              </a:spcAft>
              <a:buSzPts val="1500"/>
              <a:buChar char="●"/>
            </a:pPr>
            <a:r>
              <a:rPr lang="en" sz="1500"/>
              <a:t>As we work through the text I would focus on presenting the </a:t>
            </a:r>
            <a:r>
              <a:rPr lang="en" sz="1500"/>
              <a:t>Character</a:t>
            </a:r>
            <a:r>
              <a:rPr lang="en" sz="1500"/>
              <a:t> Ximora and how she goes through her journey and discovers the slam of poetry. Also she explores the themes such has how important is family and religion and the dynamics of expression has a young latina girl. </a:t>
            </a:r>
            <a:endParaRPr sz="1500"/>
          </a:p>
          <a:p>
            <a:pPr indent="-323850" lvl="0" marL="457200" rtl="0" algn="l">
              <a:spcBef>
                <a:spcPts val="0"/>
              </a:spcBef>
              <a:spcAft>
                <a:spcPts val="0"/>
              </a:spcAft>
              <a:buSzPts val="1500"/>
              <a:buChar char="●"/>
            </a:pPr>
            <a:r>
              <a:rPr lang="en" sz="1500"/>
              <a:t>I would also use some of the poems that are in the book to engage my students and ask them questions about </a:t>
            </a:r>
            <a:r>
              <a:rPr lang="en" sz="1500"/>
              <a:t>experiences</a:t>
            </a:r>
            <a:r>
              <a:rPr lang="en" sz="1500"/>
              <a:t> of identity and when they have had moments of coming-of-age. </a:t>
            </a:r>
            <a:endParaRPr sz="1500"/>
          </a:p>
          <a:p>
            <a:pPr indent="-323850" lvl="0" marL="457200" rtl="0" algn="l">
              <a:spcBef>
                <a:spcPts val="0"/>
              </a:spcBef>
              <a:spcAft>
                <a:spcPts val="0"/>
              </a:spcAft>
              <a:buSzPts val="1500"/>
              <a:buChar char="●"/>
            </a:pPr>
            <a:r>
              <a:rPr lang="en" sz="1500"/>
              <a:t>I would also give them a paper of homework when reading a few pages each night i’ll like my students to write a few sentences of what they understood for each reading section they read. </a:t>
            </a:r>
            <a:endParaRPr sz="150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7" name="Shape 177"/>
        <p:cNvGrpSpPr/>
        <p:nvPr/>
      </p:nvGrpSpPr>
      <p:grpSpPr>
        <a:xfrm>
          <a:off x="0" y="0"/>
          <a:ext cx="0" cy="0"/>
          <a:chOff x="0" y="0"/>
          <a:chExt cx="0" cy="0"/>
        </a:xfrm>
      </p:grpSpPr>
      <p:sp>
        <p:nvSpPr>
          <p:cNvPr id="178" name="Google Shape;178;p20"/>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To End the Unit: </a:t>
            </a:r>
            <a:endParaRPr/>
          </a:p>
        </p:txBody>
      </p:sp>
      <p:sp>
        <p:nvSpPr>
          <p:cNvPr id="179" name="Google Shape;179;p20"/>
          <p:cNvSpPr txBox="1"/>
          <p:nvPr>
            <p:ph idx="1" type="body"/>
          </p:nvPr>
        </p:nvSpPr>
        <p:spPr>
          <a:xfrm>
            <a:off x="665025" y="987125"/>
            <a:ext cx="8084100" cy="3491700"/>
          </a:xfrm>
          <a:prstGeom prst="rect">
            <a:avLst/>
          </a:prstGeom>
        </p:spPr>
        <p:txBody>
          <a:bodyPr anchorCtr="0" anchor="t" bIns="91425" lIns="91425" spcFirstLastPara="1" rIns="91425" wrap="square" tIns="91425">
            <a:normAutofit/>
          </a:bodyPr>
          <a:lstStyle/>
          <a:p>
            <a:pPr indent="-311150" lvl="0" marL="457200" rtl="0" algn="l">
              <a:spcBef>
                <a:spcPts val="0"/>
              </a:spcBef>
              <a:spcAft>
                <a:spcPts val="0"/>
              </a:spcAft>
              <a:buSzPts val="1300"/>
              <a:buChar char="●"/>
            </a:pPr>
            <a:r>
              <a:rPr lang="en"/>
              <a:t>To finish the unit off, I would give my students two essay prompts and its </a:t>
            </a:r>
            <a:endParaRPr/>
          </a:p>
          <a:p>
            <a:pPr indent="0" lvl="0" marL="0" rtl="0" algn="l">
              <a:spcBef>
                <a:spcPts val="1200"/>
              </a:spcBef>
              <a:spcAft>
                <a:spcPts val="0"/>
              </a:spcAft>
              <a:buNone/>
            </a:pPr>
            <a:r>
              <a:rPr lang="en"/>
              <a:t>For them to decide which essay they chose to do.  First they will have to write </a:t>
            </a:r>
            <a:endParaRPr/>
          </a:p>
          <a:p>
            <a:pPr indent="0" lvl="0" marL="0" rtl="0" algn="l">
              <a:spcBef>
                <a:spcPts val="1200"/>
              </a:spcBef>
              <a:spcAft>
                <a:spcPts val="0"/>
              </a:spcAft>
              <a:buNone/>
            </a:pPr>
            <a:r>
              <a:rPr lang="en"/>
              <a:t>a</a:t>
            </a:r>
            <a:r>
              <a:rPr lang="en"/>
              <a:t>bout their trauma and how they have been </a:t>
            </a:r>
            <a:r>
              <a:rPr lang="en"/>
              <a:t>traumatized</a:t>
            </a:r>
            <a:r>
              <a:rPr lang="en"/>
              <a:t> before in </a:t>
            </a:r>
            <a:r>
              <a:rPr lang="en"/>
              <a:t>their</a:t>
            </a:r>
            <a:r>
              <a:rPr lang="en"/>
              <a:t> </a:t>
            </a:r>
            <a:r>
              <a:rPr lang="en"/>
              <a:t>lives</a:t>
            </a:r>
            <a:endParaRPr/>
          </a:p>
          <a:p>
            <a:pPr indent="0" lvl="0" marL="0" rtl="0" algn="l">
              <a:spcBef>
                <a:spcPts val="1200"/>
              </a:spcBef>
              <a:spcAft>
                <a:spcPts val="0"/>
              </a:spcAft>
              <a:buNone/>
            </a:pPr>
            <a:r>
              <a:rPr lang="en"/>
              <a:t>a</a:t>
            </a:r>
            <a:r>
              <a:rPr lang="en"/>
              <a:t>nd how that has helped them to grow and mature has a young person. </a:t>
            </a:r>
            <a:endParaRPr/>
          </a:p>
          <a:p>
            <a:pPr indent="-311150" lvl="0" marL="457200" rtl="0" algn="l">
              <a:spcBef>
                <a:spcPts val="1200"/>
              </a:spcBef>
              <a:spcAft>
                <a:spcPts val="0"/>
              </a:spcAft>
              <a:buSzPts val="1300"/>
              <a:buChar char="●"/>
            </a:pPr>
            <a:r>
              <a:rPr lang="en"/>
              <a:t>The second option will be on the novel how they liked the novel and how they </a:t>
            </a:r>
            <a:endParaRPr/>
          </a:p>
          <a:p>
            <a:pPr indent="0" lvl="0" marL="0" rtl="0" algn="l">
              <a:spcBef>
                <a:spcPts val="1200"/>
              </a:spcBef>
              <a:spcAft>
                <a:spcPts val="1200"/>
              </a:spcAft>
              <a:buNone/>
            </a:pPr>
            <a:r>
              <a:rPr lang="en"/>
              <a:t>Can relate it to themselves, and </a:t>
            </a:r>
            <a:r>
              <a:rPr lang="en"/>
              <a:t>experiences</a:t>
            </a:r>
            <a:r>
              <a:rPr lang="en"/>
              <a:t> that they have had in the past. </a:t>
            </a:r>
            <a:endParaRPr/>
          </a:p>
        </p:txBody>
      </p:sp>
      <p:pic>
        <p:nvPicPr>
          <p:cNvPr id="180" name="Google Shape;180;p20"/>
          <p:cNvPicPr preferRelativeResize="0"/>
          <p:nvPr/>
        </p:nvPicPr>
        <p:blipFill>
          <a:blip r:embed="rId3">
            <a:alphaModFix/>
          </a:blip>
          <a:stretch>
            <a:fillRect/>
          </a:stretch>
        </p:blipFill>
        <p:spPr>
          <a:xfrm>
            <a:off x="6764475" y="987125"/>
            <a:ext cx="1984650" cy="2067800"/>
          </a:xfrm>
          <a:prstGeom prst="rect">
            <a:avLst/>
          </a:prstGeom>
          <a:noFill/>
          <a:ln>
            <a:noFill/>
          </a:ln>
        </p:spPr>
      </p:pic>
      <p:pic>
        <p:nvPicPr>
          <p:cNvPr id="181" name="Google Shape;181;p20"/>
          <p:cNvPicPr preferRelativeResize="0"/>
          <p:nvPr/>
        </p:nvPicPr>
        <p:blipFill>
          <a:blip r:embed="rId4">
            <a:alphaModFix/>
          </a:blip>
          <a:stretch>
            <a:fillRect/>
          </a:stretch>
        </p:blipFill>
        <p:spPr>
          <a:xfrm>
            <a:off x="6583800" y="3054925"/>
            <a:ext cx="2165325" cy="1423900"/>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5" name="Shape 185"/>
        <p:cNvGrpSpPr/>
        <p:nvPr/>
      </p:nvGrpSpPr>
      <p:grpSpPr>
        <a:xfrm>
          <a:off x="0" y="0"/>
          <a:ext cx="0" cy="0"/>
          <a:chOff x="0" y="0"/>
          <a:chExt cx="0" cy="0"/>
        </a:xfrm>
      </p:grpSpPr>
      <p:sp>
        <p:nvSpPr>
          <p:cNvPr id="186" name="Google Shape;186;p21"/>
          <p:cNvSpPr txBox="1"/>
          <p:nvPr>
            <p:ph idx="1" type="body"/>
          </p:nvPr>
        </p:nvSpPr>
        <p:spPr>
          <a:xfrm>
            <a:off x="812725" y="1736600"/>
            <a:ext cx="6936000" cy="835200"/>
          </a:xfrm>
          <a:prstGeom prst="rect">
            <a:avLst/>
          </a:prstGeom>
        </p:spPr>
        <p:txBody>
          <a:bodyPr anchorCtr="0" anchor="ctr" bIns="91425" lIns="91425" spcFirstLastPara="1" rIns="91425" wrap="square" tIns="91425">
            <a:normAutofit/>
          </a:bodyPr>
          <a:lstStyle/>
          <a:p>
            <a:pPr indent="0" lvl="0" marL="0" rtl="0" algn="l">
              <a:spcBef>
                <a:spcPts val="0"/>
              </a:spcBef>
              <a:spcAft>
                <a:spcPts val="0"/>
              </a:spcAft>
              <a:buNone/>
            </a:pPr>
            <a:r>
              <a:rPr lang="en" sz="2100"/>
              <a:t>Thank You!</a:t>
            </a:r>
            <a:endParaRPr sz="2100"/>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Focus">
  <a:themeElements>
    <a:clrScheme name="Focus">
      <a:dk1>
        <a:srgbClr val="1B212C"/>
      </a:dk1>
      <a:lt1>
        <a:srgbClr val="FFFFFF"/>
      </a:lt1>
      <a:dk2>
        <a:srgbClr val="D9D9D9"/>
      </a:dk2>
      <a:lt2>
        <a:srgbClr val="82C7A5"/>
      </a:lt2>
      <a:accent1>
        <a:srgbClr val="0145AC"/>
      </a:accent1>
      <a:accent2>
        <a:srgbClr val="EECE1A"/>
      </a:accent2>
      <a:accent3>
        <a:srgbClr val="4E5567"/>
      </a:accent3>
      <a:accent4>
        <a:srgbClr val="F4D6AD"/>
      </a:accent4>
      <a:accent5>
        <a:srgbClr val="7890CD"/>
      </a:accent5>
      <a:accent6>
        <a:srgbClr val="F15E22"/>
      </a:accent6>
      <a:hlink>
        <a:srgbClr val="7890CD"/>
      </a:hlink>
      <a:folHlink>
        <a:srgbClr val="7890C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