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Lobster"/>
      <p:regular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Lobster-regular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We’re All Mad Here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Ending the Stigma Around Mental Illness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5606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067950" y="1271625"/>
            <a:ext cx="39210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Statistics are showing that more and more students are experiencing mental illness yet schools still fail to address the issue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Schools talk about sex ed, drug and alcohol awareness, and physical health but not mental health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only time mental health is brought up, perpetuates the fear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“Good teachers save lives”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125250" y="229450"/>
            <a:ext cx="3806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Rational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660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Launching the Unit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00" y="1193375"/>
            <a:ext cx="1029900" cy="12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975" y="2078049"/>
            <a:ext cx="1129524" cy="14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185275" y="-929900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790425" y="1119775"/>
            <a:ext cx="3626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does mental illness look like?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675" y="3156776"/>
            <a:ext cx="1335350" cy="18498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671100" y="2238600"/>
            <a:ext cx="38064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Respecting Others’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Beliefs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5749875" y="4150400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Journals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025" y="1815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The Unit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125"/>
            <a:ext cx="3918330" cy="39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838" y="1167525"/>
            <a:ext cx="3918330" cy="39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675" y="1167525"/>
            <a:ext cx="3918330" cy="39139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 rot="-2700000">
            <a:off x="-306142" y="2763307"/>
            <a:ext cx="4680481" cy="40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“The Yellow Wallpaper”</a:t>
            </a:r>
          </a:p>
        </p:txBody>
      </p:sp>
      <p:sp>
        <p:nvSpPr>
          <p:cNvPr id="84" name="Shape 84"/>
          <p:cNvSpPr txBox="1"/>
          <p:nvPr/>
        </p:nvSpPr>
        <p:spPr>
          <a:xfrm rot="-2700000">
            <a:off x="2838706" y="2572297"/>
            <a:ext cx="4099239" cy="92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Individual YA Novels</a:t>
            </a:r>
          </a:p>
        </p:txBody>
      </p:sp>
      <p:sp>
        <p:nvSpPr>
          <p:cNvPr id="85" name="Shape 85"/>
          <p:cNvSpPr txBox="1"/>
          <p:nvPr/>
        </p:nvSpPr>
        <p:spPr>
          <a:xfrm rot="-2700000">
            <a:off x="5746533" y="2606013"/>
            <a:ext cx="3217619" cy="856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Final Paper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03200" y="2280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Reflection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348350"/>
            <a:ext cx="6042600" cy="322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Wrap up the unit as a class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Information on where to seek help will be provided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Stress an open-door policy school-wide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275" y="135400"/>
            <a:ext cx="2124725" cy="48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