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png"/><Relationship Id="rId4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Relationship Id="rId4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451" y="-1"/>
            <a:ext cx="511103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>
            <p:ph idx="1" type="subTitle"/>
          </p:nvPr>
        </p:nvSpPr>
        <p:spPr>
          <a:xfrm>
            <a:off x="312650" y="30320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Hero’s Journey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151625" y="445025"/>
            <a:ext cx="793200" cy="193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Image Source https://strayedwild.wordpress.com/the-heros-journey/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3064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Beowulf and the Hero’s Journey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79159"/>
            <a:ext cx="9144001" cy="3013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1324"/>
            <a:ext cx="9143998" cy="302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2939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Art/Story Board provided by Rebecca Ray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http://www.storyboardthat.com/teacher-guide/beowulf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71158"/>
            <a:ext cx="9143999" cy="3001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151625" y="4128800"/>
            <a:ext cx="1644600" cy="86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</a:rPr>
              <a:t>Image Source https://paradelle.wordpress.com/tag/heros-journey/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417325" y="58325"/>
            <a:ext cx="5415000" cy="492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418" y="0"/>
            <a:ext cx="335756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3825" y="-2377"/>
            <a:ext cx="3357549" cy="514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2464200" cy="381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Failing to Answer the Call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King Minos’s mistake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986300" y="3996175"/>
            <a:ext cx="18459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Image source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http://animal-dream.com/minotaur.html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0036" y="0"/>
            <a:ext cx="342392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900" y="0"/>
            <a:ext cx="3359625" cy="509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4451" y="0"/>
            <a:ext cx="335961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