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9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11/26/16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11/26/16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interest.com/explore/blackout-poetry/" TargetMode="Externa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Poetry Unit of Study</a:t>
            </a:r>
            <a:endParaRPr lang="en-US" dirty="0"/>
          </a:p>
        </p:txBody>
      </p:sp>
      <p:sp>
        <p:nvSpPr>
          <p:cNvPr id="3" name="Subtitle 2"/>
          <p:cNvSpPr>
            <a:spLocks noGrp="1"/>
          </p:cNvSpPr>
          <p:nvPr>
            <p:ph type="subTitle" idx="1"/>
          </p:nvPr>
        </p:nvSpPr>
        <p:spPr/>
        <p:txBody>
          <a:bodyPr/>
          <a:lstStyle/>
          <a:p>
            <a:r>
              <a:rPr lang="en-US" dirty="0" smtClean="0"/>
              <a:t>Malorie Allen</a:t>
            </a:r>
            <a:endParaRPr lang="en-US" dirty="0"/>
          </a:p>
        </p:txBody>
      </p:sp>
    </p:spTree>
    <p:extLst>
      <p:ext uri="{BB962C8B-B14F-4D97-AF65-F5344CB8AC3E}">
        <p14:creationId xmlns:p14="http://schemas.microsoft.com/office/powerpoint/2010/main" val="315320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5" cy="1492624"/>
          </a:xfrm>
        </p:spPr>
        <p:txBody>
          <a:bodyPr/>
          <a:lstStyle/>
          <a:p>
            <a:r>
              <a:rPr lang="en-US" i="1" dirty="0" smtClean="0"/>
              <a:t>Introduction to Poetry</a:t>
            </a:r>
            <a:r>
              <a:rPr lang="en-US" dirty="0" smtClean="0"/>
              <a:t/>
            </a:r>
            <a:br>
              <a:rPr lang="en-US" dirty="0" smtClean="0"/>
            </a:br>
            <a:r>
              <a:rPr lang="en-US" dirty="0" smtClean="0"/>
              <a:t>by Billy </a:t>
            </a:r>
            <a:r>
              <a:rPr lang="en-US" dirty="0" smtClean="0"/>
              <a:t>Collins</a:t>
            </a:r>
            <a:endParaRPr lang="en-US" i="1" dirty="0"/>
          </a:p>
        </p:txBody>
      </p:sp>
      <p:pic>
        <p:nvPicPr>
          <p:cNvPr id="8" name="Content Placeholder 7" descr="introduction to poetr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0930" r="-83837"/>
          <a:stretch/>
        </p:blipFill>
        <p:spPr>
          <a:xfrm>
            <a:off x="549275" y="1600200"/>
            <a:ext cx="8042275" cy="4343400"/>
          </a:xfrm>
        </p:spPr>
      </p:pic>
      <p:sp>
        <p:nvSpPr>
          <p:cNvPr id="10" name="TextBox 9"/>
          <p:cNvSpPr txBox="1"/>
          <p:nvPr/>
        </p:nvSpPr>
        <p:spPr>
          <a:xfrm>
            <a:off x="549275" y="6208356"/>
            <a:ext cx="8042275" cy="649643"/>
          </a:xfrm>
          <a:prstGeom prst="rect">
            <a:avLst/>
          </a:prstGeom>
          <a:noFill/>
        </p:spPr>
        <p:txBody>
          <a:bodyPr wrap="square" rtlCol="0">
            <a:spAutoFit/>
          </a:bodyPr>
          <a:lstStyle/>
          <a:p>
            <a:r>
              <a:rPr lang="en-US" dirty="0"/>
              <a:t>http://</a:t>
            </a:r>
            <a:r>
              <a:rPr lang="en-US" dirty="0" err="1"/>
              <a:t>poetrysociety.org.uk</a:t>
            </a:r>
            <a:r>
              <a:rPr lang="en-US" dirty="0"/>
              <a:t>/</a:t>
            </a:r>
            <a:r>
              <a:rPr lang="en-US" dirty="0" err="1"/>
              <a:t>wp</a:t>
            </a:r>
            <a:r>
              <a:rPr lang="en-US" dirty="0"/>
              <a:t>-content/uploads/2015/03/</a:t>
            </a:r>
            <a:r>
              <a:rPr lang="en-US" dirty="0" err="1"/>
              <a:t>PSPosters-Collins.jpg</a:t>
            </a:r>
            <a:endParaRPr lang="en-US" dirty="0"/>
          </a:p>
        </p:txBody>
      </p:sp>
    </p:spTree>
    <p:extLst>
      <p:ext uri="{BB962C8B-B14F-4D97-AF65-F5344CB8AC3E}">
        <p14:creationId xmlns:p14="http://schemas.microsoft.com/office/powerpoint/2010/main" val="336912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Out Poetry</a:t>
            </a:r>
            <a:endParaRPr lang="en-US" dirty="0"/>
          </a:p>
        </p:txBody>
      </p:sp>
      <p:sp>
        <p:nvSpPr>
          <p:cNvPr id="3" name="Content Placeholder 2"/>
          <p:cNvSpPr>
            <a:spLocks noGrp="1"/>
          </p:cNvSpPr>
          <p:nvPr>
            <p:ph idx="1"/>
          </p:nvPr>
        </p:nvSpPr>
        <p:spPr/>
        <p:txBody>
          <a:bodyPr/>
          <a:lstStyle/>
          <a:p>
            <a:r>
              <a:rPr lang="en-US" dirty="0">
                <a:hlinkClick r:id="rId2"/>
              </a:rPr>
              <a:t>https://www.pinterest.com/explore/blackout-poetry</a:t>
            </a:r>
            <a:r>
              <a:rPr lang="en-US" dirty="0" smtClean="0">
                <a:hlinkClick r:id="rId2"/>
              </a:rPr>
              <a:t>/</a:t>
            </a:r>
            <a:endParaRPr lang="en-US" dirty="0" smtClean="0"/>
          </a:p>
          <a:p>
            <a:endParaRPr lang="en-US" dirty="0"/>
          </a:p>
        </p:txBody>
      </p:sp>
      <p:pic>
        <p:nvPicPr>
          <p:cNvPr id="4" name="Picture 3" descr="blackout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27" y="2203203"/>
            <a:ext cx="3175407" cy="4418273"/>
          </a:xfrm>
          <a:prstGeom prst="rect">
            <a:avLst/>
          </a:prstGeom>
        </p:spPr>
      </p:pic>
    </p:spTree>
    <p:extLst>
      <p:ext uri="{BB962C8B-B14F-4D97-AF65-F5344CB8AC3E}">
        <p14:creationId xmlns:p14="http://schemas.microsoft.com/office/powerpoint/2010/main" val="113811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Frost</a:t>
            </a:r>
            <a:endParaRPr lang="en-US" dirty="0"/>
          </a:p>
        </p:txBody>
      </p:sp>
      <p:pic>
        <p:nvPicPr>
          <p:cNvPr id="4" name="Content Placeholder 3" descr="fire and ice.jpeg"/>
          <p:cNvPicPr>
            <a:picLocks noGrp="1" noChangeAspect="1"/>
          </p:cNvPicPr>
          <p:nvPr>
            <p:ph idx="1"/>
          </p:nvPr>
        </p:nvPicPr>
        <p:blipFill>
          <a:blip r:embed="rId2">
            <a:extLst>
              <a:ext uri="{28A0092B-C50C-407E-A947-70E740481C1C}">
                <a14:useLocalDpi xmlns:a14="http://schemas.microsoft.com/office/drawing/2010/main" val="0"/>
              </a:ext>
            </a:extLst>
          </a:blip>
          <a:srcRect t="1779" b="1779"/>
          <a:stretch>
            <a:fillRect/>
          </a:stretch>
        </p:blipFill>
        <p:spPr/>
      </p:pic>
      <p:sp>
        <p:nvSpPr>
          <p:cNvPr id="6" name="TextBox 5"/>
          <p:cNvSpPr txBox="1"/>
          <p:nvPr/>
        </p:nvSpPr>
        <p:spPr>
          <a:xfrm>
            <a:off x="917340" y="6184840"/>
            <a:ext cx="7674211" cy="369332"/>
          </a:xfrm>
          <a:prstGeom prst="rect">
            <a:avLst/>
          </a:prstGeom>
          <a:noFill/>
        </p:spPr>
        <p:txBody>
          <a:bodyPr wrap="square" rtlCol="0">
            <a:spAutoFit/>
          </a:bodyPr>
          <a:lstStyle/>
          <a:p>
            <a:r>
              <a:rPr lang="en-US" dirty="0"/>
              <a:t>https://</a:t>
            </a:r>
            <a:r>
              <a:rPr lang="en-US" dirty="0" err="1"/>
              <a:t>www.youtube.com</a:t>
            </a:r>
            <a:r>
              <a:rPr lang="en-US" dirty="0"/>
              <a:t>/</a:t>
            </a:r>
            <a:r>
              <a:rPr lang="en-US" dirty="0" err="1"/>
              <a:t>watch?v</a:t>
            </a:r>
            <a:r>
              <a:rPr lang="en-US" dirty="0"/>
              <a:t>=89dSwSmG6ks</a:t>
            </a:r>
          </a:p>
        </p:txBody>
      </p:sp>
    </p:spTree>
    <p:extLst>
      <p:ext uri="{BB962C8B-B14F-4D97-AF65-F5344CB8AC3E}">
        <p14:creationId xmlns:p14="http://schemas.microsoft.com/office/powerpoint/2010/main" val="70711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Frost</a:t>
            </a:r>
            <a:endParaRPr lang="en-US" dirty="0"/>
          </a:p>
        </p:txBody>
      </p:sp>
      <p:pic>
        <p:nvPicPr>
          <p:cNvPr id="4" name="Content Placeholder 3" descr="the road not taken.jpeg"/>
          <p:cNvPicPr>
            <a:picLocks noGrp="1" noChangeAspect="1"/>
          </p:cNvPicPr>
          <p:nvPr>
            <p:ph idx="1"/>
          </p:nvPr>
        </p:nvPicPr>
        <p:blipFill>
          <a:blip r:embed="rId2">
            <a:extLst>
              <a:ext uri="{28A0092B-C50C-407E-A947-70E740481C1C}">
                <a14:useLocalDpi xmlns:a14="http://schemas.microsoft.com/office/drawing/2010/main" val="0"/>
              </a:ext>
            </a:extLst>
          </a:blip>
          <a:srcRect l="-79125" r="-79125"/>
          <a:stretch>
            <a:fillRect/>
          </a:stretch>
        </p:blipFill>
        <p:spPr/>
      </p:pic>
      <p:sp>
        <p:nvSpPr>
          <p:cNvPr id="5" name="TextBox 4"/>
          <p:cNvSpPr txBox="1"/>
          <p:nvPr/>
        </p:nvSpPr>
        <p:spPr>
          <a:xfrm>
            <a:off x="917340" y="6231872"/>
            <a:ext cx="7674211" cy="369332"/>
          </a:xfrm>
          <a:prstGeom prst="rect">
            <a:avLst/>
          </a:prstGeom>
          <a:noFill/>
        </p:spPr>
        <p:txBody>
          <a:bodyPr wrap="square" rtlCol="0">
            <a:spAutoFit/>
          </a:bodyPr>
          <a:lstStyle/>
          <a:p>
            <a:r>
              <a:rPr lang="en-US" dirty="0"/>
              <a:t>https://</a:t>
            </a:r>
            <a:r>
              <a:rPr lang="en-US" dirty="0" err="1"/>
              <a:t>www.pinterest.com</a:t>
            </a:r>
            <a:r>
              <a:rPr lang="en-US" dirty="0"/>
              <a:t>/</a:t>
            </a:r>
            <a:r>
              <a:rPr lang="en-US" dirty="0" err="1"/>
              <a:t>ajnosecurb</a:t>
            </a:r>
            <a:r>
              <a:rPr lang="en-US" dirty="0"/>
              <a:t>/the-road-not-taken/</a:t>
            </a:r>
          </a:p>
        </p:txBody>
      </p:sp>
    </p:spTree>
    <p:extLst>
      <p:ext uri="{BB962C8B-B14F-4D97-AF65-F5344CB8AC3E}">
        <p14:creationId xmlns:p14="http://schemas.microsoft.com/office/powerpoint/2010/main" val="141595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a:t>
            </a:r>
            <a:endParaRPr lang="en-US" dirty="0"/>
          </a:p>
        </p:txBody>
      </p:sp>
      <p:sp>
        <p:nvSpPr>
          <p:cNvPr id="3" name="Content Placeholder 2"/>
          <p:cNvSpPr>
            <a:spLocks noGrp="1"/>
          </p:cNvSpPr>
          <p:nvPr>
            <p:ph idx="1"/>
          </p:nvPr>
        </p:nvSpPr>
        <p:spPr/>
        <p:txBody>
          <a:bodyPr>
            <a:normAutofit fontScale="92500"/>
          </a:bodyPr>
          <a:lstStyle/>
          <a:p>
            <a:r>
              <a:rPr lang="en-US" dirty="0"/>
              <a:t>The final will be composed of quotes from each poem we have discussed in the classroom and the students must identify the title, author, and poetic devices used in the particular poem. After they have identified the poems they will be asked to compare and contrast the two Robert Frost poems. The students must connect their ideas to the overall theme of the unit: different perspectives. Their response must be at least 1-2 pages in length and incorporate their new poetic vocabulary terms. Lastly the students will be given famous couplets from Shakespeare and asked to scan the couplets and label which ones are using iambic pentameter.  </a:t>
            </a:r>
          </a:p>
          <a:p>
            <a:endParaRPr lang="en-US" dirty="0"/>
          </a:p>
        </p:txBody>
      </p:sp>
    </p:spTree>
    <p:extLst>
      <p:ext uri="{BB962C8B-B14F-4D97-AF65-F5344CB8AC3E}">
        <p14:creationId xmlns:p14="http://schemas.microsoft.com/office/powerpoint/2010/main" val="917508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290</TotalTime>
  <Words>193</Words>
  <Application>Microsoft Macintosh PowerPoint</Application>
  <PresentationFormat>On-screen Show (4:3)</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Breeze</vt:lpstr>
      <vt:lpstr>Poetry Unit of Study</vt:lpstr>
      <vt:lpstr>Introduction to Poetry by Billy Collins</vt:lpstr>
      <vt:lpstr>Black Out Poetry</vt:lpstr>
      <vt:lpstr>Robert Frost</vt:lpstr>
      <vt:lpstr>Robert Frost</vt:lpstr>
      <vt:lpstr>Final Project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Unit of Study</dc:title>
  <dc:creator>malorie allen</dc:creator>
  <cp:lastModifiedBy>malorie allen</cp:lastModifiedBy>
  <cp:revision>6</cp:revision>
  <dcterms:created xsi:type="dcterms:W3CDTF">2016-11-25T04:00:00Z</dcterms:created>
  <dcterms:modified xsi:type="dcterms:W3CDTF">2016-11-27T04:37:50Z</dcterms:modified>
</cp:coreProperties>
</file>