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slide" Target="slides/slide15.xml"/><Relationship Id="rId6" Type="http://schemas.openxmlformats.org/officeDocument/2006/relationships/slide" Target="slides/slide2.xml"/><Relationship Id="rId18" Type="http://schemas.openxmlformats.org/officeDocument/2006/relationships/slide" Target="slides/slide14.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400" cy="4114800"/>
          </a:xfrm>
          <a:prstGeom prst="rect">
            <a:avLst/>
          </a:prstGeom>
          <a:noFill/>
          <a:ln>
            <a:noFill/>
          </a:ln>
        </p:spPr>
        <p:txBody>
          <a:bodyPr anchorCtr="0" anchor="t" bIns="91425" lIns="91425" rIns="91425" tIns="91425"/>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0" name="Shape 50"/>
        <p:cNvGrpSpPr/>
        <p:nvPr/>
      </p:nvGrpSpPr>
      <p:grpSpPr>
        <a:xfrm>
          <a:off x="0" y="0"/>
          <a:ext cx="0" cy="0"/>
          <a:chOff x="0" y="0"/>
          <a:chExt cx="0" cy="0"/>
        </a:xfrm>
      </p:grpSpPr>
      <p:sp>
        <p:nvSpPr>
          <p:cNvPr id="51" name="Shape 51"/>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p:spPr>
      </p:sp>
      <p:sp>
        <p:nvSpPr>
          <p:cNvPr id="52" name="Shape 52"/>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9" name="Shape 109"/>
        <p:cNvGrpSpPr/>
        <p:nvPr/>
      </p:nvGrpSpPr>
      <p:grpSpPr>
        <a:xfrm>
          <a:off x="0" y="0"/>
          <a:ext cx="0" cy="0"/>
          <a:chOff x="0" y="0"/>
          <a:chExt cx="0" cy="0"/>
        </a:xfrm>
      </p:grpSpPr>
      <p:sp>
        <p:nvSpPr>
          <p:cNvPr id="110" name="Shape 110"/>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11" name="Shape 111"/>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5" name="Shape 115"/>
        <p:cNvGrpSpPr/>
        <p:nvPr/>
      </p:nvGrpSpPr>
      <p:grpSpPr>
        <a:xfrm>
          <a:off x="0" y="0"/>
          <a:ext cx="0" cy="0"/>
          <a:chOff x="0" y="0"/>
          <a:chExt cx="0" cy="0"/>
        </a:xfrm>
      </p:grpSpPr>
      <p:sp>
        <p:nvSpPr>
          <p:cNvPr id="116" name="Shape 11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17" name="Shape 117"/>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1" name="Shape 121"/>
        <p:cNvGrpSpPr/>
        <p:nvPr/>
      </p:nvGrpSpPr>
      <p:grpSpPr>
        <a:xfrm>
          <a:off x="0" y="0"/>
          <a:ext cx="0" cy="0"/>
          <a:chOff x="0" y="0"/>
          <a:chExt cx="0" cy="0"/>
        </a:xfrm>
      </p:grpSpPr>
      <p:sp>
        <p:nvSpPr>
          <p:cNvPr id="122" name="Shape 12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23" name="Shape 123"/>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8" name="Shape 128"/>
        <p:cNvGrpSpPr/>
        <p:nvPr/>
      </p:nvGrpSpPr>
      <p:grpSpPr>
        <a:xfrm>
          <a:off x="0" y="0"/>
          <a:ext cx="0" cy="0"/>
          <a:chOff x="0" y="0"/>
          <a:chExt cx="0" cy="0"/>
        </a:xfrm>
      </p:grpSpPr>
      <p:sp>
        <p:nvSpPr>
          <p:cNvPr id="129" name="Shape 12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30" name="Shape 130"/>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5" name="Shape 135"/>
        <p:cNvGrpSpPr/>
        <p:nvPr/>
      </p:nvGrpSpPr>
      <p:grpSpPr>
        <a:xfrm>
          <a:off x="0" y="0"/>
          <a:ext cx="0" cy="0"/>
          <a:chOff x="0" y="0"/>
          <a:chExt cx="0" cy="0"/>
        </a:xfrm>
      </p:grpSpPr>
      <p:sp>
        <p:nvSpPr>
          <p:cNvPr id="136" name="Shape 13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37" name="Shape 137"/>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2" name="Shape 142"/>
        <p:cNvGrpSpPr/>
        <p:nvPr/>
      </p:nvGrpSpPr>
      <p:grpSpPr>
        <a:xfrm>
          <a:off x="0" y="0"/>
          <a:ext cx="0" cy="0"/>
          <a:chOff x="0" y="0"/>
          <a:chExt cx="0" cy="0"/>
        </a:xfrm>
      </p:grpSpPr>
      <p:sp>
        <p:nvSpPr>
          <p:cNvPr id="143" name="Shape 14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44" name="Shape 144"/>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7" name="Shape 57"/>
        <p:cNvGrpSpPr/>
        <p:nvPr/>
      </p:nvGrpSpPr>
      <p:grpSpPr>
        <a:xfrm>
          <a:off x="0" y="0"/>
          <a:ext cx="0" cy="0"/>
          <a:chOff x="0" y="0"/>
          <a:chExt cx="0" cy="0"/>
        </a:xfrm>
      </p:grpSpPr>
      <p:sp>
        <p:nvSpPr>
          <p:cNvPr id="58" name="Shape 58"/>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59" name="Shape 59"/>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3" name="Shape 63"/>
        <p:cNvGrpSpPr/>
        <p:nvPr/>
      </p:nvGrpSpPr>
      <p:grpSpPr>
        <a:xfrm>
          <a:off x="0" y="0"/>
          <a:ext cx="0" cy="0"/>
          <a:chOff x="0" y="0"/>
          <a:chExt cx="0" cy="0"/>
        </a:xfrm>
      </p:grpSpPr>
      <p:sp>
        <p:nvSpPr>
          <p:cNvPr id="64" name="Shape 64"/>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65" name="Shape 65"/>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0" name="Shape 70"/>
        <p:cNvGrpSpPr/>
        <p:nvPr/>
      </p:nvGrpSpPr>
      <p:grpSpPr>
        <a:xfrm>
          <a:off x="0" y="0"/>
          <a:ext cx="0" cy="0"/>
          <a:chOff x="0" y="0"/>
          <a:chExt cx="0" cy="0"/>
        </a:xfrm>
      </p:grpSpPr>
      <p:sp>
        <p:nvSpPr>
          <p:cNvPr id="71" name="Shape 7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72" name="Shape 72"/>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7" name="Shape 77"/>
        <p:cNvGrpSpPr/>
        <p:nvPr/>
      </p:nvGrpSpPr>
      <p:grpSpPr>
        <a:xfrm>
          <a:off x="0" y="0"/>
          <a:ext cx="0" cy="0"/>
          <a:chOff x="0" y="0"/>
          <a:chExt cx="0" cy="0"/>
        </a:xfrm>
      </p:grpSpPr>
      <p:sp>
        <p:nvSpPr>
          <p:cNvPr id="78" name="Shape 78"/>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79" name="Shape 79"/>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4" name="Shape 84"/>
        <p:cNvGrpSpPr/>
        <p:nvPr/>
      </p:nvGrpSpPr>
      <p:grpSpPr>
        <a:xfrm>
          <a:off x="0" y="0"/>
          <a:ext cx="0" cy="0"/>
          <a:chOff x="0" y="0"/>
          <a:chExt cx="0" cy="0"/>
        </a:xfrm>
      </p:grpSpPr>
      <p:sp>
        <p:nvSpPr>
          <p:cNvPr id="85" name="Shape 8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86" name="Shape 86"/>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0" name="Shape 90"/>
        <p:cNvGrpSpPr/>
        <p:nvPr/>
      </p:nvGrpSpPr>
      <p:grpSpPr>
        <a:xfrm>
          <a:off x="0" y="0"/>
          <a:ext cx="0" cy="0"/>
          <a:chOff x="0" y="0"/>
          <a:chExt cx="0" cy="0"/>
        </a:xfrm>
      </p:grpSpPr>
      <p:sp>
        <p:nvSpPr>
          <p:cNvPr id="91" name="Shape 9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92" name="Shape 92"/>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6" name="Shape 96"/>
        <p:cNvGrpSpPr/>
        <p:nvPr/>
      </p:nvGrpSpPr>
      <p:grpSpPr>
        <a:xfrm>
          <a:off x="0" y="0"/>
          <a:ext cx="0" cy="0"/>
          <a:chOff x="0" y="0"/>
          <a:chExt cx="0" cy="0"/>
        </a:xfrm>
      </p:grpSpPr>
      <p:sp>
        <p:nvSpPr>
          <p:cNvPr id="97" name="Shape 9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98" name="Shape 98"/>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2" name="Shape 102"/>
        <p:cNvGrpSpPr/>
        <p:nvPr/>
      </p:nvGrpSpPr>
      <p:grpSpPr>
        <a:xfrm>
          <a:off x="0" y="0"/>
          <a:ext cx="0" cy="0"/>
          <a:chOff x="0" y="0"/>
          <a:chExt cx="0" cy="0"/>
        </a:xfrm>
      </p:grpSpPr>
      <p:sp>
        <p:nvSpPr>
          <p:cNvPr id="103" name="Shape 10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04" name="Shape 104"/>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9" name="Shape 9"/>
        <p:cNvGrpSpPr/>
        <p:nvPr/>
      </p:nvGrpSpPr>
      <p:grpSpPr>
        <a:xfrm>
          <a:off x="0" y="0"/>
          <a:ext cx="0" cy="0"/>
          <a:chOff x="0" y="0"/>
          <a:chExt cx="0" cy="0"/>
        </a:xfrm>
      </p:grpSpPr>
      <p:sp>
        <p:nvSpPr>
          <p:cNvPr id="10" name="Shape 10"/>
          <p:cNvSpPr txBox="1"/>
          <p:nvPr>
            <p:ph type="ctrTitle"/>
          </p:nvPr>
        </p:nvSpPr>
        <p:spPr>
          <a:xfrm>
            <a:off x="311708" y="744575"/>
            <a:ext cx="8520600" cy="2052600"/>
          </a:xfrm>
          <a:prstGeom prst="rect">
            <a:avLst/>
          </a:prstGeom>
        </p:spPr>
        <p:txBody>
          <a:bodyPr anchorCtr="0" anchor="b" bIns="91425" lIns="91425" rIns="91425" tIns="91425"/>
          <a:lstStyle>
            <a:lvl1pPr lvl="0" algn="ctr">
              <a:spcBef>
                <a:spcPts val="0"/>
              </a:spcBef>
              <a:buSzPct val="100000"/>
              <a:defRPr sz="5200"/>
            </a:lvl1pPr>
            <a:lvl2pPr lvl="1" algn="ctr">
              <a:spcBef>
                <a:spcPts val="0"/>
              </a:spcBef>
              <a:buSzPct val="100000"/>
              <a:defRPr sz="5200"/>
            </a:lvl2pPr>
            <a:lvl3pPr lvl="2" algn="ctr">
              <a:spcBef>
                <a:spcPts val="0"/>
              </a:spcBef>
              <a:buSzPct val="100000"/>
              <a:defRPr sz="5200"/>
            </a:lvl3pPr>
            <a:lvl4pPr lvl="3" algn="ctr">
              <a:spcBef>
                <a:spcPts val="0"/>
              </a:spcBef>
              <a:buSzPct val="100000"/>
              <a:defRPr sz="5200"/>
            </a:lvl4pPr>
            <a:lvl5pPr lvl="4" algn="ctr">
              <a:spcBef>
                <a:spcPts val="0"/>
              </a:spcBef>
              <a:buSzPct val="100000"/>
              <a:defRPr sz="5200"/>
            </a:lvl5pPr>
            <a:lvl6pPr lvl="5" algn="ctr">
              <a:spcBef>
                <a:spcPts val="0"/>
              </a:spcBef>
              <a:buSzPct val="100000"/>
              <a:defRPr sz="5200"/>
            </a:lvl6pPr>
            <a:lvl7pPr lvl="6" algn="ctr">
              <a:spcBef>
                <a:spcPts val="0"/>
              </a:spcBef>
              <a:buSzPct val="100000"/>
              <a:defRPr sz="5200"/>
            </a:lvl7pPr>
            <a:lvl8pPr lvl="7" algn="ctr">
              <a:spcBef>
                <a:spcPts val="0"/>
              </a:spcBef>
              <a:buSzPct val="100000"/>
              <a:defRPr sz="5200"/>
            </a:lvl8pPr>
            <a:lvl9pPr lvl="8" algn="ctr">
              <a:spcBef>
                <a:spcPts val="0"/>
              </a:spcBef>
              <a:buSzPct val="100000"/>
              <a:defRPr sz="5200"/>
            </a:lvl9pPr>
          </a:lstStyle>
          <a:p/>
        </p:txBody>
      </p:sp>
      <p:sp>
        <p:nvSpPr>
          <p:cNvPr id="11" name="Shape 11"/>
          <p:cNvSpPr txBox="1"/>
          <p:nvPr>
            <p:ph idx="1" type="subTitle"/>
          </p:nvPr>
        </p:nvSpPr>
        <p:spPr>
          <a:xfrm>
            <a:off x="311700" y="2834125"/>
            <a:ext cx="8520600" cy="792600"/>
          </a:xfrm>
          <a:prstGeom prst="rect">
            <a:avLst/>
          </a:prstGeom>
        </p:spPr>
        <p:txBody>
          <a:bodyPr anchorCtr="0" anchor="t" bIns="91425" lIns="91425" rIns="91425" tIns="91425"/>
          <a:lstStyle>
            <a:lvl1pPr lvl="0" algn="ctr">
              <a:lnSpc>
                <a:spcPct val="100000"/>
              </a:lnSpc>
              <a:spcBef>
                <a:spcPts val="0"/>
              </a:spcBef>
              <a:spcAft>
                <a:spcPts val="0"/>
              </a:spcAft>
              <a:buSzPct val="100000"/>
              <a:buNone/>
              <a:defRPr sz="2800"/>
            </a:lvl1pPr>
            <a:lvl2pPr lvl="1" algn="ctr">
              <a:lnSpc>
                <a:spcPct val="100000"/>
              </a:lnSpc>
              <a:spcBef>
                <a:spcPts val="0"/>
              </a:spcBef>
              <a:spcAft>
                <a:spcPts val="0"/>
              </a:spcAft>
              <a:buSzPct val="100000"/>
              <a:buNone/>
              <a:defRPr sz="2800"/>
            </a:lvl2pPr>
            <a:lvl3pPr lvl="2" algn="ctr">
              <a:lnSpc>
                <a:spcPct val="100000"/>
              </a:lnSpc>
              <a:spcBef>
                <a:spcPts val="0"/>
              </a:spcBef>
              <a:spcAft>
                <a:spcPts val="0"/>
              </a:spcAft>
              <a:buSzPct val="100000"/>
              <a:buNone/>
              <a:defRPr sz="2800"/>
            </a:lvl3pPr>
            <a:lvl4pPr lvl="3" algn="ctr">
              <a:lnSpc>
                <a:spcPct val="100000"/>
              </a:lnSpc>
              <a:spcBef>
                <a:spcPts val="0"/>
              </a:spcBef>
              <a:spcAft>
                <a:spcPts val="0"/>
              </a:spcAft>
              <a:buSzPct val="100000"/>
              <a:buNone/>
              <a:defRPr sz="2800"/>
            </a:lvl4pPr>
            <a:lvl5pPr lvl="4" algn="ctr">
              <a:lnSpc>
                <a:spcPct val="100000"/>
              </a:lnSpc>
              <a:spcBef>
                <a:spcPts val="0"/>
              </a:spcBef>
              <a:spcAft>
                <a:spcPts val="0"/>
              </a:spcAft>
              <a:buSzPct val="100000"/>
              <a:buNone/>
              <a:defRPr sz="2800"/>
            </a:lvl5pPr>
            <a:lvl6pPr lvl="5" algn="ctr">
              <a:lnSpc>
                <a:spcPct val="100000"/>
              </a:lnSpc>
              <a:spcBef>
                <a:spcPts val="0"/>
              </a:spcBef>
              <a:spcAft>
                <a:spcPts val="0"/>
              </a:spcAft>
              <a:buSzPct val="100000"/>
              <a:buNone/>
              <a:defRPr sz="2800"/>
            </a:lvl6pPr>
            <a:lvl7pPr lvl="6" algn="ctr">
              <a:lnSpc>
                <a:spcPct val="100000"/>
              </a:lnSpc>
              <a:spcBef>
                <a:spcPts val="0"/>
              </a:spcBef>
              <a:spcAft>
                <a:spcPts val="0"/>
              </a:spcAft>
              <a:buSzPct val="100000"/>
              <a:buNone/>
              <a:defRPr sz="2800"/>
            </a:lvl7pPr>
            <a:lvl8pPr lvl="7" algn="ctr">
              <a:lnSpc>
                <a:spcPct val="100000"/>
              </a:lnSpc>
              <a:spcBef>
                <a:spcPts val="0"/>
              </a:spcBef>
              <a:spcAft>
                <a:spcPts val="0"/>
              </a:spcAft>
              <a:buSzPct val="100000"/>
              <a:buNone/>
              <a:defRPr sz="2800"/>
            </a:lvl8pPr>
            <a:lvl9pPr lvl="8" algn="ctr">
              <a:lnSpc>
                <a:spcPct val="100000"/>
              </a:lnSpc>
              <a:spcBef>
                <a:spcPts val="0"/>
              </a:spcBef>
              <a:spcAft>
                <a:spcPts val="0"/>
              </a:spcAft>
              <a:buSzPct val="100000"/>
              <a:buNone/>
              <a:defRPr sz="2800"/>
            </a:lvl9pPr>
          </a:lstStyle>
          <a:p/>
        </p:txBody>
      </p:sp>
      <p:sp>
        <p:nvSpPr>
          <p:cNvPr id="12" name="Shape 12"/>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Big number">
    <p:spTree>
      <p:nvGrpSpPr>
        <p:cNvPr id="44" name="Shape 44"/>
        <p:cNvGrpSpPr/>
        <p:nvPr/>
      </p:nvGrpSpPr>
      <p:grpSpPr>
        <a:xfrm>
          <a:off x="0" y="0"/>
          <a:ext cx="0" cy="0"/>
          <a:chOff x="0" y="0"/>
          <a:chExt cx="0" cy="0"/>
        </a:xfrm>
      </p:grpSpPr>
      <p:sp>
        <p:nvSpPr>
          <p:cNvPr id="45" name="Shape 45"/>
          <p:cNvSpPr txBox="1"/>
          <p:nvPr>
            <p:ph type="title"/>
          </p:nvPr>
        </p:nvSpPr>
        <p:spPr>
          <a:xfrm>
            <a:off x="311700" y="1106125"/>
            <a:ext cx="8520600" cy="1963500"/>
          </a:xfrm>
          <a:prstGeom prst="rect">
            <a:avLst/>
          </a:prstGeom>
        </p:spPr>
        <p:txBody>
          <a:bodyPr anchorCtr="0" anchor="b" bIns="91425" lIns="91425" rIns="91425" tIns="91425"/>
          <a:lstStyle>
            <a:lvl1pPr lvl="0" algn="ctr">
              <a:spcBef>
                <a:spcPts val="0"/>
              </a:spcBef>
              <a:buSzPct val="100000"/>
              <a:defRPr sz="12000"/>
            </a:lvl1pPr>
            <a:lvl2pPr lvl="1" algn="ctr">
              <a:spcBef>
                <a:spcPts val="0"/>
              </a:spcBef>
              <a:buSzPct val="100000"/>
              <a:defRPr sz="12000"/>
            </a:lvl2pPr>
            <a:lvl3pPr lvl="2" algn="ctr">
              <a:spcBef>
                <a:spcPts val="0"/>
              </a:spcBef>
              <a:buSzPct val="100000"/>
              <a:defRPr sz="12000"/>
            </a:lvl3pPr>
            <a:lvl4pPr lvl="3" algn="ctr">
              <a:spcBef>
                <a:spcPts val="0"/>
              </a:spcBef>
              <a:buSzPct val="100000"/>
              <a:defRPr sz="12000"/>
            </a:lvl4pPr>
            <a:lvl5pPr lvl="4" algn="ctr">
              <a:spcBef>
                <a:spcPts val="0"/>
              </a:spcBef>
              <a:buSzPct val="100000"/>
              <a:defRPr sz="12000"/>
            </a:lvl5pPr>
            <a:lvl6pPr lvl="5" algn="ctr">
              <a:spcBef>
                <a:spcPts val="0"/>
              </a:spcBef>
              <a:buSzPct val="100000"/>
              <a:defRPr sz="12000"/>
            </a:lvl6pPr>
            <a:lvl7pPr lvl="6" algn="ctr">
              <a:spcBef>
                <a:spcPts val="0"/>
              </a:spcBef>
              <a:buSzPct val="100000"/>
              <a:defRPr sz="12000"/>
            </a:lvl7pPr>
            <a:lvl8pPr lvl="7" algn="ctr">
              <a:spcBef>
                <a:spcPts val="0"/>
              </a:spcBef>
              <a:buSzPct val="100000"/>
              <a:defRPr sz="12000"/>
            </a:lvl8pPr>
            <a:lvl9pPr lvl="8" algn="ctr">
              <a:spcBef>
                <a:spcPts val="0"/>
              </a:spcBef>
              <a:buSzPct val="100000"/>
              <a:defRPr sz="12000"/>
            </a:lvl9pPr>
          </a:lstStyle>
          <a:p/>
        </p:txBody>
      </p:sp>
      <p:sp>
        <p:nvSpPr>
          <p:cNvPr id="46" name="Shape 46"/>
          <p:cNvSpPr txBox="1"/>
          <p:nvPr>
            <p:ph idx="1" type="body"/>
          </p:nvPr>
        </p:nvSpPr>
        <p:spPr>
          <a:xfrm>
            <a:off x="311700" y="3152225"/>
            <a:ext cx="8520600" cy="1300800"/>
          </a:xfrm>
          <a:prstGeom prst="rect">
            <a:avLst/>
          </a:prstGeom>
        </p:spPr>
        <p:txBody>
          <a:bodyPr anchorCtr="0" anchor="t" bIns="91425" lIns="91425" rIns="91425" tIns="91425"/>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p:txBody>
      </p:sp>
      <p:sp>
        <p:nvSpPr>
          <p:cNvPr id="47" name="Shape 47"/>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48" name="Shape 48"/>
        <p:cNvGrpSpPr/>
        <p:nvPr/>
      </p:nvGrpSpPr>
      <p:grpSpPr>
        <a:xfrm>
          <a:off x="0" y="0"/>
          <a:ext cx="0" cy="0"/>
          <a:chOff x="0" y="0"/>
          <a:chExt cx="0" cy="0"/>
        </a:xfrm>
      </p:grpSpPr>
      <p:sp>
        <p:nvSpPr>
          <p:cNvPr id="49" name="Shape 49"/>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13" name="Shape 13"/>
        <p:cNvGrpSpPr/>
        <p:nvPr/>
      </p:nvGrpSpPr>
      <p:grpSpPr>
        <a:xfrm>
          <a:off x="0" y="0"/>
          <a:ext cx="0" cy="0"/>
          <a:chOff x="0" y="0"/>
          <a:chExt cx="0" cy="0"/>
        </a:xfrm>
      </p:grpSpPr>
      <p:sp>
        <p:nvSpPr>
          <p:cNvPr id="14" name="Shape 14"/>
          <p:cNvSpPr txBox="1"/>
          <p:nvPr>
            <p:ph type="title"/>
          </p:nvPr>
        </p:nvSpPr>
        <p:spPr>
          <a:xfrm>
            <a:off x="311700" y="2150850"/>
            <a:ext cx="8520600" cy="841800"/>
          </a:xfrm>
          <a:prstGeom prst="rect">
            <a:avLst/>
          </a:prstGeom>
        </p:spPr>
        <p:txBody>
          <a:bodyPr anchorCtr="0" anchor="ctr" bIns="91425" lIns="91425" rIns="91425" tIns="91425"/>
          <a:lstStyle>
            <a:lvl1pPr lvl="0" algn="ctr">
              <a:spcBef>
                <a:spcPts val="0"/>
              </a:spcBef>
              <a:buSzPct val="100000"/>
              <a:defRPr sz="3600"/>
            </a:lvl1pPr>
            <a:lvl2pPr lvl="1" algn="ctr">
              <a:spcBef>
                <a:spcPts val="0"/>
              </a:spcBef>
              <a:buSzPct val="100000"/>
              <a:defRPr sz="3600"/>
            </a:lvl2pPr>
            <a:lvl3pPr lvl="2" algn="ctr">
              <a:spcBef>
                <a:spcPts val="0"/>
              </a:spcBef>
              <a:buSzPct val="100000"/>
              <a:defRPr sz="3600"/>
            </a:lvl3pPr>
            <a:lvl4pPr lvl="3" algn="ctr">
              <a:spcBef>
                <a:spcPts val="0"/>
              </a:spcBef>
              <a:buSzPct val="100000"/>
              <a:defRPr sz="3600"/>
            </a:lvl4pPr>
            <a:lvl5pPr lvl="4" algn="ctr">
              <a:spcBef>
                <a:spcPts val="0"/>
              </a:spcBef>
              <a:buSzPct val="100000"/>
              <a:defRPr sz="3600"/>
            </a:lvl5pPr>
            <a:lvl6pPr lvl="5" algn="ctr">
              <a:spcBef>
                <a:spcPts val="0"/>
              </a:spcBef>
              <a:buSzPct val="100000"/>
              <a:defRPr sz="3600"/>
            </a:lvl6pPr>
            <a:lvl7pPr lvl="6" algn="ctr">
              <a:spcBef>
                <a:spcPts val="0"/>
              </a:spcBef>
              <a:buSzPct val="100000"/>
              <a:defRPr sz="3600"/>
            </a:lvl7pPr>
            <a:lvl8pPr lvl="7" algn="ctr">
              <a:spcBef>
                <a:spcPts val="0"/>
              </a:spcBef>
              <a:buSzPct val="100000"/>
              <a:defRPr sz="3600"/>
            </a:lvl8pPr>
            <a:lvl9pPr lvl="8" algn="ctr">
              <a:spcBef>
                <a:spcPts val="0"/>
              </a:spcBef>
              <a:buSzPct val="100000"/>
              <a:defRPr sz="3600"/>
            </a:lvl9pPr>
          </a:lstStyle>
          <a:p/>
        </p:txBody>
      </p:sp>
      <p:sp>
        <p:nvSpPr>
          <p:cNvPr id="15" name="Shape 15"/>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16" name="Shape 16"/>
        <p:cNvGrpSpPr/>
        <p:nvPr/>
      </p:nvGrpSpPr>
      <p:grpSpPr>
        <a:xfrm>
          <a:off x="0" y="0"/>
          <a:ext cx="0" cy="0"/>
          <a:chOff x="0" y="0"/>
          <a:chExt cx="0" cy="0"/>
        </a:xfrm>
      </p:grpSpPr>
      <p:sp>
        <p:nvSpPr>
          <p:cNvPr id="17" name="Shape 17"/>
          <p:cNvSpPr txBox="1"/>
          <p:nvPr>
            <p:ph type="title"/>
          </p:nvPr>
        </p:nvSpPr>
        <p:spPr>
          <a:xfrm>
            <a:off x="311700" y="445025"/>
            <a:ext cx="8520600" cy="5727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18" name="Shape 18"/>
          <p:cNvSpPr txBox="1"/>
          <p:nvPr>
            <p:ph idx="1" type="body"/>
          </p:nvPr>
        </p:nvSpPr>
        <p:spPr>
          <a:xfrm>
            <a:off x="311700" y="1152475"/>
            <a:ext cx="8520600" cy="34164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19" name="Shape 19"/>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20" name="Shape 20"/>
        <p:cNvGrpSpPr/>
        <p:nvPr/>
      </p:nvGrpSpPr>
      <p:grpSpPr>
        <a:xfrm>
          <a:off x="0" y="0"/>
          <a:ext cx="0" cy="0"/>
          <a:chOff x="0" y="0"/>
          <a:chExt cx="0" cy="0"/>
        </a:xfrm>
      </p:grpSpPr>
      <p:sp>
        <p:nvSpPr>
          <p:cNvPr id="21" name="Shape 21"/>
          <p:cNvSpPr txBox="1"/>
          <p:nvPr>
            <p:ph type="title"/>
          </p:nvPr>
        </p:nvSpPr>
        <p:spPr>
          <a:xfrm>
            <a:off x="311700" y="445025"/>
            <a:ext cx="8520600" cy="5727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2" name="Shape 22"/>
          <p:cNvSpPr txBox="1"/>
          <p:nvPr>
            <p:ph idx="1" type="body"/>
          </p:nvPr>
        </p:nvSpPr>
        <p:spPr>
          <a:xfrm>
            <a:off x="311700" y="1152475"/>
            <a:ext cx="3999900" cy="3416400"/>
          </a:xfrm>
          <a:prstGeom prst="rect">
            <a:avLst/>
          </a:prstGeom>
        </p:spPr>
        <p:txBody>
          <a:bodyPr anchorCtr="0" anchor="t" bIns="91425" lIns="91425" rIns="91425"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23" name="Shape 23"/>
          <p:cNvSpPr txBox="1"/>
          <p:nvPr>
            <p:ph idx="2" type="body"/>
          </p:nvPr>
        </p:nvSpPr>
        <p:spPr>
          <a:xfrm>
            <a:off x="4832400" y="1152475"/>
            <a:ext cx="3999900" cy="3416400"/>
          </a:xfrm>
          <a:prstGeom prst="rect">
            <a:avLst/>
          </a:prstGeom>
        </p:spPr>
        <p:txBody>
          <a:bodyPr anchorCtr="0" anchor="t" bIns="91425" lIns="91425" rIns="91425"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24" name="Shape 24"/>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25" name="Shape 25"/>
        <p:cNvGrpSpPr/>
        <p:nvPr/>
      </p:nvGrpSpPr>
      <p:grpSpPr>
        <a:xfrm>
          <a:off x="0" y="0"/>
          <a:ext cx="0" cy="0"/>
          <a:chOff x="0" y="0"/>
          <a:chExt cx="0" cy="0"/>
        </a:xfrm>
      </p:grpSpPr>
      <p:sp>
        <p:nvSpPr>
          <p:cNvPr id="26" name="Shape 26"/>
          <p:cNvSpPr txBox="1"/>
          <p:nvPr>
            <p:ph type="title"/>
          </p:nvPr>
        </p:nvSpPr>
        <p:spPr>
          <a:xfrm>
            <a:off x="311700" y="445025"/>
            <a:ext cx="8520600" cy="5727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7" name="Shape 27"/>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One column text">
    <p:spTree>
      <p:nvGrpSpPr>
        <p:cNvPr id="28" name="Shape 28"/>
        <p:cNvGrpSpPr/>
        <p:nvPr/>
      </p:nvGrpSpPr>
      <p:grpSpPr>
        <a:xfrm>
          <a:off x="0" y="0"/>
          <a:ext cx="0" cy="0"/>
          <a:chOff x="0" y="0"/>
          <a:chExt cx="0" cy="0"/>
        </a:xfrm>
      </p:grpSpPr>
      <p:sp>
        <p:nvSpPr>
          <p:cNvPr id="29" name="Shape 29"/>
          <p:cNvSpPr txBox="1"/>
          <p:nvPr>
            <p:ph type="title"/>
          </p:nvPr>
        </p:nvSpPr>
        <p:spPr>
          <a:xfrm>
            <a:off x="311700" y="555600"/>
            <a:ext cx="2808000" cy="755700"/>
          </a:xfrm>
          <a:prstGeom prst="rect">
            <a:avLst/>
          </a:prstGeom>
        </p:spPr>
        <p:txBody>
          <a:bodyPr anchorCtr="0" anchor="b" bIns="91425" lIns="91425" rIns="91425" tIns="91425"/>
          <a:lstStyle>
            <a:lvl1pPr lvl="0">
              <a:spcBef>
                <a:spcPts val="0"/>
              </a:spcBef>
              <a:buSzPct val="100000"/>
              <a:defRPr sz="2400"/>
            </a:lvl1pPr>
            <a:lvl2pPr lvl="1">
              <a:spcBef>
                <a:spcPts val="0"/>
              </a:spcBef>
              <a:buSzPct val="100000"/>
              <a:defRPr sz="2400"/>
            </a:lvl2pPr>
            <a:lvl3pPr lvl="2">
              <a:spcBef>
                <a:spcPts val="0"/>
              </a:spcBef>
              <a:buSzPct val="100000"/>
              <a:defRPr sz="2400"/>
            </a:lvl3pPr>
            <a:lvl4pPr lvl="3">
              <a:spcBef>
                <a:spcPts val="0"/>
              </a:spcBef>
              <a:buSzPct val="100000"/>
              <a:defRPr sz="2400"/>
            </a:lvl4pPr>
            <a:lvl5pPr lvl="4">
              <a:spcBef>
                <a:spcPts val="0"/>
              </a:spcBef>
              <a:buSzPct val="100000"/>
              <a:defRPr sz="2400"/>
            </a:lvl5pPr>
            <a:lvl6pPr lvl="5">
              <a:spcBef>
                <a:spcPts val="0"/>
              </a:spcBef>
              <a:buSzPct val="100000"/>
              <a:defRPr sz="2400"/>
            </a:lvl6pPr>
            <a:lvl7pPr lvl="6">
              <a:spcBef>
                <a:spcPts val="0"/>
              </a:spcBef>
              <a:buSzPct val="100000"/>
              <a:defRPr sz="2400"/>
            </a:lvl7pPr>
            <a:lvl8pPr lvl="7">
              <a:spcBef>
                <a:spcPts val="0"/>
              </a:spcBef>
              <a:buSzPct val="100000"/>
              <a:defRPr sz="2400"/>
            </a:lvl8pPr>
            <a:lvl9pPr lvl="8">
              <a:spcBef>
                <a:spcPts val="0"/>
              </a:spcBef>
              <a:buSzPct val="100000"/>
              <a:defRPr sz="2400"/>
            </a:lvl9pPr>
          </a:lstStyle>
          <a:p/>
        </p:txBody>
      </p:sp>
      <p:sp>
        <p:nvSpPr>
          <p:cNvPr id="30" name="Shape 30"/>
          <p:cNvSpPr txBox="1"/>
          <p:nvPr>
            <p:ph idx="1" type="body"/>
          </p:nvPr>
        </p:nvSpPr>
        <p:spPr>
          <a:xfrm>
            <a:off x="311700" y="1389600"/>
            <a:ext cx="2808000" cy="3179400"/>
          </a:xfrm>
          <a:prstGeom prst="rect">
            <a:avLst/>
          </a:prstGeom>
        </p:spPr>
        <p:txBody>
          <a:bodyPr anchorCtr="0" anchor="t" bIns="91425" lIns="91425" rIns="91425" tIns="91425"/>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31" name="Shape 31"/>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Main point">
    <p:spTree>
      <p:nvGrpSpPr>
        <p:cNvPr id="32" name="Shape 32"/>
        <p:cNvGrpSpPr/>
        <p:nvPr/>
      </p:nvGrpSpPr>
      <p:grpSpPr>
        <a:xfrm>
          <a:off x="0" y="0"/>
          <a:ext cx="0" cy="0"/>
          <a:chOff x="0" y="0"/>
          <a:chExt cx="0" cy="0"/>
        </a:xfrm>
      </p:grpSpPr>
      <p:sp>
        <p:nvSpPr>
          <p:cNvPr id="33" name="Shape 33"/>
          <p:cNvSpPr txBox="1"/>
          <p:nvPr>
            <p:ph type="title"/>
          </p:nvPr>
        </p:nvSpPr>
        <p:spPr>
          <a:xfrm>
            <a:off x="490250" y="450150"/>
            <a:ext cx="6367800" cy="4090800"/>
          </a:xfrm>
          <a:prstGeom prst="rect">
            <a:avLst/>
          </a:prstGeom>
        </p:spPr>
        <p:txBody>
          <a:bodyPr anchorCtr="0" anchor="ctr" bIns="91425" lIns="91425" rIns="91425" tIns="91425"/>
          <a:lstStyle>
            <a:lvl1pPr lvl="0">
              <a:spcBef>
                <a:spcPts val="0"/>
              </a:spcBef>
              <a:buSzPct val="100000"/>
              <a:defRPr sz="4800"/>
            </a:lvl1pPr>
            <a:lvl2pPr lvl="1">
              <a:spcBef>
                <a:spcPts val="0"/>
              </a:spcBef>
              <a:buSzPct val="100000"/>
              <a:defRPr sz="4800"/>
            </a:lvl2pPr>
            <a:lvl3pPr lvl="2">
              <a:spcBef>
                <a:spcPts val="0"/>
              </a:spcBef>
              <a:buSzPct val="100000"/>
              <a:defRPr sz="4800"/>
            </a:lvl3pPr>
            <a:lvl4pPr lvl="3">
              <a:spcBef>
                <a:spcPts val="0"/>
              </a:spcBef>
              <a:buSzPct val="100000"/>
              <a:defRPr sz="4800"/>
            </a:lvl4pPr>
            <a:lvl5pPr lvl="4">
              <a:spcBef>
                <a:spcPts val="0"/>
              </a:spcBef>
              <a:buSzPct val="100000"/>
              <a:defRPr sz="4800"/>
            </a:lvl5pPr>
            <a:lvl6pPr lvl="5">
              <a:spcBef>
                <a:spcPts val="0"/>
              </a:spcBef>
              <a:buSzPct val="100000"/>
              <a:defRPr sz="4800"/>
            </a:lvl6pPr>
            <a:lvl7pPr lvl="6">
              <a:spcBef>
                <a:spcPts val="0"/>
              </a:spcBef>
              <a:buSzPct val="100000"/>
              <a:defRPr sz="4800"/>
            </a:lvl7pPr>
            <a:lvl8pPr lvl="7">
              <a:spcBef>
                <a:spcPts val="0"/>
              </a:spcBef>
              <a:buSzPct val="100000"/>
              <a:defRPr sz="4800"/>
            </a:lvl8pPr>
            <a:lvl9pPr lvl="8">
              <a:spcBef>
                <a:spcPts val="0"/>
              </a:spcBef>
              <a:buSzPct val="100000"/>
              <a:defRPr sz="4800"/>
            </a:lvl9pPr>
          </a:lstStyle>
          <a:p/>
        </p:txBody>
      </p:sp>
      <p:sp>
        <p:nvSpPr>
          <p:cNvPr id="34" name="Shape 34"/>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Section title and description">
    <p:spTree>
      <p:nvGrpSpPr>
        <p:cNvPr id="35" name="Shape 35"/>
        <p:cNvGrpSpPr/>
        <p:nvPr/>
      </p:nvGrpSpPr>
      <p:grpSpPr>
        <a:xfrm>
          <a:off x="0" y="0"/>
          <a:ext cx="0" cy="0"/>
          <a:chOff x="0" y="0"/>
          <a:chExt cx="0" cy="0"/>
        </a:xfrm>
      </p:grpSpPr>
      <p:sp>
        <p:nvSpPr>
          <p:cNvPr id="36" name="Shape 36"/>
          <p:cNvSpPr/>
          <p:nvPr/>
        </p:nvSpPr>
        <p:spPr>
          <a:xfrm>
            <a:off x="4572000" y="25"/>
            <a:ext cx="4572000" cy="5143500"/>
          </a:xfrm>
          <a:prstGeom prst="rect">
            <a:avLst/>
          </a:prstGeom>
          <a:solidFill>
            <a:schemeClr val="dk2"/>
          </a:solidFill>
          <a:ln>
            <a:noFill/>
          </a:ln>
        </p:spPr>
        <p:txBody>
          <a:bodyPr anchorCtr="0" anchor="ctr" bIns="91425" lIns="91425" rIns="91425" tIns="91425">
            <a:noAutofit/>
          </a:bodyPr>
          <a:lstStyle/>
          <a:p>
            <a:pPr lvl="0">
              <a:spcBef>
                <a:spcPts val="0"/>
              </a:spcBef>
              <a:buNone/>
            </a:pPr>
            <a:r>
              <a:t/>
            </a:r>
            <a:endParaRPr/>
          </a:p>
        </p:txBody>
      </p:sp>
      <p:sp>
        <p:nvSpPr>
          <p:cNvPr id="37" name="Shape 37"/>
          <p:cNvSpPr txBox="1"/>
          <p:nvPr>
            <p:ph type="title"/>
          </p:nvPr>
        </p:nvSpPr>
        <p:spPr>
          <a:xfrm>
            <a:off x="265500" y="1233175"/>
            <a:ext cx="4045200" cy="1482300"/>
          </a:xfrm>
          <a:prstGeom prst="rect">
            <a:avLst/>
          </a:prstGeom>
        </p:spPr>
        <p:txBody>
          <a:bodyPr anchorCtr="0" anchor="b" bIns="91425" lIns="91425" rIns="91425" tIns="91425"/>
          <a:lstStyle>
            <a:lvl1pPr lvl="0" algn="ctr">
              <a:spcBef>
                <a:spcPts val="0"/>
              </a:spcBef>
              <a:buSzPct val="100000"/>
              <a:defRPr sz="4200"/>
            </a:lvl1pPr>
            <a:lvl2pPr lvl="1" algn="ctr">
              <a:spcBef>
                <a:spcPts val="0"/>
              </a:spcBef>
              <a:buSzPct val="100000"/>
              <a:defRPr sz="4200"/>
            </a:lvl2pPr>
            <a:lvl3pPr lvl="2" algn="ctr">
              <a:spcBef>
                <a:spcPts val="0"/>
              </a:spcBef>
              <a:buSzPct val="100000"/>
              <a:defRPr sz="4200"/>
            </a:lvl3pPr>
            <a:lvl4pPr lvl="3" algn="ctr">
              <a:spcBef>
                <a:spcPts val="0"/>
              </a:spcBef>
              <a:buSzPct val="100000"/>
              <a:defRPr sz="4200"/>
            </a:lvl4pPr>
            <a:lvl5pPr lvl="4" algn="ctr">
              <a:spcBef>
                <a:spcPts val="0"/>
              </a:spcBef>
              <a:buSzPct val="100000"/>
              <a:defRPr sz="4200"/>
            </a:lvl5pPr>
            <a:lvl6pPr lvl="5" algn="ctr">
              <a:spcBef>
                <a:spcPts val="0"/>
              </a:spcBef>
              <a:buSzPct val="100000"/>
              <a:defRPr sz="4200"/>
            </a:lvl6pPr>
            <a:lvl7pPr lvl="6" algn="ctr">
              <a:spcBef>
                <a:spcPts val="0"/>
              </a:spcBef>
              <a:buSzPct val="100000"/>
              <a:defRPr sz="4200"/>
            </a:lvl7pPr>
            <a:lvl8pPr lvl="7" algn="ctr">
              <a:spcBef>
                <a:spcPts val="0"/>
              </a:spcBef>
              <a:buSzPct val="100000"/>
              <a:defRPr sz="4200"/>
            </a:lvl8pPr>
            <a:lvl9pPr lvl="8" algn="ctr">
              <a:spcBef>
                <a:spcPts val="0"/>
              </a:spcBef>
              <a:buSzPct val="100000"/>
              <a:defRPr sz="4200"/>
            </a:lvl9pPr>
          </a:lstStyle>
          <a:p/>
        </p:txBody>
      </p:sp>
      <p:sp>
        <p:nvSpPr>
          <p:cNvPr id="38" name="Shape 38"/>
          <p:cNvSpPr txBox="1"/>
          <p:nvPr>
            <p:ph idx="1" type="subTitle"/>
          </p:nvPr>
        </p:nvSpPr>
        <p:spPr>
          <a:xfrm>
            <a:off x="265500" y="2803075"/>
            <a:ext cx="4045200" cy="1235100"/>
          </a:xfrm>
          <a:prstGeom prst="rect">
            <a:avLst/>
          </a:prstGeom>
        </p:spPr>
        <p:txBody>
          <a:bodyPr anchorCtr="0" anchor="t" bIns="91425" lIns="91425" rIns="91425" tIns="91425"/>
          <a:lstStyle>
            <a:lvl1pPr lvl="0" algn="ctr">
              <a:lnSpc>
                <a:spcPct val="100000"/>
              </a:lnSpc>
              <a:spcBef>
                <a:spcPts val="0"/>
              </a:spcBef>
              <a:spcAft>
                <a:spcPts val="0"/>
              </a:spcAft>
              <a:buSzPct val="100000"/>
              <a:buNone/>
              <a:defRPr sz="2100"/>
            </a:lvl1pPr>
            <a:lvl2pPr lvl="1" algn="ctr">
              <a:lnSpc>
                <a:spcPct val="100000"/>
              </a:lnSpc>
              <a:spcBef>
                <a:spcPts val="0"/>
              </a:spcBef>
              <a:spcAft>
                <a:spcPts val="0"/>
              </a:spcAft>
              <a:buSzPct val="100000"/>
              <a:buNone/>
              <a:defRPr sz="2100"/>
            </a:lvl2pPr>
            <a:lvl3pPr lvl="2" algn="ctr">
              <a:lnSpc>
                <a:spcPct val="100000"/>
              </a:lnSpc>
              <a:spcBef>
                <a:spcPts val="0"/>
              </a:spcBef>
              <a:spcAft>
                <a:spcPts val="0"/>
              </a:spcAft>
              <a:buSzPct val="100000"/>
              <a:buNone/>
              <a:defRPr sz="2100"/>
            </a:lvl3pPr>
            <a:lvl4pPr lvl="3" algn="ctr">
              <a:lnSpc>
                <a:spcPct val="100000"/>
              </a:lnSpc>
              <a:spcBef>
                <a:spcPts val="0"/>
              </a:spcBef>
              <a:spcAft>
                <a:spcPts val="0"/>
              </a:spcAft>
              <a:buSzPct val="100000"/>
              <a:buNone/>
              <a:defRPr sz="2100"/>
            </a:lvl4pPr>
            <a:lvl5pPr lvl="4" algn="ctr">
              <a:lnSpc>
                <a:spcPct val="100000"/>
              </a:lnSpc>
              <a:spcBef>
                <a:spcPts val="0"/>
              </a:spcBef>
              <a:spcAft>
                <a:spcPts val="0"/>
              </a:spcAft>
              <a:buSzPct val="100000"/>
              <a:buNone/>
              <a:defRPr sz="2100"/>
            </a:lvl5pPr>
            <a:lvl6pPr lvl="5" algn="ctr">
              <a:lnSpc>
                <a:spcPct val="100000"/>
              </a:lnSpc>
              <a:spcBef>
                <a:spcPts val="0"/>
              </a:spcBef>
              <a:spcAft>
                <a:spcPts val="0"/>
              </a:spcAft>
              <a:buSzPct val="100000"/>
              <a:buNone/>
              <a:defRPr sz="2100"/>
            </a:lvl6pPr>
            <a:lvl7pPr lvl="6" algn="ctr">
              <a:lnSpc>
                <a:spcPct val="100000"/>
              </a:lnSpc>
              <a:spcBef>
                <a:spcPts val="0"/>
              </a:spcBef>
              <a:spcAft>
                <a:spcPts val="0"/>
              </a:spcAft>
              <a:buSzPct val="100000"/>
              <a:buNone/>
              <a:defRPr sz="2100"/>
            </a:lvl7pPr>
            <a:lvl8pPr lvl="7" algn="ctr">
              <a:lnSpc>
                <a:spcPct val="100000"/>
              </a:lnSpc>
              <a:spcBef>
                <a:spcPts val="0"/>
              </a:spcBef>
              <a:spcAft>
                <a:spcPts val="0"/>
              </a:spcAft>
              <a:buSzPct val="100000"/>
              <a:buNone/>
              <a:defRPr sz="2100"/>
            </a:lvl8pPr>
            <a:lvl9pPr lvl="8" algn="ctr">
              <a:lnSpc>
                <a:spcPct val="100000"/>
              </a:lnSpc>
              <a:spcBef>
                <a:spcPts val="0"/>
              </a:spcBef>
              <a:spcAft>
                <a:spcPts val="0"/>
              </a:spcAft>
              <a:buSzPct val="100000"/>
              <a:buNone/>
              <a:defRPr sz="2100"/>
            </a:lvl9pPr>
          </a:lstStyle>
          <a:p/>
        </p:txBody>
      </p:sp>
      <p:sp>
        <p:nvSpPr>
          <p:cNvPr id="39" name="Shape 39"/>
          <p:cNvSpPr txBox="1"/>
          <p:nvPr>
            <p:ph idx="2" type="body"/>
          </p:nvPr>
        </p:nvSpPr>
        <p:spPr>
          <a:xfrm>
            <a:off x="4939500" y="724200"/>
            <a:ext cx="3837000" cy="3695100"/>
          </a:xfrm>
          <a:prstGeom prst="rect">
            <a:avLst/>
          </a:prstGeom>
        </p:spPr>
        <p:txBody>
          <a:bodyPr anchorCtr="0" anchor="ctr" bIns="91425" lIns="91425" rIns="91425" tIns="91425"/>
          <a:lstStyle>
            <a:lvl1pPr lvl="0">
              <a:spcBef>
                <a:spcPts val="0"/>
              </a:spcBef>
              <a:buClr>
                <a:schemeClr val="dk1"/>
              </a:buClr>
              <a:defRPr>
                <a:solidFill>
                  <a:schemeClr val="dk1"/>
                </a:solidFill>
              </a:defRPr>
            </a:lvl1pPr>
            <a:lvl2pPr lvl="1">
              <a:spcBef>
                <a:spcPts val="0"/>
              </a:spcBef>
              <a:buClr>
                <a:schemeClr val="dk1"/>
              </a:buClr>
              <a:defRPr>
                <a:solidFill>
                  <a:schemeClr val="dk1"/>
                </a:solidFill>
              </a:defRPr>
            </a:lvl2pPr>
            <a:lvl3pPr lvl="2">
              <a:spcBef>
                <a:spcPts val="0"/>
              </a:spcBef>
              <a:buClr>
                <a:schemeClr val="dk1"/>
              </a:buClr>
              <a:defRPr>
                <a:solidFill>
                  <a:schemeClr val="dk1"/>
                </a:solidFill>
              </a:defRPr>
            </a:lvl3pPr>
            <a:lvl4pPr lvl="3">
              <a:spcBef>
                <a:spcPts val="0"/>
              </a:spcBef>
              <a:buClr>
                <a:schemeClr val="dk1"/>
              </a:buClr>
              <a:defRPr>
                <a:solidFill>
                  <a:schemeClr val="dk1"/>
                </a:solidFill>
              </a:defRPr>
            </a:lvl4pPr>
            <a:lvl5pPr lvl="4">
              <a:spcBef>
                <a:spcPts val="0"/>
              </a:spcBef>
              <a:buClr>
                <a:schemeClr val="dk1"/>
              </a:buClr>
              <a:defRPr>
                <a:solidFill>
                  <a:schemeClr val="dk1"/>
                </a:solidFill>
              </a:defRPr>
            </a:lvl5pPr>
            <a:lvl6pPr lvl="5">
              <a:spcBef>
                <a:spcPts val="0"/>
              </a:spcBef>
              <a:buClr>
                <a:schemeClr val="dk1"/>
              </a:buClr>
              <a:defRPr>
                <a:solidFill>
                  <a:schemeClr val="dk1"/>
                </a:solidFill>
              </a:defRPr>
            </a:lvl6pPr>
            <a:lvl7pPr lvl="6">
              <a:spcBef>
                <a:spcPts val="0"/>
              </a:spcBef>
              <a:buClr>
                <a:schemeClr val="dk1"/>
              </a:buClr>
              <a:defRPr>
                <a:solidFill>
                  <a:schemeClr val="dk1"/>
                </a:solidFill>
              </a:defRPr>
            </a:lvl7pPr>
            <a:lvl8pPr lvl="7">
              <a:spcBef>
                <a:spcPts val="0"/>
              </a:spcBef>
              <a:buClr>
                <a:schemeClr val="dk1"/>
              </a:buClr>
              <a:defRPr>
                <a:solidFill>
                  <a:schemeClr val="dk1"/>
                </a:solidFill>
              </a:defRPr>
            </a:lvl8pPr>
            <a:lvl9pPr lvl="8">
              <a:spcBef>
                <a:spcPts val="0"/>
              </a:spcBef>
              <a:buClr>
                <a:schemeClr val="dk1"/>
              </a:buClr>
              <a:defRPr>
                <a:solidFill>
                  <a:schemeClr val="dk1"/>
                </a:solidFill>
              </a:defRPr>
            </a:lvl9pPr>
          </a:lstStyle>
          <a:p/>
        </p:txBody>
      </p:sp>
      <p:sp>
        <p:nvSpPr>
          <p:cNvPr id="40" name="Shape 40"/>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41" name="Shape 41"/>
        <p:cNvGrpSpPr/>
        <p:nvPr/>
      </p:nvGrpSpPr>
      <p:grpSpPr>
        <a:xfrm>
          <a:off x="0" y="0"/>
          <a:ext cx="0" cy="0"/>
          <a:chOff x="0" y="0"/>
          <a:chExt cx="0" cy="0"/>
        </a:xfrm>
      </p:grpSpPr>
      <p:sp>
        <p:nvSpPr>
          <p:cNvPr id="42" name="Shape 42"/>
          <p:cNvSpPr txBox="1"/>
          <p:nvPr>
            <p:ph idx="1" type="body"/>
          </p:nvPr>
        </p:nvSpPr>
        <p:spPr>
          <a:xfrm>
            <a:off x="311700" y="4230575"/>
            <a:ext cx="5998800" cy="605100"/>
          </a:xfrm>
          <a:prstGeom prst="rect">
            <a:avLst/>
          </a:prstGeom>
        </p:spPr>
        <p:txBody>
          <a:bodyPr anchorCtr="0" anchor="ctr" bIns="91425" lIns="91425" rIns="91425" tIns="91425"/>
          <a:lstStyle>
            <a:lvl1pPr lvl="0">
              <a:lnSpc>
                <a:spcPct val="100000"/>
              </a:lnSpc>
              <a:spcBef>
                <a:spcPts val="0"/>
              </a:spcBef>
              <a:spcAft>
                <a:spcPts val="0"/>
              </a:spcAft>
              <a:buNone/>
              <a:defRPr/>
            </a:lvl1pPr>
          </a:lstStyle>
          <a:p/>
        </p:txBody>
      </p:sp>
      <p:sp>
        <p:nvSpPr>
          <p:cNvPr id="43" name="Shape 43"/>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 name="Shape 5"/>
        <p:cNvGrpSpPr/>
        <p:nvPr/>
      </p:nvGrpSpPr>
      <p:grpSpPr>
        <a:xfrm>
          <a:off x="0" y="0"/>
          <a:ext cx="0" cy="0"/>
          <a:chOff x="0" y="0"/>
          <a:chExt cx="0" cy="0"/>
        </a:xfrm>
      </p:grpSpPr>
      <p:sp>
        <p:nvSpPr>
          <p:cNvPr id="6" name="Shape 6"/>
          <p:cNvSpPr txBox="1"/>
          <p:nvPr>
            <p:ph type="title"/>
          </p:nvPr>
        </p:nvSpPr>
        <p:spPr>
          <a:xfrm>
            <a:off x="311700" y="445025"/>
            <a:ext cx="8520600" cy="572700"/>
          </a:xfrm>
          <a:prstGeom prst="rect">
            <a:avLst/>
          </a:prstGeom>
          <a:noFill/>
          <a:ln>
            <a:noFill/>
          </a:ln>
        </p:spPr>
        <p:txBody>
          <a:bodyPr anchorCtr="0" anchor="t" bIns="91425" lIns="91425" rIns="91425" tIns="91425"/>
          <a:lstStyle>
            <a:lvl1pPr lvl="0">
              <a:spcBef>
                <a:spcPts val="0"/>
              </a:spcBef>
              <a:buClr>
                <a:schemeClr val="dk1"/>
              </a:buClr>
              <a:buSzPct val="100000"/>
              <a:buNone/>
              <a:defRPr sz="2800">
                <a:solidFill>
                  <a:schemeClr val="dk1"/>
                </a:solidFill>
              </a:defRPr>
            </a:lvl1pPr>
            <a:lvl2pPr lvl="1">
              <a:spcBef>
                <a:spcPts val="0"/>
              </a:spcBef>
              <a:buClr>
                <a:schemeClr val="dk1"/>
              </a:buClr>
              <a:buSzPct val="100000"/>
              <a:buNone/>
              <a:defRPr sz="2800">
                <a:solidFill>
                  <a:schemeClr val="dk1"/>
                </a:solidFill>
              </a:defRPr>
            </a:lvl2pPr>
            <a:lvl3pPr lvl="2">
              <a:spcBef>
                <a:spcPts val="0"/>
              </a:spcBef>
              <a:buClr>
                <a:schemeClr val="dk1"/>
              </a:buClr>
              <a:buSzPct val="100000"/>
              <a:buNone/>
              <a:defRPr sz="2800">
                <a:solidFill>
                  <a:schemeClr val="dk1"/>
                </a:solidFill>
              </a:defRPr>
            </a:lvl3pPr>
            <a:lvl4pPr lvl="3">
              <a:spcBef>
                <a:spcPts val="0"/>
              </a:spcBef>
              <a:buClr>
                <a:schemeClr val="dk1"/>
              </a:buClr>
              <a:buSzPct val="100000"/>
              <a:buNone/>
              <a:defRPr sz="2800">
                <a:solidFill>
                  <a:schemeClr val="dk1"/>
                </a:solidFill>
              </a:defRPr>
            </a:lvl4pPr>
            <a:lvl5pPr lvl="4">
              <a:spcBef>
                <a:spcPts val="0"/>
              </a:spcBef>
              <a:buClr>
                <a:schemeClr val="dk1"/>
              </a:buClr>
              <a:buSzPct val="100000"/>
              <a:buNone/>
              <a:defRPr sz="2800">
                <a:solidFill>
                  <a:schemeClr val="dk1"/>
                </a:solidFill>
              </a:defRPr>
            </a:lvl5pPr>
            <a:lvl6pPr lvl="5">
              <a:spcBef>
                <a:spcPts val="0"/>
              </a:spcBef>
              <a:buClr>
                <a:schemeClr val="dk1"/>
              </a:buClr>
              <a:buSzPct val="100000"/>
              <a:buNone/>
              <a:defRPr sz="2800">
                <a:solidFill>
                  <a:schemeClr val="dk1"/>
                </a:solidFill>
              </a:defRPr>
            </a:lvl6pPr>
            <a:lvl7pPr lvl="6">
              <a:spcBef>
                <a:spcPts val="0"/>
              </a:spcBef>
              <a:buClr>
                <a:schemeClr val="dk1"/>
              </a:buClr>
              <a:buSzPct val="100000"/>
              <a:buNone/>
              <a:defRPr sz="2800">
                <a:solidFill>
                  <a:schemeClr val="dk1"/>
                </a:solidFill>
              </a:defRPr>
            </a:lvl7pPr>
            <a:lvl8pPr lvl="7">
              <a:spcBef>
                <a:spcPts val="0"/>
              </a:spcBef>
              <a:buClr>
                <a:schemeClr val="dk1"/>
              </a:buClr>
              <a:buSzPct val="100000"/>
              <a:buNone/>
              <a:defRPr sz="2800">
                <a:solidFill>
                  <a:schemeClr val="dk1"/>
                </a:solidFill>
              </a:defRPr>
            </a:lvl8pPr>
            <a:lvl9pPr lvl="8">
              <a:spcBef>
                <a:spcPts val="0"/>
              </a:spcBef>
              <a:buClr>
                <a:schemeClr val="dk1"/>
              </a:buClr>
              <a:buSzPct val="100000"/>
              <a:buNone/>
              <a:defRPr sz="2800">
                <a:solidFill>
                  <a:schemeClr val="dk1"/>
                </a:solidFill>
              </a:defRPr>
            </a:lvl9pPr>
          </a:lstStyle>
          <a:p/>
        </p:txBody>
      </p:sp>
      <p:sp>
        <p:nvSpPr>
          <p:cNvPr id="7" name="Shape 7"/>
          <p:cNvSpPr txBox="1"/>
          <p:nvPr>
            <p:ph idx="1" type="body"/>
          </p:nvPr>
        </p:nvSpPr>
        <p:spPr>
          <a:xfrm>
            <a:off x="311700" y="1152475"/>
            <a:ext cx="8520600" cy="3416400"/>
          </a:xfrm>
          <a:prstGeom prst="rect">
            <a:avLst/>
          </a:prstGeom>
          <a:noFill/>
          <a:ln>
            <a:noFill/>
          </a:ln>
        </p:spPr>
        <p:txBody>
          <a:bodyPr anchorCtr="0" anchor="t" bIns="91425" lIns="91425" rIns="91425" tIns="91425"/>
          <a:lstStyle>
            <a:lvl1pPr lvl="0">
              <a:lnSpc>
                <a:spcPct val="115000"/>
              </a:lnSpc>
              <a:spcBef>
                <a:spcPts val="0"/>
              </a:spcBef>
              <a:spcAft>
                <a:spcPts val="1600"/>
              </a:spcAft>
              <a:buClr>
                <a:schemeClr val="lt2"/>
              </a:buClr>
              <a:buSzPct val="100000"/>
              <a:defRPr sz="1800">
                <a:solidFill>
                  <a:schemeClr val="lt2"/>
                </a:solidFill>
              </a:defRPr>
            </a:lvl1pPr>
            <a:lvl2pPr lvl="1">
              <a:lnSpc>
                <a:spcPct val="115000"/>
              </a:lnSpc>
              <a:spcBef>
                <a:spcPts val="0"/>
              </a:spcBef>
              <a:spcAft>
                <a:spcPts val="1600"/>
              </a:spcAft>
              <a:buClr>
                <a:schemeClr val="lt2"/>
              </a:buClr>
              <a:defRPr>
                <a:solidFill>
                  <a:schemeClr val="lt2"/>
                </a:solidFill>
              </a:defRPr>
            </a:lvl2pPr>
            <a:lvl3pPr lvl="2">
              <a:lnSpc>
                <a:spcPct val="115000"/>
              </a:lnSpc>
              <a:spcBef>
                <a:spcPts val="0"/>
              </a:spcBef>
              <a:spcAft>
                <a:spcPts val="1600"/>
              </a:spcAft>
              <a:buClr>
                <a:schemeClr val="lt2"/>
              </a:buClr>
              <a:defRPr>
                <a:solidFill>
                  <a:schemeClr val="lt2"/>
                </a:solidFill>
              </a:defRPr>
            </a:lvl3pPr>
            <a:lvl4pPr lvl="3">
              <a:lnSpc>
                <a:spcPct val="115000"/>
              </a:lnSpc>
              <a:spcBef>
                <a:spcPts val="0"/>
              </a:spcBef>
              <a:spcAft>
                <a:spcPts val="1600"/>
              </a:spcAft>
              <a:buClr>
                <a:schemeClr val="lt2"/>
              </a:buClr>
              <a:defRPr>
                <a:solidFill>
                  <a:schemeClr val="lt2"/>
                </a:solidFill>
              </a:defRPr>
            </a:lvl4pPr>
            <a:lvl5pPr lvl="4">
              <a:lnSpc>
                <a:spcPct val="115000"/>
              </a:lnSpc>
              <a:spcBef>
                <a:spcPts val="0"/>
              </a:spcBef>
              <a:spcAft>
                <a:spcPts val="1600"/>
              </a:spcAft>
              <a:buClr>
                <a:schemeClr val="lt2"/>
              </a:buClr>
              <a:defRPr>
                <a:solidFill>
                  <a:schemeClr val="lt2"/>
                </a:solidFill>
              </a:defRPr>
            </a:lvl5pPr>
            <a:lvl6pPr lvl="5">
              <a:lnSpc>
                <a:spcPct val="115000"/>
              </a:lnSpc>
              <a:spcBef>
                <a:spcPts val="0"/>
              </a:spcBef>
              <a:spcAft>
                <a:spcPts val="1600"/>
              </a:spcAft>
              <a:buClr>
                <a:schemeClr val="lt2"/>
              </a:buClr>
              <a:defRPr>
                <a:solidFill>
                  <a:schemeClr val="lt2"/>
                </a:solidFill>
              </a:defRPr>
            </a:lvl6pPr>
            <a:lvl7pPr lvl="6">
              <a:lnSpc>
                <a:spcPct val="115000"/>
              </a:lnSpc>
              <a:spcBef>
                <a:spcPts val="0"/>
              </a:spcBef>
              <a:spcAft>
                <a:spcPts val="1600"/>
              </a:spcAft>
              <a:buClr>
                <a:schemeClr val="lt2"/>
              </a:buClr>
              <a:defRPr>
                <a:solidFill>
                  <a:schemeClr val="lt2"/>
                </a:solidFill>
              </a:defRPr>
            </a:lvl7pPr>
            <a:lvl8pPr lvl="7">
              <a:lnSpc>
                <a:spcPct val="115000"/>
              </a:lnSpc>
              <a:spcBef>
                <a:spcPts val="0"/>
              </a:spcBef>
              <a:spcAft>
                <a:spcPts val="1600"/>
              </a:spcAft>
              <a:buClr>
                <a:schemeClr val="lt2"/>
              </a:buClr>
              <a:defRPr>
                <a:solidFill>
                  <a:schemeClr val="lt2"/>
                </a:solidFill>
              </a:defRPr>
            </a:lvl8pPr>
            <a:lvl9pPr lvl="8">
              <a:lnSpc>
                <a:spcPct val="115000"/>
              </a:lnSpc>
              <a:spcBef>
                <a:spcPts val="0"/>
              </a:spcBef>
              <a:spcAft>
                <a:spcPts val="1600"/>
              </a:spcAft>
              <a:buClr>
                <a:schemeClr val="lt2"/>
              </a:buClr>
              <a:defRPr>
                <a:solidFill>
                  <a:schemeClr val="lt2"/>
                </a:solidFill>
              </a:defRPr>
            </a:lvl9pPr>
          </a:lstStyle>
          <a:p/>
        </p:txBody>
      </p:sp>
      <p:sp>
        <p:nvSpPr>
          <p:cNvPr id="8" name="Shape 8"/>
          <p:cNvSpPr txBox="1"/>
          <p:nvPr>
            <p:ph idx="12" type="sldNum"/>
          </p:nvPr>
        </p:nvSpPr>
        <p:spPr>
          <a:xfrm>
            <a:off x="8472457" y="4663216"/>
            <a:ext cx="548700" cy="393600"/>
          </a:xfrm>
          <a:prstGeom prst="rect">
            <a:avLst/>
          </a:prstGeom>
          <a:noFill/>
          <a:ln>
            <a:noFill/>
          </a:ln>
        </p:spPr>
        <p:txBody>
          <a:bodyPr anchorCtr="0" anchor="ctr" bIns="91425" lIns="91425" rIns="91425" tIns="91425">
            <a:noAutofit/>
          </a:bodyPr>
          <a:lstStyle/>
          <a:p>
            <a:pPr lvl="0" algn="r">
              <a:spcBef>
                <a:spcPts val="0"/>
              </a:spcBef>
              <a:buNone/>
            </a:pPr>
            <a:fld id="{00000000-1234-1234-1234-123412341234}" type="slidenum">
              <a:rPr lang="en" sz="1000">
                <a:solidFill>
                  <a:schemeClr val="lt2"/>
                </a:solidFill>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07.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03.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image" Target="../media/image05.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image" Target="../media/image04.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image" Target="../media/image06.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00.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08.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02.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hyperlink" Target="http://youtube.com/v/y5yk-HGqKmM" TargetMode="External"/><Relationship Id="rId4" Type="http://schemas.openxmlformats.org/officeDocument/2006/relationships/image" Target="../media/image0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3" name="Shape 53"/>
        <p:cNvGrpSpPr/>
        <p:nvPr/>
      </p:nvGrpSpPr>
      <p:grpSpPr>
        <a:xfrm>
          <a:off x="0" y="0"/>
          <a:ext cx="0" cy="0"/>
          <a:chOff x="0" y="0"/>
          <a:chExt cx="0" cy="0"/>
        </a:xfrm>
      </p:grpSpPr>
      <p:sp>
        <p:nvSpPr>
          <p:cNvPr id="54" name="Shape 54"/>
          <p:cNvSpPr txBox="1"/>
          <p:nvPr>
            <p:ph type="ctrTitle"/>
          </p:nvPr>
        </p:nvSpPr>
        <p:spPr>
          <a:xfrm>
            <a:off x="1512000" y="226525"/>
            <a:ext cx="6120000" cy="1231200"/>
          </a:xfrm>
          <a:prstGeom prst="rect">
            <a:avLst/>
          </a:prstGeom>
        </p:spPr>
        <p:txBody>
          <a:bodyPr anchorCtr="0" anchor="b" bIns="91425" lIns="91425" rIns="91425" tIns="91425">
            <a:noAutofit/>
          </a:bodyPr>
          <a:lstStyle/>
          <a:p>
            <a:pPr lvl="0">
              <a:spcBef>
                <a:spcPts val="0"/>
              </a:spcBef>
              <a:buNone/>
            </a:pPr>
            <a:r>
              <a:rPr lang="en"/>
              <a:t>Identity: “The Self”</a:t>
            </a:r>
          </a:p>
        </p:txBody>
      </p:sp>
      <p:sp>
        <p:nvSpPr>
          <p:cNvPr id="55" name="Shape 55"/>
          <p:cNvSpPr txBox="1"/>
          <p:nvPr>
            <p:ph idx="1" type="subTitle"/>
          </p:nvPr>
        </p:nvSpPr>
        <p:spPr>
          <a:xfrm>
            <a:off x="311700" y="1457725"/>
            <a:ext cx="8520600" cy="792600"/>
          </a:xfrm>
          <a:prstGeom prst="rect">
            <a:avLst/>
          </a:prstGeom>
        </p:spPr>
        <p:txBody>
          <a:bodyPr anchorCtr="0" anchor="t" bIns="91425" lIns="91425" rIns="91425" tIns="91425">
            <a:noAutofit/>
          </a:bodyPr>
          <a:lstStyle/>
          <a:p>
            <a:pPr lvl="0">
              <a:spcBef>
                <a:spcPts val="0"/>
              </a:spcBef>
              <a:buNone/>
            </a:pPr>
            <a:r>
              <a:rPr i="1" lang="en"/>
              <a:t>The Girl On the Train</a:t>
            </a:r>
          </a:p>
        </p:txBody>
      </p:sp>
      <p:pic>
        <p:nvPicPr>
          <p:cNvPr id="56" name="Shape 56"/>
          <p:cNvPicPr preferRelativeResize="0"/>
          <p:nvPr/>
        </p:nvPicPr>
        <p:blipFill>
          <a:blip r:embed="rId3">
            <a:alphaModFix/>
          </a:blip>
          <a:stretch>
            <a:fillRect/>
          </a:stretch>
        </p:blipFill>
        <p:spPr>
          <a:xfrm>
            <a:off x="2351827" y="2009375"/>
            <a:ext cx="4440347" cy="289317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2" name="Shape 112"/>
        <p:cNvGrpSpPr/>
        <p:nvPr/>
      </p:nvGrpSpPr>
      <p:grpSpPr>
        <a:xfrm>
          <a:off x="0" y="0"/>
          <a:ext cx="0" cy="0"/>
          <a:chOff x="0" y="0"/>
          <a:chExt cx="0" cy="0"/>
        </a:xfrm>
      </p:grpSpPr>
      <p:sp>
        <p:nvSpPr>
          <p:cNvPr id="113" name="Shape 113"/>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Teaching Ideas and Resources: </a:t>
            </a:r>
          </a:p>
        </p:txBody>
      </p:sp>
      <p:sp>
        <p:nvSpPr>
          <p:cNvPr id="114" name="Shape 114"/>
          <p:cNvSpPr txBox="1"/>
          <p:nvPr>
            <p:ph idx="1" type="body"/>
          </p:nvPr>
        </p:nvSpPr>
        <p:spPr>
          <a:xfrm>
            <a:off x="311700" y="1152475"/>
            <a:ext cx="8520600" cy="3416400"/>
          </a:xfrm>
          <a:prstGeom prst="rect">
            <a:avLst/>
          </a:prstGeom>
        </p:spPr>
        <p:txBody>
          <a:bodyPr anchorCtr="0" anchor="t" bIns="91425" lIns="91425" rIns="91425" tIns="91425">
            <a:noAutofit/>
          </a:bodyPr>
          <a:lstStyle/>
          <a:p>
            <a:pPr indent="-228600" lvl="0" marL="457200" rtl="0">
              <a:spcBef>
                <a:spcPts val="0"/>
              </a:spcBef>
            </a:pPr>
            <a:r>
              <a:rPr lang="en"/>
              <a:t>Writing a 4-8 page memoir--an event that helped shape you.</a:t>
            </a:r>
          </a:p>
          <a:p>
            <a:pPr indent="-228600" lvl="0" marL="457200" rtl="0">
              <a:spcBef>
                <a:spcPts val="0"/>
              </a:spcBef>
            </a:pPr>
            <a:r>
              <a:rPr lang="en"/>
              <a:t>After reading the novel, students select character they most identify with and write 3-4 page paper on why the character struggled with identity and what they did to overcome it.</a:t>
            </a:r>
          </a:p>
          <a:p>
            <a:pPr indent="-228600" lvl="0" marL="457200" rtl="0">
              <a:spcBef>
                <a:spcPts val="0"/>
              </a:spcBef>
            </a:pPr>
            <a:r>
              <a:rPr lang="en"/>
              <a:t>Select a text that has themes of identity and compare and contrast with The Girl on the Train in a 3-4 page paper.</a:t>
            </a:r>
          </a:p>
          <a:p>
            <a:pPr lvl="0">
              <a:spcBef>
                <a:spcPts val="0"/>
              </a:spcBef>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8" name="Shape 118"/>
        <p:cNvGrpSpPr/>
        <p:nvPr/>
      </p:nvGrpSpPr>
      <p:grpSpPr>
        <a:xfrm>
          <a:off x="0" y="0"/>
          <a:ext cx="0" cy="0"/>
          <a:chOff x="0" y="0"/>
          <a:chExt cx="0" cy="0"/>
        </a:xfrm>
      </p:grpSpPr>
      <p:sp>
        <p:nvSpPr>
          <p:cNvPr id="119" name="Shape 119"/>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Why give this book to teens?</a:t>
            </a:r>
          </a:p>
        </p:txBody>
      </p:sp>
      <p:sp>
        <p:nvSpPr>
          <p:cNvPr id="120" name="Shape 120"/>
          <p:cNvSpPr txBox="1"/>
          <p:nvPr>
            <p:ph idx="1" type="body"/>
          </p:nvPr>
        </p:nvSpPr>
        <p:spPr>
          <a:xfrm>
            <a:off x="311700" y="1152475"/>
            <a:ext cx="8520600" cy="3416400"/>
          </a:xfrm>
          <a:prstGeom prst="rect">
            <a:avLst/>
          </a:prstGeom>
        </p:spPr>
        <p:txBody>
          <a:bodyPr anchorCtr="0" anchor="t" bIns="91425" lIns="91425" rIns="91425" tIns="91425">
            <a:noAutofit/>
          </a:bodyPr>
          <a:lstStyle/>
          <a:p>
            <a:pPr indent="-228600" lvl="0" marL="457200" rtl="0">
              <a:spcBef>
                <a:spcPts val="0"/>
              </a:spcBef>
            </a:pPr>
            <a:r>
              <a:rPr lang="en"/>
              <a:t>They will read a story that portrays people at their worst, but then at their best.</a:t>
            </a:r>
          </a:p>
          <a:p>
            <a:pPr indent="-228600" lvl="0" marL="457200" rtl="0">
              <a:spcBef>
                <a:spcPts val="0"/>
              </a:spcBef>
            </a:pPr>
            <a:r>
              <a:rPr lang="en"/>
              <a:t>The novel teaches young adults, particularly women, the struggles of social identity. </a:t>
            </a:r>
          </a:p>
          <a:p>
            <a:pPr indent="-228600" lvl="0" marL="457200">
              <a:spcBef>
                <a:spcPts val="0"/>
              </a:spcBef>
            </a:pPr>
            <a:r>
              <a:rPr lang="en"/>
              <a:t>Because they might be wondering about sexual identity and need to learn more about it. </a:t>
            </a: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4" name="Shape 124"/>
        <p:cNvGrpSpPr/>
        <p:nvPr/>
      </p:nvGrpSpPr>
      <p:grpSpPr>
        <a:xfrm>
          <a:off x="0" y="0"/>
          <a:ext cx="0" cy="0"/>
          <a:chOff x="0" y="0"/>
          <a:chExt cx="0" cy="0"/>
        </a:xfrm>
      </p:grpSpPr>
      <p:sp>
        <p:nvSpPr>
          <p:cNvPr id="125" name="Shape 125"/>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Maurice:</a:t>
            </a:r>
          </a:p>
        </p:txBody>
      </p:sp>
      <p:sp>
        <p:nvSpPr>
          <p:cNvPr id="126" name="Shape 126"/>
          <p:cNvSpPr txBox="1"/>
          <p:nvPr>
            <p:ph idx="1" type="body"/>
          </p:nvPr>
        </p:nvSpPr>
        <p:spPr>
          <a:xfrm>
            <a:off x="2628550" y="1124850"/>
            <a:ext cx="6203700" cy="3444000"/>
          </a:xfrm>
          <a:prstGeom prst="rect">
            <a:avLst/>
          </a:prstGeom>
        </p:spPr>
        <p:txBody>
          <a:bodyPr anchorCtr="0" anchor="t" bIns="91425" lIns="91425" rIns="91425" tIns="91425">
            <a:noAutofit/>
          </a:bodyPr>
          <a:lstStyle/>
          <a:p>
            <a:pPr indent="-228600" lvl="0" marL="457200" rtl="0">
              <a:spcBef>
                <a:spcPts val="0"/>
              </a:spcBef>
            </a:pPr>
            <a:r>
              <a:rPr lang="en"/>
              <a:t>Deals with sexual identity.</a:t>
            </a:r>
          </a:p>
          <a:p>
            <a:pPr indent="-228600" lvl="0" marL="457200" rtl="0">
              <a:spcBef>
                <a:spcPts val="0"/>
              </a:spcBef>
            </a:pPr>
            <a:r>
              <a:rPr lang="en"/>
              <a:t>Homosexuality and the struggles of social acceptance.</a:t>
            </a:r>
          </a:p>
        </p:txBody>
      </p:sp>
      <p:pic>
        <p:nvPicPr>
          <p:cNvPr id="127" name="Shape 127"/>
          <p:cNvPicPr preferRelativeResize="0"/>
          <p:nvPr/>
        </p:nvPicPr>
        <p:blipFill>
          <a:blip r:embed="rId3">
            <a:alphaModFix/>
          </a:blip>
          <a:stretch>
            <a:fillRect/>
          </a:stretch>
        </p:blipFill>
        <p:spPr>
          <a:xfrm>
            <a:off x="311697" y="1124859"/>
            <a:ext cx="2316849" cy="3471625"/>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1" name="Shape 131"/>
        <p:cNvGrpSpPr/>
        <p:nvPr/>
      </p:nvGrpSpPr>
      <p:grpSpPr>
        <a:xfrm>
          <a:off x="0" y="0"/>
          <a:ext cx="0" cy="0"/>
          <a:chOff x="0" y="0"/>
          <a:chExt cx="0" cy="0"/>
        </a:xfrm>
      </p:grpSpPr>
      <p:sp>
        <p:nvSpPr>
          <p:cNvPr id="132" name="Shape 132"/>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As Meat Loves Salt: </a:t>
            </a:r>
          </a:p>
        </p:txBody>
      </p:sp>
      <p:sp>
        <p:nvSpPr>
          <p:cNvPr id="133" name="Shape 133"/>
          <p:cNvSpPr txBox="1"/>
          <p:nvPr>
            <p:ph idx="1" type="body"/>
          </p:nvPr>
        </p:nvSpPr>
        <p:spPr>
          <a:xfrm>
            <a:off x="2577300" y="1152475"/>
            <a:ext cx="6255000" cy="3416400"/>
          </a:xfrm>
          <a:prstGeom prst="rect">
            <a:avLst/>
          </a:prstGeom>
        </p:spPr>
        <p:txBody>
          <a:bodyPr anchorCtr="0" anchor="t" bIns="91425" lIns="91425" rIns="91425" tIns="91425">
            <a:noAutofit/>
          </a:bodyPr>
          <a:lstStyle/>
          <a:p>
            <a:pPr indent="-228600" lvl="0" marL="457200" rtl="0">
              <a:spcBef>
                <a:spcPts val="0"/>
              </a:spcBef>
            </a:pPr>
            <a:r>
              <a:rPr lang="en"/>
              <a:t>Deals with male identity (machoism)</a:t>
            </a:r>
          </a:p>
          <a:p>
            <a:pPr indent="-228600" lvl="0" marL="457200" rtl="0">
              <a:spcBef>
                <a:spcPts val="0"/>
              </a:spcBef>
            </a:pPr>
            <a:r>
              <a:rPr lang="en"/>
              <a:t>Sexual identity</a:t>
            </a:r>
          </a:p>
          <a:p>
            <a:pPr indent="-228600" lvl="0" marL="457200" rtl="0">
              <a:spcBef>
                <a:spcPts val="0"/>
              </a:spcBef>
            </a:pPr>
            <a:r>
              <a:rPr lang="en"/>
              <a:t>Alteration of identity through war</a:t>
            </a:r>
          </a:p>
          <a:p>
            <a:pPr lvl="0">
              <a:spcBef>
                <a:spcPts val="0"/>
              </a:spcBef>
              <a:buNone/>
            </a:pPr>
            <a:r>
              <a:t/>
            </a:r>
            <a:endParaRPr/>
          </a:p>
        </p:txBody>
      </p:sp>
      <p:pic>
        <p:nvPicPr>
          <p:cNvPr id="134" name="Shape 134"/>
          <p:cNvPicPr preferRelativeResize="0"/>
          <p:nvPr/>
        </p:nvPicPr>
        <p:blipFill>
          <a:blip r:embed="rId3">
            <a:alphaModFix/>
          </a:blip>
          <a:stretch>
            <a:fillRect/>
          </a:stretch>
        </p:blipFill>
        <p:spPr>
          <a:xfrm>
            <a:off x="311699" y="1152474"/>
            <a:ext cx="2265602" cy="3416399"/>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8" name="Shape 138"/>
        <p:cNvGrpSpPr/>
        <p:nvPr/>
      </p:nvGrpSpPr>
      <p:grpSpPr>
        <a:xfrm>
          <a:off x="0" y="0"/>
          <a:ext cx="0" cy="0"/>
          <a:chOff x="0" y="0"/>
          <a:chExt cx="0" cy="0"/>
        </a:xfrm>
      </p:grpSpPr>
      <p:sp>
        <p:nvSpPr>
          <p:cNvPr id="139" name="Shape 139"/>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Orlando:</a:t>
            </a:r>
          </a:p>
        </p:txBody>
      </p:sp>
      <p:sp>
        <p:nvSpPr>
          <p:cNvPr id="140" name="Shape 140"/>
          <p:cNvSpPr txBox="1"/>
          <p:nvPr>
            <p:ph idx="1" type="body"/>
          </p:nvPr>
        </p:nvSpPr>
        <p:spPr>
          <a:xfrm>
            <a:off x="2501700" y="1152475"/>
            <a:ext cx="6330600" cy="3416400"/>
          </a:xfrm>
          <a:prstGeom prst="rect">
            <a:avLst/>
          </a:prstGeom>
        </p:spPr>
        <p:txBody>
          <a:bodyPr anchorCtr="0" anchor="t" bIns="91425" lIns="91425" rIns="91425" tIns="91425">
            <a:noAutofit/>
          </a:bodyPr>
          <a:lstStyle/>
          <a:p>
            <a:pPr indent="-228600" lvl="0" marL="457200" rtl="0">
              <a:spcBef>
                <a:spcPts val="0"/>
              </a:spcBef>
            </a:pPr>
            <a:r>
              <a:rPr lang="en"/>
              <a:t>Male/female identity through eyes of single character.</a:t>
            </a:r>
          </a:p>
          <a:p>
            <a:pPr indent="-228600" lvl="0" marL="457200" rtl="0">
              <a:spcBef>
                <a:spcPts val="0"/>
              </a:spcBef>
            </a:pPr>
            <a:r>
              <a:rPr lang="en"/>
              <a:t>Social identity through different centuries. </a:t>
            </a:r>
          </a:p>
          <a:p>
            <a:pPr lvl="0">
              <a:spcBef>
                <a:spcPts val="0"/>
              </a:spcBef>
              <a:buNone/>
            </a:pPr>
            <a:r>
              <a:t/>
            </a:r>
            <a:endParaRPr/>
          </a:p>
        </p:txBody>
      </p:sp>
      <p:pic>
        <p:nvPicPr>
          <p:cNvPr id="141" name="Shape 141"/>
          <p:cNvPicPr preferRelativeResize="0"/>
          <p:nvPr/>
        </p:nvPicPr>
        <p:blipFill>
          <a:blip r:embed="rId3">
            <a:alphaModFix/>
          </a:blip>
          <a:stretch>
            <a:fillRect/>
          </a:stretch>
        </p:blipFill>
        <p:spPr>
          <a:xfrm>
            <a:off x="417450" y="1147775"/>
            <a:ext cx="2196900" cy="3425790"/>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5" name="Shape 145"/>
        <p:cNvGrpSpPr/>
        <p:nvPr/>
      </p:nvGrpSpPr>
      <p:grpSpPr>
        <a:xfrm>
          <a:off x="0" y="0"/>
          <a:ext cx="0" cy="0"/>
          <a:chOff x="0" y="0"/>
          <a:chExt cx="0" cy="0"/>
        </a:xfrm>
      </p:grpSpPr>
      <p:sp>
        <p:nvSpPr>
          <p:cNvPr id="146" name="Shape 146"/>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Forever Amber:</a:t>
            </a:r>
          </a:p>
        </p:txBody>
      </p:sp>
      <p:sp>
        <p:nvSpPr>
          <p:cNvPr id="147" name="Shape 147"/>
          <p:cNvSpPr txBox="1"/>
          <p:nvPr>
            <p:ph idx="1" type="body"/>
          </p:nvPr>
        </p:nvSpPr>
        <p:spPr>
          <a:xfrm>
            <a:off x="2573350" y="1152475"/>
            <a:ext cx="6258900" cy="3416400"/>
          </a:xfrm>
          <a:prstGeom prst="rect">
            <a:avLst/>
          </a:prstGeom>
        </p:spPr>
        <p:txBody>
          <a:bodyPr anchorCtr="0" anchor="t" bIns="91425" lIns="91425" rIns="91425" tIns="91425">
            <a:noAutofit/>
          </a:bodyPr>
          <a:lstStyle/>
          <a:p>
            <a:pPr indent="-228600" lvl="0" marL="457200" rtl="0">
              <a:spcBef>
                <a:spcPts val="0"/>
              </a:spcBef>
            </a:pPr>
            <a:r>
              <a:rPr lang="en"/>
              <a:t>Deals with female identity issues</a:t>
            </a:r>
          </a:p>
          <a:p>
            <a:pPr indent="-228600" lvl="0" marL="457200" rtl="0">
              <a:spcBef>
                <a:spcPts val="0"/>
              </a:spcBef>
            </a:pPr>
            <a:r>
              <a:rPr lang="en"/>
              <a:t>Pursuit of self-value</a:t>
            </a:r>
          </a:p>
          <a:p>
            <a:pPr indent="-228600" lvl="0" marL="457200" rtl="0">
              <a:spcBef>
                <a:spcPts val="0"/>
              </a:spcBef>
            </a:pPr>
            <a:r>
              <a:rPr lang="en"/>
              <a:t>Challenging social construct</a:t>
            </a:r>
          </a:p>
          <a:p>
            <a:pPr indent="-228600" lvl="0" marL="457200" rtl="0">
              <a:spcBef>
                <a:spcPts val="0"/>
              </a:spcBef>
            </a:pPr>
            <a:r>
              <a:rPr lang="en"/>
              <a:t>Social struggles of women</a:t>
            </a:r>
          </a:p>
        </p:txBody>
      </p:sp>
      <p:pic>
        <p:nvPicPr>
          <p:cNvPr id="148" name="Shape 148"/>
          <p:cNvPicPr preferRelativeResize="0"/>
          <p:nvPr/>
        </p:nvPicPr>
        <p:blipFill>
          <a:blip r:embed="rId3">
            <a:alphaModFix/>
          </a:blip>
          <a:stretch>
            <a:fillRect/>
          </a:stretch>
        </p:blipFill>
        <p:spPr>
          <a:xfrm>
            <a:off x="311700" y="1152475"/>
            <a:ext cx="2261639" cy="34164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0" name="Shape 60"/>
        <p:cNvGrpSpPr/>
        <p:nvPr/>
      </p:nvGrpSpPr>
      <p:grpSpPr>
        <a:xfrm>
          <a:off x="0" y="0"/>
          <a:ext cx="0" cy="0"/>
          <a:chOff x="0" y="0"/>
          <a:chExt cx="0" cy="0"/>
        </a:xfrm>
      </p:grpSpPr>
      <p:sp>
        <p:nvSpPr>
          <p:cNvPr id="61" name="Shape 61"/>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Explanation:</a:t>
            </a:r>
          </a:p>
        </p:txBody>
      </p:sp>
      <p:sp>
        <p:nvSpPr>
          <p:cNvPr id="62" name="Shape 62"/>
          <p:cNvSpPr txBox="1"/>
          <p:nvPr>
            <p:ph idx="1" type="body"/>
          </p:nvPr>
        </p:nvSpPr>
        <p:spPr>
          <a:xfrm>
            <a:off x="311700" y="1152475"/>
            <a:ext cx="8520600" cy="3416400"/>
          </a:xfrm>
          <a:prstGeom prst="rect">
            <a:avLst/>
          </a:prstGeom>
        </p:spPr>
        <p:txBody>
          <a:bodyPr anchorCtr="0" anchor="t" bIns="91425" lIns="91425" rIns="91425" tIns="91425">
            <a:noAutofit/>
          </a:bodyPr>
          <a:lstStyle/>
          <a:p>
            <a:pPr indent="-228600" lvl="0" marL="457200" rtl="0">
              <a:spcBef>
                <a:spcPts val="0"/>
              </a:spcBef>
            </a:pPr>
            <a:r>
              <a:rPr lang="en"/>
              <a:t>The Girl On the Train depicts three women who endure issues with identity, which lead to struggles with the psyche.</a:t>
            </a:r>
          </a:p>
          <a:p>
            <a:pPr indent="-228600" lvl="0" marL="457200" rtl="0">
              <a:spcBef>
                <a:spcPts val="0"/>
              </a:spcBef>
            </a:pPr>
            <a:r>
              <a:rPr lang="en"/>
              <a:t>Many young adults struggle with identity issues: Sexual identity, place in the world, and overall sense of self. </a:t>
            </a:r>
          </a:p>
          <a:p>
            <a:pPr indent="-228600" lvl="0" marL="457200" rtl="0">
              <a:spcBef>
                <a:spcPts val="0"/>
              </a:spcBef>
            </a:pPr>
            <a:r>
              <a:rPr lang="en"/>
              <a:t>Not understanding the identity leads to depression, confusion, and a feeling of being lost or misunderstood. </a:t>
            </a:r>
          </a:p>
          <a:p>
            <a:pPr lvl="0" rtl="0">
              <a:spcBef>
                <a:spcPts val="0"/>
              </a:spcBef>
              <a:buNone/>
            </a:pPr>
            <a:r>
              <a:t/>
            </a:r>
            <a:endParaRPr/>
          </a:p>
          <a:p>
            <a:pPr lvl="0" rtl="0">
              <a:spcBef>
                <a:spcPts val="0"/>
              </a:spcBef>
              <a:buNone/>
            </a:pPr>
            <a:r>
              <a:t/>
            </a:r>
            <a:endParaRPr/>
          </a:p>
          <a:p>
            <a:pPr lvl="0" rtl="0">
              <a:spcBef>
                <a:spcPts val="0"/>
              </a:spcBef>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6" name="Shape 66"/>
        <p:cNvGrpSpPr/>
        <p:nvPr/>
      </p:nvGrpSpPr>
      <p:grpSpPr>
        <a:xfrm>
          <a:off x="0" y="0"/>
          <a:ext cx="0" cy="0"/>
          <a:chOff x="0" y="0"/>
          <a:chExt cx="0" cy="0"/>
        </a:xfrm>
      </p:grpSpPr>
      <p:sp>
        <p:nvSpPr>
          <p:cNvPr id="67" name="Shape 67"/>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Characters:</a:t>
            </a:r>
          </a:p>
        </p:txBody>
      </p:sp>
      <p:sp>
        <p:nvSpPr>
          <p:cNvPr id="68" name="Shape 68"/>
          <p:cNvSpPr txBox="1"/>
          <p:nvPr>
            <p:ph idx="1" type="body"/>
          </p:nvPr>
        </p:nvSpPr>
        <p:spPr>
          <a:xfrm>
            <a:off x="311700" y="1152475"/>
            <a:ext cx="8520600" cy="3416400"/>
          </a:xfrm>
          <a:prstGeom prst="rect">
            <a:avLst/>
          </a:prstGeom>
        </p:spPr>
        <p:txBody>
          <a:bodyPr anchorCtr="0" anchor="t" bIns="91425" lIns="91425" rIns="91425" tIns="91425">
            <a:noAutofit/>
          </a:bodyPr>
          <a:lstStyle/>
          <a:p>
            <a:pPr indent="-228600" lvl="0" marL="457200" rtl="0">
              <a:spcBef>
                <a:spcPts val="0"/>
              </a:spcBef>
            </a:pPr>
            <a:r>
              <a:rPr lang="en"/>
              <a:t>Rachel: Dual identity: Drunk/sober. </a:t>
            </a:r>
          </a:p>
          <a:p>
            <a:pPr lvl="0" rtl="0">
              <a:spcBef>
                <a:spcPts val="0"/>
              </a:spcBef>
              <a:buNone/>
            </a:pPr>
            <a:r>
              <a:t/>
            </a:r>
            <a:endParaRPr/>
          </a:p>
          <a:p>
            <a:pPr lvl="0">
              <a:spcBef>
                <a:spcPts val="0"/>
              </a:spcBef>
              <a:buNone/>
            </a:pPr>
            <a:r>
              <a:t/>
            </a:r>
            <a:endParaRPr/>
          </a:p>
        </p:txBody>
      </p:sp>
      <p:pic>
        <p:nvPicPr>
          <p:cNvPr id="69" name="Shape 69"/>
          <p:cNvPicPr preferRelativeResize="0"/>
          <p:nvPr/>
        </p:nvPicPr>
        <p:blipFill>
          <a:blip r:embed="rId3">
            <a:alphaModFix/>
          </a:blip>
          <a:stretch>
            <a:fillRect/>
          </a:stretch>
        </p:blipFill>
        <p:spPr>
          <a:xfrm>
            <a:off x="2221825" y="1802325"/>
            <a:ext cx="4455000" cy="24948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3" name="Shape 73"/>
        <p:cNvGrpSpPr/>
        <p:nvPr/>
      </p:nvGrpSpPr>
      <p:grpSpPr>
        <a:xfrm>
          <a:off x="0" y="0"/>
          <a:ext cx="0" cy="0"/>
          <a:chOff x="0" y="0"/>
          <a:chExt cx="0" cy="0"/>
        </a:xfrm>
      </p:grpSpPr>
      <p:sp>
        <p:nvSpPr>
          <p:cNvPr id="74" name="Shape 74"/>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Characters:	</a:t>
            </a:r>
          </a:p>
        </p:txBody>
      </p:sp>
      <p:sp>
        <p:nvSpPr>
          <p:cNvPr id="75" name="Shape 75"/>
          <p:cNvSpPr txBox="1"/>
          <p:nvPr>
            <p:ph idx="1" type="body"/>
          </p:nvPr>
        </p:nvSpPr>
        <p:spPr>
          <a:xfrm>
            <a:off x="311700" y="1152475"/>
            <a:ext cx="8520600" cy="3416400"/>
          </a:xfrm>
          <a:prstGeom prst="rect">
            <a:avLst/>
          </a:prstGeom>
        </p:spPr>
        <p:txBody>
          <a:bodyPr anchorCtr="0" anchor="t" bIns="91425" lIns="91425" rIns="91425" tIns="91425">
            <a:noAutofit/>
          </a:bodyPr>
          <a:lstStyle/>
          <a:p>
            <a:pPr indent="-228600" lvl="0" marL="457200">
              <a:spcBef>
                <a:spcPts val="0"/>
              </a:spcBef>
            </a:pPr>
            <a:r>
              <a:rPr lang="en"/>
              <a:t>Anna: Identity is rooted in the “white picket fence life.”</a:t>
            </a:r>
          </a:p>
          <a:p>
            <a:pPr lvl="0">
              <a:spcBef>
                <a:spcPts val="0"/>
              </a:spcBef>
              <a:buNone/>
            </a:pPr>
            <a:r>
              <a:t/>
            </a:r>
            <a:endParaRPr/>
          </a:p>
        </p:txBody>
      </p:sp>
      <p:pic>
        <p:nvPicPr>
          <p:cNvPr id="76" name="Shape 76"/>
          <p:cNvPicPr preferRelativeResize="0"/>
          <p:nvPr/>
        </p:nvPicPr>
        <p:blipFill>
          <a:blip r:embed="rId3">
            <a:alphaModFix/>
          </a:blip>
          <a:stretch>
            <a:fillRect/>
          </a:stretch>
        </p:blipFill>
        <p:spPr>
          <a:xfrm>
            <a:off x="2481175" y="1800425"/>
            <a:ext cx="4024325" cy="2498774"/>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0" name="Shape 80"/>
        <p:cNvGrpSpPr/>
        <p:nvPr/>
      </p:nvGrpSpPr>
      <p:grpSpPr>
        <a:xfrm>
          <a:off x="0" y="0"/>
          <a:ext cx="0" cy="0"/>
          <a:chOff x="0" y="0"/>
          <a:chExt cx="0" cy="0"/>
        </a:xfrm>
      </p:grpSpPr>
      <p:sp>
        <p:nvSpPr>
          <p:cNvPr id="81" name="Shape 81"/>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Characters:</a:t>
            </a:r>
          </a:p>
          <a:p>
            <a:pPr lvl="0">
              <a:spcBef>
                <a:spcPts val="0"/>
              </a:spcBef>
              <a:buNone/>
            </a:pPr>
            <a:r>
              <a:t/>
            </a:r>
            <a:endParaRPr/>
          </a:p>
        </p:txBody>
      </p:sp>
      <p:sp>
        <p:nvSpPr>
          <p:cNvPr id="82" name="Shape 82"/>
          <p:cNvSpPr txBox="1"/>
          <p:nvPr>
            <p:ph idx="1" type="body"/>
          </p:nvPr>
        </p:nvSpPr>
        <p:spPr>
          <a:xfrm>
            <a:off x="311700" y="1152475"/>
            <a:ext cx="8520600" cy="3416400"/>
          </a:xfrm>
          <a:prstGeom prst="rect">
            <a:avLst/>
          </a:prstGeom>
        </p:spPr>
        <p:txBody>
          <a:bodyPr anchorCtr="0" anchor="t" bIns="91425" lIns="91425" rIns="91425" tIns="91425">
            <a:noAutofit/>
          </a:bodyPr>
          <a:lstStyle/>
          <a:p>
            <a:pPr indent="-228600" lvl="0" marL="457200">
              <a:spcBef>
                <a:spcPts val="0"/>
              </a:spcBef>
            </a:pPr>
            <a:r>
              <a:rPr lang="en"/>
              <a:t>Megan: Doesn’t have a strong sense of self, leading to severe mental instability. Uses sexuality to fill void of loneliness.</a:t>
            </a:r>
          </a:p>
        </p:txBody>
      </p:sp>
      <p:pic>
        <p:nvPicPr>
          <p:cNvPr id="83" name="Shape 83"/>
          <p:cNvPicPr preferRelativeResize="0"/>
          <p:nvPr/>
        </p:nvPicPr>
        <p:blipFill>
          <a:blip r:embed="rId3">
            <a:alphaModFix/>
          </a:blip>
          <a:stretch>
            <a:fillRect/>
          </a:stretch>
        </p:blipFill>
        <p:spPr>
          <a:xfrm>
            <a:off x="2506825" y="1921550"/>
            <a:ext cx="4130350" cy="2581449"/>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7" name="Shape 87"/>
        <p:cNvGrpSpPr/>
        <p:nvPr/>
      </p:nvGrpSpPr>
      <p:grpSpPr>
        <a:xfrm>
          <a:off x="0" y="0"/>
          <a:ext cx="0" cy="0"/>
          <a:chOff x="0" y="0"/>
          <a:chExt cx="0" cy="0"/>
        </a:xfrm>
      </p:grpSpPr>
      <p:sp>
        <p:nvSpPr>
          <p:cNvPr id="88" name="Shape 88"/>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Condensed bullets-to-climax:</a:t>
            </a:r>
          </a:p>
        </p:txBody>
      </p:sp>
      <p:sp>
        <p:nvSpPr>
          <p:cNvPr id="89" name="Shape 89"/>
          <p:cNvSpPr txBox="1"/>
          <p:nvPr>
            <p:ph idx="1" type="body"/>
          </p:nvPr>
        </p:nvSpPr>
        <p:spPr>
          <a:xfrm>
            <a:off x="311700" y="1152475"/>
            <a:ext cx="8520600" cy="3416400"/>
          </a:xfrm>
          <a:prstGeom prst="rect">
            <a:avLst/>
          </a:prstGeom>
        </p:spPr>
        <p:txBody>
          <a:bodyPr anchorCtr="0" anchor="t" bIns="91425" lIns="91425" rIns="91425" tIns="91425">
            <a:noAutofit/>
          </a:bodyPr>
          <a:lstStyle/>
          <a:p>
            <a:pPr indent="-330200" lvl="0" marL="457200" rtl="0">
              <a:spcBef>
                <a:spcPts val="0"/>
              </a:spcBef>
              <a:buSzPct val="100000"/>
            </a:pPr>
            <a:r>
              <a:rPr lang="en" sz="1600"/>
              <a:t>The three girls are connected by one man: Tom.</a:t>
            </a:r>
          </a:p>
          <a:p>
            <a:pPr indent="-330200" lvl="0" marL="457200" rtl="0">
              <a:spcBef>
                <a:spcPts val="0"/>
              </a:spcBef>
              <a:buSzPct val="100000"/>
            </a:pPr>
            <a:r>
              <a:rPr lang="en" sz="1600"/>
              <a:t>Rachel was married to Tom; they failed at having children. Tom cheats on Rachel with Anna, his secretary.</a:t>
            </a:r>
          </a:p>
          <a:p>
            <a:pPr indent="-330200" lvl="0" marL="457200" rtl="0">
              <a:spcBef>
                <a:spcPts val="0"/>
              </a:spcBef>
              <a:buSzPct val="100000"/>
            </a:pPr>
            <a:r>
              <a:rPr lang="en" sz="1600"/>
              <a:t>Anna gets pregnant and the two kick Rachel out of the home and start a family.</a:t>
            </a:r>
          </a:p>
          <a:p>
            <a:pPr indent="-330200" lvl="0" marL="457200" rtl="0">
              <a:spcBef>
                <a:spcPts val="0"/>
              </a:spcBef>
              <a:buSzPct val="100000"/>
            </a:pPr>
            <a:r>
              <a:rPr lang="en" sz="1600"/>
              <a:t>Rachel is forced to move into her friend’s house.</a:t>
            </a:r>
          </a:p>
          <a:p>
            <a:pPr indent="-330200" lvl="0" marL="457200" rtl="0">
              <a:spcBef>
                <a:spcPts val="0"/>
              </a:spcBef>
              <a:buSzPct val="100000"/>
            </a:pPr>
            <a:r>
              <a:rPr lang="en" sz="1600"/>
              <a:t>Rachel takes the train back and forth to London to give the illusion she is still working; however, she was fired a long time ago due to her alcoholism. </a:t>
            </a:r>
          </a:p>
          <a:p>
            <a:pPr lvl="0">
              <a:spcBef>
                <a:spcPts val="0"/>
              </a:spcBef>
              <a:buNone/>
            </a:pPr>
            <a:r>
              <a:t/>
            </a:r>
            <a:endParaRPr sz="16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3" name="Shape 93"/>
        <p:cNvGrpSpPr/>
        <p:nvPr/>
      </p:nvGrpSpPr>
      <p:grpSpPr>
        <a:xfrm>
          <a:off x="0" y="0"/>
          <a:ext cx="0" cy="0"/>
          <a:chOff x="0" y="0"/>
          <a:chExt cx="0" cy="0"/>
        </a:xfrm>
      </p:grpSpPr>
      <p:sp>
        <p:nvSpPr>
          <p:cNvPr id="94" name="Shape 94"/>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Condensed bullets-to-climax:</a:t>
            </a:r>
          </a:p>
          <a:p>
            <a:pPr lvl="0">
              <a:spcBef>
                <a:spcPts val="0"/>
              </a:spcBef>
              <a:buNone/>
            </a:pPr>
            <a:r>
              <a:t/>
            </a:r>
            <a:endParaRPr/>
          </a:p>
        </p:txBody>
      </p:sp>
      <p:sp>
        <p:nvSpPr>
          <p:cNvPr id="95" name="Shape 95"/>
          <p:cNvSpPr txBox="1"/>
          <p:nvPr>
            <p:ph idx="1" type="body"/>
          </p:nvPr>
        </p:nvSpPr>
        <p:spPr>
          <a:xfrm>
            <a:off x="311700" y="1152475"/>
            <a:ext cx="8520600" cy="3416400"/>
          </a:xfrm>
          <a:prstGeom prst="rect">
            <a:avLst/>
          </a:prstGeom>
        </p:spPr>
        <p:txBody>
          <a:bodyPr anchorCtr="0" anchor="t" bIns="91425" lIns="91425" rIns="91425" tIns="91425">
            <a:noAutofit/>
          </a:bodyPr>
          <a:lstStyle/>
          <a:p>
            <a:pPr indent="-330200" lvl="0" marL="457200" rtl="0">
              <a:spcBef>
                <a:spcPts val="0"/>
              </a:spcBef>
              <a:buSzPct val="100000"/>
            </a:pPr>
            <a:r>
              <a:rPr lang="en" sz="1600"/>
              <a:t>While on the train, Rachel can see her old house, as well as Megan’s house, and she thinks Megan has a perfect life with her boyfriend but in reality Megan is the most messed up character and endures an emotionally and physically abusive relationship.</a:t>
            </a:r>
          </a:p>
          <a:p>
            <a:pPr indent="-330200" lvl="0" marL="457200" rtl="0">
              <a:spcBef>
                <a:spcPts val="0"/>
              </a:spcBef>
              <a:buSzPct val="100000"/>
            </a:pPr>
            <a:r>
              <a:rPr lang="en" sz="1600"/>
              <a:t>Rachel, in a drunken stoop, breaks into her old house and finds Anna and her newborn sleeping in the living room. She briefly acts as if she is the mother until Anna wakes up and the two fight. </a:t>
            </a:r>
          </a:p>
          <a:p>
            <a:pPr indent="-330200" lvl="0" marL="457200" rtl="0">
              <a:spcBef>
                <a:spcPts val="0"/>
              </a:spcBef>
              <a:buSzPct val="100000"/>
            </a:pPr>
            <a:r>
              <a:rPr lang="en" sz="1600"/>
              <a:t>Megan watches the two fight and becomes nosy; the next day she offers to be Anna’s babysitter. </a:t>
            </a:r>
          </a:p>
          <a:p>
            <a:pPr indent="-330200" lvl="0" marL="457200" rtl="0">
              <a:spcBef>
                <a:spcPts val="0"/>
              </a:spcBef>
              <a:buSzPct val="100000"/>
            </a:pPr>
            <a:r>
              <a:rPr lang="en" sz="1600"/>
              <a:t>Tom begins affair with Megan</a:t>
            </a:r>
          </a:p>
          <a:p>
            <a:pPr lvl="0">
              <a:spcBef>
                <a:spcPts val="0"/>
              </a:spcBef>
              <a:buNone/>
            </a:pPr>
            <a:r>
              <a:t/>
            </a:r>
            <a:endParaRPr sz="16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9" name="Shape 99"/>
        <p:cNvGrpSpPr/>
        <p:nvPr/>
      </p:nvGrpSpPr>
      <p:grpSpPr>
        <a:xfrm>
          <a:off x="0" y="0"/>
          <a:ext cx="0" cy="0"/>
          <a:chOff x="0" y="0"/>
          <a:chExt cx="0" cy="0"/>
        </a:xfrm>
      </p:grpSpPr>
      <p:sp>
        <p:nvSpPr>
          <p:cNvPr id="100" name="Shape 100"/>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Condensed bullets-to-climax:</a:t>
            </a:r>
          </a:p>
          <a:p>
            <a:pPr lvl="0">
              <a:spcBef>
                <a:spcPts val="0"/>
              </a:spcBef>
              <a:buNone/>
            </a:pPr>
            <a:r>
              <a:t/>
            </a:r>
            <a:endParaRPr/>
          </a:p>
        </p:txBody>
      </p:sp>
      <p:sp>
        <p:nvSpPr>
          <p:cNvPr id="101" name="Shape 101"/>
          <p:cNvSpPr txBox="1"/>
          <p:nvPr>
            <p:ph idx="1" type="body"/>
          </p:nvPr>
        </p:nvSpPr>
        <p:spPr>
          <a:xfrm>
            <a:off x="311700" y="1152475"/>
            <a:ext cx="8520600" cy="3416400"/>
          </a:xfrm>
          <a:prstGeom prst="rect">
            <a:avLst/>
          </a:prstGeom>
        </p:spPr>
        <p:txBody>
          <a:bodyPr anchorCtr="0" anchor="t" bIns="91425" lIns="91425" rIns="91425" tIns="91425">
            <a:noAutofit/>
          </a:bodyPr>
          <a:lstStyle/>
          <a:p>
            <a:pPr indent="-228600" lvl="0" marL="457200" rtl="0">
              <a:spcBef>
                <a:spcPts val="0"/>
              </a:spcBef>
            </a:pPr>
            <a:r>
              <a:rPr lang="en"/>
              <a:t>One day, while very drunk, Rachel stumbles off of the train and thinks she sees Anna. She angrily follows her into an underpass while yelling obscenities, threatening, and taunting her; and then she blacks out. She wakes up the next day covered in blood, cuts, and bruises with no recollection of the night previous.</a:t>
            </a:r>
          </a:p>
          <a:p>
            <a:pPr indent="-228600" lvl="0" marL="457200" rtl="0">
              <a:spcBef>
                <a:spcPts val="0"/>
              </a:spcBef>
            </a:pPr>
            <a:r>
              <a:rPr lang="en"/>
              <a:t>The same day, Rachel discovers that Megan is now missing.</a:t>
            </a:r>
          </a:p>
          <a:p>
            <a:pPr lvl="0">
              <a:spcBef>
                <a:spcPts val="0"/>
              </a:spcBef>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5" name="Shape 105"/>
        <p:cNvGrpSpPr/>
        <p:nvPr/>
      </p:nvGrpSpPr>
      <p:grpSpPr>
        <a:xfrm>
          <a:off x="0" y="0"/>
          <a:ext cx="0" cy="0"/>
          <a:chOff x="0" y="0"/>
          <a:chExt cx="0" cy="0"/>
        </a:xfrm>
      </p:grpSpPr>
      <p:sp>
        <p:nvSpPr>
          <p:cNvPr id="106" name="Shape 106"/>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Video Trailer:</a:t>
            </a:r>
          </a:p>
          <a:p>
            <a:pPr lvl="0">
              <a:spcBef>
                <a:spcPts val="0"/>
              </a:spcBef>
              <a:buNone/>
            </a:pPr>
            <a:r>
              <a:t/>
            </a:r>
            <a:endParaRPr/>
          </a:p>
        </p:txBody>
      </p:sp>
      <p:sp>
        <p:nvSpPr>
          <p:cNvPr id="107" name="Shape 107"/>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t/>
            </a:r>
            <a:endParaRPr/>
          </a:p>
        </p:txBody>
      </p:sp>
      <p:sp>
        <p:nvSpPr>
          <p:cNvPr descr="The Girl on the Train - Official Trailer http://www.thegirlonthetrainmovie.com  Emily Blunt, Rebecca Ferguson, Haley Bennett, Justin Theroux, Luke Evans, Allison Janney, Edgar Ramirez, Lisa Kudrow and Laura Prepon star in DreamWorks Pictures’ The Girl on the Train, from director Tate Taylor (The Help, Get on Up) and producer Marc Platt (Bridge of Spies, Into the Woods).    In the thriller, Rachel (Blunt), who is devastated by her recent divorce, spends her daily commute fantasizing about the seemingly perfect couple who live in a house that her train passes every day, until one morning she sees something shocking happen there and becomes entangled in the mystery that unfolds.    Based on Paula Hawkins’ bestselling novel, The Girl on the Train is adapted for the screen by Erin Cressida Wilson and Taylor.  The film’s executive producers are Jared LeBoff and Celia Costas, and it will be released by Universal Pictures." id="108" name="Shape 108" title="The Girl on the Train - Official Trailer - In Theaters October 7 (HD)">
            <a:hlinkClick r:id="rId3"/>
          </p:cNvPr>
          <p:cNvSpPr/>
          <p:nvPr/>
        </p:nvSpPr>
        <p:spPr>
          <a:xfrm>
            <a:off x="2286000" y="1146175"/>
            <a:ext cx="4572000" cy="3429000"/>
          </a:xfrm>
          <a:prstGeom prst="rect">
            <a:avLst/>
          </a:prstGeom>
          <a:blipFill>
            <a:blip r:embed="rId4">
              <a:alphaModFix/>
            </a:blip>
            <a:stretch>
              <a:fillRect/>
            </a:stretch>
          </a:blipFill>
          <a:ln>
            <a:noFill/>
          </a:ln>
        </p:spPr>
      </p:sp>
    </p:spTree>
  </p:cSld>
  <p:clrMapOvr>
    <a:masterClrMapping/>
  </p:clrMapOvr>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dark-2">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