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Playfair Displ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PlayfairDisplay-boldItalic.fntdata"/><Relationship Id="rId11" Type="http://schemas.openxmlformats.org/officeDocument/2006/relationships/slide" Target="slides/slide7.xml"/><Relationship Id="rId22" Type="http://schemas.openxmlformats.org/officeDocument/2006/relationships/font" Target="fonts/Lato-bold.fntdata"/><Relationship Id="rId10" Type="http://schemas.openxmlformats.org/officeDocument/2006/relationships/slide" Target="slides/slide6.xml"/><Relationship Id="rId21" Type="http://schemas.openxmlformats.org/officeDocument/2006/relationships/font" Target="fonts/Lato-regular.fntdata"/><Relationship Id="rId13" Type="http://schemas.openxmlformats.org/officeDocument/2006/relationships/slide" Target="slides/slide9.xml"/><Relationship Id="rId24" Type="http://schemas.openxmlformats.org/officeDocument/2006/relationships/font" Target="fonts/Lato-boldItalic.fntdata"/><Relationship Id="rId12" Type="http://schemas.openxmlformats.org/officeDocument/2006/relationships/slide" Target="slides/slide8.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fairDisplay-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PlayfairDisplay-italic.fntdata"/><Relationship Id="rId6" Type="http://schemas.openxmlformats.org/officeDocument/2006/relationships/slide" Target="slides/slide2.xml"/><Relationship Id="rId18" Type="http://schemas.openxmlformats.org/officeDocument/2006/relationships/font" Target="fonts/PlayfairDisplay-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5" name="Shape 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cxnSp>
        <p:nvCxnSpPr>
          <p:cNvPr id="12" name="Shape 12"/>
          <p:cNvCxnSpPr/>
          <p:nvPr/>
        </p:nvCxnSpPr>
        <p:spPr>
          <a:xfrm>
            <a:off x="733218" y="2235350"/>
            <a:ext cx="385200" cy="0"/>
          </a:xfrm>
          <a:prstGeom prst="straightConnector1">
            <a:avLst/>
          </a:prstGeom>
          <a:noFill/>
          <a:ln cap="flat" cmpd="sng" w="28575">
            <a:solidFill>
              <a:schemeClr val="dk1"/>
            </a:solidFill>
            <a:prstDash val="solid"/>
            <a:round/>
            <a:headEnd len="med" w="med" type="none"/>
            <a:tailEnd len="med" w="med" type="none"/>
          </a:ln>
        </p:spPr>
      </p:cxnSp>
      <p:sp>
        <p:nvSpPr>
          <p:cNvPr id="13" name="Shape 13"/>
          <p:cNvSpPr txBox="1"/>
          <p:nvPr>
            <p:ph type="ctrTitle"/>
          </p:nvPr>
        </p:nvSpPr>
        <p:spPr>
          <a:xfrm>
            <a:off x="630600" y="136800"/>
            <a:ext cx="7893000" cy="1853700"/>
          </a:xfrm>
          <a:prstGeom prst="rect">
            <a:avLst/>
          </a:prstGeom>
        </p:spPr>
        <p:txBody>
          <a:bodyPr anchorCtr="0" anchor="b" bIns="91425" lIns="91425" rIns="91425" tIns="91425"/>
          <a:lstStyle>
            <a:lvl1pPr lvl="0">
              <a:spcBef>
                <a:spcPts val="1000"/>
              </a:spcBef>
              <a:buSzPct val="100000"/>
              <a:defRPr sz="4800"/>
            </a:lvl1pPr>
            <a:lvl2pPr lvl="1">
              <a:spcBef>
                <a:spcPts val="1000"/>
              </a:spcBef>
              <a:buSzPct val="100000"/>
              <a:defRPr sz="4800"/>
            </a:lvl2pPr>
            <a:lvl3pPr lvl="2">
              <a:spcBef>
                <a:spcPts val="1000"/>
              </a:spcBef>
              <a:buSzPct val="100000"/>
              <a:defRPr sz="4800"/>
            </a:lvl3pPr>
            <a:lvl4pPr lvl="3">
              <a:spcBef>
                <a:spcPts val="1000"/>
              </a:spcBef>
              <a:buSzPct val="100000"/>
              <a:defRPr sz="4800"/>
            </a:lvl4pPr>
            <a:lvl5pPr lvl="4">
              <a:spcBef>
                <a:spcPts val="1000"/>
              </a:spcBef>
              <a:buSzPct val="100000"/>
              <a:defRPr sz="4800"/>
            </a:lvl5pPr>
            <a:lvl6pPr lvl="5">
              <a:spcBef>
                <a:spcPts val="1000"/>
              </a:spcBef>
              <a:buSzPct val="100000"/>
              <a:defRPr sz="4800"/>
            </a:lvl6pPr>
            <a:lvl7pPr lvl="6">
              <a:spcBef>
                <a:spcPts val="1000"/>
              </a:spcBef>
              <a:buSzPct val="100000"/>
              <a:defRPr sz="4800"/>
            </a:lvl7pPr>
            <a:lvl8pPr lvl="7">
              <a:spcBef>
                <a:spcPts val="1000"/>
              </a:spcBef>
              <a:buSzPct val="100000"/>
              <a:defRPr sz="4800"/>
            </a:lvl8pPr>
            <a:lvl9pPr lvl="8">
              <a:spcBef>
                <a:spcPts val="1000"/>
              </a:spcBef>
              <a:buSzPct val="100000"/>
              <a:defRPr sz="4800"/>
            </a:lvl9pPr>
          </a:lstStyle>
          <a:p/>
        </p:txBody>
      </p:sp>
      <p:sp>
        <p:nvSpPr>
          <p:cNvPr id="14" name="Shape 14"/>
          <p:cNvSpPr txBox="1"/>
          <p:nvPr>
            <p:ph idx="1" type="subTitle"/>
          </p:nvPr>
        </p:nvSpPr>
        <p:spPr>
          <a:xfrm>
            <a:off x="630600" y="3228375"/>
            <a:ext cx="7893000" cy="1274100"/>
          </a:xfrm>
          <a:prstGeom prst="rect">
            <a:avLst/>
          </a:prstGeom>
        </p:spPr>
        <p:txBody>
          <a:bodyPr anchorCtr="0" anchor="b" bIns="91425" lIns="91425" rIns="91425" tIns="91425"/>
          <a:lstStyle>
            <a:lvl1pPr lvl="0">
              <a:lnSpc>
                <a:spcPct val="100000"/>
              </a:lnSpc>
              <a:spcBef>
                <a:spcPts val="1000"/>
              </a:spcBef>
              <a:spcAft>
                <a:spcPts val="0"/>
              </a:spcAft>
              <a:buClr>
                <a:schemeClr val="accent6"/>
              </a:buClr>
              <a:buSzPct val="100000"/>
              <a:buNone/>
              <a:defRPr sz="2400">
                <a:solidFill>
                  <a:schemeClr val="accent6"/>
                </a:solidFill>
              </a:defRPr>
            </a:lvl1pPr>
            <a:lvl2pPr lvl="1">
              <a:lnSpc>
                <a:spcPct val="100000"/>
              </a:lnSpc>
              <a:spcBef>
                <a:spcPts val="1000"/>
              </a:spcBef>
              <a:spcAft>
                <a:spcPts val="0"/>
              </a:spcAft>
              <a:buClr>
                <a:schemeClr val="accent6"/>
              </a:buClr>
              <a:buSzPct val="100000"/>
              <a:buNone/>
              <a:defRPr sz="2400">
                <a:solidFill>
                  <a:schemeClr val="accent6"/>
                </a:solidFill>
              </a:defRPr>
            </a:lvl2pPr>
            <a:lvl3pPr lvl="2">
              <a:lnSpc>
                <a:spcPct val="100000"/>
              </a:lnSpc>
              <a:spcBef>
                <a:spcPts val="1000"/>
              </a:spcBef>
              <a:spcAft>
                <a:spcPts val="0"/>
              </a:spcAft>
              <a:buClr>
                <a:schemeClr val="accent6"/>
              </a:buClr>
              <a:buSzPct val="100000"/>
              <a:buNone/>
              <a:defRPr sz="2400">
                <a:solidFill>
                  <a:schemeClr val="accent6"/>
                </a:solidFill>
              </a:defRPr>
            </a:lvl3pPr>
            <a:lvl4pPr lvl="3">
              <a:lnSpc>
                <a:spcPct val="100000"/>
              </a:lnSpc>
              <a:spcBef>
                <a:spcPts val="1000"/>
              </a:spcBef>
              <a:spcAft>
                <a:spcPts val="0"/>
              </a:spcAft>
              <a:buClr>
                <a:schemeClr val="accent6"/>
              </a:buClr>
              <a:buSzPct val="100000"/>
              <a:buNone/>
              <a:defRPr sz="2400">
                <a:solidFill>
                  <a:schemeClr val="accent6"/>
                </a:solidFill>
              </a:defRPr>
            </a:lvl4pPr>
            <a:lvl5pPr lvl="4">
              <a:lnSpc>
                <a:spcPct val="100000"/>
              </a:lnSpc>
              <a:spcBef>
                <a:spcPts val="1000"/>
              </a:spcBef>
              <a:spcAft>
                <a:spcPts val="0"/>
              </a:spcAft>
              <a:buClr>
                <a:schemeClr val="accent6"/>
              </a:buClr>
              <a:buSzPct val="100000"/>
              <a:buNone/>
              <a:defRPr sz="2400">
                <a:solidFill>
                  <a:schemeClr val="accent6"/>
                </a:solidFill>
              </a:defRPr>
            </a:lvl5pPr>
            <a:lvl6pPr lvl="5">
              <a:lnSpc>
                <a:spcPct val="100000"/>
              </a:lnSpc>
              <a:spcBef>
                <a:spcPts val="1000"/>
              </a:spcBef>
              <a:spcAft>
                <a:spcPts val="0"/>
              </a:spcAft>
              <a:buClr>
                <a:schemeClr val="accent6"/>
              </a:buClr>
              <a:buSzPct val="100000"/>
              <a:buNone/>
              <a:defRPr sz="2400">
                <a:solidFill>
                  <a:schemeClr val="accent6"/>
                </a:solidFill>
              </a:defRPr>
            </a:lvl6pPr>
            <a:lvl7pPr lvl="6">
              <a:lnSpc>
                <a:spcPct val="100000"/>
              </a:lnSpc>
              <a:spcBef>
                <a:spcPts val="1000"/>
              </a:spcBef>
              <a:spcAft>
                <a:spcPts val="0"/>
              </a:spcAft>
              <a:buClr>
                <a:schemeClr val="accent6"/>
              </a:buClr>
              <a:buSzPct val="100000"/>
              <a:buNone/>
              <a:defRPr sz="2400">
                <a:solidFill>
                  <a:schemeClr val="accent6"/>
                </a:solidFill>
              </a:defRPr>
            </a:lvl7pPr>
            <a:lvl8pPr lvl="7">
              <a:lnSpc>
                <a:spcPct val="100000"/>
              </a:lnSpc>
              <a:spcBef>
                <a:spcPts val="1000"/>
              </a:spcBef>
              <a:spcAft>
                <a:spcPts val="0"/>
              </a:spcAft>
              <a:buClr>
                <a:schemeClr val="accent6"/>
              </a:buClr>
              <a:buSzPct val="100000"/>
              <a:buNone/>
              <a:defRPr sz="2400">
                <a:solidFill>
                  <a:schemeClr val="accent6"/>
                </a:solidFill>
              </a:defRPr>
            </a:lvl8pPr>
            <a:lvl9pPr lvl="8">
              <a:lnSpc>
                <a:spcPct val="100000"/>
              </a:lnSpc>
              <a:spcBef>
                <a:spcPts val="1000"/>
              </a:spcBef>
              <a:spcAft>
                <a:spcPts val="0"/>
              </a:spcAft>
              <a:buClr>
                <a:schemeClr val="accent6"/>
              </a:buClr>
              <a:buSzPct val="100000"/>
              <a:buNone/>
              <a:defRPr sz="2400">
                <a:solidFill>
                  <a:schemeClr val="accent6"/>
                </a:solidFill>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6" name="Shape 56"/>
        <p:cNvGrpSpPr/>
        <p:nvPr/>
      </p:nvGrpSpPr>
      <p:grpSpPr>
        <a:xfrm>
          <a:off x="0" y="0"/>
          <a:ext cx="0" cy="0"/>
          <a:chOff x="0" y="0"/>
          <a:chExt cx="0" cy="0"/>
        </a:xfrm>
      </p:grpSpPr>
      <p:sp>
        <p:nvSpPr>
          <p:cNvPr id="57" name="Shape 57"/>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8" name="Shape 58"/>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9" name="Shape 59"/>
          <p:cNvSpPr txBox="1"/>
          <p:nvPr>
            <p:ph type="title"/>
          </p:nvPr>
        </p:nvSpPr>
        <p:spPr>
          <a:xfrm>
            <a:off x="586725" y="1353787"/>
            <a:ext cx="7970700" cy="1538400"/>
          </a:xfrm>
          <a:prstGeom prst="rect">
            <a:avLst/>
          </a:prstGeom>
        </p:spPr>
        <p:txBody>
          <a:bodyPr anchorCtr="0" anchor="ctr" bIns="91425" lIns="91425" rIns="91425" tIns="91425"/>
          <a:lstStyle>
            <a:lvl1pPr lvl="0" algn="ctr">
              <a:spcBef>
                <a:spcPts val="0"/>
              </a:spcBef>
              <a:buClr>
                <a:schemeClr val="accent6"/>
              </a:buClr>
              <a:buSzPct val="100000"/>
              <a:defRPr sz="10800">
                <a:solidFill>
                  <a:schemeClr val="accent6"/>
                </a:solidFill>
              </a:defRPr>
            </a:lvl1pPr>
            <a:lvl2pPr lvl="1" algn="ctr">
              <a:spcBef>
                <a:spcPts val="0"/>
              </a:spcBef>
              <a:buClr>
                <a:schemeClr val="accent6"/>
              </a:buClr>
              <a:buSzPct val="100000"/>
              <a:defRPr sz="10800">
                <a:solidFill>
                  <a:schemeClr val="accent6"/>
                </a:solidFill>
              </a:defRPr>
            </a:lvl2pPr>
            <a:lvl3pPr lvl="2" algn="ctr">
              <a:spcBef>
                <a:spcPts val="0"/>
              </a:spcBef>
              <a:buClr>
                <a:schemeClr val="accent6"/>
              </a:buClr>
              <a:buSzPct val="100000"/>
              <a:defRPr sz="10800">
                <a:solidFill>
                  <a:schemeClr val="accent6"/>
                </a:solidFill>
              </a:defRPr>
            </a:lvl3pPr>
            <a:lvl4pPr lvl="3" algn="ctr">
              <a:spcBef>
                <a:spcPts val="0"/>
              </a:spcBef>
              <a:buClr>
                <a:schemeClr val="accent6"/>
              </a:buClr>
              <a:buSzPct val="100000"/>
              <a:defRPr sz="10800">
                <a:solidFill>
                  <a:schemeClr val="accent6"/>
                </a:solidFill>
              </a:defRPr>
            </a:lvl4pPr>
            <a:lvl5pPr lvl="4" algn="ctr">
              <a:spcBef>
                <a:spcPts val="0"/>
              </a:spcBef>
              <a:buClr>
                <a:schemeClr val="accent6"/>
              </a:buClr>
              <a:buSzPct val="100000"/>
              <a:defRPr sz="10800">
                <a:solidFill>
                  <a:schemeClr val="accent6"/>
                </a:solidFill>
              </a:defRPr>
            </a:lvl5pPr>
            <a:lvl6pPr lvl="5" algn="ctr">
              <a:spcBef>
                <a:spcPts val="0"/>
              </a:spcBef>
              <a:buClr>
                <a:schemeClr val="accent6"/>
              </a:buClr>
              <a:buSzPct val="100000"/>
              <a:defRPr sz="10800">
                <a:solidFill>
                  <a:schemeClr val="accent6"/>
                </a:solidFill>
              </a:defRPr>
            </a:lvl6pPr>
            <a:lvl7pPr lvl="6" algn="ctr">
              <a:spcBef>
                <a:spcPts val="0"/>
              </a:spcBef>
              <a:buClr>
                <a:schemeClr val="accent6"/>
              </a:buClr>
              <a:buSzPct val="100000"/>
              <a:defRPr sz="10800">
                <a:solidFill>
                  <a:schemeClr val="accent6"/>
                </a:solidFill>
              </a:defRPr>
            </a:lvl7pPr>
            <a:lvl8pPr lvl="7" algn="ctr">
              <a:spcBef>
                <a:spcPts val="0"/>
              </a:spcBef>
              <a:buClr>
                <a:schemeClr val="accent6"/>
              </a:buClr>
              <a:buSzPct val="100000"/>
              <a:defRPr sz="10800">
                <a:solidFill>
                  <a:schemeClr val="accent6"/>
                </a:solidFill>
              </a:defRPr>
            </a:lvl8pPr>
            <a:lvl9pPr lvl="8" algn="ctr">
              <a:spcBef>
                <a:spcPts val="0"/>
              </a:spcBef>
              <a:buClr>
                <a:schemeClr val="accent6"/>
              </a:buClr>
              <a:buSzPct val="100000"/>
              <a:defRPr sz="10800">
                <a:solidFill>
                  <a:schemeClr val="accent6"/>
                </a:solidFill>
              </a:defRPr>
            </a:lvl9pPr>
          </a:lstStyle>
          <a:p/>
        </p:txBody>
      </p:sp>
      <p:sp>
        <p:nvSpPr>
          <p:cNvPr id="60" name="Shape 60"/>
          <p:cNvSpPr txBox="1"/>
          <p:nvPr>
            <p:ph idx="1" type="body"/>
          </p:nvPr>
        </p:nvSpPr>
        <p:spPr>
          <a:xfrm>
            <a:off x="586725" y="2968387"/>
            <a:ext cx="79707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2" name="Shape 62"/>
        <p:cNvGrpSpPr/>
        <p:nvPr/>
      </p:nvGrpSpPr>
      <p:grpSpPr>
        <a:xfrm>
          <a:off x="0" y="0"/>
          <a:ext cx="0" cy="0"/>
          <a:chOff x="0" y="0"/>
          <a:chExt cx="0" cy="0"/>
        </a:xfrm>
      </p:grpSpPr>
      <p:sp>
        <p:nvSpPr>
          <p:cNvPr id="63" name="Shape 6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sp>
        <p:nvSpPr>
          <p:cNvPr id="17" name="Shape 17"/>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8" name="Shape 18"/>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9" name="Shape 19"/>
          <p:cNvSpPr txBox="1"/>
          <p:nvPr>
            <p:ph type="title"/>
          </p:nvPr>
        </p:nvSpPr>
        <p:spPr>
          <a:xfrm>
            <a:off x="509550" y="1921350"/>
            <a:ext cx="8124900" cy="1300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sp>
        <p:nvSpPr>
          <p:cNvPr id="22" name="Shape 22"/>
          <p:cNvSpPr/>
          <p:nvPr/>
        </p:nvSpPr>
        <p:spPr>
          <a:xfrm>
            <a:off x="-125" y="5045700"/>
            <a:ext cx="9144000" cy="97800"/>
          </a:xfrm>
          <a:prstGeom prst="rect">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cxnSp>
        <p:nvCxnSpPr>
          <p:cNvPr id="23" name="Shape 23"/>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4" name="Shape 2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417800"/>
            <a:ext cx="8520600" cy="3150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7" name="Shape 27"/>
        <p:cNvGrpSpPr/>
        <p:nvPr/>
      </p:nvGrpSpPr>
      <p:grpSpPr>
        <a:xfrm>
          <a:off x="0" y="0"/>
          <a:ext cx="0" cy="0"/>
          <a:chOff x="0" y="0"/>
          <a:chExt cx="0" cy="0"/>
        </a:xfrm>
      </p:grpSpPr>
      <p:cxnSp>
        <p:nvCxnSpPr>
          <p:cNvPr id="28" name="Shape 28"/>
          <p:cNvCxnSpPr/>
          <p:nvPr/>
        </p:nvCxnSpPr>
        <p:spPr>
          <a:xfrm>
            <a:off x="419425" y="1154194"/>
            <a:ext cx="385200" cy="0"/>
          </a:xfrm>
          <a:prstGeom prst="straightConnector1">
            <a:avLst/>
          </a:prstGeom>
          <a:noFill/>
          <a:ln cap="flat" cmpd="sng" w="28575">
            <a:solidFill>
              <a:schemeClr val="dk1"/>
            </a:solidFill>
            <a:prstDash val="solid"/>
            <a:round/>
            <a:headEnd len="med" w="med" type="none"/>
            <a:tailEnd len="med" w="med" type="none"/>
          </a:ln>
        </p:spPr>
      </p:cxnSp>
      <p:sp>
        <p:nvSpPr>
          <p:cNvPr id="29" name="Shape 29"/>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3117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2" type="body"/>
          </p:nvPr>
        </p:nvSpPr>
        <p:spPr>
          <a:xfrm>
            <a:off x="4832400" y="1417950"/>
            <a:ext cx="3999900" cy="3150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 name="Shape 33"/>
        <p:cNvGrpSpPr/>
        <p:nvPr/>
      </p:nvGrpSpPr>
      <p:grpSpPr>
        <a:xfrm>
          <a:off x="0" y="0"/>
          <a:ext cx="0" cy="0"/>
          <a:chOff x="0" y="0"/>
          <a:chExt cx="0" cy="0"/>
        </a:xfrm>
      </p:grpSpPr>
      <p:sp>
        <p:nvSpPr>
          <p:cNvPr id="34" name="Shape 34"/>
          <p:cNvSpPr txBox="1"/>
          <p:nvPr>
            <p:ph type="title"/>
          </p:nvPr>
        </p:nvSpPr>
        <p:spPr>
          <a:xfrm>
            <a:off x="311700" y="372725"/>
            <a:ext cx="8520600" cy="645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cxnSp>
        <p:nvCxnSpPr>
          <p:cNvPr id="37" name="Shape 37"/>
          <p:cNvCxnSpPr/>
          <p:nvPr/>
        </p:nvCxnSpPr>
        <p:spPr>
          <a:xfrm>
            <a:off x="411043" y="1417772"/>
            <a:ext cx="385200" cy="0"/>
          </a:xfrm>
          <a:prstGeom prst="straightConnector1">
            <a:avLst/>
          </a:prstGeom>
          <a:noFill/>
          <a:ln cap="flat" cmpd="sng" w="28575">
            <a:solidFill>
              <a:schemeClr val="dk1"/>
            </a:solidFill>
            <a:prstDash val="solid"/>
            <a:round/>
            <a:headEnd len="med" w="med" type="none"/>
            <a:tailEnd len="med" w="med" type="none"/>
          </a:ln>
        </p:spPr>
      </p:cxnSp>
      <p:sp>
        <p:nvSpPr>
          <p:cNvPr id="38" name="Shape 38"/>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9" name="Shape 39"/>
          <p:cNvSpPr txBox="1"/>
          <p:nvPr>
            <p:ph idx="1" type="body"/>
          </p:nvPr>
        </p:nvSpPr>
        <p:spPr>
          <a:xfrm>
            <a:off x="311700" y="1640350"/>
            <a:ext cx="2808000" cy="29289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1" name="Shape 41"/>
        <p:cNvGrpSpPr/>
        <p:nvPr/>
      </p:nvGrpSpPr>
      <p:grpSpPr>
        <a:xfrm>
          <a:off x="0" y="0"/>
          <a:ext cx="0" cy="0"/>
          <a:chOff x="0" y="0"/>
          <a:chExt cx="0" cy="0"/>
        </a:xfrm>
      </p:grpSpPr>
      <p:sp>
        <p:nvSpPr>
          <p:cNvPr id="42" name="Shape 42"/>
          <p:cNvSpPr/>
          <p:nvPr/>
        </p:nvSpPr>
        <p:spPr>
          <a:xfrm>
            <a:off x="586720" y="0"/>
            <a:ext cx="7970700" cy="666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43" name="Shape 43"/>
          <p:cNvSpPr/>
          <p:nvPr/>
        </p:nvSpPr>
        <p:spPr>
          <a:xfrm>
            <a:off x="586720" y="5076900"/>
            <a:ext cx="7970700" cy="666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4" name="Shape 4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45" name="Shape 4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6" name="Shape 46"/>
        <p:cNvGrpSpPr/>
        <p:nvPr/>
      </p:nvGrpSpPr>
      <p:grpSpPr>
        <a:xfrm>
          <a:off x="0" y="0"/>
          <a:ext cx="0" cy="0"/>
          <a:chOff x="0" y="0"/>
          <a:chExt cx="0" cy="0"/>
        </a:xfrm>
      </p:grpSpPr>
      <p:sp>
        <p:nvSpPr>
          <p:cNvPr id="47" name="Shape 47"/>
          <p:cNvSpPr/>
          <p:nvPr/>
        </p:nvSpPr>
        <p:spPr>
          <a:xfrm>
            <a:off x="4572000" y="-10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8" name="Shape 4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9" name="Shape 49"/>
          <p:cNvSpPr txBox="1"/>
          <p:nvPr>
            <p:ph type="title"/>
          </p:nvPr>
        </p:nvSpPr>
        <p:spPr>
          <a:xfrm>
            <a:off x="265500" y="1084625"/>
            <a:ext cx="4045200" cy="17070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50" name="Shape 50"/>
          <p:cNvSpPr txBox="1"/>
          <p:nvPr>
            <p:ph idx="1" type="subTitle"/>
          </p:nvPr>
        </p:nvSpPr>
        <p:spPr>
          <a:xfrm>
            <a:off x="265500" y="2845200"/>
            <a:ext cx="4045200" cy="1421700"/>
          </a:xfrm>
          <a:prstGeom prst="rect">
            <a:avLst/>
          </a:prstGeom>
        </p:spPr>
        <p:txBody>
          <a:bodyPr anchorCtr="0" anchor="t" bIns="91425" lIns="91425" rIns="91425" tIns="91425"/>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p:txBody>
      </p:sp>
      <p:sp>
        <p:nvSpPr>
          <p:cNvPr id="51" name="Shape 51"/>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52" name="Shape 5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3" name="Shape 53"/>
        <p:cNvGrpSpPr/>
        <p:nvPr/>
      </p:nvGrpSpPr>
      <p:grpSpPr>
        <a:xfrm>
          <a:off x="0" y="0"/>
          <a:ext cx="0" cy="0"/>
          <a:chOff x="0" y="0"/>
          <a:chExt cx="0" cy="0"/>
        </a:xfrm>
      </p:grpSpPr>
      <p:sp>
        <p:nvSpPr>
          <p:cNvPr id="54" name="Shape 54"/>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725"/>
            <a:ext cx="8520600" cy="6450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417800"/>
            <a:ext cx="8520600" cy="3150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Lato"/>
              <a:defRPr sz="1800">
                <a:solidFill>
                  <a:schemeClr val="dk1"/>
                </a:solidFill>
                <a:latin typeface="Lato"/>
                <a:ea typeface="Lato"/>
                <a:cs typeface="Lato"/>
                <a:sym typeface="Lato"/>
              </a:defRPr>
            </a:lvl1pPr>
            <a:lvl2pPr lvl="1">
              <a:lnSpc>
                <a:spcPct val="115000"/>
              </a:lnSpc>
              <a:spcBef>
                <a:spcPts val="0"/>
              </a:spcBef>
              <a:spcAft>
                <a:spcPts val="1600"/>
              </a:spcAft>
              <a:buClr>
                <a:schemeClr val="dk1"/>
              </a:buClr>
              <a:buFont typeface="Lato"/>
              <a:defRPr>
                <a:solidFill>
                  <a:schemeClr val="dk1"/>
                </a:solidFill>
                <a:latin typeface="Lato"/>
                <a:ea typeface="Lato"/>
                <a:cs typeface="Lato"/>
                <a:sym typeface="Lato"/>
              </a:defRPr>
            </a:lvl2pPr>
            <a:lvl3pPr lvl="2">
              <a:lnSpc>
                <a:spcPct val="115000"/>
              </a:lnSpc>
              <a:spcBef>
                <a:spcPts val="0"/>
              </a:spcBef>
              <a:spcAft>
                <a:spcPts val="1600"/>
              </a:spcAft>
              <a:buClr>
                <a:schemeClr val="dk1"/>
              </a:buClr>
              <a:buFont typeface="Lato"/>
              <a:defRPr>
                <a:solidFill>
                  <a:schemeClr val="dk1"/>
                </a:solidFill>
                <a:latin typeface="Lato"/>
                <a:ea typeface="Lato"/>
                <a:cs typeface="Lato"/>
                <a:sym typeface="Lato"/>
              </a:defRPr>
            </a:lvl3pPr>
            <a:lvl4pPr lvl="3">
              <a:lnSpc>
                <a:spcPct val="115000"/>
              </a:lnSpc>
              <a:spcBef>
                <a:spcPts val="0"/>
              </a:spcBef>
              <a:spcAft>
                <a:spcPts val="1600"/>
              </a:spcAft>
              <a:buClr>
                <a:schemeClr val="dk1"/>
              </a:buClr>
              <a:buFont typeface="Lato"/>
              <a:defRPr>
                <a:solidFill>
                  <a:schemeClr val="dk1"/>
                </a:solidFill>
                <a:latin typeface="Lato"/>
                <a:ea typeface="Lato"/>
                <a:cs typeface="Lato"/>
                <a:sym typeface="Lato"/>
              </a:defRPr>
            </a:lvl4pPr>
            <a:lvl5pPr lvl="4">
              <a:lnSpc>
                <a:spcPct val="115000"/>
              </a:lnSpc>
              <a:spcBef>
                <a:spcPts val="0"/>
              </a:spcBef>
              <a:spcAft>
                <a:spcPts val="1600"/>
              </a:spcAft>
              <a:buClr>
                <a:schemeClr val="dk1"/>
              </a:buClr>
              <a:buFont typeface="Lato"/>
              <a:defRPr>
                <a:solidFill>
                  <a:schemeClr val="dk1"/>
                </a:solidFill>
                <a:latin typeface="Lato"/>
                <a:ea typeface="Lato"/>
                <a:cs typeface="Lato"/>
                <a:sym typeface="Lato"/>
              </a:defRPr>
            </a:lvl5pPr>
            <a:lvl6pPr lvl="5">
              <a:lnSpc>
                <a:spcPct val="115000"/>
              </a:lnSpc>
              <a:spcBef>
                <a:spcPts val="0"/>
              </a:spcBef>
              <a:spcAft>
                <a:spcPts val="1600"/>
              </a:spcAft>
              <a:buClr>
                <a:schemeClr val="dk1"/>
              </a:buClr>
              <a:buFont typeface="Lato"/>
              <a:defRPr>
                <a:solidFill>
                  <a:schemeClr val="dk1"/>
                </a:solidFill>
                <a:latin typeface="Lato"/>
                <a:ea typeface="Lato"/>
                <a:cs typeface="Lato"/>
                <a:sym typeface="Lato"/>
              </a:defRPr>
            </a:lvl6pPr>
            <a:lvl7pPr lvl="6">
              <a:lnSpc>
                <a:spcPct val="115000"/>
              </a:lnSpc>
              <a:spcBef>
                <a:spcPts val="0"/>
              </a:spcBef>
              <a:spcAft>
                <a:spcPts val="1600"/>
              </a:spcAft>
              <a:buClr>
                <a:schemeClr val="dk1"/>
              </a:buClr>
              <a:buFont typeface="Lato"/>
              <a:defRPr>
                <a:solidFill>
                  <a:schemeClr val="dk1"/>
                </a:solidFill>
                <a:latin typeface="Lato"/>
                <a:ea typeface="Lato"/>
                <a:cs typeface="Lato"/>
                <a:sym typeface="Lato"/>
              </a:defRPr>
            </a:lvl7pPr>
            <a:lvl8pPr lvl="7">
              <a:lnSpc>
                <a:spcPct val="115000"/>
              </a:lnSpc>
              <a:spcBef>
                <a:spcPts val="0"/>
              </a:spcBef>
              <a:spcAft>
                <a:spcPts val="1600"/>
              </a:spcAft>
              <a:buClr>
                <a:schemeClr val="dk1"/>
              </a:buClr>
              <a:buFont typeface="Lato"/>
              <a:defRPr>
                <a:solidFill>
                  <a:schemeClr val="dk1"/>
                </a:solidFill>
                <a:latin typeface="Lato"/>
                <a:ea typeface="Lato"/>
                <a:cs typeface="Lato"/>
                <a:sym typeface="Lato"/>
              </a:defRPr>
            </a:lvl8pPr>
            <a:lvl9pPr lvl="8">
              <a:lnSpc>
                <a:spcPct val="115000"/>
              </a:lnSpc>
              <a:spcBef>
                <a:spcPts val="0"/>
              </a:spcBef>
              <a:spcAft>
                <a:spcPts val="1600"/>
              </a:spcAft>
              <a:buClr>
                <a:schemeClr val="dk1"/>
              </a:buClr>
              <a:buFont typeface="Lato"/>
              <a:defRPr>
                <a:solidFill>
                  <a:schemeClr val="dk1"/>
                </a:solidFill>
                <a:latin typeface="Lato"/>
                <a:ea typeface="Lato"/>
                <a:cs typeface="Lato"/>
                <a:sym typeface="La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0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image" Target="../media/image15.jpg"/><Relationship Id="rId5"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5.gif"/><Relationship Id="rId4"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6.jpg"/><Relationship Id="rId4" Type="http://schemas.openxmlformats.org/officeDocument/2006/relationships/image" Target="../media/image0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3.jpg"/><Relationship Id="rId4" Type="http://schemas.openxmlformats.org/officeDocument/2006/relationships/image" Target="../media/image0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x="0" y="0"/>
          <a:ext cx="0" cy="0"/>
          <a:chOff x="0" y="0"/>
          <a:chExt cx="0" cy="0"/>
        </a:xfrm>
      </p:grpSpPr>
      <p:sp>
        <p:nvSpPr>
          <p:cNvPr id="68" name="Shape 68"/>
          <p:cNvSpPr txBox="1"/>
          <p:nvPr>
            <p:ph type="ctrTitle"/>
          </p:nvPr>
        </p:nvSpPr>
        <p:spPr>
          <a:xfrm>
            <a:off x="630600" y="136800"/>
            <a:ext cx="7893000" cy="1853700"/>
          </a:xfrm>
          <a:prstGeom prst="rect">
            <a:avLst/>
          </a:prstGeom>
        </p:spPr>
        <p:txBody>
          <a:bodyPr anchorCtr="0" anchor="b" bIns="91425" lIns="91425" rIns="91425" tIns="91425">
            <a:noAutofit/>
          </a:bodyPr>
          <a:lstStyle/>
          <a:p>
            <a:pPr lvl="0">
              <a:spcBef>
                <a:spcPts val="0"/>
              </a:spcBef>
              <a:buNone/>
            </a:pPr>
            <a:r>
              <a:rPr lang="en"/>
              <a:t>Female Narratives in Historical Contexts</a:t>
            </a:r>
          </a:p>
        </p:txBody>
      </p:sp>
      <p:sp>
        <p:nvSpPr>
          <p:cNvPr id="69" name="Shape 69"/>
          <p:cNvSpPr txBox="1"/>
          <p:nvPr>
            <p:ph idx="1" type="subTitle"/>
          </p:nvPr>
        </p:nvSpPr>
        <p:spPr>
          <a:xfrm>
            <a:off x="630600" y="3228375"/>
            <a:ext cx="7893000" cy="1274100"/>
          </a:xfrm>
          <a:prstGeom prst="rect">
            <a:avLst/>
          </a:prstGeom>
        </p:spPr>
        <p:txBody>
          <a:bodyPr anchorCtr="0" anchor="b" bIns="91425" lIns="91425" rIns="91425" tIns="91425">
            <a:noAutofit/>
          </a:bodyPr>
          <a:lstStyle/>
          <a:p>
            <a:pPr lvl="0">
              <a:spcBef>
                <a:spcPts val="0"/>
              </a:spcBef>
              <a:buNone/>
            </a:pPr>
            <a:r>
              <a:rPr lang="en"/>
              <a:t>Beverly Pace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210550" y="372725"/>
            <a:ext cx="8737800" cy="1045200"/>
          </a:xfrm>
          <a:prstGeom prst="rect">
            <a:avLst/>
          </a:prstGeom>
        </p:spPr>
        <p:txBody>
          <a:bodyPr anchorCtr="0" anchor="t" bIns="91425" lIns="91425" rIns="91425" tIns="91425">
            <a:noAutofit/>
          </a:bodyPr>
          <a:lstStyle/>
          <a:p>
            <a:pPr lvl="0">
              <a:spcBef>
                <a:spcPts val="0"/>
              </a:spcBef>
              <a:buNone/>
            </a:pPr>
            <a:r>
              <a:rPr i="1" lang="en"/>
              <a:t>The Girl Who Wrote Loneliness</a:t>
            </a:r>
            <a:r>
              <a:rPr lang="en"/>
              <a:t> by Shin Kyung-Sook</a:t>
            </a:r>
          </a:p>
        </p:txBody>
      </p:sp>
      <p:sp>
        <p:nvSpPr>
          <p:cNvPr id="138" name="Shape 138"/>
          <p:cNvSpPr txBox="1"/>
          <p:nvPr>
            <p:ph idx="1" type="body"/>
          </p:nvPr>
        </p:nvSpPr>
        <p:spPr>
          <a:xfrm>
            <a:off x="3073462" y="3724200"/>
            <a:ext cx="2932800" cy="884100"/>
          </a:xfrm>
          <a:prstGeom prst="rect">
            <a:avLst/>
          </a:prstGeom>
        </p:spPr>
        <p:txBody>
          <a:bodyPr anchorCtr="0" anchor="t" bIns="91425" lIns="91425" rIns="91425" tIns="91425">
            <a:noAutofit/>
          </a:bodyPr>
          <a:lstStyle/>
          <a:p>
            <a:pPr lvl="0" algn="ctr">
              <a:spcBef>
                <a:spcPts val="0"/>
              </a:spcBef>
              <a:buNone/>
            </a:pPr>
            <a:r>
              <a:rPr lang="en" sz="2100"/>
              <a:t>1970s post war Korea</a:t>
            </a:r>
          </a:p>
        </p:txBody>
      </p:sp>
      <p:pic>
        <p:nvPicPr>
          <p:cNvPr id="139" name="Shape 139"/>
          <p:cNvPicPr preferRelativeResize="0"/>
          <p:nvPr/>
        </p:nvPicPr>
        <p:blipFill>
          <a:blip r:embed="rId3">
            <a:alphaModFix/>
          </a:blip>
          <a:stretch>
            <a:fillRect/>
          </a:stretch>
        </p:blipFill>
        <p:spPr>
          <a:xfrm>
            <a:off x="528375" y="1508150"/>
            <a:ext cx="2336738" cy="3500050"/>
          </a:xfrm>
          <a:prstGeom prst="rect">
            <a:avLst/>
          </a:prstGeom>
          <a:noFill/>
          <a:ln>
            <a:noFill/>
          </a:ln>
        </p:spPr>
      </p:pic>
      <p:pic>
        <p:nvPicPr>
          <p:cNvPr id="140" name="Shape 140"/>
          <p:cNvPicPr preferRelativeResize="0"/>
          <p:nvPr/>
        </p:nvPicPr>
        <p:blipFill>
          <a:blip r:embed="rId4">
            <a:alphaModFix/>
          </a:blip>
          <a:stretch>
            <a:fillRect/>
          </a:stretch>
        </p:blipFill>
        <p:spPr>
          <a:xfrm>
            <a:off x="3186324" y="1417925"/>
            <a:ext cx="2707074" cy="2101974"/>
          </a:xfrm>
          <a:prstGeom prst="rect">
            <a:avLst/>
          </a:prstGeom>
          <a:noFill/>
          <a:ln>
            <a:noFill/>
          </a:ln>
        </p:spPr>
      </p:pic>
      <p:sp>
        <p:nvSpPr>
          <p:cNvPr id="141" name="Shape 141"/>
          <p:cNvSpPr txBox="1"/>
          <p:nvPr/>
        </p:nvSpPr>
        <p:spPr>
          <a:xfrm>
            <a:off x="6214625" y="1071500"/>
            <a:ext cx="2794200" cy="3820200"/>
          </a:xfrm>
          <a:prstGeom prst="rect">
            <a:avLst/>
          </a:prstGeom>
          <a:noFill/>
          <a:ln>
            <a:noFill/>
          </a:ln>
        </p:spPr>
        <p:txBody>
          <a:bodyPr anchorCtr="0" anchor="t" bIns="91425" lIns="91425" rIns="91425" tIns="91425">
            <a:noAutofit/>
          </a:bodyPr>
          <a:lstStyle/>
          <a:p>
            <a:pPr lvl="0" rtl="0">
              <a:spcBef>
                <a:spcPts val="0"/>
              </a:spcBef>
              <a:buNone/>
            </a:pPr>
            <a:r>
              <a:rPr lang="en" sz="2000"/>
              <a:t>During this time, South Korea had</a:t>
            </a:r>
          </a:p>
          <a:p>
            <a:pPr lvl="0" rtl="0">
              <a:spcBef>
                <a:spcPts val="0"/>
              </a:spcBef>
              <a:buNone/>
            </a:pPr>
            <a:r>
              <a:t/>
            </a:r>
            <a:endParaRPr sz="2000"/>
          </a:p>
          <a:p>
            <a:pPr indent="-355600" lvl="0" marL="457200" rtl="0">
              <a:spcBef>
                <a:spcPts val="0"/>
              </a:spcBef>
              <a:buSzPct val="100000"/>
              <a:buChar char="-"/>
            </a:pPr>
            <a:r>
              <a:rPr lang="en" sz="2000"/>
              <a:t>An oppressive dictator</a:t>
            </a:r>
          </a:p>
          <a:p>
            <a:pPr indent="-355600" lvl="0" marL="457200" rtl="0">
              <a:spcBef>
                <a:spcPts val="0"/>
              </a:spcBef>
              <a:buSzPct val="100000"/>
              <a:buChar char="-"/>
            </a:pPr>
            <a:r>
              <a:rPr lang="en" sz="2000"/>
              <a:t>Low employment rates</a:t>
            </a:r>
          </a:p>
          <a:p>
            <a:pPr indent="-355600" lvl="0" marL="457200" rtl="0">
              <a:spcBef>
                <a:spcPts val="0"/>
              </a:spcBef>
              <a:buSzPct val="100000"/>
              <a:buChar char="-"/>
            </a:pPr>
            <a:r>
              <a:rPr lang="en" sz="2000"/>
              <a:t>Dangerous working conditions</a:t>
            </a:r>
          </a:p>
          <a:p>
            <a:pPr indent="-355600" lvl="0" marL="457200" rtl="0">
              <a:spcBef>
                <a:spcPts val="0"/>
              </a:spcBef>
              <a:buSzPct val="100000"/>
              <a:buChar char="-"/>
            </a:pPr>
            <a:r>
              <a:rPr lang="en" sz="2000"/>
              <a:t>Blatant</a:t>
            </a:r>
            <a:r>
              <a:rPr lang="en" sz="2000"/>
              <a:t> sexism</a:t>
            </a:r>
          </a:p>
          <a:p>
            <a:pPr indent="-355600" lvl="0" marL="457200" rtl="0">
              <a:spcBef>
                <a:spcPts val="0"/>
              </a:spcBef>
              <a:buSzPct val="100000"/>
              <a:buChar char="-"/>
            </a:pPr>
            <a:r>
              <a:rPr lang="en" sz="2000"/>
              <a:t> &amp; met po</a:t>
            </a:r>
            <a:r>
              <a:rPr lang="en" sz="2000"/>
              <a:t>litical dissent w/ </a:t>
            </a:r>
            <a:r>
              <a:rPr lang="en" sz="2000"/>
              <a:t>death</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150400" y="372725"/>
            <a:ext cx="8813100" cy="645000"/>
          </a:xfrm>
          <a:prstGeom prst="rect">
            <a:avLst/>
          </a:prstGeom>
        </p:spPr>
        <p:txBody>
          <a:bodyPr anchorCtr="0" anchor="t" bIns="91425" lIns="91425" rIns="91425" tIns="91425">
            <a:noAutofit/>
          </a:bodyPr>
          <a:lstStyle/>
          <a:p>
            <a:pPr lvl="0">
              <a:spcBef>
                <a:spcPts val="0"/>
              </a:spcBef>
              <a:buNone/>
            </a:pPr>
            <a:r>
              <a:rPr i="1" lang="en"/>
              <a:t>The Daring Ladies of the Lowell</a:t>
            </a:r>
            <a:r>
              <a:rPr lang="en"/>
              <a:t> by Kate Alcott</a:t>
            </a:r>
          </a:p>
        </p:txBody>
      </p:sp>
      <p:sp>
        <p:nvSpPr>
          <p:cNvPr id="147" name="Shape 147"/>
          <p:cNvSpPr txBox="1"/>
          <p:nvPr>
            <p:ph idx="1" type="body"/>
          </p:nvPr>
        </p:nvSpPr>
        <p:spPr>
          <a:xfrm>
            <a:off x="3270937" y="3759875"/>
            <a:ext cx="3316800" cy="1113000"/>
          </a:xfrm>
          <a:prstGeom prst="rect">
            <a:avLst/>
          </a:prstGeom>
        </p:spPr>
        <p:txBody>
          <a:bodyPr anchorCtr="0" anchor="t" bIns="91425" lIns="91425" rIns="91425" tIns="91425">
            <a:noAutofit/>
          </a:bodyPr>
          <a:lstStyle/>
          <a:p>
            <a:pPr lvl="0" algn="ctr">
              <a:spcBef>
                <a:spcPts val="0"/>
              </a:spcBef>
              <a:buNone/>
            </a:pPr>
            <a:r>
              <a:rPr lang="en" sz="1900"/>
              <a:t>1834, Lowell Mills Girls during the Industrial Revolution </a:t>
            </a:r>
          </a:p>
        </p:txBody>
      </p:sp>
      <p:pic>
        <p:nvPicPr>
          <p:cNvPr id="148" name="Shape 148"/>
          <p:cNvPicPr preferRelativeResize="0"/>
          <p:nvPr/>
        </p:nvPicPr>
        <p:blipFill>
          <a:blip r:embed="rId3">
            <a:alphaModFix/>
          </a:blip>
          <a:stretch>
            <a:fillRect/>
          </a:stretch>
        </p:blipFill>
        <p:spPr>
          <a:xfrm>
            <a:off x="401925" y="1091375"/>
            <a:ext cx="2536940" cy="3781499"/>
          </a:xfrm>
          <a:prstGeom prst="rect">
            <a:avLst/>
          </a:prstGeom>
          <a:noFill/>
          <a:ln>
            <a:noFill/>
          </a:ln>
        </p:spPr>
      </p:pic>
      <p:pic>
        <p:nvPicPr>
          <p:cNvPr id="149" name="Shape 149"/>
          <p:cNvPicPr preferRelativeResize="0"/>
          <p:nvPr/>
        </p:nvPicPr>
        <p:blipFill>
          <a:blip r:embed="rId4">
            <a:alphaModFix/>
          </a:blip>
          <a:stretch>
            <a:fillRect/>
          </a:stretch>
        </p:blipFill>
        <p:spPr>
          <a:xfrm>
            <a:off x="3432775" y="1499200"/>
            <a:ext cx="2993122" cy="2145087"/>
          </a:xfrm>
          <a:prstGeom prst="rect">
            <a:avLst/>
          </a:prstGeom>
          <a:noFill/>
          <a:ln>
            <a:noFill/>
          </a:ln>
        </p:spPr>
      </p:pic>
      <p:sp>
        <p:nvSpPr>
          <p:cNvPr id="150" name="Shape 150"/>
          <p:cNvSpPr txBox="1"/>
          <p:nvPr/>
        </p:nvSpPr>
        <p:spPr>
          <a:xfrm>
            <a:off x="6722650" y="1091375"/>
            <a:ext cx="2241000" cy="3781500"/>
          </a:xfrm>
          <a:prstGeom prst="rect">
            <a:avLst/>
          </a:prstGeom>
          <a:noFill/>
          <a:ln>
            <a:noFill/>
          </a:ln>
        </p:spPr>
        <p:txBody>
          <a:bodyPr anchorCtr="0" anchor="t" bIns="91425" lIns="91425" rIns="91425" tIns="91425">
            <a:noAutofit/>
          </a:bodyPr>
          <a:lstStyle/>
          <a:p>
            <a:pPr lvl="0" rtl="0">
              <a:spcBef>
                <a:spcPts val="0"/>
              </a:spcBef>
              <a:buNone/>
            </a:pPr>
            <a:r>
              <a:rPr lang="en" sz="1700"/>
              <a:t>Questions that give this book suspense:</a:t>
            </a:r>
          </a:p>
          <a:p>
            <a:pPr indent="-336550" lvl="0" marL="457200" rtl="0">
              <a:spcBef>
                <a:spcPts val="0"/>
              </a:spcBef>
              <a:buChar char="-"/>
            </a:pPr>
            <a:r>
              <a:t/>
            </a:r>
            <a:endParaRPr sz="1700"/>
          </a:p>
          <a:p>
            <a:pPr indent="-336550" lvl="0" marL="457200" rtl="0">
              <a:spcBef>
                <a:spcPts val="0"/>
              </a:spcBef>
              <a:buSzPct val="100000"/>
              <a:buChar char="-"/>
            </a:pPr>
            <a:r>
              <a:rPr lang="en" sz="1700"/>
              <a:t>Will Alice Barrow, the story’s protagonist, find justice, love, or both? </a:t>
            </a:r>
          </a:p>
          <a:p>
            <a:pPr indent="-336550" lvl="0" marL="457200" rtl="0">
              <a:spcBef>
                <a:spcPts val="0"/>
              </a:spcBef>
              <a:buSzPct val="100000"/>
              <a:buChar char="-"/>
            </a:pPr>
            <a:r>
              <a:rPr lang="en" sz="1700"/>
              <a:t>Can there be justice for the oppressed?</a:t>
            </a:r>
          </a:p>
          <a:p>
            <a:pPr indent="-336550" lvl="0" marL="457200">
              <a:spcBef>
                <a:spcPts val="0"/>
              </a:spcBef>
              <a:buSzPct val="100000"/>
              <a:buChar char="-"/>
            </a:pPr>
            <a:r>
              <a:rPr lang="en" sz="1700"/>
              <a:t>Who killed Lovey Cornell? Why?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i="1" lang="en"/>
              <a:t>Memoirs of a Geisha</a:t>
            </a:r>
            <a:r>
              <a:rPr lang="en"/>
              <a:t> by Arthur Golden</a:t>
            </a:r>
          </a:p>
        </p:txBody>
      </p:sp>
      <p:sp>
        <p:nvSpPr>
          <p:cNvPr id="156" name="Shape 156"/>
          <p:cNvSpPr txBox="1"/>
          <p:nvPr>
            <p:ph idx="1" type="body"/>
          </p:nvPr>
        </p:nvSpPr>
        <p:spPr>
          <a:xfrm>
            <a:off x="5668350" y="1255725"/>
            <a:ext cx="3073800" cy="1706700"/>
          </a:xfrm>
          <a:prstGeom prst="rect">
            <a:avLst/>
          </a:prstGeom>
        </p:spPr>
        <p:txBody>
          <a:bodyPr anchorCtr="0" anchor="t" bIns="91425" lIns="91425" rIns="91425" tIns="91425">
            <a:noAutofit/>
          </a:bodyPr>
          <a:lstStyle/>
          <a:p>
            <a:pPr lvl="0" algn="ctr">
              <a:spcBef>
                <a:spcPts val="0"/>
              </a:spcBef>
              <a:buNone/>
            </a:pPr>
            <a:r>
              <a:rPr lang="en" sz="2000"/>
              <a:t>World War II: The Japanese perspective. Geisha life was threatened during WW2</a:t>
            </a:r>
          </a:p>
        </p:txBody>
      </p:sp>
      <p:pic>
        <p:nvPicPr>
          <p:cNvPr id="157" name="Shape 157"/>
          <p:cNvPicPr preferRelativeResize="0"/>
          <p:nvPr/>
        </p:nvPicPr>
        <p:blipFill>
          <a:blip r:embed="rId3">
            <a:alphaModFix/>
          </a:blip>
          <a:stretch>
            <a:fillRect/>
          </a:stretch>
        </p:blipFill>
        <p:spPr>
          <a:xfrm>
            <a:off x="429174" y="1073024"/>
            <a:ext cx="2504950" cy="3857924"/>
          </a:xfrm>
          <a:prstGeom prst="rect">
            <a:avLst/>
          </a:prstGeom>
          <a:noFill/>
          <a:ln>
            <a:noFill/>
          </a:ln>
        </p:spPr>
      </p:pic>
      <p:pic>
        <p:nvPicPr>
          <p:cNvPr id="158" name="Shape 158"/>
          <p:cNvPicPr preferRelativeResize="0"/>
          <p:nvPr/>
        </p:nvPicPr>
        <p:blipFill>
          <a:blip r:embed="rId4">
            <a:alphaModFix/>
          </a:blip>
          <a:stretch>
            <a:fillRect/>
          </a:stretch>
        </p:blipFill>
        <p:spPr>
          <a:xfrm>
            <a:off x="5525438" y="3072925"/>
            <a:ext cx="3306861" cy="1858024"/>
          </a:xfrm>
          <a:prstGeom prst="rect">
            <a:avLst/>
          </a:prstGeom>
          <a:noFill/>
          <a:ln>
            <a:noFill/>
          </a:ln>
        </p:spPr>
      </p:pic>
      <p:pic>
        <p:nvPicPr>
          <p:cNvPr id="159" name="Shape 159"/>
          <p:cNvPicPr preferRelativeResize="0"/>
          <p:nvPr/>
        </p:nvPicPr>
        <p:blipFill>
          <a:blip r:embed="rId5">
            <a:alphaModFix/>
          </a:blip>
          <a:stretch>
            <a:fillRect/>
          </a:stretch>
        </p:blipFill>
        <p:spPr>
          <a:xfrm>
            <a:off x="3184400" y="1530661"/>
            <a:ext cx="2090775" cy="23994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169050" y="116625"/>
            <a:ext cx="7248900" cy="1119600"/>
          </a:xfrm>
          <a:prstGeom prst="rect">
            <a:avLst/>
          </a:prstGeom>
        </p:spPr>
        <p:txBody>
          <a:bodyPr anchorCtr="0" anchor="t" bIns="91425" lIns="91425" rIns="91425" tIns="91425">
            <a:noAutofit/>
          </a:bodyPr>
          <a:lstStyle/>
          <a:p>
            <a:pPr lvl="0">
              <a:spcBef>
                <a:spcPts val="0"/>
              </a:spcBef>
              <a:buNone/>
            </a:pPr>
            <a:r>
              <a:rPr lang="en"/>
              <a:t>Why is it important to support female narratives in historical contexts?</a:t>
            </a:r>
          </a:p>
        </p:txBody>
      </p:sp>
      <p:sp>
        <p:nvSpPr>
          <p:cNvPr id="75" name="Shape 75"/>
          <p:cNvSpPr txBox="1"/>
          <p:nvPr>
            <p:ph idx="1" type="body"/>
          </p:nvPr>
        </p:nvSpPr>
        <p:spPr>
          <a:xfrm>
            <a:off x="0" y="1411250"/>
            <a:ext cx="9062400" cy="3335700"/>
          </a:xfrm>
          <a:prstGeom prst="rect">
            <a:avLst/>
          </a:prstGeom>
        </p:spPr>
        <p:txBody>
          <a:bodyPr anchorCtr="0" anchor="t" bIns="91425" lIns="91425" rIns="91425" tIns="91425">
            <a:noAutofit/>
          </a:bodyPr>
          <a:lstStyle/>
          <a:p>
            <a:pPr indent="-355600" lvl="0" marL="457200" rtl="0">
              <a:lnSpc>
                <a:spcPct val="100000"/>
              </a:lnSpc>
              <a:spcBef>
                <a:spcPts val="0"/>
              </a:spcBef>
              <a:buClr>
                <a:srgbClr val="FFFFFF"/>
              </a:buClr>
              <a:buSzPct val="100000"/>
              <a:buAutoNum type="arabicPeriod"/>
            </a:pPr>
            <a:r>
              <a:rPr lang="en" sz="2000">
                <a:solidFill>
                  <a:srgbClr val="FFFFFF"/>
                </a:solidFill>
              </a:rPr>
              <a:t>Girls and women are being underrepresented in film, tv, and literature.</a:t>
            </a:r>
          </a:p>
          <a:p>
            <a:pPr indent="-355600" lvl="0" marL="457200" rtl="0">
              <a:lnSpc>
                <a:spcPct val="100000"/>
              </a:lnSpc>
              <a:spcBef>
                <a:spcPts val="0"/>
              </a:spcBef>
              <a:spcAft>
                <a:spcPts val="0"/>
              </a:spcAft>
              <a:buClr>
                <a:srgbClr val="FFFFFF"/>
              </a:buClr>
              <a:buSzPct val="100000"/>
              <a:buAutoNum type="arabicPeriod"/>
            </a:pPr>
            <a:r>
              <a:rPr lang="en" sz="2000">
                <a:solidFill>
                  <a:srgbClr val="FFFFFF"/>
                </a:solidFill>
              </a:rPr>
              <a:t>Women are, “victims of war. Women lose their husbands, their fathers, their sons in combat. Women often have to flee from the only homes they have ever known. Women are often the refugees from conflict and sometimes, more frequently in today’s warfare, victims” - Hillary Clinton</a:t>
            </a:r>
          </a:p>
          <a:p>
            <a:pPr indent="-355600" lvl="0" marL="457200" rtl="0">
              <a:lnSpc>
                <a:spcPct val="100000"/>
              </a:lnSpc>
              <a:spcBef>
                <a:spcPts val="0"/>
              </a:spcBef>
              <a:spcAft>
                <a:spcPts val="0"/>
              </a:spcAft>
              <a:buClr>
                <a:srgbClr val="FFFFFF"/>
              </a:buClr>
              <a:buSzPct val="100000"/>
              <a:buAutoNum type="arabicPeriod"/>
            </a:pPr>
            <a:r>
              <a:rPr lang="en" sz="2000">
                <a:solidFill>
                  <a:srgbClr val="FFFFFF"/>
                </a:solidFill>
              </a:rPr>
              <a:t>Literature and media that focuses on the female perspective in historical contexts helps paint a larger, more inclusive picture.</a:t>
            </a:r>
          </a:p>
          <a:p>
            <a:pPr indent="-355600" lvl="0" marL="457200">
              <a:lnSpc>
                <a:spcPct val="100000"/>
              </a:lnSpc>
              <a:spcBef>
                <a:spcPts val="0"/>
              </a:spcBef>
              <a:spcAft>
                <a:spcPts val="0"/>
              </a:spcAft>
              <a:buClr>
                <a:srgbClr val="FFFFFF"/>
              </a:buClr>
              <a:buSzPct val="100000"/>
              <a:buAutoNum type="arabicPeriod"/>
            </a:pPr>
            <a:r>
              <a:rPr lang="en" sz="2000">
                <a:solidFill>
                  <a:srgbClr val="FFFFFF"/>
                </a:solidFill>
              </a:rPr>
              <a:t>Girls need access to strong, dynamic, relatable role models/characters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i="1" lang="en"/>
              <a:t>Sold </a:t>
            </a:r>
            <a:r>
              <a:rPr lang="en"/>
              <a:t>by Patricia McCormick </a:t>
            </a:r>
          </a:p>
        </p:txBody>
      </p:sp>
      <p:sp>
        <p:nvSpPr>
          <p:cNvPr id="81" name="Shape 81"/>
          <p:cNvSpPr txBox="1"/>
          <p:nvPr>
            <p:ph idx="1" type="body"/>
          </p:nvPr>
        </p:nvSpPr>
        <p:spPr>
          <a:xfrm>
            <a:off x="4452100" y="932450"/>
            <a:ext cx="4587000" cy="4211100"/>
          </a:xfrm>
          <a:prstGeom prst="rect">
            <a:avLst/>
          </a:prstGeom>
        </p:spPr>
        <p:txBody>
          <a:bodyPr anchorCtr="0" anchor="t" bIns="91425" lIns="91425" rIns="91425" tIns="91425">
            <a:noAutofit/>
          </a:bodyPr>
          <a:lstStyle/>
          <a:p>
            <a:pPr lvl="0">
              <a:spcBef>
                <a:spcPts val="0"/>
              </a:spcBef>
              <a:buNone/>
            </a:pPr>
            <a:r>
              <a:rPr b="1" lang="en" sz="1900">
                <a:solidFill>
                  <a:srgbClr val="000000"/>
                </a:solidFill>
                <a:latin typeface="Arial"/>
                <a:ea typeface="Arial"/>
                <a:cs typeface="Arial"/>
                <a:sym typeface="Arial"/>
              </a:rPr>
              <a:t>Patricia McCormick on </a:t>
            </a:r>
            <a:r>
              <a:rPr b="1" i="1" lang="en" sz="1900">
                <a:solidFill>
                  <a:srgbClr val="000000"/>
                </a:solidFill>
                <a:latin typeface="Arial"/>
                <a:ea typeface="Arial"/>
                <a:cs typeface="Arial"/>
                <a:sym typeface="Arial"/>
              </a:rPr>
              <a:t>Sold: </a:t>
            </a:r>
            <a:r>
              <a:rPr lang="en" sz="1900">
                <a:solidFill>
                  <a:srgbClr val="000000"/>
                </a:solidFill>
                <a:latin typeface="Arial"/>
                <a:ea typeface="Arial"/>
                <a:cs typeface="Arial"/>
                <a:sym typeface="Arial"/>
              </a:rPr>
              <a:t>When Patricia McCormick was asked why she wrote </a:t>
            </a:r>
            <a:r>
              <a:rPr i="1" lang="en" sz="1900">
                <a:solidFill>
                  <a:srgbClr val="000000"/>
                </a:solidFill>
                <a:latin typeface="Arial"/>
                <a:ea typeface="Arial"/>
                <a:cs typeface="Arial"/>
                <a:sym typeface="Arial"/>
              </a:rPr>
              <a:t>Sold </a:t>
            </a:r>
            <a:r>
              <a:rPr lang="en" sz="1900">
                <a:solidFill>
                  <a:srgbClr val="000000"/>
                </a:solidFill>
                <a:latin typeface="Arial"/>
                <a:ea typeface="Arial"/>
                <a:cs typeface="Arial"/>
                <a:sym typeface="Arial"/>
              </a:rPr>
              <a:t>in </a:t>
            </a:r>
            <a:r>
              <a:rPr b="1" lang="en" sz="1900">
                <a:solidFill>
                  <a:srgbClr val="000000"/>
                </a:solidFill>
                <a:latin typeface="Arial"/>
                <a:ea typeface="Arial"/>
                <a:cs typeface="Arial"/>
                <a:sym typeface="Arial"/>
              </a:rPr>
              <a:t>vignettes</a:t>
            </a:r>
            <a:r>
              <a:rPr lang="en" sz="1900">
                <a:solidFill>
                  <a:srgbClr val="000000"/>
                </a:solidFill>
                <a:latin typeface="Arial"/>
                <a:ea typeface="Arial"/>
                <a:cs typeface="Arial"/>
                <a:sym typeface="Arial"/>
              </a:rPr>
              <a:t>, she said it was “too daunting to imagine that I could tell Lakshmi’s entire story in whole.” After the author visited India and Nepal to research her book she said </a:t>
            </a:r>
            <a:r>
              <a:rPr b="1" lang="en" sz="1900">
                <a:solidFill>
                  <a:srgbClr val="000000"/>
                </a:solidFill>
                <a:latin typeface="Arial"/>
                <a:ea typeface="Arial"/>
                <a:cs typeface="Arial"/>
                <a:sym typeface="Arial"/>
              </a:rPr>
              <a:t>her biggest challenge</a:t>
            </a:r>
            <a:r>
              <a:rPr lang="en" sz="1900">
                <a:solidFill>
                  <a:srgbClr val="000000"/>
                </a:solidFill>
                <a:latin typeface="Arial"/>
                <a:ea typeface="Arial"/>
                <a:cs typeface="Arial"/>
                <a:sym typeface="Arial"/>
              </a:rPr>
              <a:t>, “was not to let the sadness of the situation overwhelm me. When I first came home from India, I fell into a despair unlike anything I’d ever felt before.” </a:t>
            </a:r>
          </a:p>
          <a:p>
            <a:pPr lvl="0">
              <a:spcBef>
                <a:spcPts val="0"/>
              </a:spcBef>
              <a:buNone/>
            </a:pPr>
            <a:r>
              <a:t/>
            </a:r>
            <a:endParaRPr b="1" sz="1900">
              <a:solidFill>
                <a:srgbClr val="000000"/>
              </a:solidFill>
              <a:latin typeface="Arial"/>
              <a:ea typeface="Arial"/>
              <a:cs typeface="Arial"/>
              <a:sym typeface="Arial"/>
            </a:endParaRPr>
          </a:p>
          <a:p>
            <a:pPr lvl="0">
              <a:spcBef>
                <a:spcPts val="0"/>
              </a:spcBef>
              <a:buNone/>
            </a:pPr>
            <a:r>
              <a:t/>
            </a:r>
            <a:endParaRPr sz="1900"/>
          </a:p>
        </p:txBody>
      </p:sp>
      <p:pic>
        <p:nvPicPr>
          <p:cNvPr id="82" name="Shape 82"/>
          <p:cNvPicPr preferRelativeResize="0"/>
          <p:nvPr/>
        </p:nvPicPr>
        <p:blipFill>
          <a:blip r:embed="rId3">
            <a:alphaModFix/>
          </a:blip>
          <a:stretch>
            <a:fillRect/>
          </a:stretch>
        </p:blipFill>
        <p:spPr>
          <a:xfrm>
            <a:off x="2556874" y="2274325"/>
            <a:ext cx="1737024" cy="2617125"/>
          </a:xfrm>
          <a:prstGeom prst="rect">
            <a:avLst/>
          </a:prstGeom>
          <a:noFill/>
          <a:ln>
            <a:noFill/>
          </a:ln>
        </p:spPr>
      </p:pic>
      <p:pic>
        <p:nvPicPr>
          <p:cNvPr id="83" name="Shape 83"/>
          <p:cNvPicPr preferRelativeResize="0"/>
          <p:nvPr/>
        </p:nvPicPr>
        <p:blipFill>
          <a:blip r:embed="rId4">
            <a:alphaModFix/>
          </a:blip>
          <a:stretch>
            <a:fillRect/>
          </a:stretch>
        </p:blipFill>
        <p:spPr>
          <a:xfrm>
            <a:off x="171775" y="1519012"/>
            <a:ext cx="2226900" cy="1482275"/>
          </a:xfrm>
          <a:prstGeom prst="rect">
            <a:avLst/>
          </a:prstGeom>
          <a:noFill/>
          <a:ln>
            <a:noFill/>
          </a:ln>
        </p:spPr>
      </p:pic>
      <p:sp>
        <p:nvSpPr>
          <p:cNvPr id="84" name="Shape 84"/>
          <p:cNvSpPr txBox="1"/>
          <p:nvPr/>
        </p:nvSpPr>
        <p:spPr>
          <a:xfrm>
            <a:off x="171775" y="3081437"/>
            <a:ext cx="2332500" cy="1002900"/>
          </a:xfrm>
          <a:prstGeom prst="rect">
            <a:avLst/>
          </a:prstGeom>
          <a:noFill/>
          <a:ln>
            <a:noFill/>
          </a:ln>
        </p:spPr>
        <p:txBody>
          <a:bodyPr anchorCtr="0" anchor="ctr" bIns="91425" lIns="91425" rIns="91425" tIns="91425">
            <a:noAutofit/>
          </a:bodyPr>
          <a:lstStyle/>
          <a:p>
            <a:pPr lvl="0" rtl="0">
              <a:lnSpc>
                <a:spcPct val="115000"/>
              </a:lnSpc>
              <a:spcBef>
                <a:spcPts val="0"/>
              </a:spcBef>
              <a:spcAft>
                <a:spcPts val="1600"/>
              </a:spcAft>
              <a:buNone/>
            </a:pPr>
            <a:r>
              <a:rPr lang="en" sz="1700"/>
              <a:t>Lakshmi, the 13 year old protagonist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i="1" lang="en"/>
              <a:t>Maryum </a:t>
            </a:r>
            <a:r>
              <a:rPr lang="en"/>
              <a:t>(movie) starring Mariam Parris</a:t>
            </a:r>
          </a:p>
        </p:txBody>
      </p:sp>
      <p:sp>
        <p:nvSpPr>
          <p:cNvPr id="90" name="Shape 90"/>
          <p:cNvSpPr txBox="1"/>
          <p:nvPr>
            <p:ph idx="1" type="body"/>
          </p:nvPr>
        </p:nvSpPr>
        <p:spPr>
          <a:xfrm>
            <a:off x="5190550" y="4030600"/>
            <a:ext cx="3076200" cy="645000"/>
          </a:xfrm>
          <a:prstGeom prst="rect">
            <a:avLst/>
          </a:prstGeom>
        </p:spPr>
        <p:txBody>
          <a:bodyPr anchorCtr="0" anchor="t" bIns="91425" lIns="91425" rIns="91425" tIns="91425">
            <a:noAutofit/>
          </a:bodyPr>
          <a:lstStyle/>
          <a:p>
            <a:pPr lvl="0" algn="ctr">
              <a:spcBef>
                <a:spcPts val="0"/>
              </a:spcBef>
              <a:buNone/>
            </a:pPr>
            <a:r>
              <a:rPr lang="en" sz="1900"/>
              <a:t>1979 Iranian Hostage Crisis</a:t>
            </a:r>
          </a:p>
        </p:txBody>
      </p:sp>
      <p:pic>
        <p:nvPicPr>
          <p:cNvPr id="91" name="Shape 91"/>
          <p:cNvPicPr preferRelativeResize="0"/>
          <p:nvPr/>
        </p:nvPicPr>
        <p:blipFill>
          <a:blip r:embed="rId3">
            <a:alphaModFix/>
          </a:blip>
          <a:stretch>
            <a:fillRect/>
          </a:stretch>
        </p:blipFill>
        <p:spPr>
          <a:xfrm>
            <a:off x="1128350" y="1260975"/>
            <a:ext cx="2754150" cy="3565024"/>
          </a:xfrm>
          <a:prstGeom prst="rect">
            <a:avLst/>
          </a:prstGeom>
          <a:noFill/>
          <a:ln>
            <a:noFill/>
          </a:ln>
        </p:spPr>
      </p:pic>
      <p:pic>
        <p:nvPicPr>
          <p:cNvPr id="92" name="Shape 92"/>
          <p:cNvPicPr preferRelativeResize="0"/>
          <p:nvPr/>
        </p:nvPicPr>
        <p:blipFill>
          <a:blip r:embed="rId4">
            <a:alphaModFix/>
          </a:blip>
          <a:stretch>
            <a:fillRect/>
          </a:stretch>
        </p:blipFill>
        <p:spPr>
          <a:xfrm>
            <a:off x="4977054" y="1367312"/>
            <a:ext cx="3289695" cy="246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i="1" lang="en"/>
              <a:t>Chains </a:t>
            </a:r>
            <a:r>
              <a:rPr lang="en"/>
              <a:t>by Laurie Halse Anderson </a:t>
            </a:r>
          </a:p>
        </p:txBody>
      </p:sp>
      <p:sp>
        <p:nvSpPr>
          <p:cNvPr id="98" name="Shape 98"/>
          <p:cNvSpPr txBox="1"/>
          <p:nvPr>
            <p:ph idx="1" type="body"/>
          </p:nvPr>
        </p:nvSpPr>
        <p:spPr>
          <a:xfrm>
            <a:off x="3534275" y="3331475"/>
            <a:ext cx="5414100" cy="1645800"/>
          </a:xfrm>
          <a:prstGeom prst="rect">
            <a:avLst/>
          </a:prstGeom>
        </p:spPr>
        <p:txBody>
          <a:bodyPr anchorCtr="0" anchor="t" bIns="91425" lIns="91425" rIns="91425" tIns="91425">
            <a:noAutofit/>
          </a:bodyPr>
          <a:lstStyle/>
          <a:p>
            <a:pPr lvl="0" algn="ctr">
              <a:spcBef>
                <a:spcPts val="0"/>
              </a:spcBef>
              <a:buNone/>
            </a:pPr>
            <a:r>
              <a:rPr lang="en"/>
              <a:t>Isabel, the novel’s 13 year old protagonist, is enslaved and wants freedom for herself and her sister Ruth. Her goal is complicated by new malicious slave owners, and the explosive tensions of the 1775-83 Revolutionary war. </a:t>
            </a:r>
          </a:p>
        </p:txBody>
      </p:sp>
      <p:pic>
        <p:nvPicPr>
          <p:cNvPr id="99" name="Shape 99"/>
          <p:cNvPicPr preferRelativeResize="0"/>
          <p:nvPr/>
        </p:nvPicPr>
        <p:blipFill>
          <a:blip r:embed="rId3">
            <a:alphaModFix/>
          </a:blip>
          <a:stretch>
            <a:fillRect/>
          </a:stretch>
        </p:blipFill>
        <p:spPr>
          <a:xfrm>
            <a:off x="400374" y="1017724"/>
            <a:ext cx="2666124" cy="3959500"/>
          </a:xfrm>
          <a:prstGeom prst="rect">
            <a:avLst/>
          </a:prstGeom>
          <a:noFill/>
          <a:ln>
            <a:noFill/>
          </a:ln>
        </p:spPr>
      </p:pic>
      <p:pic>
        <p:nvPicPr>
          <p:cNvPr id="100" name="Shape 100"/>
          <p:cNvPicPr preferRelativeResize="0"/>
          <p:nvPr/>
        </p:nvPicPr>
        <p:blipFill>
          <a:blip r:embed="rId4">
            <a:alphaModFix/>
          </a:blip>
          <a:stretch>
            <a:fillRect/>
          </a:stretch>
        </p:blipFill>
        <p:spPr>
          <a:xfrm>
            <a:off x="4311074" y="1017725"/>
            <a:ext cx="3990725" cy="2313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“War Girls” (poem) by Jessie Pope</a:t>
            </a:r>
          </a:p>
        </p:txBody>
      </p:sp>
      <p:sp>
        <p:nvSpPr>
          <p:cNvPr id="106" name="Shape 106"/>
          <p:cNvSpPr txBox="1"/>
          <p:nvPr>
            <p:ph idx="1" type="body"/>
          </p:nvPr>
        </p:nvSpPr>
        <p:spPr>
          <a:xfrm>
            <a:off x="4175450" y="1017725"/>
            <a:ext cx="4758600" cy="4055700"/>
          </a:xfrm>
          <a:prstGeom prst="rect">
            <a:avLst/>
          </a:prstGeom>
        </p:spPr>
        <p:txBody>
          <a:bodyPr anchorCtr="0" anchor="t" bIns="91425" lIns="91425" rIns="91425" tIns="91425">
            <a:noAutofit/>
          </a:bodyPr>
          <a:lstStyle/>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There's the girl who clips your ticket for the train,</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  And the girl who speeds the lift from floor to floor,</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There's the girl who does a milk-round in the rain,</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  Strong, sensible, and fit,</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      They're out to show their grit,</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    And tackle jobs with energy and knack.</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      No longer caged and penned up,</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      They're going to keep their end up</a:t>
            </a:r>
          </a:p>
          <a:p>
            <a:pPr indent="-152400" lvl="0">
              <a:spcBef>
                <a:spcPts val="0"/>
              </a:spcBef>
              <a:spcAft>
                <a:spcPts val="0"/>
              </a:spcAft>
              <a:buNone/>
            </a:pPr>
            <a:r>
              <a:rPr lang="en" sz="1700">
                <a:solidFill>
                  <a:srgbClr val="404040"/>
                </a:solidFill>
                <a:highlight>
                  <a:srgbClr val="FFFFFF"/>
                </a:highlight>
                <a:latin typeface="Georgia"/>
                <a:ea typeface="Georgia"/>
                <a:cs typeface="Georgia"/>
                <a:sym typeface="Georgia"/>
              </a:rPr>
              <a:t>    Till the khaki soldier boys come marching back.</a:t>
            </a:r>
          </a:p>
          <a:p>
            <a:pPr indent="-228600" lvl="0" marL="457200">
              <a:spcBef>
                <a:spcPts val="0"/>
              </a:spcBef>
              <a:buChar char="-"/>
            </a:pPr>
            <a:r>
              <a:rPr lang="en"/>
              <a:t>Stanza One from “War Girls” </a:t>
            </a:r>
          </a:p>
        </p:txBody>
      </p:sp>
      <p:pic>
        <p:nvPicPr>
          <p:cNvPr id="107" name="Shape 107"/>
          <p:cNvPicPr preferRelativeResize="0"/>
          <p:nvPr/>
        </p:nvPicPr>
        <p:blipFill>
          <a:blip r:embed="rId3">
            <a:alphaModFix/>
          </a:blip>
          <a:stretch>
            <a:fillRect/>
          </a:stretch>
        </p:blipFill>
        <p:spPr>
          <a:xfrm>
            <a:off x="419150" y="1017725"/>
            <a:ext cx="3160249" cy="3976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i="1" lang="en"/>
              <a:t>Fire in the Streets </a:t>
            </a:r>
            <a:r>
              <a:rPr lang="en"/>
              <a:t>by Kekla Magoon</a:t>
            </a:r>
          </a:p>
        </p:txBody>
      </p:sp>
      <p:sp>
        <p:nvSpPr>
          <p:cNvPr id="113" name="Shape 113"/>
          <p:cNvSpPr txBox="1"/>
          <p:nvPr>
            <p:ph idx="1" type="body"/>
          </p:nvPr>
        </p:nvSpPr>
        <p:spPr>
          <a:xfrm>
            <a:off x="3113150" y="3983850"/>
            <a:ext cx="3718800" cy="1054500"/>
          </a:xfrm>
          <a:prstGeom prst="rect">
            <a:avLst/>
          </a:prstGeom>
        </p:spPr>
        <p:txBody>
          <a:bodyPr anchorCtr="0" anchor="t" bIns="91425" lIns="91425" rIns="91425" tIns="91425">
            <a:noAutofit/>
          </a:bodyPr>
          <a:lstStyle/>
          <a:p>
            <a:pPr lvl="0" algn="ctr">
              <a:spcBef>
                <a:spcPts val="0"/>
              </a:spcBef>
              <a:buNone/>
            </a:pPr>
            <a:r>
              <a:rPr lang="en"/>
              <a:t>1960s Black Panther Movement during the Civil RIghts era</a:t>
            </a:r>
          </a:p>
        </p:txBody>
      </p:sp>
      <p:pic>
        <p:nvPicPr>
          <p:cNvPr id="114" name="Shape 114"/>
          <p:cNvPicPr preferRelativeResize="0"/>
          <p:nvPr/>
        </p:nvPicPr>
        <p:blipFill>
          <a:blip r:embed="rId3">
            <a:alphaModFix/>
          </a:blip>
          <a:stretch>
            <a:fillRect/>
          </a:stretch>
        </p:blipFill>
        <p:spPr>
          <a:xfrm>
            <a:off x="378000" y="1140050"/>
            <a:ext cx="2494549" cy="3704350"/>
          </a:xfrm>
          <a:prstGeom prst="rect">
            <a:avLst/>
          </a:prstGeom>
          <a:noFill/>
          <a:ln>
            <a:noFill/>
          </a:ln>
        </p:spPr>
      </p:pic>
      <p:pic>
        <p:nvPicPr>
          <p:cNvPr id="115" name="Shape 115"/>
          <p:cNvPicPr preferRelativeResize="0"/>
          <p:nvPr/>
        </p:nvPicPr>
        <p:blipFill>
          <a:blip r:embed="rId4">
            <a:alphaModFix/>
          </a:blip>
          <a:stretch>
            <a:fillRect/>
          </a:stretch>
        </p:blipFill>
        <p:spPr>
          <a:xfrm>
            <a:off x="3561258" y="1200200"/>
            <a:ext cx="2653198" cy="2601174"/>
          </a:xfrm>
          <a:prstGeom prst="rect">
            <a:avLst/>
          </a:prstGeom>
          <a:noFill/>
          <a:ln>
            <a:noFill/>
          </a:ln>
        </p:spPr>
      </p:pic>
      <p:sp>
        <p:nvSpPr>
          <p:cNvPr id="116" name="Shape 116"/>
          <p:cNvSpPr txBox="1"/>
          <p:nvPr>
            <p:ph idx="1" type="body"/>
          </p:nvPr>
        </p:nvSpPr>
        <p:spPr>
          <a:xfrm>
            <a:off x="6602400" y="1271100"/>
            <a:ext cx="2229900" cy="2601300"/>
          </a:xfrm>
          <a:prstGeom prst="rect">
            <a:avLst/>
          </a:prstGeom>
        </p:spPr>
        <p:txBody>
          <a:bodyPr anchorCtr="0" anchor="t" bIns="91425" lIns="91425" rIns="91425" tIns="91425">
            <a:noAutofit/>
          </a:bodyPr>
          <a:lstStyle/>
          <a:p>
            <a:pPr lvl="0" rtl="0" algn="ctr">
              <a:spcBef>
                <a:spcPts val="0"/>
              </a:spcBef>
              <a:buNone/>
            </a:pPr>
            <a:r>
              <a:rPr lang="en" sz="2000"/>
              <a:t>Themes:</a:t>
            </a:r>
          </a:p>
          <a:p>
            <a:pPr indent="-355600" lvl="0" marL="457200" rtl="0" algn="ctr">
              <a:spcBef>
                <a:spcPts val="0"/>
              </a:spcBef>
              <a:buSzPct val="100000"/>
              <a:buChar char="-"/>
            </a:pPr>
            <a:r>
              <a:rPr lang="en" sz="2000"/>
              <a:t>Justice</a:t>
            </a:r>
          </a:p>
          <a:p>
            <a:pPr indent="-355600" lvl="0" marL="457200" rtl="0" algn="ctr">
              <a:spcBef>
                <a:spcPts val="0"/>
              </a:spcBef>
              <a:buSzPct val="100000"/>
              <a:buChar char="-"/>
            </a:pPr>
            <a:r>
              <a:rPr lang="en" sz="2000"/>
              <a:t>Loyalty</a:t>
            </a:r>
          </a:p>
          <a:p>
            <a:pPr indent="-355600" lvl="0" marL="457200" rtl="0" algn="ctr">
              <a:spcBef>
                <a:spcPts val="0"/>
              </a:spcBef>
              <a:buSzPct val="100000"/>
              <a:buChar char="-"/>
            </a:pPr>
            <a:r>
              <a:rPr lang="en" sz="2000"/>
              <a:t>Femininity </a:t>
            </a:r>
          </a:p>
          <a:p>
            <a:pPr indent="-355600" lvl="0" marL="457200" rtl="0" algn="ctr">
              <a:spcBef>
                <a:spcPts val="0"/>
              </a:spcBef>
              <a:buSzPct val="100000"/>
              <a:buChar char="-"/>
            </a:pPr>
            <a:r>
              <a:rPr lang="en" sz="2000"/>
              <a:t>Independence</a:t>
            </a:r>
          </a:p>
          <a:p>
            <a:pPr indent="-355600" lvl="0" marL="457200" rtl="0" algn="ctr">
              <a:spcBef>
                <a:spcPts val="0"/>
              </a:spcBef>
              <a:buSzPct val="100000"/>
              <a:buChar char="-"/>
            </a:pPr>
            <a:r>
              <a:rPr lang="en" sz="2000"/>
              <a:t>Ageism </a:t>
            </a:r>
          </a:p>
          <a:p>
            <a:pPr lvl="0" rtl="0" algn="l">
              <a:spcBef>
                <a:spcPts val="0"/>
              </a:spcBef>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i="1" lang="en"/>
              <a:t>The Diary of a Young Girl </a:t>
            </a:r>
            <a:r>
              <a:rPr lang="en"/>
              <a:t>by Anne Frank</a:t>
            </a:r>
          </a:p>
        </p:txBody>
      </p:sp>
      <p:sp>
        <p:nvSpPr>
          <p:cNvPr id="122" name="Shape 122"/>
          <p:cNvSpPr txBox="1"/>
          <p:nvPr>
            <p:ph idx="1" type="body"/>
          </p:nvPr>
        </p:nvSpPr>
        <p:spPr>
          <a:xfrm>
            <a:off x="3459075" y="3276625"/>
            <a:ext cx="5373300" cy="1761600"/>
          </a:xfrm>
          <a:prstGeom prst="rect">
            <a:avLst/>
          </a:prstGeom>
        </p:spPr>
        <p:txBody>
          <a:bodyPr anchorCtr="0" anchor="t" bIns="91425" lIns="91425" rIns="91425" tIns="91425">
            <a:noAutofit/>
          </a:bodyPr>
          <a:lstStyle/>
          <a:p>
            <a:pPr lvl="0">
              <a:spcBef>
                <a:spcPts val="0"/>
              </a:spcBef>
              <a:buNone/>
            </a:pPr>
            <a:r>
              <a:rPr lang="en">
                <a:solidFill>
                  <a:srgbClr val="000000"/>
                </a:solidFill>
                <a:highlight>
                  <a:srgbClr val="EDEBEB"/>
                </a:highlight>
                <a:latin typeface="Arial"/>
                <a:ea typeface="Arial"/>
                <a:cs typeface="Arial"/>
                <a:sym typeface="Arial"/>
              </a:rPr>
              <a:t>“I go into ecstasies every time I see the naked figure of a woman, such as Venus, for example. It strikes me as so wonderful and exquisite that I have difficulty in stopping the tears rolling down my cheeks.” - Anne Frank, January 1944</a:t>
            </a:r>
          </a:p>
          <a:p>
            <a:pPr lvl="0">
              <a:spcBef>
                <a:spcPts val="0"/>
              </a:spcBef>
              <a:buNone/>
            </a:pPr>
            <a:r>
              <a:t/>
            </a:r>
            <a:endParaRPr/>
          </a:p>
        </p:txBody>
      </p:sp>
      <p:pic>
        <p:nvPicPr>
          <p:cNvPr id="123" name="Shape 123"/>
          <p:cNvPicPr preferRelativeResize="0"/>
          <p:nvPr/>
        </p:nvPicPr>
        <p:blipFill>
          <a:blip r:embed="rId3">
            <a:alphaModFix/>
          </a:blip>
          <a:stretch>
            <a:fillRect/>
          </a:stretch>
        </p:blipFill>
        <p:spPr>
          <a:xfrm>
            <a:off x="4614750" y="1115500"/>
            <a:ext cx="2881489" cy="2161125"/>
          </a:xfrm>
          <a:prstGeom prst="rect">
            <a:avLst/>
          </a:prstGeom>
          <a:noFill/>
          <a:ln>
            <a:noFill/>
          </a:ln>
        </p:spPr>
      </p:pic>
      <p:pic>
        <p:nvPicPr>
          <p:cNvPr id="124" name="Shape 124"/>
          <p:cNvPicPr preferRelativeResize="0"/>
          <p:nvPr/>
        </p:nvPicPr>
        <p:blipFill>
          <a:blip r:embed="rId4">
            <a:alphaModFix/>
          </a:blip>
          <a:stretch>
            <a:fillRect/>
          </a:stretch>
        </p:blipFill>
        <p:spPr>
          <a:xfrm>
            <a:off x="433114" y="1017725"/>
            <a:ext cx="2395560" cy="3965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311700" y="372725"/>
            <a:ext cx="8520600" cy="645000"/>
          </a:xfrm>
          <a:prstGeom prst="rect">
            <a:avLst/>
          </a:prstGeom>
        </p:spPr>
        <p:txBody>
          <a:bodyPr anchorCtr="0" anchor="t" bIns="91425" lIns="91425" rIns="91425" tIns="91425">
            <a:noAutofit/>
          </a:bodyPr>
          <a:lstStyle/>
          <a:p>
            <a:pPr lvl="0">
              <a:spcBef>
                <a:spcPts val="0"/>
              </a:spcBef>
              <a:buNone/>
            </a:pPr>
            <a:r>
              <a:rPr lang="en"/>
              <a:t>Revolution by Jennifer Donnelly </a:t>
            </a:r>
          </a:p>
        </p:txBody>
      </p:sp>
      <p:sp>
        <p:nvSpPr>
          <p:cNvPr id="130" name="Shape 130"/>
          <p:cNvSpPr txBox="1"/>
          <p:nvPr>
            <p:ph idx="1" type="body"/>
          </p:nvPr>
        </p:nvSpPr>
        <p:spPr>
          <a:xfrm>
            <a:off x="4595550" y="4005450"/>
            <a:ext cx="3854100" cy="751800"/>
          </a:xfrm>
          <a:prstGeom prst="rect">
            <a:avLst/>
          </a:prstGeom>
        </p:spPr>
        <p:txBody>
          <a:bodyPr anchorCtr="0" anchor="t" bIns="91425" lIns="91425" rIns="91425" tIns="91425">
            <a:noAutofit/>
          </a:bodyPr>
          <a:lstStyle/>
          <a:p>
            <a:pPr lvl="0" algn="ctr">
              <a:spcBef>
                <a:spcPts val="0"/>
              </a:spcBef>
              <a:buNone/>
            </a:pPr>
            <a:r>
              <a:rPr lang="en" sz="2000"/>
              <a:t>1789-1799 French Revolution </a:t>
            </a:r>
          </a:p>
        </p:txBody>
      </p:sp>
      <p:pic>
        <p:nvPicPr>
          <p:cNvPr id="131" name="Shape 131"/>
          <p:cNvPicPr preferRelativeResize="0"/>
          <p:nvPr/>
        </p:nvPicPr>
        <p:blipFill>
          <a:blip r:embed="rId3">
            <a:alphaModFix/>
          </a:blip>
          <a:stretch>
            <a:fillRect/>
          </a:stretch>
        </p:blipFill>
        <p:spPr>
          <a:xfrm>
            <a:off x="850675" y="1119674"/>
            <a:ext cx="2562175" cy="3792700"/>
          </a:xfrm>
          <a:prstGeom prst="rect">
            <a:avLst/>
          </a:prstGeom>
          <a:noFill/>
          <a:ln>
            <a:noFill/>
          </a:ln>
        </p:spPr>
      </p:pic>
      <p:pic>
        <p:nvPicPr>
          <p:cNvPr id="132" name="Shape 132"/>
          <p:cNvPicPr preferRelativeResize="0"/>
          <p:nvPr/>
        </p:nvPicPr>
        <p:blipFill>
          <a:blip r:embed="rId4">
            <a:alphaModFix/>
          </a:blip>
          <a:stretch>
            <a:fillRect/>
          </a:stretch>
        </p:blipFill>
        <p:spPr>
          <a:xfrm>
            <a:off x="4595549" y="1286012"/>
            <a:ext cx="3854100" cy="257146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ue-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