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5143500" cx="9144000"/>
  <p:notesSz cx="6858000" cy="9144000"/>
  <p:embeddedFontLst>
    <p:embeddedFont>
      <p:font typeface="Sue Ellen Francisco"/>
      <p:regular r:id="rId21"/>
    </p:embeddedFont>
    <p:embeddedFont>
      <p:font typeface="Molengo"/>
      <p:regular r:id="rId22"/>
    </p:embeddedFont>
    <p:embeddedFont>
      <p:font typeface="Palanquin Dark"/>
      <p:regular r:id="rId23"/>
      <p:bold r:id="rId24"/>
    </p:embeddedFont>
    <p:embeddedFont>
      <p:font typeface="Barlow"/>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8B4EB63-7E77-4314-B3DC-C664CC894F1C}">
  <a:tblStyle styleId="{88B4EB63-7E77-4314-B3DC-C664CC894F1C}"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font" Target="fonts/Molengo-regular.fntdata"/><Relationship Id="rId21" Type="http://schemas.openxmlformats.org/officeDocument/2006/relationships/font" Target="fonts/SueEllenFrancisco-regular.fntdata"/><Relationship Id="rId24" Type="http://schemas.openxmlformats.org/officeDocument/2006/relationships/font" Target="fonts/PalanquinDark-bold.fntdata"/><Relationship Id="rId23" Type="http://schemas.openxmlformats.org/officeDocument/2006/relationships/font" Target="fonts/PalanquinDark-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Barlow-bold.fntdata"/><Relationship Id="rId25" Type="http://schemas.openxmlformats.org/officeDocument/2006/relationships/font" Target="fonts/Barlow-regular.fntdata"/><Relationship Id="rId28" Type="http://schemas.openxmlformats.org/officeDocument/2006/relationships/font" Target="fonts/Barlow-boldItalic.fntdata"/><Relationship Id="rId27" Type="http://schemas.openxmlformats.org/officeDocument/2006/relationships/font" Target="fonts/Barlow-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229" name="Google Shape;22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1064243875b_0_2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1064243875b_0_2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1064243875b_0_2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0" name="Google Shape;290;g1064243875b_0_2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g1064243875b_0_29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6" name="Google Shape;296;g1064243875b_0_29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1064243875b_0_3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1064243875b_0_3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1064243875b_0_3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8" name="Google Shape;308;g1064243875b_0_3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1064243875b_0_2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1064243875b_0_2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g1064243875b_0_2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1" name="Google Shape;241;g1064243875b_0_2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1064243875b_0_2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7" name="Google Shape;247;g1064243875b_0_2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g1064243875b_0_2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3" name="Google Shape;253;g1064243875b_0_2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g1064243875b_0_2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0" name="Google Shape;260;g1064243875b_0_2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1064243875b_0_2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6" name="Google Shape;266;g1064243875b_0_2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g1064243875b_0_2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2" name="Google Shape;272;g1064243875b_0_2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1064243875b_0_2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8" name="Google Shape;278;g1064243875b_0_2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bit.ly/2Tynxth" TargetMode="External"/><Relationship Id="rId3" Type="http://schemas.openxmlformats.org/officeDocument/2006/relationships/hyperlink" Target="http://bit.ly/2TyoMsr" TargetMode="External"/><Relationship Id="rId4" Type="http://schemas.openxmlformats.org/officeDocument/2006/relationships/hyperlink" Target="http://bit.ly/2TtBDfr" TargetMode="Externa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2"/>
          <p:cNvSpPr/>
          <p:nvPr/>
        </p:nvSpPr>
        <p:spPr>
          <a:xfrm rot="7415275">
            <a:off x="-1466486" y="3363720"/>
            <a:ext cx="3958834" cy="383613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 name="Google Shape;10;p2"/>
          <p:cNvSpPr/>
          <p:nvPr/>
        </p:nvSpPr>
        <p:spPr>
          <a:xfrm rot="-2967166">
            <a:off x="7296479" y="-1059044"/>
            <a:ext cx="4801962" cy="4653132"/>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047705" y="464390"/>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54157" y="1900579"/>
            <a:ext cx="333017" cy="272165"/>
          </a:xfrm>
          <a:custGeom>
            <a:rect b="b" l="l" r="r" t="t"/>
            <a:pathLst>
              <a:path extrusionOk="0" h="4969" w="6080">
                <a:moveTo>
                  <a:pt x="3142" y="838"/>
                </a:moveTo>
                <a:lnTo>
                  <a:pt x="3142" y="838"/>
                </a:lnTo>
                <a:cubicBezTo>
                  <a:pt x="3334" y="1220"/>
                  <a:pt x="3514" y="1608"/>
                  <a:pt x="3683" y="2001"/>
                </a:cubicBezTo>
                <a:lnTo>
                  <a:pt x="3683" y="2001"/>
                </a:lnTo>
                <a:cubicBezTo>
                  <a:pt x="3379" y="2074"/>
                  <a:pt x="3071" y="2135"/>
                  <a:pt x="2761" y="2184"/>
                </a:cubicBezTo>
                <a:lnTo>
                  <a:pt x="2761" y="2184"/>
                </a:lnTo>
                <a:cubicBezTo>
                  <a:pt x="2899" y="1738"/>
                  <a:pt x="3031" y="1291"/>
                  <a:pt x="3142" y="838"/>
                </a:cubicBezTo>
                <a:close/>
                <a:moveTo>
                  <a:pt x="5033" y="2039"/>
                </a:moveTo>
                <a:lnTo>
                  <a:pt x="5033" y="2039"/>
                </a:lnTo>
                <a:cubicBezTo>
                  <a:pt x="4829" y="2250"/>
                  <a:pt x="4618" y="2454"/>
                  <a:pt x="4401" y="2650"/>
                </a:cubicBezTo>
                <a:lnTo>
                  <a:pt x="4401" y="2650"/>
                </a:lnTo>
                <a:cubicBezTo>
                  <a:pt x="4354" y="2528"/>
                  <a:pt x="4306" y="2406"/>
                  <a:pt x="4257" y="2284"/>
                </a:cubicBezTo>
                <a:lnTo>
                  <a:pt x="4257" y="2284"/>
                </a:lnTo>
                <a:cubicBezTo>
                  <a:pt x="4404" y="2243"/>
                  <a:pt x="4550" y="2199"/>
                  <a:pt x="4695" y="2153"/>
                </a:cubicBezTo>
                <a:cubicBezTo>
                  <a:pt x="4809" y="2116"/>
                  <a:pt x="4921" y="2079"/>
                  <a:pt x="5033" y="2039"/>
                </a:cubicBezTo>
                <a:close/>
                <a:moveTo>
                  <a:pt x="2157" y="2689"/>
                </a:moveTo>
                <a:cubicBezTo>
                  <a:pt x="2111" y="2839"/>
                  <a:pt x="2065" y="2989"/>
                  <a:pt x="2021" y="3139"/>
                </a:cubicBezTo>
                <a:lnTo>
                  <a:pt x="2021" y="3139"/>
                </a:lnTo>
                <a:lnTo>
                  <a:pt x="1221" y="2751"/>
                </a:lnTo>
                <a:lnTo>
                  <a:pt x="1221" y="2751"/>
                </a:lnTo>
                <a:cubicBezTo>
                  <a:pt x="1534" y="2742"/>
                  <a:pt x="1846" y="2721"/>
                  <a:pt x="2157" y="2689"/>
                </a:cubicBezTo>
                <a:close/>
                <a:moveTo>
                  <a:pt x="3847" y="2392"/>
                </a:moveTo>
                <a:lnTo>
                  <a:pt x="3847" y="2392"/>
                </a:lnTo>
                <a:cubicBezTo>
                  <a:pt x="3922" y="2576"/>
                  <a:pt x="3994" y="2761"/>
                  <a:pt x="4064" y="2946"/>
                </a:cubicBezTo>
                <a:lnTo>
                  <a:pt x="4064" y="2946"/>
                </a:lnTo>
                <a:cubicBezTo>
                  <a:pt x="3763" y="3203"/>
                  <a:pt x="3450" y="3446"/>
                  <a:pt x="3127" y="3676"/>
                </a:cubicBezTo>
                <a:lnTo>
                  <a:pt x="3127" y="3676"/>
                </a:lnTo>
                <a:lnTo>
                  <a:pt x="2411" y="3329"/>
                </a:lnTo>
                <a:lnTo>
                  <a:pt x="2411" y="3329"/>
                </a:lnTo>
                <a:cubicBezTo>
                  <a:pt x="2480" y="3096"/>
                  <a:pt x="2551" y="2863"/>
                  <a:pt x="2623" y="2631"/>
                </a:cubicBezTo>
                <a:lnTo>
                  <a:pt x="2623" y="2631"/>
                </a:lnTo>
                <a:cubicBezTo>
                  <a:pt x="3034" y="2572"/>
                  <a:pt x="3443" y="2492"/>
                  <a:pt x="3847" y="2392"/>
                </a:cubicBezTo>
                <a:close/>
                <a:moveTo>
                  <a:pt x="2294" y="3743"/>
                </a:moveTo>
                <a:lnTo>
                  <a:pt x="2725" y="3953"/>
                </a:lnTo>
                <a:lnTo>
                  <a:pt x="2725" y="3953"/>
                </a:lnTo>
                <a:cubicBezTo>
                  <a:pt x="2536" y="4078"/>
                  <a:pt x="2344" y="4199"/>
                  <a:pt x="2149" y="4315"/>
                </a:cubicBezTo>
                <a:lnTo>
                  <a:pt x="2149" y="4315"/>
                </a:lnTo>
                <a:cubicBezTo>
                  <a:pt x="2193" y="4124"/>
                  <a:pt x="2242" y="3933"/>
                  <a:pt x="2294" y="3743"/>
                </a:cubicBezTo>
                <a:close/>
                <a:moveTo>
                  <a:pt x="4221" y="3373"/>
                </a:moveTo>
                <a:lnTo>
                  <a:pt x="4221" y="3373"/>
                </a:lnTo>
                <a:cubicBezTo>
                  <a:pt x="4337" y="3701"/>
                  <a:pt x="4446" y="4033"/>
                  <a:pt x="4548" y="4367"/>
                </a:cubicBezTo>
                <a:lnTo>
                  <a:pt x="4548" y="4367"/>
                </a:lnTo>
                <a:lnTo>
                  <a:pt x="3562" y="3888"/>
                </a:lnTo>
                <a:lnTo>
                  <a:pt x="3562" y="3888"/>
                </a:lnTo>
                <a:cubicBezTo>
                  <a:pt x="3787" y="3723"/>
                  <a:pt x="4006" y="3551"/>
                  <a:pt x="4221" y="3373"/>
                </a:cubicBezTo>
                <a:close/>
                <a:moveTo>
                  <a:pt x="3061" y="1"/>
                </a:moveTo>
                <a:cubicBezTo>
                  <a:pt x="2975" y="1"/>
                  <a:pt x="2888" y="53"/>
                  <a:pt x="2856" y="151"/>
                </a:cubicBezTo>
                <a:cubicBezTo>
                  <a:pt x="2717" y="864"/>
                  <a:pt x="2507" y="1557"/>
                  <a:pt x="2293" y="2249"/>
                </a:cubicBezTo>
                <a:lnTo>
                  <a:pt x="2293" y="2249"/>
                </a:lnTo>
                <a:cubicBezTo>
                  <a:pt x="2036" y="2279"/>
                  <a:pt x="1777" y="2301"/>
                  <a:pt x="1516" y="2315"/>
                </a:cubicBezTo>
                <a:cubicBezTo>
                  <a:pt x="1310" y="2329"/>
                  <a:pt x="1104" y="2337"/>
                  <a:pt x="898" y="2337"/>
                </a:cubicBezTo>
                <a:cubicBezTo>
                  <a:pt x="692" y="2337"/>
                  <a:pt x="486" y="2329"/>
                  <a:pt x="280" y="2315"/>
                </a:cubicBezTo>
                <a:cubicBezTo>
                  <a:pt x="74" y="2329"/>
                  <a:pt x="1" y="2594"/>
                  <a:pt x="177" y="2712"/>
                </a:cubicBezTo>
                <a:lnTo>
                  <a:pt x="1902" y="3552"/>
                </a:lnTo>
                <a:lnTo>
                  <a:pt x="1902" y="3552"/>
                </a:lnTo>
                <a:cubicBezTo>
                  <a:pt x="1805" y="3902"/>
                  <a:pt x="1718" y="4254"/>
                  <a:pt x="1649" y="4610"/>
                </a:cubicBezTo>
                <a:cubicBezTo>
                  <a:pt x="1619" y="4728"/>
                  <a:pt x="1693" y="4846"/>
                  <a:pt x="1796" y="4875"/>
                </a:cubicBezTo>
                <a:cubicBezTo>
                  <a:pt x="1814" y="4880"/>
                  <a:pt x="1831" y="4882"/>
                  <a:pt x="1849" y="4882"/>
                </a:cubicBezTo>
                <a:cubicBezTo>
                  <a:pt x="1880" y="4882"/>
                  <a:pt x="1910" y="4875"/>
                  <a:pt x="1937" y="4863"/>
                </a:cubicBezTo>
                <a:lnTo>
                  <a:pt x="1937" y="4863"/>
                </a:lnTo>
                <a:cubicBezTo>
                  <a:pt x="1952" y="4867"/>
                  <a:pt x="1967" y="4869"/>
                  <a:pt x="1982" y="4869"/>
                </a:cubicBezTo>
                <a:cubicBezTo>
                  <a:pt x="2012" y="4869"/>
                  <a:pt x="2044" y="4862"/>
                  <a:pt x="2076" y="4846"/>
                </a:cubicBezTo>
                <a:cubicBezTo>
                  <a:pt x="2450" y="4636"/>
                  <a:pt x="2814" y="4410"/>
                  <a:pt x="3167" y="4169"/>
                </a:cubicBezTo>
                <a:lnTo>
                  <a:pt x="3167" y="4169"/>
                </a:lnTo>
                <a:lnTo>
                  <a:pt x="4769" y="4949"/>
                </a:lnTo>
                <a:cubicBezTo>
                  <a:pt x="4798" y="4962"/>
                  <a:pt x="4828" y="4968"/>
                  <a:pt x="4858" y="4968"/>
                </a:cubicBezTo>
                <a:cubicBezTo>
                  <a:pt x="4992" y="4968"/>
                  <a:pt x="5114" y="4843"/>
                  <a:pt x="5078" y="4699"/>
                </a:cubicBezTo>
                <a:cubicBezTo>
                  <a:pt x="4926" y="4153"/>
                  <a:pt x="4754" y="3613"/>
                  <a:pt x="4561" y="3080"/>
                </a:cubicBezTo>
                <a:lnTo>
                  <a:pt x="4561" y="3080"/>
                </a:lnTo>
                <a:cubicBezTo>
                  <a:pt x="5055" y="2643"/>
                  <a:pt x="5517" y="2171"/>
                  <a:pt x="5946" y="1667"/>
                </a:cubicBezTo>
                <a:cubicBezTo>
                  <a:pt x="6080" y="1521"/>
                  <a:pt x="5962" y="1314"/>
                  <a:pt x="5792" y="1314"/>
                </a:cubicBezTo>
                <a:cubicBezTo>
                  <a:pt x="5757" y="1314"/>
                  <a:pt x="5719" y="1323"/>
                  <a:pt x="5681" y="1343"/>
                </a:cubicBezTo>
                <a:cubicBezTo>
                  <a:pt x="5163" y="1562"/>
                  <a:pt x="4634" y="1747"/>
                  <a:pt x="4096" y="1895"/>
                </a:cubicBezTo>
                <a:lnTo>
                  <a:pt x="4096" y="1895"/>
                </a:lnTo>
                <a:cubicBezTo>
                  <a:pt x="3836" y="1287"/>
                  <a:pt x="3550" y="690"/>
                  <a:pt x="3238" y="107"/>
                </a:cubicBezTo>
                <a:cubicBezTo>
                  <a:pt x="3199" y="35"/>
                  <a:pt x="3130" y="1"/>
                  <a:pt x="306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txBox="1"/>
          <p:nvPr>
            <p:ph type="ctrTitle"/>
          </p:nvPr>
        </p:nvSpPr>
        <p:spPr>
          <a:xfrm>
            <a:off x="851675" y="1650525"/>
            <a:ext cx="3592800" cy="21672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6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4" name="Google Shape;14;p2"/>
          <p:cNvSpPr txBox="1"/>
          <p:nvPr>
            <p:ph idx="1" type="subTitle"/>
          </p:nvPr>
        </p:nvSpPr>
        <p:spPr>
          <a:xfrm>
            <a:off x="851675" y="4046000"/>
            <a:ext cx="3592800" cy="661200"/>
          </a:xfrm>
          <a:prstGeom prst="rect">
            <a:avLst/>
          </a:prstGeom>
        </p:spPr>
        <p:txBody>
          <a:bodyPr anchorCtr="0" anchor="ctr" bIns="91425" lIns="91425" spcFirstLastPara="1" rIns="91425" wrap="square" tIns="91425">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5" name="Google Shape;15;p2"/>
          <p:cNvSpPr/>
          <p:nvPr/>
        </p:nvSpPr>
        <p:spPr>
          <a:xfrm>
            <a:off x="3222262" y="930210"/>
            <a:ext cx="408712" cy="334605"/>
          </a:xfrm>
          <a:custGeom>
            <a:rect b="b" l="l" r="r" t="t"/>
            <a:pathLst>
              <a:path extrusionOk="0" h="6109" w="7462">
                <a:moveTo>
                  <a:pt x="3574" y="863"/>
                </a:moveTo>
                <a:cubicBezTo>
                  <a:pt x="3628" y="1048"/>
                  <a:pt x="3678" y="1234"/>
                  <a:pt x="3725" y="1421"/>
                </a:cubicBezTo>
                <a:lnTo>
                  <a:pt x="3725" y="1421"/>
                </a:lnTo>
                <a:cubicBezTo>
                  <a:pt x="3604" y="1426"/>
                  <a:pt x="3483" y="1433"/>
                  <a:pt x="3362" y="1440"/>
                </a:cubicBezTo>
                <a:lnTo>
                  <a:pt x="3362" y="1440"/>
                </a:lnTo>
                <a:cubicBezTo>
                  <a:pt x="3434" y="1248"/>
                  <a:pt x="3505" y="1056"/>
                  <a:pt x="3574" y="863"/>
                </a:cubicBezTo>
                <a:close/>
                <a:moveTo>
                  <a:pt x="4651" y="1826"/>
                </a:moveTo>
                <a:cubicBezTo>
                  <a:pt x="4989" y="1826"/>
                  <a:pt x="5328" y="1835"/>
                  <a:pt x="5666" y="1851"/>
                </a:cubicBezTo>
                <a:cubicBezTo>
                  <a:pt x="5991" y="1870"/>
                  <a:pt x="6309" y="1894"/>
                  <a:pt x="6629" y="1924"/>
                </a:cubicBezTo>
                <a:lnTo>
                  <a:pt x="6629" y="1924"/>
                </a:lnTo>
                <a:cubicBezTo>
                  <a:pt x="5936" y="2417"/>
                  <a:pt x="5229" y="2897"/>
                  <a:pt x="4511" y="3360"/>
                </a:cubicBezTo>
                <a:lnTo>
                  <a:pt x="4511" y="3360"/>
                </a:lnTo>
                <a:cubicBezTo>
                  <a:pt x="4451" y="2846"/>
                  <a:pt x="4366" y="2336"/>
                  <a:pt x="4256" y="1830"/>
                </a:cubicBezTo>
                <a:lnTo>
                  <a:pt x="4256" y="1830"/>
                </a:lnTo>
                <a:cubicBezTo>
                  <a:pt x="4387" y="1828"/>
                  <a:pt x="4519" y="1826"/>
                  <a:pt x="4651" y="1826"/>
                </a:cubicBezTo>
                <a:close/>
                <a:moveTo>
                  <a:pt x="2721" y="1916"/>
                </a:moveTo>
                <a:cubicBezTo>
                  <a:pt x="2515" y="2437"/>
                  <a:pt x="2300" y="2954"/>
                  <a:pt x="2083" y="3470"/>
                </a:cubicBezTo>
                <a:lnTo>
                  <a:pt x="2083" y="3470"/>
                </a:lnTo>
                <a:lnTo>
                  <a:pt x="711" y="2201"/>
                </a:lnTo>
                <a:lnTo>
                  <a:pt x="711" y="2201"/>
                </a:lnTo>
                <a:cubicBezTo>
                  <a:pt x="1375" y="2074"/>
                  <a:pt x="2046" y="1979"/>
                  <a:pt x="2721" y="1916"/>
                </a:cubicBezTo>
                <a:close/>
                <a:moveTo>
                  <a:pt x="3824" y="1843"/>
                </a:moveTo>
                <a:cubicBezTo>
                  <a:pt x="3953" y="2428"/>
                  <a:pt x="4048" y="3021"/>
                  <a:pt x="4110" y="3617"/>
                </a:cubicBezTo>
                <a:lnTo>
                  <a:pt x="4110" y="3617"/>
                </a:lnTo>
                <a:cubicBezTo>
                  <a:pt x="3738" y="3852"/>
                  <a:pt x="3365" y="4083"/>
                  <a:pt x="2989" y="4309"/>
                </a:cubicBezTo>
                <a:lnTo>
                  <a:pt x="2989" y="4309"/>
                </a:lnTo>
                <a:lnTo>
                  <a:pt x="2422" y="3784"/>
                </a:lnTo>
                <a:lnTo>
                  <a:pt x="2422" y="3784"/>
                </a:lnTo>
                <a:cubicBezTo>
                  <a:pt x="2686" y="3151"/>
                  <a:pt x="2947" y="2517"/>
                  <a:pt x="3195" y="1877"/>
                </a:cubicBezTo>
                <a:lnTo>
                  <a:pt x="3195" y="1877"/>
                </a:lnTo>
                <a:cubicBezTo>
                  <a:pt x="3404" y="1863"/>
                  <a:pt x="3614" y="1851"/>
                  <a:pt x="3824" y="1843"/>
                </a:cubicBezTo>
                <a:close/>
                <a:moveTo>
                  <a:pt x="2249" y="4198"/>
                </a:moveTo>
                <a:lnTo>
                  <a:pt x="2612" y="4535"/>
                </a:lnTo>
                <a:lnTo>
                  <a:pt x="2612" y="4535"/>
                </a:lnTo>
                <a:cubicBezTo>
                  <a:pt x="2390" y="4666"/>
                  <a:pt x="2168" y="4794"/>
                  <a:pt x="1946" y="4921"/>
                </a:cubicBezTo>
                <a:lnTo>
                  <a:pt x="1946" y="4921"/>
                </a:lnTo>
                <a:cubicBezTo>
                  <a:pt x="2047" y="4680"/>
                  <a:pt x="2148" y="4439"/>
                  <a:pt x="2249" y="4198"/>
                </a:cubicBezTo>
                <a:close/>
                <a:moveTo>
                  <a:pt x="4151" y="4095"/>
                </a:moveTo>
                <a:lnTo>
                  <a:pt x="4151" y="4095"/>
                </a:lnTo>
                <a:cubicBezTo>
                  <a:pt x="4164" y="4264"/>
                  <a:pt x="4173" y="4434"/>
                  <a:pt x="4180" y="4603"/>
                </a:cubicBezTo>
                <a:cubicBezTo>
                  <a:pt x="4189" y="4874"/>
                  <a:pt x="4193" y="5145"/>
                  <a:pt x="4190" y="5420"/>
                </a:cubicBezTo>
                <a:lnTo>
                  <a:pt x="4190" y="5420"/>
                </a:lnTo>
                <a:lnTo>
                  <a:pt x="3316" y="4611"/>
                </a:lnTo>
                <a:lnTo>
                  <a:pt x="3316" y="4611"/>
                </a:lnTo>
                <a:cubicBezTo>
                  <a:pt x="3596" y="4442"/>
                  <a:pt x="3875" y="4270"/>
                  <a:pt x="4151" y="4095"/>
                </a:cubicBezTo>
                <a:close/>
                <a:moveTo>
                  <a:pt x="3571" y="1"/>
                </a:moveTo>
                <a:cubicBezTo>
                  <a:pt x="3485" y="1"/>
                  <a:pt x="3400" y="49"/>
                  <a:pt x="3370" y="144"/>
                </a:cubicBezTo>
                <a:cubicBezTo>
                  <a:pt x="3221" y="593"/>
                  <a:pt x="3061" y="1035"/>
                  <a:pt x="2893" y="1474"/>
                </a:cubicBezTo>
                <a:lnTo>
                  <a:pt x="2893" y="1474"/>
                </a:lnTo>
                <a:cubicBezTo>
                  <a:pt x="2507" y="1505"/>
                  <a:pt x="2122" y="1548"/>
                  <a:pt x="1737" y="1601"/>
                </a:cubicBezTo>
                <a:cubicBezTo>
                  <a:pt x="1222" y="1660"/>
                  <a:pt x="707" y="1748"/>
                  <a:pt x="206" y="1866"/>
                </a:cubicBezTo>
                <a:cubicBezTo>
                  <a:pt x="45" y="1910"/>
                  <a:pt x="0" y="2102"/>
                  <a:pt x="118" y="2219"/>
                </a:cubicBezTo>
                <a:lnTo>
                  <a:pt x="1909" y="3882"/>
                </a:lnTo>
                <a:lnTo>
                  <a:pt x="1909" y="3882"/>
                </a:lnTo>
                <a:cubicBezTo>
                  <a:pt x="1728" y="4308"/>
                  <a:pt x="1547" y="4734"/>
                  <a:pt x="1369" y="5163"/>
                </a:cubicBezTo>
                <a:cubicBezTo>
                  <a:pt x="1354" y="5280"/>
                  <a:pt x="1413" y="5398"/>
                  <a:pt x="1531" y="5427"/>
                </a:cubicBezTo>
                <a:cubicBezTo>
                  <a:pt x="1546" y="5432"/>
                  <a:pt x="1562" y="5434"/>
                  <a:pt x="1578" y="5434"/>
                </a:cubicBezTo>
                <a:cubicBezTo>
                  <a:pt x="1600" y="5434"/>
                  <a:pt x="1622" y="5430"/>
                  <a:pt x="1642" y="5423"/>
                </a:cubicBezTo>
                <a:lnTo>
                  <a:pt x="1642" y="5423"/>
                </a:lnTo>
                <a:cubicBezTo>
                  <a:pt x="1678" y="5456"/>
                  <a:pt x="1723" y="5476"/>
                  <a:pt x="1773" y="5476"/>
                </a:cubicBezTo>
                <a:cubicBezTo>
                  <a:pt x="1808" y="5476"/>
                  <a:pt x="1846" y="5466"/>
                  <a:pt x="1884" y="5442"/>
                </a:cubicBezTo>
                <a:cubicBezTo>
                  <a:pt x="2238" y="5246"/>
                  <a:pt x="2589" y="5044"/>
                  <a:pt x="2938" y="4837"/>
                </a:cubicBezTo>
                <a:lnTo>
                  <a:pt x="2938" y="4837"/>
                </a:lnTo>
                <a:lnTo>
                  <a:pt x="4239" y="6046"/>
                </a:lnTo>
                <a:cubicBezTo>
                  <a:pt x="4282" y="6089"/>
                  <a:pt x="4337" y="6109"/>
                  <a:pt x="4391" y="6109"/>
                </a:cubicBezTo>
                <a:cubicBezTo>
                  <a:pt x="4501" y="6109"/>
                  <a:pt x="4607" y="6027"/>
                  <a:pt x="4607" y="5898"/>
                </a:cubicBezTo>
                <a:cubicBezTo>
                  <a:pt x="4633" y="5207"/>
                  <a:pt x="4618" y="4518"/>
                  <a:pt x="4559" y="3835"/>
                </a:cubicBezTo>
                <a:lnTo>
                  <a:pt x="4559" y="3835"/>
                </a:lnTo>
                <a:cubicBezTo>
                  <a:pt x="5086" y="3496"/>
                  <a:pt x="5608" y="3148"/>
                  <a:pt x="6122" y="2793"/>
                </a:cubicBezTo>
                <a:cubicBezTo>
                  <a:pt x="6520" y="2514"/>
                  <a:pt x="6902" y="2234"/>
                  <a:pt x="7285" y="1954"/>
                </a:cubicBezTo>
                <a:cubicBezTo>
                  <a:pt x="7462" y="1851"/>
                  <a:pt x="7388" y="1572"/>
                  <a:pt x="7182" y="1557"/>
                </a:cubicBezTo>
                <a:cubicBezTo>
                  <a:pt x="6334" y="1454"/>
                  <a:pt x="5482" y="1402"/>
                  <a:pt x="4630" y="1402"/>
                </a:cubicBezTo>
                <a:cubicBezTo>
                  <a:pt x="4472" y="1402"/>
                  <a:pt x="4315" y="1404"/>
                  <a:pt x="4157" y="1407"/>
                </a:cubicBezTo>
                <a:lnTo>
                  <a:pt x="4157" y="1407"/>
                </a:lnTo>
                <a:cubicBezTo>
                  <a:pt x="4155" y="1398"/>
                  <a:pt x="4153" y="1389"/>
                  <a:pt x="4150" y="1380"/>
                </a:cubicBezTo>
                <a:cubicBezTo>
                  <a:pt x="4047" y="968"/>
                  <a:pt x="3915" y="556"/>
                  <a:pt x="3783" y="144"/>
                </a:cubicBezTo>
                <a:cubicBezTo>
                  <a:pt x="3746" y="49"/>
                  <a:pt x="3657" y="1"/>
                  <a:pt x="357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820589" y="619601"/>
            <a:ext cx="261314" cy="282700"/>
          </a:xfrm>
          <a:custGeom>
            <a:rect b="b" l="l" r="r" t="t"/>
            <a:pathLst>
              <a:path extrusionOk="0" h="3265" w="3018">
                <a:moveTo>
                  <a:pt x="1480" y="1"/>
                </a:moveTo>
                <a:cubicBezTo>
                  <a:pt x="1428" y="1"/>
                  <a:pt x="1377" y="34"/>
                  <a:pt x="1369" y="100"/>
                </a:cubicBezTo>
                <a:cubicBezTo>
                  <a:pt x="1355" y="586"/>
                  <a:pt x="1193" y="1204"/>
                  <a:pt x="692" y="1410"/>
                </a:cubicBezTo>
                <a:cubicBezTo>
                  <a:pt x="486" y="1498"/>
                  <a:pt x="236" y="1469"/>
                  <a:pt x="45" y="1572"/>
                </a:cubicBezTo>
                <a:cubicBezTo>
                  <a:pt x="30" y="1572"/>
                  <a:pt x="30" y="1572"/>
                  <a:pt x="30" y="1587"/>
                </a:cubicBezTo>
                <a:cubicBezTo>
                  <a:pt x="16" y="1601"/>
                  <a:pt x="1" y="1631"/>
                  <a:pt x="16" y="1646"/>
                </a:cubicBezTo>
                <a:cubicBezTo>
                  <a:pt x="16" y="1660"/>
                  <a:pt x="16" y="1660"/>
                  <a:pt x="16" y="1675"/>
                </a:cubicBezTo>
                <a:cubicBezTo>
                  <a:pt x="30" y="1690"/>
                  <a:pt x="30" y="1690"/>
                  <a:pt x="45" y="1690"/>
                </a:cubicBezTo>
                <a:lnTo>
                  <a:pt x="60" y="1690"/>
                </a:lnTo>
                <a:cubicBezTo>
                  <a:pt x="104" y="1704"/>
                  <a:pt x="148" y="1719"/>
                  <a:pt x="192" y="1734"/>
                </a:cubicBezTo>
                <a:cubicBezTo>
                  <a:pt x="413" y="1749"/>
                  <a:pt x="619" y="1807"/>
                  <a:pt x="810" y="1910"/>
                </a:cubicBezTo>
                <a:cubicBezTo>
                  <a:pt x="1237" y="2175"/>
                  <a:pt x="1355" y="2720"/>
                  <a:pt x="1384" y="3176"/>
                </a:cubicBezTo>
                <a:cubicBezTo>
                  <a:pt x="1392" y="3235"/>
                  <a:pt x="1436" y="3264"/>
                  <a:pt x="1482" y="3264"/>
                </a:cubicBezTo>
                <a:cubicBezTo>
                  <a:pt x="1528" y="3264"/>
                  <a:pt x="1575" y="3235"/>
                  <a:pt x="1590" y="3176"/>
                </a:cubicBezTo>
                <a:cubicBezTo>
                  <a:pt x="1605" y="2764"/>
                  <a:pt x="1708" y="2278"/>
                  <a:pt x="2046" y="1999"/>
                </a:cubicBezTo>
                <a:cubicBezTo>
                  <a:pt x="2282" y="1807"/>
                  <a:pt x="2620" y="1778"/>
                  <a:pt x="2900" y="1749"/>
                </a:cubicBezTo>
                <a:cubicBezTo>
                  <a:pt x="3018" y="1734"/>
                  <a:pt x="3018" y="1543"/>
                  <a:pt x="2900" y="1528"/>
                </a:cubicBezTo>
                <a:cubicBezTo>
                  <a:pt x="2606" y="1498"/>
                  <a:pt x="2282" y="1469"/>
                  <a:pt x="2061" y="1278"/>
                </a:cubicBezTo>
                <a:cubicBezTo>
                  <a:pt x="1708" y="998"/>
                  <a:pt x="1605" y="512"/>
                  <a:pt x="1590" y="100"/>
                </a:cubicBezTo>
                <a:cubicBezTo>
                  <a:pt x="1583" y="34"/>
                  <a:pt x="1531" y="1"/>
                  <a:pt x="1480"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0" name="Shape 80"/>
        <p:cNvGrpSpPr/>
        <p:nvPr/>
      </p:nvGrpSpPr>
      <p:grpSpPr>
        <a:xfrm>
          <a:off x="0" y="0"/>
          <a:ext cx="0" cy="0"/>
          <a:chOff x="0" y="0"/>
          <a:chExt cx="0" cy="0"/>
        </a:xfrm>
      </p:grpSpPr>
      <p:sp>
        <p:nvSpPr>
          <p:cNvPr id="81" name="Google Shape;81;p11"/>
          <p:cNvSpPr/>
          <p:nvPr/>
        </p:nvSpPr>
        <p:spPr>
          <a:xfrm rot="-3168675">
            <a:off x="4073645" y="302302"/>
            <a:ext cx="5970812" cy="5785754"/>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1"/>
          <p:cNvSpPr txBox="1"/>
          <p:nvPr>
            <p:ph hasCustomPrompt="1" type="title"/>
          </p:nvPr>
        </p:nvSpPr>
        <p:spPr>
          <a:xfrm>
            <a:off x="4572000" y="1515725"/>
            <a:ext cx="3852000" cy="1323600"/>
          </a:xfrm>
          <a:prstGeom prst="rect">
            <a:avLst/>
          </a:prstGeom>
        </p:spPr>
        <p:txBody>
          <a:bodyPr anchorCtr="0" anchor="ctr" bIns="91425" lIns="91425" spcFirstLastPara="1" rIns="91425" wrap="square" tIns="91425">
            <a:noAutofit/>
          </a:bodyPr>
          <a:lstStyle>
            <a:lvl1pPr lvl="0" algn="r">
              <a:spcBef>
                <a:spcPts val="0"/>
              </a:spcBef>
              <a:spcAft>
                <a:spcPts val="0"/>
              </a:spcAft>
              <a:buSzPts val="7000"/>
              <a:buNone/>
              <a:defRPr sz="7000"/>
            </a:lvl1pPr>
            <a:lvl2pPr lvl="1" algn="r">
              <a:spcBef>
                <a:spcPts val="0"/>
              </a:spcBef>
              <a:spcAft>
                <a:spcPts val="0"/>
              </a:spcAft>
              <a:buSzPts val="7000"/>
              <a:buNone/>
              <a:defRPr sz="7000"/>
            </a:lvl2pPr>
            <a:lvl3pPr lvl="2" algn="r">
              <a:spcBef>
                <a:spcPts val="0"/>
              </a:spcBef>
              <a:spcAft>
                <a:spcPts val="0"/>
              </a:spcAft>
              <a:buSzPts val="7000"/>
              <a:buNone/>
              <a:defRPr sz="7000"/>
            </a:lvl3pPr>
            <a:lvl4pPr lvl="3" algn="r">
              <a:spcBef>
                <a:spcPts val="0"/>
              </a:spcBef>
              <a:spcAft>
                <a:spcPts val="0"/>
              </a:spcAft>
              <a:buSzPts val="7000"/>
              <a:buNone/>
              <a:defRPr sz="7000"/>
            </a:lvl4pPr>
            <a:lvl5pPr lvl="4" algn="r">
              <a:spcBef>
                <a:spcPts val="0"/>
              </a:spcBef>
              <a:spcAft>
                <a:spcPts val="0"/>
              </a:spcAft>
              <a:buSzPts val="7000"/>
              <a:buNone/>
              <a:defRPr sz="7000"/>
            </a:lvl5pPr>
            <a:lvl6pPr lvl="5" algn="r">
              <a:spcBef>
                <a:spcPts val="0"/>
              </a:spcBef>
              <a:spcAft>
                <a:spcPts val="0"/>
              </a:spcAft>
              <a:buSzPts val="7000"/>
              <a:buNone/>
              <a:defRPr sz="7000"/>
            </a:lvl6pPr>
            <a:lvl7pPr lvl="6" algn="r">
              <a:spcBef>
                <a:spcPts val="0"/>
              </a:spcBef>
              <a:spcAft>
                <a:spcPts val="0"/>
              </a:spcAft>
              <a:buSzPts val="7000"/>
              <a:buNone/>
              <a:defRPr sz="7000"/>
            </a:lvl7pPr>
            <a:lvl8pPr lvl="7" algn="r">
              <a:spcBef>
                <a:spcPts val="0"/>
              </a:spcBef>
              <a:spcAft>
                <a:spcPts val="0"/>
              </a:spcAft>
              <a:buSzPts val="7000"/>
              <a:buNone/>
              <a:defRPr sz="7000"/>
            </a:lvl8pPr>
            <a:lvl9pPr lvl="8" algn="r">
              <a:spcBef>
                <a:spcPts val="0"/>
              </a:spcBef>
              <a:spcAft>
                <a:spcPts val="0"/>
              </a:spcAft>
              <a:buSzPts val="7000"/>
              <a:buNone/>
              <a:defRPr sz="7000"/>
            </a:lvl9pPr>
          </a:lstStyle>
          <a:p>
            <a:r>
              <a:t>xx%</a:t>
            </a:r>
          </a:p>
        </p:txBody>
      </p:sp>
      <p:sp>
        <p:nvSpPr>
          <p:cNvPr id="83" name="Google Shape;83;p11"/>
          <p:cNvSpPr txBox="1"/>
          <p:nvPr>
            <p:ph idx="1" type="subTitle"/>
          </p:nvPr>
        </p:nvSpPr>
        <p:spPr>
          <a:xfrm flipH="1">
            <a:off x="5370300" y="2710424"/>
            <a:ext cx="3053700" cy="725100"/>
          </a:xfrm>
          <a:prstGeom prst="rect">
            <a:avLst/>
          </a:prstGeom>
        </p:spPr>
        <p:txBody>
          <a:bodyPr anchorCtr="0" anchor="t" bIns="91425" lIns="91425" spcFirstLastPara="1" rIns="91425" wrap="square" tIns="91425">
            <a:noAutofit/>
          </a:bodyPr>
          <a:lstStyle>
            <a:lvl1pPr lvl="0" rtl="0" algn="r">
              <a:lnSpc>
                <a:spcPct val="100000"/>
              </a:lnSpc>
              <a:spcBef>
                <a:spcPts val="0"/>
              </a:spcBef>
              <a:spcAft>
                <a:spcPts val="0"/>
              </a:spcAft>
              <a:buNone/>
              <a:defRPr/>
            </a:lvl1pPr>
            <a:lvl2pPr lvl="1" rtl="0" algn="r">
              <a:lnSpc>
                <a:spcPct val="100000"/>
              </a:lnSpc>
              <a:spcBef>
                <a:spcPts val="1600"/>
              </a:spcBef>
              <a:spcAft>
                <a:spcPts val="0"/>
              </a:spcAft>
              <a:buNone/>
              <a:defRPr/>
            </a:lvl2pPr>
            <a:lvl3pPr lvl="2" rtl="0" algn="r">
              <a:lnSpc>
                <a:spcPct val="100000"/>
              </a:lnSpc>
              <a:spcBef>
                <a:spcPts val="1600"/>
              </a:spcBef>
              <a:spcAft>
                <a:spcPts val="0"/>
              </a:spcAft>
              <a:buNone/>
              <a:defRPr/>
            </a:lvl3pPr>
            <a:lvl4pPr lvl="3" rtl="0" algn="r">
              <a:lnSpc>
                <a:spcPct val="100000"/>
              </a:lnSpc>
              <a:spcBef>
                <a:spcPts val="1600"/>
              </a:spcBef>
              <a:spcAft>
                <a:spcPts val="0"/>
              </a:spcAft>
              <a:buNone/>
              <a:defRPr/>
            </a:lvl4pPr>
            <a:lvl5pPr lvl="4" rtl="0" algn="r">
              <a:lnSpc>
                <a:spcPct val="100000"/>
              </a:lnSpc>
              <a:spcBef>
                <a:spcPts val="1600"/>
              </a:spcBef>
              <a:spcAft>
                <a:spcPts val="0"/>
              </a:spcAft>
              <a:buNone/>
              <a:defRPr/>
            </a:lvl5pPr>
            <a:lvl6pPr lvl="5" rtl="0" algn="r">
              <a:lnSpc>
                <a:spcPct val="100000"/>
              </a:lnSpc>
              <a:spcBef>
                <a:spcPts val="1600"/>
              </a:spcBef>
              <a:spcAft>
                <a:spcPts val="0"/>
              </a:spcAft>
              <a:buNone/>
              <a:defRPr/>
            </a:lvl6pPr>
            <a:lvl7pPr lvl="6" rtl="0" algn="r">
              <a:lnSpc>
                <a:spcPct val="100000"/>
              </a:lnSpc>
              <a:spcBef>
                <a:spcPts val="1600"/>
              </a:spcBef>
              <a:spcAft>
                <a:spcPts val="0"/>
              </a:spcAft>
              <a:buNone/>
              <a:defRPr/>
            </a:lvl7pPr>
            <a:lvl8pPr lvl="7" rtl="0" algn="r">
              <a:lnSpc>
                <a:spcPct val="100000"/>
              </a:lnSpc>
              <a:spcBef>
                <a:spcPts val="1600"/>
              </a:spcBef>
              <a:spcAft>
                <a:spcPts val="0"/>
              </a:spcAft>
              <a:buNone/>
              <a:defRPr/>
            </a:lvl8pPr>
            <a:lvl9pPr lvl="8" rtl="0" algn="r">
              <a:lnSpc>
                <a:spcPct val="100000"/>
              </a:lnSpc>
              <a:spcBef>
                <a:spcPts val="1600"/>
              </a:spcBef>
              <a:spcAft>
                <a:spcPts val="1600"/>
              </a:spcAft>
              <a:buNone/>
              <a:defRPr/>
            </a:lvl9pPr>
          </a:lstStyle>
          <a:p/>
        </p:txBody>
      </p:sp>
      <p:sp>
        <p:nvSpPr>
          <p:cNvPr id="84" name="Google Shape;84;p11"/>
          <p:cNvSpPr/>
          <p:nvPr/>
        </p:nvSpPr>
        <p:spPr>
          <a:xfrm flipH="1">
            <a:off x="5560239" y="4258699"/>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1"/>
          <p:cNvSpPr/>
          <p:nvPr/>
        </p:nvSpPr>
        <p:spPr>
          <a:xfrm flipH="1" rot="-5923212">
            <a:off x="8067675" y="3980311"/>
            <a:ext cx="272658" cy="249442"/>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1"/>
          <p:cNvSpPr/>
          <p:nvPr/>
        </p:nvSpPr>
        <p:spPr>
          <a:xfrm flipH="1">
            <a:off x="6872287" y="3781022"/>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1"/>
          <p:cNvSpPr/>
          <p:nvPr/>
        </p:nvSpPr>
        <p:spPr>
          <a:xfrm flipH="1">
            <a:off x="7960468" y="754001"/>
            <a:ext cx="251358" cy="276003"/>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11"/>
          <p:cNvSpPr/>
          <p:nvPr/>
        </p:nvSpPr>
        <p:spPr>
          <a:xfrm flipH="1" rot="3677161">
            <a:off x="6683640" y="1136873"/>
            <a:ext cx="177410" cy="170344"/>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1"/>
          <p:cNvSpPr/>
          <p:nvPr/>
        </p:nvSpPr>
        <p:spPr>
          <a:xfrm flipH="1">
            <a:off x="4318032" y="3900373"/>
            <a:ext cx="231846" cy="254600"/>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0" name="Shape 90"/>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CUSTOM">
    <p:spTree>
      <p:nvGrpSpPr>
        <p:cNvPr id="91" name="Shape 91"/>
        <p:cNvGrpSpPr/>
        <p:nvPr/>
      </p:nvGrpSpPr>
      <p:grpSpPr>
        <a:xfrm>
          <a:off x="0" y="0"/>
          <a:ext cx="0" cy="0"/>
          <a:chOff x="0" y="0"/>
          <a:chExt cx="0" cy="0"/>
        </a:xfrm>
      </p:grpSpPr>
      <p:sp>
        <p:nvSpPr>
          <p:cNvPr id="92" name="Google Shape;92;p13"/>
          <p:cNvSpPr txBox="1"/>
          <p:nvPr>
            <p:ph hasCustomPrompt="1" type="title"/>
          </p:nvPr>
        </p:nvSpPr>
        <p:spPr>
          <a:xfrm>
            <a:off x="1524000" y="1981200"/>
            <a:ext cx="885900" cy="7047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4800"/>
              <a:buNone/>
              <a:defRPr sz="4800"/>
            </a:lvl1pPr>
            <a:lvl2pPr lvl="1" rtl="0" algn="ctr">
              <a:lnSpc>
                <a:spcPct val="100000"/>
              </a:lnSpc>
              <a:spcBef>
                <a:spcPts val="0"/>
              </a:spcBef>
              <a:spcAft>
                <a:spcPts val="0"/>
              </a:spcAft>
              <a:buSzPts val="4800"/>
              <a:buNone/>
              <a:defRPr sz="4800"/>
            </a:lvl2pPr>
            <a:lvl3pPr lvl="2" rtl="0" algn="ctr">
              <a:lnSpc>
                <a:spcPct val="100000"/>
              </a:lnSpc>
              <a:spcBef>
                <a:spcPts val="0"/>
              </a:spcBef>
              <a:spcAft>
                <a:spcPts val="0"/>
              </a:spcAft>
              <a:buSzPts val="4800"/>
              <a:buNone/>
              <a:defRPr sz="4800"/>
            </a:lvl3pPr>
            <a:lvl4pPr lvl="3" rtl="0" algn="ctr">
              <a:lnSpc>
                <a:spcPct val="100000"/>
              </a:lnSpc>
              <a:spcBef>
                <a:spcPts val="0"/>
              </a:spcBef>
              <a:spcAft>
                <a:spcPts val="0"/>
              </a:spcAft>
              <a:buSzPts val="4800"/>
              <a:buNone/>
              <a:defRPr sz="4800"/>
            </a:lvl4pPr>
            <a:lvl5pPr lvl="4" rtl="0" algn="ctr">
              <a:lnSpc>
                <a:spcPct val="100000"/>
              </a:lnSpc>
              <a:spcBef>
                <a:spcPts val="0"/>
              </a:spcBef>
              <a:spcAft>
                <a:spcPts val="0"/>
              </a:spcAft>
              <a:buSzPts val="4800"/>
              <a:buNone/>
              <a:defRPr sz="4800"/>
            </a:lvl5pPr>
            <a:lvl6pPr lvl="5" rtl="0" algn="ctr">
              <a:lnSpc>
                <a:spcPct val="100000"/>
              </a:lnSpc>
              <a:spcBef>
                <a:spcPts val="0"/>
              </a:spcBef>
              <a:spcAft>
                <a:spcPts val="0"/>
              </a:spcAft>
              <a:buSzPts val="4800"/>
              <a:buNone/>
              <a:defRPr sz="4800"/>
            </a:lvl6pPr>
            <a:lvl7pPr lvl="6" rtl="0" algn="ctr">
              <a:lnSpc>
                <a:spcPct val="100000"/>
              </a:lnSpc>
              <a:spcBef>
                <a:spcPts val="0"/>
              </a:spcBef>
              <a:spcAft>
                <a:spcPts val="0"/>
              </a:spcAft>
              <a:buSzPts val="4800"/>
              <a:buNone/>
              <a:defRPr sz="4800"/>
            </a:lvl7pPr>
            <a:lvl8pPr lvl="7" rtl="0" algn="ctr">
              <a:lnSpc>
                <a:spcPct val="100000"/>
              </a:lnSpc>
              <a:spcBef>
                <a:spcPts val="0"/>
              </a:spcBef>
              <a:spcAft>
                <a:spcPts val="0"/>
              </a:spcAft>
              <a:buSzPts val="4800"/>
              <a:buNone/>
              <a:defRPr sz="4800"/>
            </a:lvl8pPr>
            <a:lvl9pPr lvl="8" rtl="0" algn="ctr">
              <a:lnSpc>
                <a:spcPct val="100000"/>
              </a:lnSpc>
              <a:spcBef>
                <a:spcPts val="0"/>
              </a:spcBef>
              <a:spcAft>
                <a:spcPts val="0"/>
              </a:spcAft>
              <a:buSzPts val="4800"/>
              <a:buNone/>
              <a:defRPr sz="4800"/>
            </a:lvl9pPr>
          </a:lstStyle>
          <a:p>
            <a:r>
              <a:t>xx%</a:t>
            </a:r>
          </a:p>
        </p:txBody>
      </p:sp>
      <p:sp>
        <p:nvSpPr>
          <p:cNvPr id="93" name="Google Shape;93;p13"/>
          <p:cNvSpPr txBox="1"/>
          <p:nvPr>
            <p:ph idx="1" type="subTitle"/>
          </p:nvPr>
        </p:nvSpPr>
        <p:spPr>
          <a:xfrm>
            <a:off x="723900" y="3048000"/>
            <a:ext cx="2486100" cy="371400"/>
          </a:xfrm>
          <a:prstGeom prst="rect">
            <a:avLst/>
          </a:prstGeom>
        </p:spPr>
        <p:txBody>
          <a:bodyPr anchorCtr="0" anchor="ctr" bIns="91425" lIns="91425" spcFirstLastPara="1" rIns="91425" wrap="square" tIns="91425">
            <a:noAutofit/>
          </a:bodyPr>
          <a:lstStyle>
            <a:lvl1pPr lvl="0" algn="ctr">
              <a:lnSpc>
                <a:spcPct val="100000"/>
              </a:lnSpc>
              <a:spcBef>
                <a:spcPts val="0"/>
              </a:spcBef>
              <a:spcAft>
                <a:spcPts val="0"/>
              </a:spcAft>
              <a:buNone/>
              <a:defRPr b="1" sz="2000"/>
            </a:lvl1pPr>
            <a:lvl2pPr lvl="1">
              <a:lnSpc>
                <a:spcPct val="100000"/>
              </a:lnSpc>
              <a:spcBef>
                <a:spcPts val="0"/>
              </a:spcBef>
              <a:spcAft>
                <a:spcPts val="0"/>
              </a:spcAft>
              <a:buNone/>
              <a:defRPr b="1" sz="2000"/>
            </a:lvl2pPr>
            <a:lvl3pPr lvl="2">
              <a:lnSpc>
                <a:spcPct val="100000"/>
              </a:lnSpc>
              <a:spcBef>
                <a:spcPts val="0"/>
              </a:spcBef>
              <a:spcAft>
                <a:spcPts val="0"/>
              </a:spcAft>
              <a:buNone/>
              <a:defRPr b="1" sz="2000"/>
            </a:lvl3pPr>
            <a:lvl4pPr lvl="3">
              <a:lnSpc>
                <a:spcPct val="100000"/>
              </a:lnSpc>
              <a:spcBef>
                <a:spcPts val="0"/>
              </a:spcBef>
              <a:spcAft>
                <a:spcPts val="0"/>
              </a:spcAft>
              <a:buNone/>
              <a:defRPr b="1" sz="2000"/>
            </a:lvl4pPr>
            <a:lvl5pPr lvl="4">
              <a:lnSpc>
                <a:spcPct val="100000"/>
              </a:lnSpc>
              <a:spcBef>
                <a:spcPts val="0"/>
              </a:spcBef>
              <a:spcAft>
                <a:spcPts val="0"/>
              </a:spcAft>
              <a:buNone/>
              <a:defRPr b="1" sz="2000"/>
            </a:lvl5pPr>
            <a:lvl6pPr lvl="5">
              <a:lnSpc>
                <a:spcPct val="100000"/>
              </a:lnSpc>
              <a:spcBef>
                <a:spcPts val="0"/>
              </a:spcBef>
              <a:spcAft>
                <a:spcPts val="0"/>
              </a:spcAft>
              <a:buNone/>
              <a:defRPr b="1" sz="2000"/>
            </a:lvl6pPr>
            <a:lvl7pPr lvl="6">
              <a:lnSpc>
                <a:spcPct val="100000"/>
              </a:lnSpc>
              <a:spcBef>
                <a:spcPts val="0"/>
              </a:spcBef>
              <a:spcAft>
                <a:spcPts val="0"/>
              </a:spcAft>
              <a:buNone/>
              <a:defRPr b="1" sz="2000"/>
            </a:lvl7pPr>
            <a:lvl8pPr lvl="7">
              <a:lnSpc>
                <a:spcPct val="100000"/>
              </a:lnSpc>
              <a:spcBef>
                <a:spcPts val="0"/>
              </a:spcBef>
              <a:spcAft>
                <a:spcPts val="0"/>
              </a:spcAft>
              <a:buNone/>
              <a:defRPr b="1" sz="2000"/>
            </a:lvl8pPr>
            <a:lvl9pPr lvl="8">
              <a:lnSpc>
                <a:spcPct val="100000"/>
              </a:lnSpc>
              <a:spcBef>
                <a:spcPts val="0"/>
              </a:spcBef>
              <a:spcAft>
                <a:spcPts val="0"/>
              </a:spcAft>
              <a:buNone/>
              <a:defRPr b="1" sz="2000"/>
            </a:lvl9pPr>
          </a:lstStyle>
          <a:p/>
        </p:txBody>
      </p:sp>
      <p:sp>
        <p:nvSpPr>
          <p:cNvPr id="94" name="Google Shape;94;p13"/>
          <p:cNvSpPr txBox="1"/>
          <p:nvPr>
            <p:ph idx="2" type="subTitle"/>
          </p:nvPr>
        </p:nvSpPr>
        <p:spPr>
          <a:xfrm>
            <a:off x="723900" y="3419450"/>
            <a:ext cx="2486100" cy="7047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95" name="Google Shape;95;p13"/>
          <p:cNvSpPr txBox="1"/>
          <p:nvPr>
            <p:ph hasCustomPrompt="1" idx="3" type="title"/>
          </p:nvPr>
        </p:nvSpPr>
        <p:spPr>
          <a:xfrm>
            <a:off x="4129050" y="1981175"/>
            <a:ext cx="885900" cy="7047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4800"/>
              <a:buNone/>
              <a:defRPr sz="4800"/>
            </a:lvl1pPr>
            <a:lvl2pPr lvl="1" rtl="0" algn="ctr">
              <a:lnSpc>
                <a:spcPct val="100000"/>
              </a:lnSpc>
              <a:spcBef>
                <a:spcPts val="0"/>
              </a:spcBef>
              <a:spcAft>
                <a:spcPts val="0"/>
              </a:spcAft>
              <a:buSzPts val="4800"/>
              <a:buNone/>
              <a:defRPr sz="4800"/>
            </a:lvl2pPr>
            <a:lvl3pPr lvl="2" rtl="0" algn="ctr">
              <a:lnSpc>
                <a:spcPct val="100000"/>
              </a:lnSpc>
              <a:spcBef>
                <a:spcPts val="0"/>
              </a:spcBef>
              <a:spcAft>
                <a:spcPts val="0"/>
              </a:spcAft>
              <a:buSzPts val="4800"/>
              <a:buNone/>
              <a:defRPr sz="4800"/>
            </a:lvl3pPr>
            <a:lvl4pPr lvl="3" rtl="0" algn="ctr">
              <a:lnSpc>
                <a:spcPct val="100000"/>
              </a:lnSpc>
              <a:spcBef>
                <a:spcPts val="0"/>
              </a:spcBef>
              <a:spcAft>
                <a:spcPts val="0"/>
              </a:spcAft>
              <a:buSzPts val="4800"/>
              <a:buNone/>
              <a:defRPr sz="4800"/>
            </a:lvl4pPr>
            <a:lvl5pPr lvl="4" rtl="0" algn="ctr">
              <a:lnSpc>
                <a:spcPct val="100000"/>
              </a:lnSpc>
              <a:spcBef>
                <a:spcPts val="0"/>
              </a:spcBef>
              <a:spcAft>
                <a:spcPts val="0"/>
              </a:spcAft>
              <a:buSzPts val="4800"/>
              <a:buNone/>
              <a:defRPr sz="4800"/>
            </a:lvl5pPr>
            <a:lvl6pPr lvl="5" rtl="0" algn="ctr">
              <a:lnSpc>
                <a:spcPct val="100000"/>
              </a:lnSpc>
              <a:spcBef>
                <a:spcPts val="0"/>
              </a:spcBef>
              <a:spcAft>
                <a:spcPts val="0"/>
              </a:spcAft>
              <a:buSzPts val="4800"/>
              <a:buNone/>
              <a:defRPr sz="4800"/>
            </a:lvl6pPr>
            <a:lvl7pPr lvl="6" rtl="0" algn="ctr">
              <a:lnSpc>
                <a:spcPct val="100000"/>
              </a:lnSpc>
              <a:spcBef>
                <a:spcPts val="0"/>
              </a:spcBef>
              <a:spcAft>
                <a:spcPts val="0"/>
              </a:spcAft>
              <a:buSzPts val="4800"/>
              <a:buNone/>
              <a:defRPr sz="4800"/>
            </a:lvl7pPr>
            <a:lvl8pPr lvl="7" rtl="0" algn="ctr">
              <a:lnSpc>
                <a:spcPct val="100000"/>
              </a:lnSpc>
              <a:spcBef>
                <a:spcPts val="0"/>
              </a:spcBef>
              <a:spcAft>
                <a:spcPts val="0"/>
              </a:spcAft>
              <a:buSzPts val="4800"/>
              <a:buNone/>
              <a:defRPr sz="4800"/>
            </a:lvl8pPr>
            <a:lvl9pPr lvl="8" rtl="0" algn="ctr">
              <a:lnSpc>
                <a:spcPct val="100000"/>
              </a:lnSpc>
              <a:spcBef>
                <a:spcPts val="0"/>
              </a:spcBef>
              <a:spcAft>
                <a:spcPts val="0"/>
              </a:spcAft>
              <a:buSzPts val="4800"/>
              <a:buNone/>
              <a:defRPr sz="4800"/>
            </a:lvl9pPr>
          </a:lstStyle>
          <a:p>
            <a:r>
              <a:t>xx%</a:t>
            </a:r>
          </a:p>
        </p:txBody>
      </p:sp>
      <p:sp>
        <p:nvSpPr>
          <p:cNvPr id="96" name="Google Shape;96;p13"/>
          <p:cNvSpPr txBox="1"/>
          <p:nvPr>
            <p:ph idx="4" type="subTitle"/>
          </p:nvPr>
        </p:nvSpPr>
        <p:spPr>
          <a:xfrm>
            <a:off x="3328950" y="3047975"/>
            <a:ext cx="2486100" cy="3714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97" name="Google Shape;97;p13"/>
          <p:cNvSpPr txBox="1"/>
          <p:nvPr>
            <p:ph idx="5" type="subTitle"/>
          </p:nvPr>
        </p:nvSpPr>
        <p:spPr>
          <a:xfrm>
            <a:off x="3328950" y="3419450"/>
            <a:ext cx="2486100" cy="7047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98" name="Google Shape;98;p13"/>
          <p:cNvSpPr txBox="1"/>
          <p:nvPr>
            <p:ph hasCustomPrompt="1" idx="6" type="title"/>
          </p:nvPr>
        </p:nvSpPr>
        <p:spPr>
          <a:xfrm>
            <a:off x="6734100" y="1981175"/>
            <a:ext cx="885900" cy="7047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4800"/>
              <a:buNone/>
              <a:defRPr sz="4800"/>
            </a:lvl1pPr>
            <a:lvl2pPr lvl="1" rtl="0" algn="ctr">
              <a:lnSpc>
                <a:spcPct val="100000"/>
              </a:lnSpc>
              <a:spcBef>
                <a:spcPts val="0"/>
              </a:spcBef>
              <a:spcAft>
                <a:spcPts val="0"/>
              </a:spcAft>
              <a:buSzPts val="4800"/>
              <a:buNone/>
              <a:defRPr sz="4800"/>
            </a:lvl2pPr>
            <a:lvl3pPr lvl="2" rtl="0" algn="ctr">
              <a:lnSpc>
                <a:spcPct val="100000"/>
              </a:lnSpc>
              <a:spcBef>
                <a:spcPts val="0"/>
              </a:spcBef>
              <a:spcAft>
                <a:spcPts val="0"/>
              </a:spcAft>
              <a:buSzPts val="4800"/>
              <a:buNone/>
              <a:defRPr sz="4800"/>
            </a:lvl3pPr>
            <a:lvl4pPr lvl="3" rtl="0" algn="ctr">
              <a:lnSpc>
                <a:spcPct val="100000"/>
              </a:lnSpc>
              <a:spcBef>
                <a:spcPts val="0"/>
              </a:spcBef>
              <a:spcAft>
                <a:spcPts val="0"/>
              </a:spcAft>
              <a:buSzPts val="4800"/>
              <a:buNone/>
              <a:defRPr sz="4800"/>
            </a:lvl4pPr>
            <a:lvl5pPr lvl="4" rtl="0" algn="ctr">
              <a:lnSpc>
                <a:spcPct val="100000"/>
              </a:lnSpc>
              <a:spcBef>
                <a:spcPts val="0"/>
              </a:spcBef>
              <a:spcAft>
                <a:spcPts val="0"/>
              </a:spcAft>
              <a:buSzPts val="4800"/>
              <a:buNone/>
              <a:defRPr sz="4800"/>
            </a:lvl5pPr>
            <a:lvl6pPr lvl="5" rtl="0" algn="ctr">
              <a:lnSpc>
                <a:spcPct val="100000"/>
              </a:lnSpc>
              <a:spcBef>
                <a:spcPts val="0"/>
              </a:spcBef>
              <a:spcAft>
                <a:spcPts val="0"/>
              </a:spcAft>
              <a:buSzPts val="4800"/>
              <a:buNone/>
              <a:defRPr sz="4800"/>
            </a:lvl6pPr>
            <a:lvl7pPr lvl="6" rtl="0" algn="ctr">
              <a:lnSpc>
                <a:spcPct val="100000"/>
              </a:lnSpc>
              <a:spcBef>
                <a:spcPts val="0"/>
              </a:spcBef>
              <a:spcAft>
                <a:spcPts val="0"/>
              </a:spcAft>
              <a:buSzPts val="4800"/>
              <a:buNone/>
              <a:defRPr sz="4800"/>
            </a:lvl7pPr>
            <a:lvl8pPr lvl="7" rtl="0" algn="ctr">
              <a:lnSpc>
                <a:spcPct val="100000"/>
              </a:lnSpc>
              <a:spcBef>
                <a:spcPts val="0"/>
              </a:spcBef>
              <a:spcAft>
                <a:spcPts val="0"/>
              </a:spcAft>
              <a:buSzPts val="4800"/>
              <a:buNone/>
              <a:defRPr sz="4800"/>
            </a:lvl8pPr>
            <a:lvl9pPr lvl="8" rtl="0" algn="ctr">
              <a:lnSpc>
                <a:spcPct val="100000"/>
              </a:lnSpc>
              <a:spcBef>
                <a:spcPts val="0"/>
              </a:spcBef>
              <a:spcAft>
                <a:spcPts val="0"/>
              </a:spcAft>
              <a:buSzPts val="4800"/>
              <a:buNone/>
              <a:defRPr sz="4800"/>
            </a:lvl9pPr>
          </a:lstStyle>
          <a:p>
            <a:r>
              <a:t>xx%</a:t>
            </a:r>
          </a:p>
        </p:txBody>
      </p:sp>
      <p:sp>
        <p:nvSpPr>
          <p:cNvPr id="99" name="Google Shape;99;p13"/>
          <p:cNvSpPr txBox="1"/>
          <p:nvPr>
            <p:ph idx="7" type="subTitle"/>
          </p:nvPr>
        </p:nvSpPr>
        <p:spPr>
          <a:xfrm>
            <a:off x="5934000" y="3047975"/>
            <a:ext cx="2486100" cy="3714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00" name="Google Shape;100;p13"/>
          <p:cNvSpPr txBox="1"/>
          <p:nvPr>
            <p:ph idx="8" type="subTitle"/>
          </p:nvPr>
        </p:nvSpPr>
        <p:spPr>
          <a:xfrm>
            <a:off x="5934000" y="3419450"/>
            <a:ext cx="2486100" cy="7047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01" name="Google Shape;101;p13"/>
          <p:cNvSpPr txBox="1"/>
          <p:nvPr>
            <p:ph idx="9" type="title"/>
          </p:nvPr>
        </p:nvSpPr>
        <p:spPr>
          <a:xfrm>
            <a:off x="720000" y="463800"/>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
        <p:nvSpPr>
          <p:cNvPr id="102" name="Google Shape;102;p13"/>
          <p:cNvSpPr/>
          <p:nvPr/>
        </p:nvSpPr>
        <p:spPr>
          <a:xfrm rot="8989027">
            <a:off x="7143630" y="-2063358"/>
            <a:ext cx="4604438" cy="4461729"/>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13"/>
          <p:cNvSpPr/>
          <p:nvPr/>
        </p:nvSpPr>
        <p:spPr>
          <a:xfrm rot="-5400000">
            <a:off x="8436208" y="1118466"/>
            <a:ext cx="199208" cy="223636"/>
          </a:xfrm>
          <a:custGeom>
            <a:rect b="b" l="l" r="r" t="t"/>
            <a:pathLst>
              <a:path extrusionOk="0" h="4083" w="3637">
                <a:moveTo>
                  <a:pt x="966" y="1498"/>
                </a:moveTo>
                <a:cubicBezTo>
                  <a:pt x="1158" y="1519"/>
                  <a:pt x="1349" y="1549"/>
                  <a:pt x="1538" y="1587"/>
                </a:cubicBezTo>
                <a:lnTo>
                  <a:pt x="1538" y="1587"/>
                </a:lnTo>
                <a:cubicBezTo>
                  <a:pt x="1445" y="1719"/>
                  <a:pt x="1349" y="1849"/>
                  <a:pt x="1249" y="1977"/>
                </a:cubicBezTo>
                <a:lnTo>
                  <a:pt x="1249" y="1977"/>
                </a:lnTo>
                <a:cubicBezTo>
                  <a:pt x="1162" y="1813"/>
                  <a:pt x="1068" y="1652"/>
                  <a:pt x="966" y="1498"/>
                </a:cubicBezTo>
                <a:close/>
                <a:moveTo>
                  <a:pt x="2469" y="1843"/>
                </a:moveTo>
                <a:cubicBezTo>
                  <a:pt x="2538" y="1867"/>
                  <a:pt x="2607" y="1893"/>
                  <a:pt x="2675" y="1919"/>
                </a:cubicBezTo>
                <a:lnTo>
                  <a:pt x="2675" y="1919"/>
                </a:lnTo>
                <a:cubicBezTo>
                  <a:pt x="2597" y="1937"/>
                  <a:pt x="2520" y="1956"/>
                  <a:pt x="2443" y="1977"/>
                </a:cubicBezTo>
                <a:lnTo>
                  <a:pt x="2443" y="1977"/>
                </a:lnTo>
                <a:cubicBezTo>
                  <a:pt x="2452" y="1933"/>
                  <a:pt x="2460" y="1888"/>
                  <a:pt x="2469" y="1843"/>
                </a:cubicBezTo>
                <a:close/>
                <a:moveTo>
                  <a:pt x="1976" y="1689"/>
                </a:moveTo>
                <a:lnTo>
                  <a:pt x="1976" y="1689"/>
                </a:lnTo>
                <a:cubicBezTo>
                  <a:pt x="2004" y="1697"/>
                  <a:pt x="2033" y="1705"/>
                  <a:pt x="2061" y="1713"/>
                </a:cubicBezTo>
                <a:lnTo>
                  <a:pt x="2061" y="1713"/>
                </a:lnTo>
                <a:cubicBezTo>
                  <a:pt x="2034" y="1850"/>
                  <a:pt x="2006" y="1987"/>
                  <a:pt x="1979" y="2124"/>
                </a:cubicBezTo>
                <a:lnTo>
                  <a:pt x="1979" y="2124"/>
                </a:lnTo>
                <a:cubicBezTo>
                  <a:pt x="1825" y="2180"/>
                  <a:pt x="1674" y="2242"/>
                  <a:pt x="1525" y="2310"/>
                </a:cubicBezTo>
                <a:lnTo>
                  <a:pt x="1525" y="2310"/>
                </a:lnTo>
                <a:cubicBezTo>
                  <a:pt x="1683" y="2109"/>
                  <a:pt x="1833" y="1902"/>
                  <a:pt x="1976" y="1689"/>
                </a:cubicBezTo>
                <a:close/>
                <a:moveTo>
                  <a:pt x="1882" y="2608"/>
                </a:moveTo>
                <a:lnTo>
                  <a:pt x="1882" y="2608"/>
                </a:lnTo>
                <a:cubicBezTo>
                  <a:pt x="1848" y="2778"/>
                  <a:pt x="1814" y="2948"/>
                  <a:pt x="1781" y="3117"/>
                </a:cubicBezTo>
                <a:lnTo>
                  <a:pt x="1781" y="3117"/>
                </a:lnTo>
                <a:cubicBezTo>
                  <a:pt x="1725" y="2988"/>
                  <a:pt x="1668" y="2859"/>
                  <a:pt x="1610" y="2731"/>
                </a:cubicBezTo>
                <a:lnTo>
                  <a:pt x="1610" y="2731"/>
                </a:lnTo>
                <a:cubicBezTo>
                  <a:pt x="1700" y="2687"/>
                  <a:pt x="1791" y="2647"/>
                  <a:pt x="1882" y="2608"/>
                </a:cubicBezTo>
                <a:close/>
                <a:moveTo>
                  <a:pt x="2566" y="0"/>
                </a:moveTo>
                <a:cubicBezTo>
                  <a:pt x="2498" y="0"/>
                  <a:pt x="2431" y="36"/>
                  <a:pt x="2400" y="108"/>
                </a:cubicBezTo>
                <a:cubicBezTo>
                  <a:pt x="2393" y="124"/>
                  <a:pt x="2385" y="140"/>
                  <a:pt x="2378" y="155"/>
                </a:cubicBezTo>
                <a:lnTo>
                  <a:pt x="2378" y="155"/>
                </a:lnTo>
                <a:lnTo>
                  <a:pt x="2371" y="153"/>
                </a:lnTo>
                <a:cubicBezTo>
                  <a:pt x="2369" y="162"/>
                  <a:pt x="2367" y="172"/>
                  <a:pt x="2365" y="182"/>
                </a:cubicBezTo>
                <a:lnTo>
                  <a:pt x="2365" y="182"/>
                </a:lnTo>
                <a:cubicBezTo>
                  <a:pt x="2194" y="534"/>
                  <a:pt x="2003" y="876"/>
                  <a:pt x="1793" y="1206"/>
                </a:cubicBezTo>
                <a:lnTo>
                  <a:pt x="1793" y="1206"/>
                </a:lnTo>
                <a:cubicBezTo>
                  <a:pt x="1377" y="1111"/>
                  <a:pt x="954" y="1054"/>
                  <a:pt x="531" y="1036"/>
                </a:cubicBezTo>
                <a:cubicBezTo>
                  <a:pt x="525" y="1035"/>
                  <a:pt x="519" y="1035"/>
                  <a:pt x="513" y="1035"/>
                </a:cubicBezTo>
                <a:cubicBezTo>
                  <a:pt x="320" y="1035"/>
                  <a:pt x="241" y="1261"/>
                  <a:pt x="369" y="1403"/>
                </a:cubicBezTo>
                <a:cubicBezTo>
                  <a:pt x="594" y="1685"/>
                  <a:pt x="794" y="2001"/>
                  <a:pt x="961" y="2332"/>
                </a:cubicBezTo>
                <a:lnTo>
                  <a:pt x="961" y="2332"/>
                </a:lnTo>
                <a:cubicBezTo>
                  <a:pt x="711" y="2626"/>
                  <a:pt x="444" y="2906"/>
                  <a:pt x="163" y="3169"/>
                </a:cubicBezTo>
                <a:cubicBezTo>
                  <a:pt x="0" y="3321"/>
                  <a:pt x="150" y="3527"/>
                  <a:pt x="322" y="3527"/>
                </a:cubicBezTo>
                <a:cubicBezTo>
                  <a:pt x="367" y="3527"/>
                  <a:pt x="414" y="3512"/>
                  <a:pt x="457" y="3478"/>
                </a:cubicBezTo>
                <a:cubicBezTo>
                  <a:pt x="702" y="3272"/>
                  <a:pt x="963" y="3089"/>
                  <a:pt x="1237" y="2929"/>
                </a:cubicBezTo>
                <a:lnTo>
                  <a:pt x="1237" y="2929"/>
                </a:lnTo>
                <a:cubicBezTo>
                  <a:pt x="1394" y="3279"/>
                  <a:pt x="1544" y="3633"/>
                  <a:pt x="1694" y="3979"/>
                </a:cubicBezTo>
                <a:cubicBezTo>
                  <a:pt x="1732" y="4046"/>
                  <a:pt x="1803" y="4082"/>
                  <a:pt x="1876" y="4082"/>
                </a:cubicBezTo>
                <a:cubicBezTo>
                  <a:pt x="1914" y="4082"/>
                  <a:pt x="1953" y="4073"/>
                  <a:pt x="1988" y="4052"/>
                </a:cubicBezTo>
                <a:cubicBezTo>
                  <a:pt x="2066" y="4000"/>
                  <a:pt x="2110" y="3902"/>
                  <a:pt x="2078" y="3809"/>
                </a:cubicBezTo>
                <a:lnTo>
                  <a:pt x="2078" y="3809"/>
                </a:lnTo>
                <a:cubicBezTo>
                  <a:pt x="2169" y="3353"/>
                  <a:pt x="2260" y="2895"/>
                  <a:pt x="2351" y="2436"/>
                </a:cubicBezTo>
                <a:lnTo>
                  <a:pt x="2351" y="2436"/>
                </a:lnTo>
                <a:cubicBezTo>
                  <a:pt x="2696" y="2327"/>
                  <a:pt x="3053" y="2252"/>
                  <a:pt x="3415" y="2213"/>
                </a:cubicBezTo>
                <a:cubicBezTo>
                  <a:pt x="3504" y="2213"/>
                  <a:pt x="3592" y="2154"/>
                  <a:pt x="3607" y="2066"/>
                </a:cubicBezTo>
                <a:cubicBezTo>
                  <a:pt x="3636" y="1963"/>
                  <a:pt x="3592" y="1874"/>
                  <a:pt x="3518" y="1830"/>
                </a:cubicBezTo>
                <a:cubicBezTo>
                  <a:pt x="3207" y="1672"/>
                  <a:pt x="2884" y="1535"/>
                  <a:pt x="2553" y="1422"/>
                </a:cubicBezTo>
                <a:lnTo>
                  <a:pt x="2553" y="1422"/>
                </a:lnTo>
                <a:cubicBezTo>
                  <a:pt x="2630" y="1037"/>
                  <a:pt x="2706" y="653"/>
                  <a:pt x="2783" y="270"/>
                </a:cubicBezTo>
                <a:cubicBezTo>
                  <a:pt x="2812" y="167"/>
                  <a:pt x="2753" y="64"/>
                  <a:pt x="2650" y="20"/>
                </a:cubicBezTo>
                <a:cubicBezTo>
                  <a:pt x="2624" y="7"/>
                  <a:pt x="2595" y="0"/>
                  <a:pt x="2566"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13"/>
          <p:cNvSpPr/>
          <p:nvPr/>
        </p:nvSpPr>
        <p:spPr>
          <a:xfrm rot="-6441584">
            <a:off x="2037917" y="4051480"/>
            <a:ext cx="4604309" cy="446160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3"/>
          <p:cNvSpPr/>
          <p:nvPr/>
        </p:nvSpPr>
        <p:spPr>
          <a:xfrm rot="-5400000">
            <a:off x="4421149" y="4466402"/>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3"/>
          <p:cNvSpPr/>
          <p:nvPr/>
        </p:nvSpPr>
        <p:spPr>
          <a:xfrm rot="-5400000">
            <a:off x="7883824" y="402002"/>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hree columns 1">
  <p:cSld name="CUSTOM_2">
    <p:spTree>
      <p:nvGrpSpPr>
        <p:cNvPr id="107" name="Shape 107"/>
        <p:cNvGrpSpPr/>
        <p:nvPr/>
      </p:nvGrpSpPr>
      <p:grpSpPr>
        <a:xfrm>
          <a:off x="0" y="0"/>
          <a:ext cx="0" cy="0"/>
          <a:chOff x="0" y="0"/>
          <a:chExt cx="0" cy="0"/>
        </a:xfrm>
      </p:grpSpPr>
      <p:sp>
        <p:nvSpPr>
          <p:cNvPr id="108" name="Google Shape;108;p14"/>
          <p:cNvSpPr txBox="1"/>
          <p:nvPr>
            <p:ph idx="1" type="subTitle"/>
          </p:nvPr>
        </p:nvSpPr>
        <p:spPr>
          <a:xfrm>
            <a:off x="996575" y="3352800"/>
            <a:ext cx="2041200" cy="2952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09" name="Google Shape;109;p14"/>
          <p:cNvSpPr txBox="1"/>
          <p:nvPr>
            <p:ph idx="2" type="subTitle"/>
          </p:nvPr>
        </p:nvSpPr>
        <p:spPr>
          <a:xfrm>
            <a:off x="996575" y="3648075"/>
            <a:ext cx="2041200" cy="933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sz="1600"/>
            </a:lvl2pPr>
            <a:lvl3pPr lvl="2" rtl="0">
              <a:lnSpc>
                <a:spcPct val="100000"/>
              </a:lnSpc>
              <a:spcBef>
                <a:spcPts val="1600"/>
              </a:spcBef>
              <a:spcAft>
                <a:spcPts val="0"/>
              </a:spcAft>
              <a:buNone/>
              <a:defRPr sz="1600"/>
            </a:lvl3pPr>
            <a:lvl4pPr lvl="3" rtl="0">
              <a:lnSpc>
                <a:spcPct val="100000"/>
              </a:lnSpc>
              <a:spcBef>
                <a:spcPts val="1600"/>
              </a:spcBef>
              <a:spcAft>
                <a:spcPts val="0"/>
              </a:spcAft>
              <a:buNone/>
              <a:defRPr sz="1600"/>
            </a:lvl4pPr>
            <a:lvl5pPr lvl="4" rtl="0">
              <a:lnSpc>
                <a:spcPct val="100000"/>
              </a:lnSpc>
              <a:spcBef>
                <a:spcPts val="1600"/>
              </a:spcBef>
              <a:spcAft>
                <a:spcPts val="0"/>
              </a:spcAft>
              <a:buNone/>
              <a:defRPr sz="1600"/>
            </a:lvl5pPr>
            <a:lvl6pPr lvl="5" rtl="0">
              <a:lnSpc>
                <a:spcPct val="100000"/>
              </a:lnSpc>
              <a:spcBef>
                <a:spcPts val="1600"/>
              </a:spcBef>
              <a:spcAft>
                <a:spcPts val="0"/>
              </a:spcAft>
              <a:buNone/>
              <a:defRPr sz="1600"/>
            </a:lvl6pPr>
            <a:lvl7pPr lvl="6" rtl="0">
              <a:lnSpc>
                <a:spcPct val="100000"/>
              </a:lnSpc>
              <a:spcBef>
                <a:spcPts val="1600"/>
              </a:spcBef>
              <a:spcAft>
                <a:spcPts val="0"/>
              </a:spcAft>
              <a:buNone/>
              <a:defRPr sz="1600"/>
            </a:lvl7pPr>
            <a:lvl8pPr lvl="7" rtl="0">
              <a:lnSpc>
                <a:spcPct val="100000"/>
              </a:lnSpc>
              <a:spcBef>
                <a:spcPts val="1600"/>
              </a:spcBef>
              <a:spcAft>
                <a:spcPts val="0"/>
              </a:spcAft>
              <a:buNone/>
              <a:defRPr sz="1600"/>
            </a:lvl8pPr>
            <a:lvl9pPr lvl="8" rtl="0">
              <a:lnSpc>
                <a:spcPct val="100000"/>
              </a:lnSpc>
              <a:spcBef>
                <a:spcPts val="1600"/>
              </a:spcBef>
              <a:spcAft>
                <a:spcPts val="1600"/>
              </a:spcAft>
              <a:buNone/>
              <a:defRPr sz="1600"/>
            </a:lvl9pPr>
          </a:lstStyle>
          <a:p/>
        </p:txBody>
      </p:sp>
      <p:sp>
        <p:nvSpPr>
          <p:cNvPr id="110" name="Google Shape;110;p14"/>
          <p:cNvSpPr txBox="1"/>
          <p:nvPr>
            <p:ph idx="3" type="subTitle"/>
          </p:nvPr>
        </p:nvSpPr>
        <p:spPr>
          <a:xfrm>
            <a:off x="3551400" y="3352800"/>
            <a:ext cx="2041200" cy="2952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11" name="Google Shape;111;p14"/>
          <p:cNvSpPr txBox="1"/>
          <p:nvPr>
            <p:ph idx="4" type="subTitle"/>
          </p:nvPr>
        </p:nvSpPr>
        <p:spPr>
          <a:xfrm>
            <a:off x="3551400" y="3648075"/>
            <a:ext cx="2041200" cy="933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sz="1600"/>
            </a:lvl2pPr>
            <a:lvl3pPr lvl="2" rtl="0">
              <a:lnSpc>
                <a:spcPct val="100000"/>
              </a:lnSpc>
              <a:spcBef>
                <a:spcPts val="1600"/>
              </a:spcBef>
              <a:spcAft>
                <a:spcPts val="0"/>
              </a:spcAft>
              <a:buNone/>
              <a:defRPr sz="1600"/>
            </a:lvl3pPr>
            <a:lvl4pPr lvl="3" rtl="0">
              <a:lnSpc>
                <a:spcPct val="100000"/>
              </a:lnSpc>
              <a:spcBef>
                <a:spcPts val="1600"/>
              </a:spcBef>
              <a:spcAft>
                <a:spcPts val="0"/>
              </a:spcAft>
              <a:buNone/>
              <a:defRPr sz="1600"/>
            </a:lvl4pPr>
            <a:lvl5pPr lvl="4" rtl="0">
              <a:lnSpc>
                <a:spcPct val="100000"/>
              </a:lnSpc>
              <a:spcBef>
                <a:spcPts val="1600"/>
              </a:spcBef>
              <a:spcAft>
                <a:spcPts val="0"/>
              </a:spcAft>
              <a:buNone/>
              <a:defRPr sz="1600"/>
            </a:lvl5pPr>
            <a:lvl6pPr lvl="5" rtl="0">
              <a:lnSpc>
                <a:spcPct val="100000"/>
              </a:lnSpc>
              <a:spcBef>
                <a:spcPts val="1600"/>
              </a:spcBef>
              <a:spcAft>
                <a:spcPts val="0"/>
              </a:spcAft>
              <a:buNone/>
              <a:defRPr sz="1600"/>
            </a:lvl6pPr>
            <a:lvl7pPr lvl="6" rtl="0">
              <a:lnSpc>
                <a:spcPct val="100000"/>
              </a:lnSpc>
              <a:spcBef>
                <a:spcPts val="1600"/>
              </a:spcBef>
              <a:spcAft>
                <a:spcPts val="0"/>
              </a:spcAft>
              <a:buNone/>
              <a:defRPr sz="1600"/>
            </a:lvl7pPr>
            <a:lvl8pPr lvl="7" rtl="0">
              <a:lnSpc>
                <a:spcPct val="100000"/>
              </a:lnSpc>
              <a:spcBef>
                <a:spcPts val="1600"/>
              </a:spcBef>
              <a:spcAft>
                <a:spcPts val="0"/>
              </a:spcAft>
              <a:buNone/>
              <a:defRPr sz="1600"/>
            </a:lvl8pPr>
            <a:lvl9pPr lvl="8" rtl="0">
              <a:lnSpc>
                <a:spcPct val="100000"/>
              </a:lnSpc>
              <a:spcBef>
                <a:spcPts val="1600"/>
              </a:spcBef>
              <a:spcAft>
                <a:spcPts val="1600"/>
              </a:spcAft>
              <a:buNone/>
              <a:defRPr sz="1600"/>
            </a:lvl9pPr>
          </a:lstStyle>
          <a:p/>
        </p:txBody>
      </p:sp>
      <p:sp>
        <p:nvSpPr>
          <p:cNvPr id="112" name="Google Shape;112;p14"/>
          <p:cNvSpPr txBox="1"/>
          <p:nvPr>
            <p:ph idx="5" type="subTitle"/>
          </p:nvPr>
        </p:nvSpPr>
        <p:spPr>
          <a:xfrm>
            <a:off x="6106225" y="3352800"/>
            <a:ext cx="2041200" cy="2952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13" name="Google Shape;113;p14"/>
          <p:cNvSpPr txBox="1"/>
          <p:nvPr>
            <p:ph idx="6" type="subTitle"/>
          </p:nvPr>
        </p:nvSpPr>
        <p:spPr>
          <a:xfrm>
            <a:off x="6106225" y="3648075"/>
            <a:ext cx="2041200" cy="933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sz="1600"/>
            </a:lvl2pPr>
            <a:lvl3pPr lvl="2" rtl="0">
              <a:lnSpc>
                <a:spcPct val="100000"/>
              </a:lnSpc>
              <a:spcBef>
                <a:spcPts val="1600"/>
              </a:spcBef>
              <a:spcAft>
                <a:spcPts val="0"/>
              </a:spcAft>
              <a:buNone/>
              <a:defRPr sz="1600"/>
            </a:lvl3pPr>
            <a:lvl4pPr lvl="3" rtl="0">
              <a:lnSpc>
                <a:spcPct val="100000"/>
              </a:lnSpc>
              <a:spcBef>
                <a:spcPts val="1600"/>
              </a:spcBef>
              <a:spcAft>
                <a:spcPts val="0"/>
              </a:spcAft>
              <a:buNone/>
              <a:defRPr sz="1600"/>
            </a:lvl4pPr>
            <a:lvl5pPr lvl="4" rtl="0">
              <a:lnSpc>
                <a:spcPct val="100000"/>
              </a:lnSpc>
              <a:spcBef>
                <a:spcPts val="1600"/>
              </a:spcBef>
              <a:spcAft>
                <a:spcPts val="0"/>
              </a:spcAft>
              <a:buNone/>
              <a:defRPr sz="1600"/>
            </a:lvl5pPr>
            <a:lvl6pPr lvl="5" rtl="0">
              <a:lnSpc>
                <a:spcPct val="100000"/>
              </a:lnSpc>
              <a:spcBef>
                <a:spcPts val="1600"/>
              </a:spcBef>
              <a:spcAft>
                <a:spcPts val="0"/>
              </a:spcAft>
              <a:buNone/>
              <a:defRPr sz="1600"/>
            </a:lvl6pPr>
            <a:lvl7pPr lvl="6" rtl="0">
              <a:lnSpc>
                <a:spcPct val="100000"/>
              </a:lnSpc>
              <a:spcBef>
                <a:spcPts val="1600"/>
              </a:spcBef>
              <a:spcAft>
                <a:spcPts val="0"/>
              </a:spcAft>
              <a:buNone/>
              <a:defRPr sz="1600"/>
            </a:lvl7pPr>
            <a:lvl8pPr lvl="7" rtl="0">
              <a:lnSpc>
                <a:spcPct val="100000"/>
              </a:lnSpc>
              <a:spcBef>
                <a:spcPts val="1600"/>
              </a:spcBef>
              <a:spcAft>
                <a:spcPts val="0"/>
              </a:spcAft>
              <a:buNone/>
              <a:defRPr sz="1600"/>
            </a:lvl8pPr>
            <a:lvl9pPr lvl="8" rtl="0">
              <a:lnSpc>
                <a:spcPct val="100000"/>
              </a:lnSpc>
              <a:spcBef>
                <a:spcPts val="1600"/>
              </a:spcBef>
              <a:spcAft>
                <a:spcPts val="1600"/>
              </a:spcAft>
              <a:buNone/>
              <a:defRPr sz="1600"/>
            </a:lvl9pPr>
          </a:lstStyle>
          <a:p/>
        </p:txBody>
      </p:sp>
      <p:sp>
        <p:nvSpPr>
          <p:cNvPr id="114" name="Google Shape;114;p14"/>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
        <p:nvSpPr>
          <p:cNvPr id="115" name="Google Shape;115;p14"/>
          <p:cNvSpPr/>
          <p:nvPr/>
        </p:nvSpPr>
        <p:spPr>
          <a:xfrm flipH="1">
            <a:off x="3124775" y="2326625"/>
            <a:ext cx="339626" cy="372951"/>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4"/>
          <p:cNvSpPr/>
          <p:nvPr/>
        </p:nvSpPr>
        <p:spPr>
          <a:xfrm flipH="1">
            <a:off x="5679600" y="2326625"/>
            <a:ext cx="339626" cy="372951"/>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4"/>
          <p:cNvSpPr/>
          <p:nvPr/>
        </p:nvSpPr>
        <p:spPr>
          <a:xfrm rot="-3394505">
            <a:off x="7426277" y="-2681541"/>
            <a:ext cx="4604387" cy="4461680"/>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4"/>
          <p:cNvSpPr/>
          <p:nvPr/>
        </p:nvSpPr>
        <p:spPr>
          <a:xfrm rot="-5400000">
            <a:off x="8605624" y="402002"/>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4"/>
          <p:cNvSpPr/>
          <p:nvPr/>
        </p:nvSpPr>
        <p:spPr>
          <a:xfrm rot="-5400000">
            <a:off x="8109883" y="899491"/>
            <a:ext cx="199208" cy="223636"/>
          </a:xfrm>
          <a:custGeom>
            <a:rect b="b" l="l" r="r" t="t"/>
            <a:pathLst>
              <a:path extrusionOk="0" h="4083" w="3637">
                <a:moveTo>
                  <a:pt x="966" y="1498"/>
                </a:moveTo>
                <a:cubicBezTo>
                  <a:pt x="1158" y="1519"/>
                  <a:pt x="1349" y="1549"/>
                  <a:pt x="1538" y="1587"/>
                </a:cubicBezTo>
                <a:lnTo>
                  <a:pt x="1538" y="1587"/>
                </a:lnTo>
                <a:cubicBezTo>
                  <a:pt x="1445" y="1719"/>
                  <a:pt x="1349" y="1849"/>
                  <a:pt x="1249" y="1977"/>
                </a:cubicBezTo>
                <a:lnTo>
                  <a:pt x="1249" y="1977"/>
                </a:lnTo>
                <a:cubicBezTo>
                  <a:pt x="1162" y="1813"/>
                  <a:pt x="1068" y="1652"/>
                  <a:pt x="966" y="1498"/>
                </a:cubicBezTo>
                <a:close/>
                <a:moveTo>
                  <a:pt x="2469" y="1843"/>
                </a:moveTo>
                <a:cubicBezTo>
                  <a:pt x="2538" y="1867"/>
                  <a:pt x="2607" y="1893"/>
                  <a:pt x="2675" y="1919"/>
                </a:cubicBezTo>
                <a:lnTo>
                  <a:pt x="2675" y="1919"/>
                </a:lnTo>
                <a:cubicBezTo>
                  <a:pt x="2597" y="1937"/>
                  <a:pt x="2520" y="1956"/>
                  <a:pt x="2443" y="1977"/>
                </a:cubicBezTo>
                <a:lnTo>
                  <a:pt x="2443" y="1977"/>
                </a:lnTo>
                <a:cubicBezTo>
                  <a:pt x="2452" y="1933"/>
                  <a:pt x="2460" y="1888"/>
                  <a:pt x="2469" y="1843"/>
                </a:cubicBezTo>
                <a:close/>
                <a:moveTo>
                  <a:pt x="1976" y="1689"/>
                </a:moveTo>
                <a:lnTo>
                  <a:pt x="1976" y="1689"/>
                </a:lnTo>
                <a:cubicBezTo>
                  <a:pt x="2004" y="1697"/>
                  <a:pt x="2033" y="1705"/>
                  <a:pt x="2061" y="1713"/>
                </a:cubicBezTo>
                <a:lnTo>
                  <a:pt x="2061" y="1713"/>
                </a:lnTo>
                <a:cubicBezTo>
                  <a:pt x="2034" y="1850"/>
                  <a:pt x="2006" y="1987"/>
                  <a:pt x="1979" y="2124"/>
                </a:cubicBezTo>
                <a:lnTo>
                  <a:pt x="1979" y="2124"/>
                </a:lnTo>
                <a:cubicBezTo>
                  <a:pt x="1825" y="2180"/>
                  <a:pt x="1674" y="2242"/>
                  <a:pt x="1525" y="2310"/>
                </a:cubicBezTo>
                <a:lnTo>
                  <a:pt x="1525" y="2310"/>
                </a:lnTo>
                <a:cubicBezTo>
                  <a:pt x="1683" y="2109"/>
                  <a:pt x="1833" y="1902"/>
                  <a:pt x="1976" y="1689"/>
                </a:cubicBezTo>
                <a:close/>
                <a:moveTo>
                  <a:pt x="1882" y="2608"/>
                </a:moveTo>
                <a:lnTo>
                  <a:pt x="1882" y="2608"/>
                </a:lnTo>
                <a:cubicBezTo>
                  <a:pt x="1848" y="2778"/>
                  <a:pt x="1814" y="2948"/>
                  <a:pt x="1781" y="3117"/>
                </a:cubicBezTo>
                <a:lnTo>
                  <a:pt x="1781" y="3117"/>
                </a:lnTo>
                <a:cubicBezTo>
                  <a:pt x="1725" y="2988"/>
                  <a:pt x="1668" y="2859"/>
                  <a:pt x="1610" y="2731"/>
                </a:cubicBezTo>
                <a:lnTo>
                  <a:pt x="1610" y="2731"/>
                </a:lnTo>
                <a:cubicBezTo>
                  <a:pt x="1700" y="2687"/>
                  <a:pt x="1791" y="2647"/>
                  <a:pt x="1882" y="2608"/>
                </a:cubicBezTo>
                <a:close/>
                <a:moveTo>
                  <a:pt x="2566" y="0"/>
                </a:moveTo>
                <a:cubicBezTo>
                  <a:pt x="2498" y="0"/>
                  <a:pt x="2431" y="36"/>
                  <a:pt x="2400" y="108"/>
                </a:cubicBezTo>
                <a:cubicBezTo>
                  <a:pt x="2393" y="124"/>
                  <a:pt x="2385" y="140"/>
                  <a:pt x="2378" y="155"/>
                </a:cubicBezTo>
                <a:lnTo>
                  <a:pt x="2378" y="155"/>
                </a:lnTo>
                <a:lnTo>
                  <a:pt x="2371" y="153"/>
                </a:lnTo>
                <a:cubicBezTo>
                  <a:pt x="2369" y="162"/>
                  <a:pt x="2367" y="172"/>
                  <a:pt x="2365" y="182"/>
                </a:cubicBezTo>
                <a:lnTo>
                  <a:pt x="2365" y="182"/>
                </a:lnTo>
                <a:cubicBezTo>
                  <a:pt x="2194" y="534"/>
                  <a:pt x="2003" y="876"/>
                  <a:pt x="1793" y="1206"/>
                </a:cubicBezTo>
                <a:lnTo>
                  <a:pt x="1793" y="1206"/>
                </a:lnTo>
                <a:cubicBezTo>
                  <a:pt x="1377" y="1111"/>
                  <a:pt x="954" y="1054"/>
                  <a:pt x="531" y="1036"/>
                </a:cubicBezTo>
                <a:cubicBezTo>
                  <a:pt x="525" y="1035"/>
                  <a:pt x="519" y="1035"/>
                  <a:pt x="513" y="1035"/>
                </a:cubicBezTo>
                <a:cubicBezTo>
                  <a:pt x="320" y="1035"/>
                  <a:pt x="241" y="1261"/>
                  <a:pt x="369" y="1403"/>
                </a:cubicBezTo>
                <a:cubicBezTo>
                  <a:pt x="594" y="1685"/>
                  <a:pt x="794" y="2001"/>
                  <a:pt x="961" y="2332"/>
                </a:cubicBezTo>
                <a:lnTo>
                  <a:pt x="961" y="2332"/>
                </a:lnTo>
                <a:cubicBezTo>
                  <a:pt x="711" y="2626"/>
                  <a:pt x="444" y="2906"/>
                  <a:pt x="163" y="3169"/>
                </a:cubicBezTo>
                <a:cubicBezTo>
                  <a:pt x="0" y="3321"/>
                  <a:pt x="150" y="3527"/>
                  <a:pt x="322" y="3527"/>
                </a:cubicBezTo>
                <a:cubicBezTo>
                  <a:pt x="367" y="3527"/>
                  <a:pt x="414" y="3512"/>
                  <a:pt x="457" y="3478"/>
                </a:cubicBezTo>
                <a:cubicBezTo>
                  <a:pt x="702" y="3272"/>
                  <a:pt x="963" y="3089"/>
                  <a:pt x="1237" y="2929"/>
                </a:cubicBezTo>
                <a:lnTo>
                  <a:pt x="1237" y="2929"/>
                </a:lnTo>
                <a:cubicBezTo>
                  <a:pt x="1394" y="3279"/>
                  <a:pt x="1544" y="3633"/>
                  <a:pt x="1694" y="3979"/>
                </a:cubicBezTo>
                <a:cubicBezTo>
                  <a:pt x="1732" y="4046"/>
                  <a:pt x="1803" y="4082"/>
                  <a:pt x="1876" y="4082"/>
                </a:cubicBezTo>
                <a:cubicBezTo>
                  <a:pt x="1914" y="4082"/>
                  <a:pt x="1953" y="4073"/>
                  <a:pt x="1988" y="4052"/>
                </a:cubicBezTo>
                <a:cubicBezTo>
                  <a:pt x="2066" y="4000"/>
                  <a:pt x="2110" y="3902"/>
                  <a:pt x="2078" y="3809"/>
                </a:cubicBezTo>
                <a:lnTo>
                  <a:pt x="2078" y="3809"/>
                </a:lnTo>
                <a:cubicBezTo>
                  <a:pt x="2169" y="3353"/>
                  <a:pt x="2260" y="2895"/>
                  <a:pt x="2351" y="2436"/>
                </a:cubicBezTo>
                <a:lnTo>
                  <a:pt x="2351" y="2436"/>
                </a:lnTo>
                <a:cubicBezTo>
                  <a:pt x="2696" y="2327"/>
                  <a:pt x="3053" y="2252"/>
                  <a:pt x="3415" y="2213"/>
                </a:cubicBezTo>
                <a:cubicBezTo>
                  <a:pt x="3504" y="2213"/>
                  <a:pt x="3592" y="2154"/>
                  <a:pt x="3607" y="2066"/>
                </a:cubicBezTo>
                <a:cubicBezTo>
                  <a:pt x="3636" y="1963"/>
                  <a:pt x="3592" y="1874"/>
                  <a:pt x="3518" y="1830"/>
                </a:cubicBezTo>
                <a:cubicBezTo>
                  <a:pt x="3207" y="1672"/>
                  <a:pt x="2884" y="1535"/>
                  <a:pt x="2553" y="1422"/>
                </a:cubicBezTo>
                <a:lnTo>
                  <a:pt x="2553" y="1422"/>
                </a:lnTo>
                <a:cubicBezTo>
                  <a:pt x="2630" y="1037"/>
                  <a:pt x="2706" y="653"/>
                  <a:pt x="2783" y="270"/>
                </a:cubicBezTo>
                <a:cubicBezTo>
                  <a:pt x="2812" y="167"/>
                  <a:pt x="2753" y="64"/>
                  <a:pt x="2650" y="20"/>
                </a:cubicBezTo>
                <a:cubicBezTo>
                  <a:pt x="2624" y="7"/>
                  <a:pt x="2595" y="0"/>
                  <a:pt x="2566"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list">
  <p:cSld name="CUSTOM_1">
    <p:spTree>
      <p:nvGrpSpPr>
        <p:cNvPr id="120" name="Shape 120"/>
        <p:cNvGrpSpPr/>
        <p:nvPr/>
      </p:nvGrpSpPr>
      <p:grpSpPr>
        <a:xfrm>
          <a:off x="0" y="0"/>
          <a:ext cx="0" cy="0"/>
          <a:chOff x="0" y="0"/>
          <a:chExt cx="0" cy="0"/>
        </a:xfrm>
      </p:grpSpPr>
      <p:sp>
        <p:nvSpPr>
          <p:cNvPr id="121" name="Google Shape;121;p15"/>
          <p:cNvSpPr txBox="1"/>
          <p:nvPr>
            <p:ph idx="1" type="body"/>
          </p:nvPr>
        </p:nvSpPr>
        <p:spPr>
          <a:xfrm>
            <a:off x="720000" y="1990625"/>
            <a:ext cx="5622300" cy="23184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42900" lvl="1" marL="914400" rtl="0">
              <a:spcBef>
                <a:spcPts val="0"/>
              </a:spcBef>
              <a:spcAft>
                <a:spcPts val="0"/>
              </a:spcAft>
              <a:buSzPts val="1800"/>
              <a:buChar char="○"/>
              <a:defRPr sz="1800"/>
            </a:lvl2pPr>
            <a:lvl3pPr indent="-342900" lvl="2" marL="1371600" rtl="0">
              <a:spcBef>
                <a:spcPts val="0"/>
              </a:spcBef>
              <a:spcAft>
                <a:spcPts val="0"/>
              </a:spcAft>
              <a:buSzPts val="1800"/>
              <a:buChar char="■"/>
              <a:defRPr sz="1800"/>
            </a:lvl3pPr>
            <a:lvl4pPr indent="-342900" lvl="3" marL="1828800" rtl="0">
              <a:spcBef>
                <a:spcPts val="0"/>
              </a:spcBef>
              <a:spcAft>
                <a:spcPts val="0"/>
              </a:spcAft>
              <a:buSzPts val="1800"/>
              <a:buChar char="●"/>
              <a:defRPr sz="1800"/>
            </a:lvl4pPr>
            <a:lvl5pPr indent="-342900" lvl="4" marL="2286000" rtl="0">
              <a:spcBef>
                <a:spcPts val="0"/>
              </a:spcBef>
              <a:spcAft>
                <a:spcPts val="0"/>
              </a:spcAft>
              <a:buSzPts val="1800"/>
              <a:buChar char="○"/>
              <a:defRPr sz="1800"/>
            </a:lvl5pPr>
            <a:lvl6pPr indent="-342900" lvl="5" marL="2743200" rtl="0">
              <a:spcBef>
                <a:spcPts val="0"/>
              </a:spcBef>
              <a:spcAft>
                <a:spcPts val="0"/>
              </a:spcAft>
              <a:buSzPts val="1800"/>
              <a:buChar char="■"/>
              <a:defRPr sz="1800"/>
            </a:lvl6pPr>
            <a:lvl7pPr indent="-342900" lvl="6" marL="3200400" rtl="0">
              <a:spcBef>
                <a:spcPts val="0"/>
              </a:spcBef>
              <a:spcAft>
                <a:spcPts val="0"/>
              </a:spcAft>
              <a:buSzPts val="1800"/>
              <a:buChar char="●"/>
              <a:defRPr sz="1800"/>
            </a:lvl7pPr>
            <a:lvl8pPr indent="-342900" lvl="7" marL="3657600" rtl="0">
              <a:spcBef>
                <a:spcPts val="0"/>
              </a:spcBef>
              <a:spcAft>
                <a:spcPts val="0"/>
              </a:spcAft>
              <a:buSzPts val="1800"/>
              <a:buChar char="○"/>
              <a:defRPr sz="1800"/>
            </a:lvl8pPr>
            <a:lvl9pPr indent="-342900" lvl="8" marL="4114800" rtl="0">
              <a:spcBef>
                <a:spcPts val="0"/>
              </a:spcBef>
              <a:spcAft>
                <a:spcPts val="0"/>
              </a:spcAft>
              <a:buSzPts val="1800"/>
              <a:buChar char="■"/>
              <a:defRPr sz="1800"/>
            </a:lvl9pPr>
          </a:lstStyle>
          <a:p/>
        </p:txBody>
      </p:sp>
      <p:sp>
        <p:nvSpPr>
          <p:cNvPr id="122" name="Google Shape;122;p15"/>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
        <p:nvSpPr>
          <p:cNvPr id="123" name="Google Shape;123;p15"/>
          <p:cNvSpPr/>
          <p:nvPr/>
        </p:nvSpPr>
        <p:spPr>
          <a:xfrm rot="1075877">
            <a:off x="6572993" y="96912"/>
            <a:ext cx="4802146" cy="4653310"/>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24" name="Google Shape;124;p15"/>
          <p:cNvGrpSpPr/>
          <p:nvPr/>
        </p:nvGrpSpPr>
        <p:grpSpPr>
          <a:xfrm flipH="1">
            <a:off x="7038455" y="953637"/>
            <a:ext cx="1501072" cy="2982610"/>
            <a:chOff x="7038455" y="953637"/>
            <a:chExt cx="1501072" cy="2982610"/>
          </a:xfrm>
        </p:grpSpPr>
        <p:sp>
          <p:nvSpPr>
            <p:cNvPr id="125" name="Google Shape;125;p15"/>
            <p:cNvSpPr/>
            <p:nvPr/>
          </p:nvSpPr>
          <p:spPr>
            <a:xfrm>
              <a:off x="8199901" y="953637"/>
              <a:ext cx="339626" cy="372951"/>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15"/>
            <p:cNvSpPr/>
            <p:nvPr/>
          </p:nvSpPr>
          <p:spPr>
            <a:xfrm>
              <a:off x="7320068" y="1732624"/>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15"/>
            <p:cNvSpPr/>
            <p:nvPr/>
          </p:nvSpPr>
          <p:spPr>
            <a:xfrm>
              <a:off x="8022490" y="2414660"/>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5"/>
            <p:cNvSpPr/>
            <p:nvPr/>
          </p:nvSpPr>
          <p:spPr>
            <a:xfrm rot="5400000">
              <a:off x="7491627" y="3693023"/>
              <a:ext cx="231846" cy="254600"/>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9" name="Google Shape;129;p15"/>
            <p:cNvSpPr/>
            <p:nvPr/>
          </p:nvSpPr>
          <p:spPr>
            <a:xfrm rot="5923212">
              <a:off x="7046074" y="3019980"/>
              <a:ext cx="272658" cy="249442"/>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2">
  <p:cSld name="CUSTOM_3">
    <p:spTree>
      <p:nvGrpSpPr>
        <p:cNvPr id="130" name="Shape 130"/>
        <p:cNvGrpSpPr/>
        <p:nvPr/>
      </p:nvGrpSpPr>
      <p:grpSpPr>
        <a:xfrm>
          <a:off x="0" y="0"/>
          <a:ext cx="0" cy="0"/>
          <a:chOff x="0" y="0"/>
          <a:chExt cx="0" cy="0"/>
        </a:xfrm>
      </p:grpSpPr>
      <p:sp>
        <p:nvSpPr>
          <p:cNvPr id="131" name="Google Shape;131;p16"/>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
        <p:nvSpPr>
          <p:cNvPr id="132" name="Google Shape;132;p16"/>
          <p:cNvSpPr/>
          <p:nvPr/>
        </p:nvSpPr>
        <p:spPr>
          <a:xfrm rot="-6441584">
            <a:off x="2037917" y="4051480"/>
            <a:ext cx="4604309" cy="446160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6"/>
          <p:cNvSpPr/>
          <p:nvPr/>
        </p:nvSpPr>
        <p:spPr>
          <a:xfrm rot="-5400000">
            <a:off x="4421149" y="4466402"/>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3">
  <p:cSld name="CUSTOM_3_1">
    <p:spTree>
      <p:nvGrpSpPr>
        <p:cNvPr id="134" name="Shape 134"/>
        <p:cNvGrpSpPr/>
        <p:nvPr/>
      </p:nvGrpSpPr>
      <p:grpSpPr>
        <a:xfrm>
          <a:off x="0" y="0"/>
          <a:ext cx="0" cy="0"/>
          <a:chOff x="0" y="0"/>
          <a:chExt cx="0" cy="0"/>
        </a:xfrm>
      </p:grpSpPr>
      <p:sp>
        <p:nvSpPr>
          <p:cNvPr id="135" name="Google Shape;135;p17"/>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
        <p:nvSpPr>
          <p:cNvPr id="136" name="Google Shape;136;p17"/>
          <p:cNvSpPr/>
          <p:nvPr/>
        </p:nvSpPr>
        <p:spPr>
          <a:xfrm rot="8989027">
            <a:off x="7143630" y="-2063358"/>
            <a:ext cx="4604438" cy="4461729"/>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17"/>
          <p:cNvSpPr/>
          <p:nvPr/>
        </p:nvSpPr>
        <p:spPr>
          <a:xfrm rot="-5400000">
            <a:off x="8436208" y="1118466"/>
            <a:ext cx="199208" cy="223636"/>
          </a:xfrm>
          <a:custGeom>
            <a:rect b="b" l="l" r="r" t="t"/>
            <a:pathLst>
              <a:path extrusionOk="0" h="4083" w="3637">
                <a:moveTo>
                  <a:pt x="966" y="1498"/>
                </a:moveTo>
                <a:cubicBezTo>
                  <a:pt x="1158" y="1519"/>
                  <a:pt x="1349" y="1549"/>
                  <a:pt x="1538" y="1587"/>
                </a:cubicBezTo>
                <a:lnTo>
                  <a:pt x="1538" y="1587"/>
                </a:lnTo>
                <a:cubicBezTo>
                  <a:pt x="1445" y="1719"/>
                  <a:pt x="1349" y="1849"/>
                  <a:pt x="1249" y="1977"/>
                </a:cubicBezTo>
                <a:lnTo>
                  <a:pt x="1249" y="1977"/>
                </a:lnTo>
                <a:cubicBezTo>
                  <a:pt x="1162" y="1813"/>
                  <a:pt x="1068" y="1652"/>
                  <a:pt x="966" y="1498"/>
                </a:cubicBezTo>
                <a:close/>
                <a:moveTo>
                  <a:pt x="2469" y="1843"/>
                </a:moveTo>
                <a:cubicBezTo>
                  <a:pt x="2538" y="1867"/>
                  <a:pt x="2607" y="1893"/>
                  <a:pt x="2675" y="1919"/>
                </a:cubicBezTo>
                <a:lnTo>
                  <a:pt x="2675" y="1919"/>
                </a:lnTo>
                <a:cubicBezTo>
                  <a:pt x="2597" y="1937"/>
                  <a:pt x="2520" y="1956"/>
                  <a:pt x="2443" y="1977"/>
                </a:cubicBezTo>
                <a:lnTo>
                  <a:pt x="2443" y="1977"/>
                </a:lnTo>
                <a:cubicBezTo>
                  <a:pt x="2452" y="1933"/>
                  <a:pt x="2460" y="1888"/>
                  <a:pt x="2469" y="1843"/>
                </a:cubicBezTo>
                <a:close/>
                <a:moveTo>
                  <a:pt x="1976" y="1689"/>
                </a:moveTo>
                <a:lnTo>
                  <a:pt x="1976" y="1689"/>
                </a:lnTo>
                <a:cubicBezTo>
                  <a:pt x="2004" y="1697"/>
                  <a:pt x="2033" y="1705"/>
                  <a:pt x="2061" y="1713"/>
                </a:cubicBezTo>
                <a:lnTo>
                  <a:pt x="2061" y="1713"/>
                </a:lnTo>
                <a:cubicBezTo>
                  <a:pt x="2034" y="1850"/>
                  <a:pt x="2006" y="1987"/>
                  <a:pt x="1979" y="2124"/>
                </a:cubicBezTo>
                <a:lnTo>
                  <a:pt x="1979" y="2124"/>
                </a:lnTo>
                <a:cubicBezTo>
                  <a:pt x="1825" y="2180"/>
                  <a:pt x="1674" y="2242"/>
                  <a:pt x="1525" y="2310"/>
                </a:cubicBezTo>
                <a:lnTo>
                  <a:pt x="1525" y="2310"/>
                </a:lnTo>
                <a:cubicBezTo>
                  <a:pt x="1683" y="2109"/>
                  <a:pt x="1833" y="1902"/>
                  <a:pt x="1976" y="1689"/>
                </a:cubicBezTo>
                <a:close/>
                <a:moveTo>
                  <a:pt x="1882" y="2608"/>
                </a:moveTo>
                <a:lnTo>
                  <a:pt x="1882" y="2608"/>
                </a:lnTo>
                <a:cubicBezTo>
                  <a:pt x="1848" y="2778"/>
                  <a:pt x="1814" y="2948"/>
                  <a:pt x="1781" y="3117"/>
                </a:cubicBezTo>
                <a:lnTo>
                  <a:pt x="1781" y="3117"/>
                </a:lnTo>
                <a:cubicBezTo>
                  <a:pt x="1725" y="2988"/>
                  <a:pt x="1668" y="2859"/>
                  <a:pt x="1610" y="2731"/>
                </a:cubicBezTo>
                <a:lnTo>
                  <a:pt x="1610" y="2731"/>
                </a:lnTo>
                <a:cubicBezTo>
                  <a:pt x="1700" y="2687"/>
                  <a:pt x="1791" y="2647"/>
                  <a:pt x="1882" y="2608"/>
                </a:cubicBezTo>
                <a:close/>
                <a:moveTo>
                  <a:pt x="2566" y="0"/>
                </a:moveTo>
                <a:cubicBezTo>
                  <a:pt x="2498" y="0"/>
                  <a:pt x="2431" y="36"/>
                  <a:pt x="2400" y="108"/>
                </a:cubicBezTo>
                <a:cubicBezTo>
                  <a:pt x="2393" y="124"/>
                  <a:pt x="2385" y="140"/>
                  <a:pt x="2378" y="155"/>
                </a:cubicBezTo>
                <a:lnTo>
                  <a:pt x="2378" y="155"/>
                </a:lnTo>
                <a:lnTo>
                  <a:pt x="2371" y="153"/>
                </a:lnTo>
                <a:cubicBezTo>
                  <a:pt x="2369" y="162"/>
                  <a:pt x="2367" y="172"/>
                  <a:pt x="2365" y="182"/>
                </a:cubicBezTo>
                <a:lnTo>
                  <a:pt x="2365" y="182"/>
                </a:lnTo>
                <a:cubicBezTo>
                  <a:pt x="2194" y="534"/>
                  <a:pt x="2003" y="876"/>
                  <a:pt x="1793" y="1206"/>
                </a:cubicBezTo>
                <a:lnTo>
                  <a:pt x="1793" y="1206"/>
                </a:lnTo>
                <a:cubicBezTo>
                  <a:pt x="1377" y="1111"/>
                  <a:pt x="954" y="1054"/>
                  <a:pt x="531" y="1036"/>
                </a:cubicBezTo>
                <a:cubicBezTo>
                  <a:pt x="525" y="1035"/>
                  <a:pt x="519" y="1035"/>
                  <a:pt x="513" y="1035"/>
                </a:cubicBezTo>
                <a:cubicBezTo>
                  <a:pt x="320" y="1035"/>
                  <a:pt x="241" y="1261"/>
                  <a:pt x="369" y="1403"/>
                </a:cubicBezTo>
                <a:cubicBezTo>
                  <a:pt x="594" y="1685"/>
                  <a:pt x="794" y="2001"/>
                  <a:pt x="961" y="2332"/>
                </a:cubicBezTo>
                <a:lnTo>
                  <a:pt x="961" y="2332"/>
                </a:lnTo>
                <a:cubicBezTo>
                  <a:pt x="711" y="2626"/>
                  <a:pt x="444" y="2906"/>
                  <a:pt x="163" y="3169"/>
                </a:cubicBezTo>
                <a:cubicBezTo>
                  <a:pt x="0" y="3321"/>
                  <a:pt x="150" y="3527"/>
                  <a:pt x="322" y="3527"/>
                </a:cubicBezTo>
                <a:cubicBezTo>
                  <a:pt x="367" y="3527"/>
                  <a:pt x="414" y="3512"/>
                  <a:pt x="457" y="3478"/>
                </a:cubicBezTo>
                <a:cubicBezTo>
                  <a:pt x="702" y="3272"/>
                  <a:pt x="963" y="3089"/>
                  <a:pt x="1237" y="2929"/>
                </a:cubicBezTo>
                <a:lnTo>
                  <a:pt x="1237" y="2929"/>
                </a:lnTo>
                <a:cubicBezTo>
                  <a:pt x="1394" y="3279"/>
                  <a:pt x="1544" y="3633"/>
                  <a:pt x="1694" y="3979"/>
                </a:cubicBezTo>
                <a:cubicBezTo>
                  <a:pt x="1732" y="4046"/>
                  <a:pt x="1803" y="4082"/>
                  <a:pt x="1876" y="4082"/>
                </a:cubicBezTo>
                <a:cubicBezTo>
                  <a:pt x="1914" y="4082"/>
                  <a:pt x="1953" y="4073"/>
                  <a:pt x="1988" y="4052"/>
                </a:cubicBezTo>
                <a:cubicBezTo>
                  <a:pt x="2066" y="4000"/>
                  <a:pt x="2110" y="3902"/>
                  <a:pt x="2078" y="3809"/>
                </a:cubicBezTo>
                <a:lnTo>
                  <a:pt x="2078" y="3809"/>
                </a:lnTo>
                <a:cubicBezTo>
                  <a:pt x="2169" y="3353"/>
                  <a:pt x="2260" y="2895"/>
                  <a:pt x="2351" y="2436"/>
                </a:cubicBezTo>
                <a:lnTo>
                  <a:pt x="2351" y="2436"/>
                </a:lnTo>
                <a:cubicBezTo>
                  <a:pt x="2696" y="2327"/>
                  <a:pt x="3053" y="2252"/>
                  <a:pt x="3415" y="2213"/>
                </a:cubicBezTo>
                <a:cubicBezTo>
                  <a:pt x="3504" y="2213"/>
                  <a:pt x="3592" y="2154"/>
                  <a:pt x="3607" y="2066"/>
                </a:cubicBezTo>
                <a:cubicBezTo>
                  <a:pt x="3636" y="1963"/>
                  <a:pt x="3592" y="1874"/>
                  <a:pt x="3518" y="1830"/>
                </a:cubicBezTo>
                <a:cubicBezTo>
                  <a:pt x="3207" y="1672"/>
                  <a:pt x="2884" y="1535"/>
                  <a:pt x="2553" y="1422"/>
                </a:cubicBezTo>
                <a:lnTo>
                  <a:pt x="2553" y="1422"/>
                </a:lnTo>
                <a:cubicBezTo>
                  <a:pt x="2630" y="1037"/>
                  <a:pt x="2706" y="653"/>
                  <a:pt x="2783" y="270"/>
                </a:cubicBezTo>
                <a:cubicBezTo>
                  <a:pt x="2812" y="167"/>
                  <a:pt x="2753" y="64"/>
                  <a:pt x="2650" y="20"/>
                </a:cubicBezTo>
                <a:cubicBezTo>
                  <a:pt x="2624" y="7"/>
                  <a:pt x="2595" y="0"/>
                  <a:pt x="2566"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7"/>
          <p:cNvSpPr/>
          <p:nvPr/>
        </p:nvSpPr>
        <p:spPr>
          <a:xfrm rot="-5400000">
            <a:off x="7883824" y="402002"/>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four columns">
  <p:cSld name="CUSTOM_3_1_4">
    <p:spTree>
      <p:nvGrpSpPr>
        <p:cNvPr id="139" name="Shape 139"/>
        <p:cNvGrpSpPr/>
        <p:nvPr/>
      </p:nvGrpSpPr>
      <p:grpSpPr>
        <a:xfrm>
          <a:off x="0" y="0"/>
          <a:ext cx="0" cy="0"/>
          <a:chOff x="0" y="0"/>
          <a:chExt cx="0" cy="0"/>
        </a:xfrm>
      </p:grpSpPr>
      <p:sp>
        <p:nvSpPr>
          <p:cNvPr id="140" name="Google Shape;140;p18"/>
          <p:cNvSpPr txBox="1"/>
          <p:nvPr>
            <p:ph idx="1" type="subTitle"/>
          </p:nvPr>
        </p:nvSpPr>
        <p:spPr>
          <a:xfrm>
            <a:off x="2147774" y="1754975"/>
            <a:ext cx="2152800" cy="3714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41" name="Google Shape;141;p18"/>
          <p:cNvSpPr txBox="1"/>
          <p:nvPr>
            <p:ph idx="2" type="subTitle"/>
          </p:nvPr>
        </p:nvSpPr>
        <p:spPr>
          <a:xfrm>
            <a:off x="2147774" y="2050250"/>
            <a:ext cx="2152800" cy="612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42" name="Google Shape;142;p18"/>
          <p:cNvSpPr txBox="1"/>
          <p:nvPr>
            <p:ph idx="3" type="subTitle"/>
          </p:nvPr>
        </p:nvSpPr>
        <p:spPr>
          <a:xfrm>
            <a:off x="5981549" y="1754975"/>
            <a:ext cx="2152800" cy="3714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43" name="Google Shape;143;p18"/>
          <p:cNvSpPr txBox="1"/>
          <p:nvPr>
            <p:ph idx="4" type="subTitle"/>
          </p:nvPr>
        </p:nvSpPr>
        <p:spPr>
          <a:xfrm>
            <a:off x="5981549" y="2050250"/>
            <a:ext cx="2152800" cy="612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44" name="Google Shape;144;p18"/>
          <p:cNvSpPr txBox="1"/>
          <p:nvPr>
            <p:ph idx="5" type="subTitle"/>
          </p:nvPr>
        </p:nvSpPr>
        <p:spPr>
          <a:xfrm>
            <a:off x="2147774" y="3298025"/>
            <a:ext cx="2152800" cy="3714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45" name="Google Shape;145;p18"/>
          <p:cNvSpPr txBox="1"/>
          <p:nvPr>
            <p:ph idx="6" type="subTitle"/>
          </p:nvPr>
        </p:nvSpPr>
        <p:spPr>
          <a:xfrm>
            <a:off x="2147774" y="3593300"/>
            <a:ext cx="2152800" cy="612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46" name="Google Shape;146;p18"/>
          <p:cNvSpPr txBox="1"/>
          <p:nvPr>
            <p:ph idx="7" type="subTitle"/>
          </p:nvPr>
        </p:nvSpPr>
        <p:spPr>
          <a:xfrm>
            <a:off x="5981549" y="3298025"/>
            <a:ext cx="2152800" cy="3714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47" name="Google Shape;147;p18"/>
          <p:cNvSpPr txBox="1"/>
          <p:nvPr>
            <p:ph idx="8" type="subTitle"/>
          </p:nvPr>
        </p:nvSpPr>
        <p:spPr>
          <a:xfrm>
            <a:off x="5981549" y="3593300"/>
            <a:ext cx="2152800" cy="6126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48" name="Google Shape;148;p18"/>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
        <p:nvSpPr>
          <p:cNvPr id="149" name="Google Shape;149;p18"/>
          <p:cNvSpPr txBox="1"/>
          <p:nvPr>
            <p:ph hasCustomPrompt="1" idx="9" type="title"/>
          </p:nvPr>
        </p:nvSpPr>
        <p:spPr>
          <a:xfrm>
            <a:off x="1129800" y="1872938"/>
            <a:ext cx="885900" cy="7047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4800"/>
              <a:buNone/>
              <a:defRPr sz="4800"/>
            </a:lvl1pPr>
            <a:lvl2pPr lvl="1" rtl="0" algn="ctr">
              <a:lnSpc>
                <a:spcPct val="100000"/>
              </a:lnSpc>
              <a:spcBef>
                <a:spcPts val="0"/>
              </a:spcBef>
              <a:spcAft>
                <a:spcPts val="0"/>
              </a:spcAft>
              <a:buSzPts val="4800"/>
              <a:buNone/>
              <a:defRPr sz="4800"/>
            </a:lvl2pPr>
            <a:lvl3pPr lvl="2" rtl="0" algn="ctr">
              <a:lnSpc>
                <a:spcPct val="100000"/>
              </a:lnSpc>
              <a:spcBef>
                <a:spcPts val="0"/>
              </a:spcBef>
              <a:spcAft>
                <a:spcPts val="0"/>
              </a:spcAft>
              <a:buSzPts val="4800"/>
              <a:buNone/>
              <a:defRPr sz="4800"/>
            </a:lvl3pPr>
            <a:lvl4pPr lvl="3" rtl="0" algn="ctr">
              <a:lnSpc>
                <a:spcPct val="100000"/>
              </a:lnSpc>
              <a:spcBef>
                <a:spcPts val="0"/>
              </a:spcBef>
              <a:spcAft>
                <a:spcPts val="0"/>
              </a:spcAft>
              <a:buSzPts val="4800"/>
              <a:buNone/>
              <a:defRPr sz="4800"/>
            </a:lvl4pPr>
            <a:lvl5pPr lvl="4" rtl="0" algn="ctr">
              <a:lnSpc>
                <a:spcPct val="100000"/>
              </a:lnSpc>
              <a:spcBef>
                <a:spcPts val="0"/>
              </a:spcBef>
              <a:spcAft>
                <a:spcPts val="0"/>
              </a:spcAft>
              <a:buSzPts val="4800"/>
              <a:buNone/>
              <a:defRPr sz="4800"/>
            </a:lvl5pPr>
            <a:lvl6pPr lvl="5" rtl="0" algn="ctr">
              <a:lnSpc>
                <a:spcPct val="100000"/>
              </a:lnSpc>
              <a:spcBef>
                <a:spcPts val="0"/>
              </a:spcBef>
              <a:spcAft>
                <a:spcPts val="0"/>
              </a:spcAft>
              <a:buSzPts val="4800"/>
              <a:buNone/>
              <a:defRPr sz="4800"/>
            </a:lvl6pPr>
            <a:lvl7pPr lvl="6" rtl="0" algn="ctr">
              <a:lnSpc>
                <a:spcPct val="100000"/>
              </a:lnSpc>
              <a:spcBef>
                <a:spcPts val="0"/>
              </a:spcBef>
              <a:spcAft>
                <a:spcPts val="0"/>
              </a:spcAft>
              <a:buSzPts val="4800"/>
              <a:buNone/>
              <a:defRPr sz="4800"/>
            </a:lvl7pPr>
            <a:lvl8pPr lvl="7" rtl="0" algn="ctr">
              <a:lnSpc>
                <a:spcPct val="100000"/>
              </a:lnSpc>
              <a:spcBef>
                <a:spcPts val="0"/>
              </a:spcBef>
              <a:spcAft>
                <a:spcPts val="0"/>
              </a:spcAft>
              <a:buSzPts val="4800"/>
              <a:buNone/>
              <a:defRPr sz="4800"/>
            </a:lvl8pPr>
            <a:lvl9pPr lvl="8" rtl="0" algn="ctr">
              <a:lnSpc>
                <a:spcPct val="100000"/>
              </a:lnSpc>
              <a:spcBef>
                <a:spcPts val="0"/>
              </a:spcBef>
              <a:spcAft>
                <a:spcPts val="0"/>
              </a:spcAft>
              <a:buSzPts val="4800"/>
              <a:buNone/>
              <a:defRPr sz="4800"/>
            </a:lvl9pPr>
          </a:lstStyle>
          <a:p>
            <a:r>
              <a:t>xx%</a:t>
            </a:r>
          </a:p>
        </p:txBody>
      </p:sp>
      <p:sp>
        <p:nvSpPr>
          <p:cNvPr id="150" name="Google Shape;150;p18"/>
          <p:cNvSpPr txBox="1"/>
          <p:nvPr>
            <p:ph hasCustomPrompt="1" idx="13" type="title"/>
          </p:nvPr>
        </p:nvSpPr>
        <p:spPr>
          <a:xfrm>
            <a:off x="1129800" y="3414088"/>
            <a:ext cx="885900" cy="7047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4800"/>
              <a:buNone/>
              <a:defRPr sz="4800"/>
            </a:lvl1pPr>
            <a:lvl2pPr lvl="1" rtl="0" algn="ctr">
              <a:lnSpc>
                <a:spcPct val="100000"/>
              </a:lnSpc>
              <a:spcBef>
                <a:spcPts val="0"/>
              </a:spcBef>
              <a:spcAft>
                <a:spcPts val="0"/>
              </a:spcAft>
              <a:buSzPts val="4800"/>
              <a:buNone/>
              <a:defRPr sz="4800"/>
            </a:lvl2pPr>
            <a:lvl3pPr lvl="2" rtl="0" algn="ctr">
              <a:lnSpc>
                <a:spcPct val="100000"/>
              </a:lnSpc>
              <a:spcBef>
                <a:spcPts val="0"/>
              </a:spcBef>
              <a:spcAft>
                <a:spcPts val="0"/>
              </a:spcAft>
              <a:buSzPts val="4800"/>
              <a:buNone/>
              <a:defRPr sz="4800"/>
            </a:lvl3pPr>
            <a:lvl4pPr lvl="3" rtl="0" algn="ctr">
              <a:lnSpc>
                <a:spcPct val="100000"/>
              </a:lnSpc>
              <a:spcBef>
                <a:spcPts val="0"/>
              </a:spcBef>
              <a:spcAft>
                <a:spcPts val="0"/>
              </a:spcAft>
              <a:buSzPts val="4800"/>
              <a:buNone/>
              <a:defRPr sz="4800"/>
            </a:lvl4pPr>
            <a:lvl5pPr lvl="4" rtl="0" algn="ctr">
              <a:lnSpc>
                <a:spcPct val="100000"/>
              </a:lnSpc>
              <a:spcBef>
                <a:spcPts val="0"/>
              </a:spcBef>
              <a:spcAft>
                <a:spcPts val="0"/>
              </a:spcAft>
              <a:buSzPts val="4800"/>
              <a:buNone/>
              <a:defRPr sz="4800"/>
            </a:lvl5pPr>
            <a:lvl6pPr lvl="5" rtl="0" algn="ctr">
              <a:lnSpc>
                <a:spcPct val="100000"/>
              </a:lnSpc>
              <a:spcBef>
                <a:spcPts val="0"/>
              </a:spcBef>
              <a:spcAft>
                <a:spcPts val="0"/>
              </a:spcAft>
              <a:buSzPts val="4800"/>
              <a:buNone/>
              <a:defRPr sz="4800"/>
            </a:lvl6pPr>
            <a:lvl7pPr lvl="6" rtl="0" algn="ctr">
              <a:lnSpc>
                <a:spcPct val="100000"/>
              </a:lnSpc>
              <a:spcBef>
                <a:spcPts val="0"/>
              </a:spcBef>
              <a:spcAft>
                <a:spcPts val="0"/>
              </a:spcAft>
              <a:buSzPts val="4800"/>
              <a:buNone/>
              <a:defRPr sz="4800"/>
            </a:lvl7pPr>
            <a:lvl8pPr lvl="7" rtl="0" algn="ctr">
              <a:lnSpc>
                <a:spcPct val="100000"/>
              </a:lnSpc>
              <a:spcBef>
                <a:spcPts val="0"/>
              </a:spcBef>
              <a:spcAft>
                <a:spcPts val="0"/>
              </a:spcAft>
              <a:buSzPts val="4800"/>
              <a:buNone/>
              <a:defRPr sz="4800"/>
            </a:lvl8pPr>
            <a:lvl9pPr lvl="8" rtl="0" algn="ctr">
              <a:lnSpc>
                <a:spcPct val="100000"/>
              </a:lnSpc>
              <a:spcBef>
                <a:spcPts val="0"/>
              </a:spcBef>
              <a:spcAft>
                <a:spcPts val="0"/>
              </a:spcAft>
              <a:buSzPts val="4800"/>
              <a:buNone/>
              <a:defRPr sz="4800"/>
            </a:lvl9pPr>
          </a:lstStyle>
          <a:p>
            <a:r>
              <a:t>xx%</a:t>
            </a:r>
          </a:p>
        </p:txBody>
      </p:sp>
      <p:sp>
        <p:nvSpPr>
          <p:cNvPr id="151" name="Google Shape;151;p18"/>
          <p:cNvSpPr txBox="1"/>
          <p:nvPr>
            <p:ph hasCustomPrompt="1" idx="14" type="title"/>
          </p:nvPr>
        </p:nvSpPr>
        <p:spPr>
          <a:xfrm>
            <a:off x="4970675" y="1870013"/>
            <a:ext cx="885900" cy="7047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4800"/>
              <a:buNone/>
              <a:defRPr sz="4800"/>
            </a:lvl1pPr>
            <a:lvl2pPr lvl="1" rtl="0" algn="ctr">
              <a:lnSpc>
                <a:spcPct val="100000"/>
              </a:lnSpc>
              <a:spcBef>
                <a:spcPts val="0"/>
              </a:spcBef>
              <a:spcAft>
                <a:spcPts val="0"/>
              </a:spcAft>
              <a:buSzPts val="4800"/>
              <a:buNone/>
              <a:defRPr sz="4800"/>
            </a:lvl2pPr>
            <a:lvl3pPr lvl="2" rtl="0" algn="ctr">
              <a:lnSpc>
                <a:spcPct val="100000"/>
              </a:lnSpc>
              <a:spcBef>
                <a:spcPts val="0"/>
              </a:spcBef>
              <a:spcAft>
                <a:spcPts val="0"/>
              </a:spcAft>
              <a:buSzPts val="4800"/>
              <a:buNone/>
              <a:defRPr sz="4800"/>
            </a:lvl3pPr>
            <a:lvl4pPr lvl="3" rtl="0" algn="ctr">
              <a:lnSpc>
                <a:spcPct val="100000"/>
              </a:lnSpc>
              <a:spcBef>
                <a:spcPts val="0"/>
              </a:spcBef>
              <a:spcAft>
                <a:spcPts val="0"/>
              </a:spcAft>
              <a:buSzPts val="4800"/>
              <a:buNone/>
              <a:defRPr sz="4800"/>
            </a:lvl4pPr>
            <a:lvl5pPr lvl="4" rtl="0" algn="ctr">
              <a:lnSpc>
                <a:spcPct val="100000"/>
              </a:lnSpc>
              <a:spcBef>
                <a:spcPts val="0"/>
              </a:spcBef>
              <a:spcAft>
                <a:spcPts val="0"/>
              </a:spcAft>
              <a:buSzPts val="4800"/>
              <a:buNone/>
              <a:defRPr sz="4800"/>
            </a:lvl5pPr>
            <a:lvl6pPr lvl="5" rtl="0" algn="ctr">
              <a:lnSpc>
                <a:spcPct val="100000"/>
              </a:lnSpc>
              <a:spcBef>
                <a:spcPts val="0"/>
              </a:spcBef>
              <a:spcAft>
                <a:spcPts val="0"/>
              </a:spcAft>
              <a:buSzPts val="4800"/>
              <a:buNone/>
              <a:defRPr sz="4800"/>
            </a:lvl6pPr>
            <a:lvl7pPr lvl="6" rtl="0" algn="ctr">
              <a:lnSpc>
                <a:spcPct val="100000"/>
              </a:lnSpc>
              <a:spcBef>
                <a:spcPts val="0"/>
              </a:spcBef>
              <a:spcAft>
                <a:spcPts val="0"/>
              </a:spcAft>
              <a:buSzPts val="4800"/>
              <a:buNone/>
              <a:defRPr sz="4800"/>
            </a:lvl7pPr>
            <a:lvl8pPr lvl="7" rtl="0" algn="ctr">
              <a:lnSpc>
                <a:spcPct val="100000"/>
              </a:lnSpc>
              <a:spcBef>
                <a:spcPts val="0"/>
              </a:spcBef>
              <a:spcAft>
                <a:spcPts val="0"/>
              </a:spcAft>
              <a:buSzPts val="4800"/>
              <a:buNone/>
              <a:defRPr sz="4800"/>
            </a:lvl8pPr>
            <a:lvl9pPr lvl="8" rtl="0" algn="ctr">
              <a:lnSpc>
                <a:spcPct val="100000"/>
              </a:lnSpc>
              <a:spcBef>
                <a:spcPts val="0"/>
              </a:spcBef>
              <a:spcAft>
                <a:spcPts val="0"/>
              </a:spcAft>
              <a:buSzPts val="4800"/>
              <a:buNone/>
              <a:defRPr sz="4800"/>
            </a:lvl9pPr>
          </a:lstStyle>
          <a:p>
            <a:r>
              <a:t>xx%</a:t>
            </a:r>
          </a:p>
        </p:txBody>
      </p:sp>
      <p:sp>
        <p:nvSpPr>
          <p:cNvPr id="152" name="Google Shape;152;p18"/>
          <p:cNvSpPr txBox="1"/>
          <p:nvPr>
            <p:ph hasCustomPrompt="1" idx="15" type="title"/>
          </p:nvPr>
        </p:nvSpPr>
        <p:spPr>
          <a:xfrm>
            <a:off x="4970675" y="3411163"/>
            <a:ext cx="885900" cy="7047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4800"/>
              <a:buNone/>
              <a:defRPr sz="4800"/>
            </a:lvl1pPr>
            <a:lvl2pPr lvl="1" rtl="0" algn="ctr">
              <a:lnSpc>
                <a:spcPct val="100000"/>
              </a:lnSpc>
              <a:spcBef>
                <a:spcPts val="0"/>
              </a:spcBef>
              <a:spcAft>
                <a:spcPts val="0"/>
              </a:spcAft>
              <a:buSzPts val="4800"/>
              <a:buNone/>
              <a:defRPr sz="4800"/>
            </a:lvl2pPr>
            <a:lvl3pPr lvl="2" rtl="0" algn="ctr">
              <a:lnSpc>
                <a:spcPct val="100000"/>
              </a:lnSpc>
              <a:spcBef>
                <a:spcPts val="0"/>
              </a:spcBef>
              <a:spcAft>
                <a:spcPts val="0"/>
              </a:spcAft>
              <a:buSzPts val="4800"/>
              <a:buNone/>
              <a:defRPr sz="4800"/>
            </a:lvl3pPr>
            <a:lvl4pPr lvl="3" rtl="0" algn="ctr">
              <a:lnSpc>
                <a:spcPct val="100000"/>
              </a:lnSpc>
              <a:spcBef>
                <a:spcPts val="0"/>
              </a:spcBef>
              <a:spcAft>
                <a:spcPts val="0"/>
              </a:spcAft>
              <a:buSzPts val="4800"/>
              <a:buNone/>
              <a:defRPr sz="4800"/>
            </a:lvl4pPr>
            <a:lvl5pPr lvl="4" rtl="0" algn="ctr">
              <a:lnSpc>
                <a:spcPct val="100000"/>
              </a:lnSpc>
              <a:spcBef>
                <a:spcPts val="0"/>
              </a:spcBef>
              <a:spcAft>
                <a:spcPts val="0"/>
              </a:spcAft>
              <a:buSzPts val="4800"/>
              <a:buNone/>
              <a:defRPr sz="4800"/>
            </a:lvl5pPr>
            <a:lvl6pPr lvl="5" rtl="0" algn="ctr">
              <a:lnSpc>
                <a:spcPct val="100000"/>
              </a:lnSpc>
              <a:spcBef>
                <a:spcPts val="0"/>
              </a:spcBef>
              <a:spcAft>
                <a:spcPts val="0"/>
              </a:spcAft>
              <a:buSzPts val="4800"/>
              <a:buNone/>
              <a:defRPr sz="4800"/>
            </a:lvl6pPr>
            <a:lvl7pPr lvl="6" rtl="0" algn="ctr">
              <a:lnSpc>
                <a:spcPct val="100000"/>
              </a:lnSpc>
              <a:spcBef>
                <a:spcPts val="0"/>
              </a:spcBef>
              <a:spcAft>
                <a:spcPts val="0"/>
              </a:spcAft>
              <a:buSzPts val="4800"/>
              <a:buNone/>
              <a:defRPr sz="4800"/>
            </a:lvl7pPr>
            <a:lvl8pPr lvl="7" rtl="0" algn="ctr">
              <a:lnSpc>
                <a:spcPct val="100000"/>
              </a:lnSpc>
              <a:spcBef>
                <a:spcPts val="0"/>
              </a:spcBef>
              <a:spcAft>
                <a:spcPts val="0"/>
              </a:spcAft>
              <a:buSzPts val="4800"/>
              <a:buNone/>
              <a:defRPr sz="4800"/>
            </a:lvl8pPr>
            <a:lvl9pPr lvl="8" rtl="0" algn="ctr">
              <a:lnSpc>
                <a:spcPct val="100000"/>
              </a:lnSpc>
              <a:spcBef>
                <a:spcPts val="0"/>
              </a:spcBef>
              <a:spcAft>
                <a:spcPts val="0"/>
              </a:spcAft>
              <a:buSzPts val="4800"/>
              <a:buNone/>
              <a:defRPr sz="4800"/>
            </a:lvl9pPr>
          </a:lstStyle>
          <a:p>
            <a:r>
              <a:t>xx%</a:t>
            </a:r>
          </a:p>
        </p:txBody>
      </p:sp>
      <p:sp>
        <p:nvSpPr>
          <p:cNvPr id="153" name="Google Shape;153;p18"/>
          <p:cNvSpPr/>
          <p:nvPr/>
        </p:nvSpPr>
        <p:spPr>
          <a:xfrm rot="-4898808">
            <a:off x="6341856" y="-2782347"/>
            <a:ext cx="4604289" cy="446158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8"/>
          <p:cNvSpPr/>
          <p:nvPr/>
        </p:nvSpPr>
        <p:spPr>
          <a:xfrm rot="-5400000">
            <a:off x="7378624" y="550168"/>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8"/>
          <p:cNvSpPr/>
          <p:nvPr/>
        </p:nvSpPr>
        <p:spPr>
          <a:xfrm rot="-5400000">
            <a:off x="7968456" y="424896"/>
            <a:ext cx="199208" cy="223636"/>
          </a:xfrm>
          <a:custGeom>
            <a:rect b="b" l="l" r="r" t="t"/>
            <a:pathLst>
              <a:path extrusionOk="0" h="4083" w="3637">
                <a:moveTo>
                  <a:pt x="966" y="1498"/>
                </a:moveTo>
                <a:cubicBezTo>
                  <a:pt x="1158" y="1519"/>
                  <a:pt x="1349" y="1549"/>
                  <a:pt x="1538" y="1587"/>
                </a:cubicBezTo>
                <a:lnTo>
                  <a:pt x="1538" y="1587"/>
                </a:lnTo>
                <a:cubicBezTo>
                  <a:pt x="1445" y="1719"/>
                  <a:pt x="1349" y="1849"/>
                  <a:pt x="1249" y="1977"/>
                </a:cubicBezTo>
                <a:lnTo>
                  <a:pt x="1249" y="1977"/>
                </a:lnTo>
                <a:cubicBezTo>
                  <a:pt x="1162" y="1813"/>
                  <a:pt x="1068" y="1652"/>
                  <a:pt x="966" y="1498"/>
                </a:cubicBezTo>
                <a:close/>
                <a:moveTo>
                  <a:pt x="2469" y="1843"/>
                </a:moveTo>
                <a:cubicBezTo>
                  <a:pt x="2538" y="1867"/>
                  <a:pt x="2607" y="1893"/>
                  <a:pt x="2675" y="1919"/>
                </a:cubicBezTo>
                <a:lnTo>
                  <a:pt x="2675" y="1919"/>
                </a:lnTo>
                <a:cubicBezTo>
                  <a:pt x="2597" y="1937"/>
                  <a:pt x="2520" y="1956"/>
                  <a:pt x="2443" y="1977"/>
                </a:cubicBezTo>
                <a:lnTo>
                  <a:pt x="2443" y="1977"/>
                </a:lnTo>
                <a:cubicBezTo>
                  <a:pt x="2452" y="1933"/>
                  <a:pt x="2460" y="1888"/>
                  <a:pt x="2469" y="1843"/>
                </a:cubicBezTo>
                <a:close/>
                <a:moveTo>
                  <a:pt x="1976" y="1689"/>
                </a:moveTo>
                <a:lnTo>
                  <a:pt x="1976" y="1689"/>
                </a:lnTo>
                <a:cubicBezTo>
                  <a:pt x="2004" y="1697"/>
                  <a:pt x="2033" y="1705"/>
                  <a:pt x="2061" y="1713"/>
                </a:cubicBezTo>
                <a:lnTo>
                  <a:pt x="2061" y="1713"/>
                </a:lnTo>
                <a:cubicBezTo>
                  <a:pt x="2034" y="1850"/>
                  <a:pt x="2006" y="1987"/>
                  <a:pt x="1979" y="2124"/>
                </a:cubicBezTo>
                <a:lnTo>
                  <a:pt x="1979" y="2124"/>
                </a:lnTo>
                <a:cubicBezTo>
                  <a:pt x="1825" y="2180"/>
                  <a:pt x="1674" y="2242"/>
                  <a:pt x="1525" y="2310"/>
                </a:cubicBezTo>
                <a:lnTo>
                  <a:pt x="1525" y="2310"/>
                </a:lnTo>
                <a:cubicBezTo>
                  <a:pt x="1683" y="2109"/>
                  <a:pt x="1833" y="1902"/>
                  <a:pt x="1976" y="1689"/>
                </a:cubicBezTo>
                <a:close/>
                <a:moveTo>
                  <a:pt x="1882" y="2608"/>
                </a:moveTo>
                <a:lnTo>
                  <a:pt x="1882" y="2608"/>
                </a:lnTo>
                <a:cubicBezTo>
                  <a:pt x="1848" y="2778"/>
                  <a:pt x="1814" y="2948"/>
                  <a:pt x="1781" y="3117"/>
                </a:cubicBezTo>
                <a:lnTo>
                  <a:pt x="1781" y="3117"/>
                </a:lnTo>
                <a:cubicBezTo>
                  <a:pt x="1725" y="2988"/>
                  <a:pt x="1668" y="2859"/>
                  <a:pt x="1610" y="2731"/>
                </a:cubicBezTo>
                <a:lnTo>
                  <a:pt x="1610" y="2731"/>
                </a:lnTo>
                <a:cubicBezTo>
                  <a:pt x="1700" y="2687"/>
                  <a:pt x="1791" y="2647"/>
                  <a:pt x="1882" y="2608"/>
                </a:cubicBezTo>
                <a:close/>
                <a:moveTo>
                  <a:pt x="2566" y="0"/>
                </a:moveTo>
                <a:cubicBezTo>
                  <a:pt x="2498" y="0"/>
                  <a:pt x="2431" y="36"/>
                  <a:pt x="2400" y="108"/>
                </a:cubicBezTo>
                <a:cubicBezTo>
                  <a:pt x="2393" y="124"/>
                  <a:pt x="2385" y="140"/>
                  <a:pt x="2378" y="155"/>
                </a:cubicBezTo>
                <a:lnTo>
                  <a:pt x="2378" y="155"/>
                </a:lnTo>
                <a:lnTo>
                  <a:pt x="2371" y="153"/>
                </a:lnTo>
                <a:cubicBezTo>
                  <a:pt x="2369" y="162"/>
                  <a:pt x="2367" y="172"/>
                  <a:pt x="2365" y="182"/>
                </a:cubicBezTo>
                <a:lnTo>
                  <a:pt x="2365" y="182"/>
                </a:lnTo>
                <a:cubicBezTo>
                  <a:pt x="2194" y="534"/>
                  <a:pt x="2003" y="876"/>
                  <a:pt x="1793" y="1206"/>
                </a:cubicBezTo>
                <a:lnTo>
                  <a:pt x="1793" y="1206"/>
                </a:lnTo>
                <a:cubicBezTo>
                  <a:pt x="1377" y="1111"/>
                  <a:pt x="954" y="1054"/>
                  <a:pt x="531" y="1036"/>
                </a:cubicBezTo>
                <a:cubicBezTo>
                  <a:pt x="525" y="1035"/>
                  <a:pt x="519" y="1035"/>
                  <a:pt x="513" y="1035"/>
                </a:cubicBezTo>
                <a:cubicBezTo>
                  <a:pt x="320" y="1035"/>
                  <a:pt x="241" y="1261"/>
                  <a:pt x="369" y="1403"/>
                </a:cubicBezTo>
                <a:cubicBezTo>
                  <a:pt x="594" y="1685"/>
                  <a:pt x="794" y="2001"/>
                  <a:pt x="961" y="2332"/>
                </a:cubicBezTo>
                <a:lnTo>
                  <a:pt x="961" y="2332"/>
                </a:lnTo>
                <a:cubicBezTo>
                  <a:pt x="711" y="2626"/>
                  <a:pt x="444" y="2906"/>
                  <a:pt x="163" y="3169"/>
                </a:cubicBezTo>
                <a:cubicBezTo>
                  <a:pt x="0" y="3321"/>
                  <a:pt x="150" y="3527"/>
                  <a:pt x="322" y="3527"/>
                </a:cubicBezTo>
                <a:cubicBezTo>
                  <a:pt x="367" y="3527"/>
                  <a:pt x="414" y="3512"/>
                  <a:pt x="457" y="3478"/>
                </a:cubicBezTo>
                <a:cubicBezTo>
                  <a:pt x="702" y="3272"/>
                  <a:pt x="963" y="3089"/>
                  <a:pt x="1237" y="2929"/>
                </a:cubicBezTo>
                <a:lnTo>
                  <a:pt x="1237" y="2929"/>
                </a:lnTo>
                <a:cubicBezTo>
                  <a:pt x="1394" y="3279"/>
                  <a:pt x="1544" y="3633"/>
                  <a:pt x="1694" y="3979"/>
                </a:cubicBezTo>
                <a:cubicBezTo>
                  <a:pt x="1732" y="4046"/>
                  <a:pt x="1803" y="4082"/>
                  <a:pt x="1876" y="4082"/>
                </a:cubicBezTo>
                <a:cubicBezTo>
                  <a:pt x="1914" y="4082"/>
                  <a:pt x="1953" y="4073"/>
                  <a:pt x="1988" y="4052"/>
                </a:cubicBezTo>
                <a:cubicBezTo>
                  <a:pt x="2066" y="4000"/>
                  <a:pt x="2110" y="3902"/>
                  <a:pt x="2078" y="3809"/>
                </a:cubicBezTo>
                <a:lnTo>
                  <a:pt x="2078" y="3809"/>
                </a:lnTo>
                <a:cubicBezTo>
                  <a:pt x="2169" y="3353"/>
                  <a:pt x="2260" y="2895"/>
                  <a:pt x="2351" y="2436"/>
                </a:cubicBezTo>
                <a:lnTo>
                  <a:pt x="2351" y="2436"/>
                </a:lnTo>
                <a:cubicBezTo>
                  <a:pt x="2696" y="2327"/>
                  <a:pt x="3053" y="2252"/>
                  <a:pt x="3415" y="2213"/>
                </a:cubicBezTo>
                <a:cubicBezTo>
                  <a:pt x="3504" y="2213"/>
                  <a:pt x="3592" y="2154"/>
                  <a:pt x="3607" y="2066"/>
                </a:cubicBezTo>
                <a:cubicBezTo>
                  <a:pt x="3636" y="1963"/>
                  <a:pt x="3592" y="1874"/>
                  <a:pt x="3518" y="1830"/>
                </a:cubicBezTo>
                <a:cubicBezTo>
                  <a:pt x="3207" y="1672"/>
                  <a:pt x="2884" y="1535"/>
                  <a:pt x="2553" y="1422"/>
                </a:cubicBezTo>
                <a:lnTo>
                  <a:pt x="2553" y="1422"/>
                </a:lnTo>
                <a:cubicBezTo>
                  <a:pt x="2630" y="1037"/>
                  <a:pt x="2706" y="653"/>
                  <a:pt x="2783" y="270"/>
                </a:cubicBezTo>
                <a:cubicBezTo>
                  <a:pt x="2812" y="167"/>
                  <a:pt x="2753" y="64"/>
                  <a:pt x="2650" y="20"/>
                </a:cubicBezTo>
                <a:cubicBezTo>
                  <a:pt x="2624" y="7"/>
                  <a:pt x="2595" y="0"/>
                  <a:pt x="2566"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8"/>
          <p:cNvSpPr/>
          <p:nvPr/>
        </p:nvSpPr>
        <p:spPr>
          <a:xfrm>
            <a:off x="8312789" y="1014913"/>
            <a:ext cx="222422" cy="241747"/>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8"/>
          <p:cNvSpPr/>
          <p:nvPr/>
        </p:nvSpPr>
        <p:spPr>
          <a:xfrm rot="5400000">
            <a:off x="-1582212" y="4190155"/>
            <a:ext cx="4604422" cy="4461714"/>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ix columns">
  <p:cSld name="CUSTOM_4">
    <p:spTree>
      <p:nvGrpSpPr>
        <p:cNvPr id="158" name="Shape 158"/>
        <p:cNvGrpSpPr/>
        <p:nvPr/>
      </p:nvGrpSpPr>
      <p:grpSpPr>
        <a:xfrm>
          <a:off x="0" y="0"/>
          <a:ext cx="0" cy="0"/>
          <a:chOff x="0" y="0"/>
          <a:chExt cx="0" cy="0"/>
        </a:xfrm>
      </p:grpSpPr>
      <p:sp>
        <p:nvSpPr>
          <p:cNvPr id="159" name="Google Shape;159;p19"/>
          <p:cNvSpPr txBox="1"/>
          <p:nvPr>
            <p:ph idx="1" type="subTitle"/>
          </p:nvPr>
        </p:nvSpPr>
        <p:spPr>
          <a:xfrm>
            <a:off x="797700" y="2097875"/>
            <a:ext cx="2338500" cy="3714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60" name="Google Shape;160;p19"/>
          <p:cNvSpPr txBox="1"/>
          <p:nvPr>
            <p:ph idx="2" type="subTitle"/>
          </p:nvPr>
        </p:nvSpPr>
        <p:spPr>
          <a:xfrm>
            <a:off x="797700" y="2393150"/>
            <a:ext cx="2338500" cy="61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61" name="Google Shape;161;p19"/>
          <p:cNvSpPr txBox="1"/>
          <p:nvPr>
            <p:ph idx="3" type="subTitle"/>
          </p:nvPr>
        </p:nvSpPr>
        <p:spPr>
          <a:xfrm>
            <a:off x="3402750" y="2097875"/>
            <a:ext cx="2338500" cy="3714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62" name="Google Shape;162;p19"/>
          <p:cNvSpPr txBox="1"/>
          <p:nvPr>
            <p:ph idx="4" type="subTitle"/>
          </p:nvPr>
        </p:nvSpPr>
        <p:spPr>
          <a:xfrm>
            <a:off x="3402750" y="2393150"/>
            <a:ext cx="2338500" cy="61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63" name="Google Shape;163;p19"/>
          <p:cNvSpPr txBox="1"/>
          <p:nvPr>
            <p:ph idx="5" type="subTitle"/>
          </p:nvPr>
        </p:nvSpPr>
        <p:spPr>
          <a:xfrm>
            <a:off x="6007800" y="2097875"/>
            <a:ext cx="2338500" cy="3714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64" name="Google Shape;164;p19"/>
          <p:cNvSpPr txBox="1"/>
          <p:nvPr>
            <p:ph idx="6" type="subTitle"/>
          </p:nvPr>
        </p:nvSpPr>
        <p:spPr>
          <a:xfrm>
            <a:off x="6007800" y="2393150"/>
            <a:ext cx="2338500" cy="61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65" name="Google Shape;165;p19"/>
          <p:cNvSpPr txBox="1"/>
          <p:nvPr>
            <p:ph idx="7" type="subTitle"/>
          </p:nvPr>
        </p:nvSpPr>
        <p:spPr>
          <a:xfrm>
            <a:off x="797700" y="3781555"/>
            <a:ext cx="2338500" cy="3714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66" name="Google Shape;166;p19"/>
          <p:cNvSpPr txBox="1"/>
          <p:nvPr>
            <p:ph idx="8" type="subTitle"/>
          </p:nvPr>
        </p:nvSpPr>
        <p:spPr>
          <a:xfrm>
            <a:off x="797700" y="4076830"/>
            <a:ext cx="2338500" cy="61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67" name="Google Shape;167;p19"/>
          <p:cNvSpPr txBox="1"/>
          <p:nvPr>
            <p:ph idx="9" type="subTitle"/>
          </p:nvPr>
        </p:nvSpPr>
        <p:spPr>
          <a:xfrm>
            <a:off x="3402750" y="3781555"/>
            <a:ext cx="2338500" cy="3714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68" name="Google Shape;168;p19"/>
          <p:cNvSpPr txBox="1"/>
          <p:nvPr>
            <p:ph idx="13" type="subTitle"/>
          </p:nvPr>
        </p:nvSpPr>
        <p:spPr>
          <a:xfrm>
            <a:off x="3402750" y="4076830"/>
            <a:ext cx="2338500" cy="61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69" name="Google Shape;169;p19"/>
          <p:cNvSpPr txBox="1"/>
          <p:nvPr>
            <p:ph idx="14" type="subTitle"/>
          </p:nvPr>
        </p:nvSpPr>
        <p:spPr>
          <a:xfrm>
            <a:off x="6007800" y="3781555"/>
            <a:ext cx="2338500" cy="3714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170" name="Google Shape;170;p19"/>
          <p:cNvSpPr txBox="1"/>
          <p:nvPr>
            <p:ph idx="15" type="subTitle"/>
          </p:nvPr>
        </p:nvSpPr>
        <p:spPr>
          <a:xfrm>
            <a:off x="6007800" y="4076830"/>
            <a:ext cx="2338500" cy="61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
        <p:nvSpPr>
          <p:cNvPr id="171" name="Google Shape;171;p19"/>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mall numbers">
  <p:cSld name="CUSTOM_5">
    <p:spTree>
      <p:nvGrpSpPr>
        <p:cNvPr id="172" name="Shape 172"/>
        <p:cNvGrpSpPr/>
        <p:nvPr/>
      </p:nvGrpSpPr>
      <p:grpSpPr>
        <a:xfrm>
          <a:off x="0" y="0"/>
          <a:ext cx="0" cy="0"/>
          <a:chOff x="0" y="0"/>
          <a:chExt cx="0" cy="0"/>
        </a:xfrm>
      </p:grpSpPr>
      <p:sp>
        <p:nvSpPr>
          <p:cNvPr id="173" name="Google Shape;173;p20"/>
          <p:cNvSpPr/>
          <p:nvPr/>
        </p:nvSpPr>
        <p:spPr>
          <a:xfrm rot="8100000">
            <a:off x="2850549" y="2220304"/>
            <a:ext cx="3442903" cy="3336194"/>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20"/>
          <p:cNvSpPr txBox="1"/>
          <p:nvPr>
            <p:ph hasCustomPrompt="1" type="title"/>
          </p:nvPr>
        </p:nvSpPr>
        <p:spPr>
          <a:xfrm>
            <a:off x="3474750" y="519050"/>
            <a:ext cx="2194500" cy="10095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6000"/>
              <a:buNone/>
              <a:defRPr sz="6000"/>
            </a:lvl1pPr>
            <a:lvl2pPr lvl="1" rtl="0">
              <a:spcBef>
                <a:spcPts val="0"/>
              </a:spcBef>
              <a:spcAft>
                <a:spcPts val="0"/>
              </a:spcAft>
              <a:buSzPts val="12000"/>
              <a:buNone/>
              <a:defRPr sz="12000"/>
            </a:lvl2pPr>
            <a:lvl3pPr lvl="2" rtl="0">
              <a:spcBef>
                <a:spcPts val="0"/>
              </a:spcBef>
              <a:spcAft>
                <a:spcPts val="0"/>
              </a:spcAft>
              <a:buSzPts val="12000"/>
              <a:buNone/>
              <a:defRPr sz="12000"/>
            </a:lvl3pPr>
            <a:lvl4pPr lvl="3" rtl="0">
              <a:spcBef>
                <a:spcPts val="0"/>
              </a:spcBef>
              <a:spcAft>
                <a:spcPts val="0"/>
              </a:spcAft>
              <a:buSzPts val="12000"/>
              <a:buNone/>
              <a:defRPr sz="12000"/>
            </a:lvl4pPr>
            <a:lvl5pPr lvl="4" rtl="0">
              <a:spcBef>
                <a:spcPts val="0"/>
              </a:spcBef>
              <a:spcAft>
                <a:spcPts val="0"/>
              </a:spcAft>
              <a:buSzPts val="12000"/>
              <a:buNone/>
              <a:defRPr sz="12000"/>
            </a:lvl5pPr>
            <a:lvl6pPr lvl="5" rtl="0">
              <a:spcBef>
                <a:spcPts val="0"/>
              </a:spcBef>
              <a:spcAft>
                <a:spcPts val="0"/>
              </a:spcAft>
              <a:buSzPts val="12000"/>
              <a:buNone/>
              <a:defRPr sz="12000"/>
            </a:lvl6pPr>
            <a:lvl7pPr lvl="6" rtl="0">
              <a:spcBef>
                <a:spcPts val="0"/>
              </a:spcBef>
              <a:spcAft>
                <a:spcPts val="0"/>
              </a:spcAft>
              <a:buSzPts val="12000"/>
              <a:buNone/>
              <a:defRPr sz="12000"/>
            </a:lvl7pPr>
            <a:lvl8pPr lvl="7" rtl="0">
              <a:spcBef>
                <a:spcPts val="0"/>
              </a:spcBef>
              <a:spcAft>
                <a:spcPts val="0"/>
              </a:spcAft>
              <a:buSzPts val="12000"/>
              <a:buNone/>
              <a:defRPr sz="12000"/>
            </a:lvl8pPr>
            <a:lvl9pPr lvl="8" rtl="0">
              <a:spcBef>
                <a:spcPts val="0"/>
              </a:spcBef>
              <a:spcAft>
                <a:spcPts val="0"/>
              </a:spcAft>
              <a:buSzPts val="12000"/>
              <a:buNone/>
              <a:defRPr sz="12000"/>
            </a:lvl9pPr>
          </a:lstStyle>
          <a:p>
            <a:r>
              <a:t>xx%</a:t>
            </a:r>
          </a:p>
        </p:txBody>
      </p:sp>
      <p:sp>
        <p:nvSpPr>
          <p:cNvPr id="175" name="Google Shape;175;p20"/>
          <p:cNvSpPr txBox="1"/>
          <p:nvPr>
            <p:ph idx="1" type="subTitle"/>
          </p:nvPr>
        </p:nvSpPr>
        <p:spPr>
          <a:xfrm>
            <a:off x="3474750" y="1342651"/>
            <a:ext cx="2194500" cy="438300"/>
          </a:xfrm>
          <a:prstGeom prst="rect">
            <a:avLst/>
          </a:prstGeom>
        </p:spPr>
        <p:txBody>
          <a:bodyPr anchorCtr="0" anchor="ctr" bIns="91425" lIns="91425" spcFirstLastPara="1" rIns="91425" wrap="square" tIns="91425">
            <a:noAutofit/>
          </a:bodyPr>
          <a:lstStyle>
            <a:lvl1pPr lvl="0" algn="ctr">
              <a:spcBef>
                <a:spcPts val="0"/>
              </a:spcBef>
              <a:spcAft>
                <a:spcPts val="0"/>
              </a:spcAft>
              <a:buNone/>
              <a:defRPr sz="1600"/>
            </a:lvl1pPr>
            <a:lvl2pPr lvl="1" algn="ctr">
              <a:spcBef>
                <a:spcPts val="0"/>
              </a:spcBef>
              <a:spcAft>
                <a:spcPts val="0"/>
              </a:spcAft>
              <a:buNone/>
              <a:defRPr sz="1600"/>
            </a:lvl2pPr>
            <a:lvl3pPr lvl="2" algn="ctr">
              <a:spcBef>
                <a:spcPts val="0"/>
              </a:spcBef>
              <a:spcAft>
                <a:spcPts val="0"/>
              </a:spcAft>
              <a:buNone/>
              <a:defRPr sz="1600"/>
            </a:lvl3pPr>
            <a:lvl4pPr lvl="3" algn="ctr">
              <a:spcBef>
                <a:spcPts val="0"/>
              </a:spcBef>
              <a:spcAft>
                <a:spcPts val="0"/>
              </a:spcAft>
              <a:buNone/>
              <a:defRPr sz="1600"/>
            </a:lvl4pPr>
            <a:lvl5pPr lvl="4" algn="ctr">
              <a:spcBef>
                <a:spcPts val="0"/>
              </a:spcBef>
              <a:spcAft>
                <a:spcPts val="0"/>
              </a:spcAft>
              <a:buNone/>
              <a:defRPr sz="1600"/>
            </a:lvl5pPr>
            <a:lvl6pPr lvl="5" algn="ctr">
              <a:spcBef>
                <a:spcPts val="0"/>
              </a:spcBef>
              <a:spcAft>
                <a:spcPts val="0"/>
              </a:spcAft>
              <a:buNone/>
              <a:defRPr sz="1600"/>
            </a:lvl6pPr>
            <a:lvl7pPr lvl="6" algn="ctr">
              <a:spcBef>
                <a:spcPts val="0"/>
              </a:spcBef>
              <a:spcAft>
                <a:spcPts val="0"/>
              </a:spcAft>
              <a:buNone/>
              <a:defRPr sz="1600"/>
            </a:lvl7pPr>
            <a:lvl8pPr lvl="7" algn="ctr">
              <a:spcBef>
                <a:spcPts val="0"/>
              </a:spcBef>
              <a:spcAft>
                <a:spcPts val="0"/>
              </a:spcAft>
              <a:buNone/>
              <a:defRPr sz="1600"/>
            </a:lvl8pPr>
            <a:lvl9pPr lvl="8" algn="ctr">
              <a:spcBef>
                <a:spcPts val="0"/>
              </a:spcBef>
              <a:spcAft>
                <a:spcPts val="0"/>
              </a:spcAft>
              <a:buNone/>
              <a:defRPr sz="1600"/>
            </a:lvl9pPr>
          </a:lstStyle>
          <a:p/>
        </p:txBody>
      </p:sp>
      <p:sp>
        <p:nvSpPr>
          <p:cNvPr id="176" name="Google Shape;176;p20"/>
          <p:cNvSpPr txBox="1"/>
          <p:nvPr>
            <p:ph hasCustomPrompt="1" idx="2" type="title"/>
          </p:nvPr>
        </p:nvSpPr>
        <p:spPr>
          <a:xfrm>
            <a:off x="720300" y="2650650"/>
            <a:ext cx="2194500" cy="1009500"/>
          </a:xfrm>
          <a:prstGeom prst="rect">
            <a:avLst/>
          </a:prstGeom>
        </p:spPr>
        <p:txBody>
          <a:bodyPr anchorCtr="0" anchor="ctr" bIns="91425" lIns="91425" spcFirstLastPara="1" rIns="91425" wrap="square" tIns="91425">
            <a:noAutofit/>
          </a:bodyPr>
          <a:lstStyle>
            <a:lvl1pPr lvl="0" rtl="0" algn="r">
              <a:spcBef>
                <a:spcPts val="0"/>
              </a:spcBef>
              <a:spcAft>
                <a:spcPts val="0"/>
              </a:spcAft>
              <a:buSzPts val="6000"/>
              <a:buNone/>
              <a:defRPr sz="6000"/>
            </a:lvl1pPr>
            <a:lvl2pPr lvl="1" rtl="0" algn="r">
              <a:spcBef>
                <a:spcPts val="0"/>
              </a:spcBef>
              <a:spcAft>
                <a:spcPts val="0"/>
              </a:spcAft>
              <a:buSzPts val="12000"/>
              <a:buNone/>
              <a:defRPr sz="12000"/>
            </a:lvl2pPr>
            <a:lvl3pPr lvl="2" rtl="0" algn="r">
              <a:spcBef>
                <a:spcPts val="0"/>
              </a:spcBef>
              <a:spcAft>
                <a:spcPts val="0"/>
              </a:spcAft>
              <a:buSzPts val="12000"/>
              <a:buNone/>
              <a:defRPr sz="12000"/>
            </a:lvl3pPr>
            <a:lvl4pPr lvl="3" rtl="0" algn="r">
              <a:spcBef>
                <a:spcPts val="0"/>
              </a:spcBef>
              <a:spcAft>
                <a:spcPts val="0"/>
              </a:spcAft>
              <a:buSzPts val="12000"/>
              <a:buNone/>
              <a:defRPr sz="12000"/>
            </a:lvl4pPr>
            <a:lvl5pPr lvl="4" rtl="0" algn="r">
              <a:spcBef>
                <a:spcPts val="0"/>
              </a:spcBef>
              <a:spcAft>
                <a:spcPts val="0"/>
              </a:spcAft>
              <a:buSzPts val="12000"/>
              <a:buNone/>
              <a:defRPr sz="12000"/>
            </a:lvl5pPr>
            <a:lvl6pPr lvl="5" rtl="0" algn="r">
              <a:spcBef>
                <a:spcPts val="0"/>
              </a:spcBef>
              <a:spcAft>
                <a:spcPts val="0"/>
              </a:spcAft>
              <a:buSzPts val="12000"/>
              <a:buNone/>
              <a:defRPr sz="12000"/>
            </a:lvl6pPr>
            <a:lvl7pPr lvl="6" rtl="0" algn="r">
              <a:spcBef>
                <a:spcPts val="0"/>
              </a:spcBef>
              <a:spcAft>
                <a:spcPts val="0"/>
              </a:spcAft>
              <a:buSzPts val="12000"/>
              <a:buNone/>
              <a:defRPr sz="12000"/>
            </a:lvl7pPr>
            <a:lvl8pPr lvl="7" rtl="0" algn="r">
              <a:spcBef>
                <a:spcPts val="0"/>
              </a:spcBef>
              <a:spcAft>
                <a:spcPts val="0"/>
              </a:spcAft>
              <a:buSzPts val="12000"/>
              <a:buNone/>
              <a:defRPr sz="12000"/>
            </a:lvl8pPr>
            <a:lvl9pPr lvl="8" rtl="0" algn="r">
              <a:spcBef>
                <a:spcPts val="0"/>
              </a:spcBef>
              <a:spcAft>
                <a:spcPts val="0"/>
              </a:spcAft>
              <a:buSzPts val="12000"/>
              <a:buNone/>
              <a:defRPr sz="12000"/>
            </a:lvl9pPr>
          </a:lstStyle>
          <a:p>
            <a:r>
              <a:t>xx%</a:t>
            </a:r>
          </a:p>
        </p:txBody>
      </p:sp>
      <p:sp>
        <p:nvSpPr>
          <p:cNvPr id="177" name="Google Shape;177;p20"/>
          <p:cNvSpPr txBox="1"/>
          <p:nvPr>
            <p:ph idx="3" type="subTitle"/>
          </p:nvPr>
        </p:nvSpPr>
        <p:spPr>
          <a:xfrm>
            <a:off x="720300" y="3472728"/>
            <a:ext cx="2194500" cy="438300"/>
          </a:xfrm>
          <a:prstGeom prst="rect">
            <a:avLst/>
          </a:prstGeom>
        </p:spPr>
        <p:txBody>
          <a:bodyPr anchorCtr="0" anchor="ctr" bIns="91425" lIns="91425" spcFirstLastPara="1" rIns="91425" wrap="square" tIns="91425">
            <a:noAutofit/>
          </a:bodyPr>
          <a:lstStyle>
            <a:lvl1pPr lvl="0" rtl="0" algn="r">
              <a:spcBef>
                <a:spcPts val="0"/>
              </a:spcBef>
              <a:spcAft>
                <a:spcPts val="0"/>
              </a:spcAft>
              <a:buNone/>
              <a:defRPr sz="1600"/>
            </a:lvl1pPr>
            <a:lvl2pPr lvl="1" rtl="0" algn="r">
              <a:spcBef>
                <a:spcPts val="0"/>
              </a:spcBef>
              <a:spcAft>
                <a:spcPts val="0"/>
              </a:spcAft>
              <a:buNone/>
              <a:defRPr sz="1600"/>
            </a:lvl2pPr>
            <a:lvl3pPr lvl="2" rtl="0" algn="r">
              <a:spcBef>
                <a:spcPts val="0"/>
              </a:spcBef>
              <a:spcAft>
                <a:spcPts val="0"/>
              </a:spcAft>
              <a:buNone/>
              <a:defRPr sz="1600"/>
            </a:lvl3pPr>
            <a:lvl4pPr lvl="3" rtl="0" algn="r">
              <a:spcBef>
                <a:spcPts val="0"/>
              </a:spcBef>
              <a:spcAft>
                <a:spcPts val="0"/>
              </a:spcAft>
              <a:buNone/>
              <a:defRPr sz="1600"/>
            </a:lvl4pPr>
            <a:lvl5pPr lvl="4" rtl="0" algn="r">
              <a:spcBef>
                <a:spcPts val="0"/>
              </a:spcBef>
              <a:spcAft>
                <a:spcPts val="0"/>
              </a:spcAft>
              <a:buNone/>
              <a:defRPr sz="1600"/>
            </a:lvl5pPr>
            <a:lvl6pPr lvl="5" rtl="0" algn="r">
              <a:spcBef>
                <a:spcPts val="0"/>
              </a:spcBef>
              <a:spcAft>
                <a:spcPts val="0"/>
              </a:spcAft>
              <a:buNone/>
              <a:defRPr sz="1600"/>
            </a:lvl6pPr>
            <a:lvl7pPr lvl="6" rtl="0" algn="r">
              <a:spcBef>
                <a:spcPts val="0"/>
              </a:spcBef>
              <a:spcAft>
                <a:spcPts val="0"/>
              </a:spcAft>
              <a:buNone/>
              <a:defRPr sz="1600"/>
            </a:lvl7pPr>
            <a:lvl8pPr lvl="7" rtl="0" algn="r">
              <a:spcBef>
                <a:spcPts val="0"/>
              </a:spcBef>
              <a:spcAft>
                <a:spcPts val="0"/>
              </a:spcAft>
              <a:buNone/>
              <a:defRPr sz="1600"/>
            </a:lvl8pPr>
            <a:lvl9pPr lvl="8" rtl="0" algn="r">
              <a:spcBef>
                <a:spcPts val="0"/>
              </a:spcBef>
              <a:spcAft>
                <a:spcPts val="0"/>
              </a:spcAft>
              <a:buNone/>
              <a:defRPr sz="1600"/>
            </a:lvl9pPr>
          </a:lstStyle>
          <a:p/>
        </p:txBody>
      </p:sp>
      <p:sp>
        <p:nvSpPr>
          <p:cNvPr id="178" name="Google Shape;178;p20"/>
          <p:cNvSpPr txBox="1"/>
          <p:nvPr>
            <p:ph hasCustomPrompt="1" idx="4" type="title"/>
          </p:nvPr>
        </p:nvSpPr>
        <p:spPr>
          <a:xfrm>
            <a:off x="6229350" y="2650650"/>
            <a:ext cx="2194500" cy="1009500"/>
          </a:xfrm>
          <a:prstGeom prst="rect">
            <a:avLst/>
          </a:prstGeom>
        </p:spPr>
        <p:txBody>
          <a:bodyPr anchorCtr="0" anchor="ctr" bIns="91425" lIns="91425" spcFirstLastPara="1" rIns="91425" wrap="square" tIns="91425">
            <a:noAutofit/>
          </a:bodyPr>
          <a:lstStyle>
            <a:lvl1pPr lvl="0" rtl="0">
              <a:spcBef>
                <a:spcPts val="0"/>
              </a:spcBef>
              <a:spcAft>
                <a:spcPts val="0"/>
              </a:spcAft>
              <a:buSzPts val="6000"/>
              <a:buNone/>
              <a:defRPr sz="6000"/>
            </a:lvl1pPr>
            <a:lvl2pPr lvl="1" rtl="0" algn="l">
              <a:spcBef>
                <a:spcPts val="0"/>
              </a:spcBef>
              <a:spcAft>
                <a:spcPts val="0"/>
              </a:spcAft>
              <a:buSzPts val="12000"/>
              <a:buNone/>
              <a:defRPr sz="12000"/>
            </a:lvl2pPr>
            <a:lvl3pPr lvl="2" rtl="0" algn="l">
              <a:spcBef>
                <a:spcPts val="0"/>
              </a:spcBef>
              <a:spcAft>
                <a:spcPts val="0"/>
              </a:spcAft>
              <a:buSzPts val="12000"/>
              <a:buNone/>
              <a:defRPr sz="12000"/>
            </a:lvl3pPr>
            <a:lvl4pPr lvl="3" rtl="0" algn="l">
              <a:spcBef>
                <a:spcPts val="0"/>
              </a:spcBef>
              <a:spcAft>
                <a:spcPts val="0"/>
              </a:spcAft>
              <a:buSzPts val="12000"/>
              <a:buNone/>
              <a:defRPr sz="12000"/>
            </a:lvl4pPr>
            <a:lvl5pPr lvl="4" rtl="0" algn="l">
              <a:spcBef>
                <a:spcPts val="0"/>
              </a:spcBef>
              <a:spcAft>
                <a:spcPts val="0"/>
              </a:spcAft>
              <a:buSzPts val="12000"/>
              <a:buNone/>
              <a:defRPr sz="12000"/>
            </a:lvl5pPr>
            <a:lvl6pPr lvl="5" rtl="0" algn="l">
              <a:spcBef>
                <a:spcPts val="0"/>
              </a:spcBef>
              <a:spcAft>
                <a:spcPts val="0"/>
              </a:spcAft>
              <a:buSzPts val="12000"/>
              <a:buNone/>
              <a:defRPr sz="12000"/>
            </a:lvl6pPr>
            <a:lvl7pPr lvl="6" rtl="0" algn="l">
              <a:spcBef>
                <a:spcPts val="0"/>
              </a:spcBef>
              <a:spcAft>
                <a:spcPts val="0"/>
              </a:spcAft>
              <a:buSzPts val="12000"/>
              <a:buNone/>
              <a:defRPr sz="12000"/>
            </a:lvl7pPr>
            <a:lvl8pPr lvl="7" rtl="0" algn="l">
              <a:spcBef>
                <a:spcPts val="0"/>
              </a:spcBef>
              <a:spcAft>
                <a:spcPts val="0"/>
              </a:spcAft>
              <a:buSzPts val="12000"/>
              <a:buNone/>
              <a:defRPr sz="12000"/>
            </a:lvl8pPr>
            <a:lvl9pPr lvl="8" rtl="0" algn="l">
              <a:spcBef>
                <a:spcPts val="0"/>
              </a:spcBef>
              <a:spcAft>
                <a:spcPts val="0"/>
              </a:spcAft>
              <a:buSzPts val="12000"/>
              <a:buNone/>
              <a:defRPr sz="12000"/>
            </a:lvl9pPr>
          </a:lstStyle>
          <a:p>
            <a:r>
              <a:t>xx%</a:t>
            </a:r>
          </a:p>
        </p:txBody>
      </p:sp>
      <p:sp>
        <p:nvSpPr>
          <p:cNvPr id="179" name="Google Shape;179;p20"/>
          <p:cNvSpPr txBox="1"/>
          <p:nvPr>
            <p:ph idx="5" type="subTitle"/>
          </p:nvPr>
        </p:nvSpPr>
        <p:spPr>
          <a:xfrm>
            <a:off x="6229350" y="3472725"/>
            <a:ext cx="2194500" cy="4383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1600"/>
            </a:lvl1pPr>
            <a:lvl2pPr lvl="1" rtl="0">
              <a:spcBef>
                <a:spcPts val="0"/>
              </a:spcBef>
              <a:spcAft>
                <a:spcPts val="0"/>
              </a:spcAft>
              <a:buNone/>
              <a:defRPr sz="1600"/>
            </a:lvl2pPr>
            <a:lvl3pPr lvl="2" rtl="0">
              <a:spcBef>
                <a:spcPts val="0"/>
              </a:spcBef>
              <a:spcAft>
                <a:spcPts val="0"/>
              </a:spcAft>
              <a:buNone/>
              <a:defRPr sz="1600"/>
            </a:lvl3pPr>
            <a:lvl4pPr lvl="3" rtl="0">
              <a:spcBef>
                <a:spcPts val="0"/>
              </a:spcBef>
              <a:spcAft>
                <a:spcPts val="0"/>
              </a:spcAft>
              <a:buNone/>
              <a:defRPr sz="1600"/>
            </a:lvl4pPr>
            <a:lvl5pPr lvl="4" rtl="0">
              <a:spcBef>
                <a:spcPts val="0"/>
              </a:spcBef>
              <a:spcAft>
                <a:spcPts val="0"/>
              </a:spcAft>
              <a:buNone/>
              <a:defRPr sz="1600"/>
            </a:lvl5pPr>
            <a:lvl6pPr lvl="5" rtl="0">
              <a:spcBef>
                <a:spcPts val="0"/>
              </a:spcBef>
              <a:spcAft>
                <a:spcPts val="0"/>
              </a:spcAft>
              <a:buNone/>
              <a:defRPr sz="1600"/>
            </a:lvl6pPr>
            <a:lvl7pPr lvl="6" rtl="0">
              <a:spcBef>
                <a:spcPts val="0"/>
              </a:spcBef>
              <a:spcAft>
                <a:spcPts val="0"/>
              </a:spcAft>
              <a:buNone/>
              <a:defRPr sz="1600"/>
            </a:lvl7pPr>
            <a:lvl8pPr lvl="7" rtl="0">
              <a:spcBef>
                <a:spcPts val="0"/>
              </a:spcBef>
              <a:spcAft>
                <a:spcPts val="0"/>
              </a:spcAft>
              <a:buNone/>
              <a:defRPr sz="1600"/>
            </a:lvl8pPr>
            <a:lvl9pPr lvl="8" rtl="0">
              <a:spcBef>
                <a:spcPts val="0"/>
              </a:spcBef>
              <a:spcAft>
                <a:spcPts val="0"/>
              </a:spcAft>
              <a:buNone/>
              <a:defRPr sz="1600"/>
            </a:lvl9pPr>
          </a:lstStyle>
          <a:p/>
        </p:txBody>
      </p:sp>
      <p:sp>
        <p:nvSpPr>
          <p:cNvPr id="180" name="Google Shape;180;p20"/>
          <p:cNvSpPr/>
          <p:nvPr/>
        </p:nvSpPr>
        <p:spPr>
          <a:xfrm rot="-3274595">
            <a:off x="7309059" y="-1738491"/>
            <a:ext cx="3443009" cy="3336298"/>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20"/>
          <p:cNvSpPr/>
          <p:nvPr/>
        </p:nvSpPr>
        <p:spPr>
          <a:xfrm rot="-8100000">
            <a:off x="-1568411" y="-1765490"/>
            <a:ext cx="3442903" cy="3336194"/>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20"/>
          <p:cNvSpPr/>
          <p:nvPr/>
        </p:nvSpPr>
        <p:spPr>
          <a:xfrm flipH="1">
            <a:off x="418604" y="519049"/>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0"/>
          <p:cNvSpPr/>
          <p:nvPr/>
        </p:nvSpPr>
        <p:spPr>
          <a:xfrm flipH="1">
            <a:off x="631296" y="1342660"/>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20"/>
          <p:cNvSpPr/>
          <p:nvPr/>
        </p:nvSpPr>
        <p:spPr>
          <a:xfrm flipH="1" rot="-5923212">
            <a:off x="1273825" y="415268"/>
            <a:ext cx="272658" cy="249442"/>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20"/>
          <p:cNvSpPr/>
          <p:nvPr/>
        </p:nvSpPr>
        <p:spPr>
          <a:xfrm flipH="1">
            <a:off x="8582829" y="1000974"/>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20"/>
          <p:cNvSpPr/>
          <p:nvPr/>
        </p:nvSpPr>
        <p:spPr>
          <a:xfrm flipH="1">
            <a:off x="7490458" y="215985"/>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20"/>
          <p:cNvSpPr/>
          <p:nvPr/>
        </p:nvSpPr>
        <p:spPr>
          <a:xfrm flipH="1" rot="-5923212">
            <a:off x="7942025" y="722580"/>
            <a:ext cx="272658" cy="249442"/>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p:nvPr/>
        </p:nvSpPr>
        <p:spPr>
          <a:xfrm rot="7631325">
            <a:off x="-498355" y="607102"/>
            <a:ext cx="5970812" cy="5785754"/>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 name="Google Shape;19;p3"/>
          <p:cNvSpPr txBox="1"/>
          <p:nvPr>
            <p:ph type="title"/>
          </p:nvPr>
        </p:nvSpPr>
        <p:spPr>
          <a:xfrm>
            <a:off x="720000" y="2941425"/>
            <a:ext cx="3852000" cy="841800"/>
          </a:xfrm>
          <a:prstGeom prst="rect">
            <a:avLst/>
          </a:prstGeom>
        </p:spPr>
        <p:txBody>
          <a:bodyPr anchorCtr="0" anchor="ctr" bIns="91425" lIns="91425" spcFirstLastPara="1" rIns="91425" wrap="square" tIns="91425">
            <a:noAutofit/>
          </a:bodyPr>
          <a:lstStyle>
            <a:lvl1pPr lvl="0">
              <a:lnSpc>
                <a:spcPct val="100000"/>
              </a:lnSpc>
              <a:spcBef>
                <a:spcPts val="0"/>
              </a:spcBef>
              <a:spcAft>
                <a:spcPts val="0"/>
              </a:spcAft>
              <a:buSzPts val="4000"/>
              <a:buNone/>
              <a:defRPr sz="40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0" name="Google Shape;20;p3"/>
          <p:cNvSpPr txBox="1"/>
          <p:nvPr>
            <p:ph idx="1" type="subTitle"/>
          </p:nvPr>
        </p:nvSpPr>
        <p:spPr>
          <a:xfrm>
            <a:off x="720000" y="3686175"/>
            <a:ext cx="2523300" cy="7620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None/>
              <a:defRPr/>
            </a:lvl1pPr>
            <a:lvl2pPr lvl="1">
              <a:lnSpc>
                <a:spcPct val="100000"/>
              </a:lnSpc>
              <a:spcBef>
                <a:spcPts val="1600"/>
              </a:spcBef>
              <a:spcAft>
                <a:spcPts val="0"/>
              </a:spcAft>
              <a:buNone/>
              <a:defRPr/>
            </a:lvl2pPr>
            <a:lvl3pPr lvl="2">
              <a:lnSpc>
                <a:spcPct val="100000"/>
              </a:lnSpc>
              <a:spcBef>
                <a:spcPts val="1600"/>
              </a:spcBef>
              <a:spcAft>
                <a:spcPts val="0"/>
              </a:spcAft>
              <a:buNone/>
              <a:defRPr/>
            </a:lvl3pPr>
            <a:lvl4pPr lvl="3">
              <a:lnSpc>
                <a:spcPct val="100000"/>
              </a:lnSpc>
              <a:spcBef>
                <a:spcPts val="1600"/>
              </a:spcBef>
              <a:spcAft>
                <a:spcPts val="0"/>
              </a:spcAft>
              <a:buNone/>
              <a:defRPr/>
            </a:lvl4pPr>
            <a:lvl5pPr lvl="4">
              <a:lnSpc>
                <a:spcPct val="100000"/>
              </a:lnSpc>
              <a:spcBef>
                <a:spcPts val="1600"/>
              </a:spcBef>
              <a:spcAft>
                <a:spcPts val="0"/>
              </a:spcAft>
              <a:buNone/>
              <a:defRPr/>
            </a:lvl5pPr>
            <a:lvl6pPr lvl="5">
              <a:lnSpc>
                <a:spcPct val="100000"/>
              </a:lnSpc>
              <a:spcBef>
                <a:spcPts val="1600"/>
              </a:spcBef>
              <a:spcAft>
                <a:spcPts val="0"/>
              </a:spcAft>
              <a:buNone/>
              <a:defRPr/>
            </a:lvl6pPr>
            <a:lvl7pPr lvl="6">
              <a:lnSpc>
                <a:spcPct val="100000"/>
              </a:lnSpc>
              <a:spcBef>
                <a:spcPts val="1600"/>
              </a:spcBef>
              <a:spcAft>
                <a:spcPts val="0"/>
              </a:spcAft>
              <a:buNone/>
              <a:defRPr/>
            </a:lvl7pPr>
            <a:lvl8pPr lvl="7">
              <a:lnSpc>
                <a:spcPct val="100000"/>
              </a:lnSpc>
              <a:spcBef>
                <a:spcPts val="1600"/>
              </a:spcBef>
              <a:spcAft>
                <a:spcPts val="0"/>
              </a:spcAft>
              <a:buNone/>
              <a:defRPr/>
            </a:lvl8pPr>
            <a:lvl9pPr lvl="8">
              <a:lnSpc>
                <a:spcPct val="100000"/>
              </a:lnSpc>
              <a:spcBef>
                <a:spcPts val="1600"/>
              </a:spcBef>
              <a:spcAft>
                <a:spcPts val="1600"/>
              </a:spcAft>
              <a:buNone/>
              <a:defRPr/>
            </a:lvl9pPr>
          </a:lstStyle>
          <a:p/>
        </p:txBody>
      </p:sp>
      <p:sp>
        <p:nvSpPr>
          <p:cNvPr id="21" name="Google Shape;21;p3"/>
          <p:cNvSpPr txBox="1"/>
          <p:nvPr>
            <p:ph hasCustomPrompt="1" idx="2" type="title"/>
          </p:nvPr>
        </p:nvSpPr>
        <p:spPr>
          <a:xfrm>
            <a:off x="829050" y="1860075"/>
            <a:ext cx="877800" cy="7620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5000"/>
              <a:buNone/>
              <a:defRPr sz="5000"/>
            </a:lvl1pPr>
            <a:lvl2pPr lvl="1" rtl="0">
              <a:lnSpc>
                <a:spcPct val="100000"/>
              </a:lnSpc>
              <a:spcBef>
                <a:spcPts val="0"/>
              </a:spcBef>
              <a:spcAft>
                <a:spcPts val="0"/>
              </a:spcAft>
              <a:buSzPts val="12000"/>
              <a:buNone/>
              <a:defRPr sz="12000"/>
            </a:lvl2pPr>
            <a:lvl3pPr lvl="2" rtl="0">
              <a:lnSpc>
                <a:spcPct val="100000"/>
              </a:lnSpc>
              <a:spcBef>
                <a:spcPts val="0"/>
              </a:spcBef>
              <a:spcAft>
                <a:spcPts val="0"/>
              </a:spcAft>
              <a:buSzPts val="12000"/>
              <a:buNone/>
              <a:defRPr sz="12000"/>
            </a:lvl3pPr>
            <a:lvl4pPr lvl="3" rtl="0">
              <a:lnSpc>
                <a:spcPct val="100000"/>
              </a:lnSpc>
              <a:spcBef>
                <a:spcPts val="0"/>
              </a:spcBef>
              <a:spcAft>
                <a:spcPts val="0"/>
              </a:spcAft>
              <a:buSzPts val="12000"/>
              <a:buNone/>
              <a:defRPr sz="12000"/>
            </a:lvl4pPr>
            <a:lvl5pPr lvl="4" rtl="0">
              <a:lnSpc>
                <a:spcPct val="100000"/>
              </a:lnSpc>
              <a:spcBef>
                <a:spcPts val="0"/>
              </a:spcBef>
              <a:spcAft>
                <a:spcPts val="0"/>
              </a:spcAft>
              <a:buSzPts val="12000"/>
              <a:buNone/>
              <a:defRPr sz="12000"/>
            </a:lvl5pPr>
            <a:lvl6pPr lvl="5" rtl="0">
              <a:lnSpc>
                <a:spcPct val="100000"/>
              </a:lnSpc>
              <a:spcBef>
                <a:spcPts val="0"/>
              </a:spcBef>
              <a:spcAft>
                <a:spcPts val="0"/>
              </a:spcAft>
              <a:buSzPts val="12000"/>
              <a:buNone/>
              <a:defRPr sz="12000"/>
            </a:lvl6pPr>
            <a:lvl7pPr lvl="6" rtl="0">
              <a:lnSpc>
                <a:spcPct val="100000"/>
              </a:lnSpc>
              <a:spcBef>
                <a:spcPts val="0"/>
              </a:spcBef>
              <a:spcAft>
                <a:spcPts val="0"/>
              </a:spcAft>
              <a:buSzPts val="12000"/>
              <a:buNone/>
              <a:defRPr sz="12000"/>
            </a:lvl7pPr>
            <a:lvl8pPr lvl="7" rtl="0">
              <a:lnSpc>
                <a:spcPct val="100000"/>
              </a:lnSpc>
              <a:spcBef>
                <a:spcPts val="0"/>
              </a:spcBef>
              <a:spcAft>
                <a:spcPts val="0"/>
              </a:spcAft>
              <a:buSzPts val="12000"/>
              <a:buNone/>
              <a:defRPr sz="12000"/>
            </a:lvl8pPr>
            <a:lvl9pPr lvl="8" rtl="0">
              <a:lnSpc>
                <a:spcPct val="100000"/>
              </a:lnSpc>
              <a:spcBef>
                <a:spcPts val="0"/>
              </a:spcBef>
              <a:spcAft>
                <a:spcPts val="0"/>
              </a:spcAft>
              <a:buSzPts val="12000"/>
              <a:buNone/>
              <a:defRPr sz="12000"/>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2">
  <p:cSld name="CUSTOM_6">
    <p:spTree>
      <p:nvGrpSpPr>
        <p:cNvPr id="188" name="Shape 188"/>
        <p:cNvGrpSpPr/>
        <p:nvPr/>
      </p:nvGrpSpPr>
      <p:grpSpPr>
        <a:xfrm>
          <a:off x="0" y="0"/>
          <a:ext cx="0" cy="0"/>
          <a:chOff x="0" y="0"/>
          <a:chExt cx="0" cy="0"/>
        </a:xfrm>
      </p:grpSpPr>
      <p:sp>
        <p:nvSpPr>
          <p:cNvPr id="189" name="Google Shape;189;p21"/>
          <p:cNvSpPr/>
          <p:nvPr/>
        </p:nvSpPr>
        <p:spPr>
          <a:xfrm flipH="1" rot="-7631325">
            <a:off x="3671694" y="607102"/>
            <a:ext cx="5970812" cy="5785754"/>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21"/>
          <p:cNvSpPr txBox="1"/>
          <p:nvPr>
            <p:ph type="title"/>
          </p:nvPr>
        </p:nvSpPr>
        <p:spPr>
          <a:xfrm flipH="1">
            <a:off x="4572000" y="2941425"/>
            <a:ext cx="3852000" cy="841800"/>
          </a:xfrm>
          <a:prstGeom prst="rect">
            <a:avLst/>
          </a:prstGeom>
        </p:spPr>
        <p:txBody>
          <a:bodyPr anchorCtr="0" anchor="ctr" bIns="91425" lIns="91425" spcFirstLastPara="1" rIns="91425" wrap="square" tIns="91425">
            <a:noAutofit/>
          </a:bodyPr>
          <a:lstStyle>
            <a:lvl1pPr lvl="0" rtl="0" algn="r">
              <a:lnSpc>
                <a:spcPct val="100000"/>
              </a:lnSpc>
              <a:spcBef>
                <a:spcPts val="0"/>
              </a:spcBef>
              <a:spcAft>
                <a:spcPts val="0"/>
              </a:spcAft>
              <a:buSzPts val="4000"/>
              <a:buNone/>
              <a:defRPr sz="4000"/>
            </a:lvl1pPr>
            <a:lvl2pPr lvl="1" rtl="0" algn="r">
              <a:lnSpc>
                <a:spcPct val="100000"/>
              </a:lnSpc>
              <a:spcBef>
                <a:spcPts val="0"/>
              </a:spcBef>
              <a:spcAft>
                <a:spcPts val="0"/>
              </a:spcAft>
              <a:buSzPts val="3600"/>
              <a:buNone/>
              <a:defRPr sz="3600"/>
            </a:lvl2pPr>
            <a:lvl3pPr lvl="2" rtl="0" algn="r">
              <a:lnSpc>
                <a:spcPct val="100000"/>
              </a:lnSpc>
              <a:spcBef>
                <a:spcPts val="0"/>
              </a:spcBef>
              <a:spcAft>
                <a:spcPts val="0"/>
              </a:spcAft>
              <a:buSzPts val="3600"/>
              <a:buNone/>
              <a:defRPr sz="3600"/>
            </a:lvl3pPr>
            <a:lvl4pPr lvl="3" rtl="0" algn="r">
              <a:lnSpc>
                <a:spcPct val="100000"/>
              </a:lnSpc>
              <a:spcBef>
                <a:spcPts val="0"/>
              </a:spcBef>
              <a:spcAft>
                <a:spcPts val="0"/>
              </a:spcAft>
              <a:buSzPts val="3600"/>
              <a:buNone/>
              <a:defRPr sz="3600"/>
            </a:lvl4pPr>
            <a:lvl5pPr lvl="4" rtl="0" algn="r">
              <a:lnSpc>
                <a:spcPct val="100000"/>
              </a:lnSpc>
              <a:spcBef>
                <a:spcPts val="0"/>
              </a:spcBef>
              <a:spcAft>
                <a:spcPts val="0"/>
              </a:spcAft>
              <a:buSzPts val="3600"/>
              <a:buNone/>
              <a:defRPr sz="3600"/>
            </a:lvl5pPr>
            <a:lvl6pPr lvl="5" rtl="0" algn="r">
              <a:lnSpc>
                <a:spcPct val="100000"/>
              </a:lnSpc>
              <a:spcBef>
                <a:spcPts val="0"/>
              </a:spcBef>
              <a:spcAft>
                <a:spcPts val="0"/>
              </a:spcAft>
              <a:buSzPts val="3600"/>
              <a:buNone/>
              <a:defRPr sz="3600"/>
            </a:lvl6pPr>
            <a:lvl7pPr lvl="6" rtl="0" algn="r">
              <a:lnSpc>
                <a:spcPct val="100000"/>
              </a:lnSpc>
              <a:spcBef>
                <a:spcPts val="0"/>
              </a:spcBef>
              <a:spcAft>
                <a:spcPts val="0"/>
              </a:spcAft>
              <a:buSzPts val="3600"/>
              <a:buNone/>
              <a:defRPr sz="3600"/>
            </a:lvl7pPr>
            <a:lvl8pPr lvl="7" rtl="0" algn="r">
              <a:lnSpc>
                <a:spcPct val="100000"/>
              </a:lnSpc>
              <a:spcBef>
                <a:spcPts val="0"/>
              </a:spcBef>
              <a:spcAft>
                <a:spcPts val="0"/>
              </a:spcAft>
              <a:buSzPts val="3600"/>
              <a:buNone/>
              <a:defRPr sz="3600"/>
            </a:lvl8pPr>
            <a:lvl9pPr lvl="8" rtl="0" algn="r">
              <a:lnSpc>
                <a:spcPct val="100000"/>
              </a:lnSpc>
              <a:spcBef>
                <a:spcPts val="0"/>
              </a:spcBef>
              <a:spcAft>
                <a:spcPts val="0"/>
              </a:spcAft>
              <a:buSzPts val="3600"/>
              <a:buNone/>
              <a:defRPr sz="3600"/>
            </a:lvl9pPr>
          </a:lstStyle>
          <a:p/>
        </p:txBody>
      </p:sp>
      <p:sp>
        <p:nvSpPr>
          <p:cNvPr id="191" name="Google Shape;191;p21"/>
          <p:cNvSpPr txBox="1"/>
          <p:nvPr>
            <p:ph idx="1" type="subTitle"/>
          </p:nvPr>
        </p:nvSpPr>
        <p:spPr>
          <a:xfrm flipH="1">
            <a:off x="5900700" y="3686175"/>
            <a:ext cx="2523300" cy="762000"/>
          </a:xfrm>
          <a:prstGeom prst="rect">
            <a:avLst/>
          </a:prstGeom>
        </p:spPr>
        <p:txBody>
          <a:bodyPr anchorCtr="0" anchor="t" bIns="91425" lIns="91425" spcFirstLastPara="1" rIns="91425" wrap="square" tIns="91425">
            <a:noAutofit/>
          </a:bodyPr>
          <a:lstStyle>
            <a:lvl1pPr lvl="0" rtl="0" algn="r">
              <a:lnSpc>
                <a:spcPct val="100000"/>
              </a:lnSpc>
              <a:spcBef>
                <a:spcPts val="0"/>
              </a:spcBef>
              <a:spcAft>
                <a:spcPts val="0"/>
              </a:spcAft>
              <a:buNone/>
              <a:defRPr/>
            </a:lvl1pPr>
            <a:lvl2pPr lvl="1" rtl="0" algn="r">
              <a:lnSpc>
                <a:spcPct val="100000"/>
              </a:lnSpc>
              <a:spcBef>
                <a:spcPts val="1600"/>
              </a:spcBef>
              <a:spcAft>
                <a:spcPts val="0"/>
              </a:spcAft>
              <a:buNone/>
              <a:defRPr/>
            </a:lvl2pPr>
            <a:lvl3pPr lvl="2" rtl="0" algn="r">
              <a:lnSpc>
                <a:spcPct val="100000"/>
              </a:lnSpc>
              <a:spcBef>
                <a:spcPts val="1600"/>
              </a:spcBef>
              <a:spcAft>
                <a:spcPts val="0"/>
              </a:spcAft>
              <a:buNone/>
              <a:defRPr/>
            </a:lvl3pPr>
            <a:lvl4pPr lvl="3" rtl="0" algn="r">
              <a:lnSpc>
                <a:spcPct val="100000"/>
              </a:lnSpc>
              <a:spcBef>
                <a:spcPts val="1600"/>
              </a:spcBef>
              <a:spcAft>
                <a:spcPts val="0"/>
              </a:spcAft>
              <a:buNone/>
              <a:defRPr/>
            </a:lvl4pPr>
            <a:lvl5pPr lvl="4" rtl="0" algn="r">
              <a:lnSpc>
                <a:spcPct val="100000"/>
              </a:lnSpc>
              <a:spcBef>
                <a:spcPts val="1600"/>
              </a:spcBef>
              <a:spcAft>
                <a:spcPts val="0"/>
              </a:spcAft>
              <a:buNone/>
              <a:defRPr/>
            </a:lvl5pPr>
            <a:lvl6pPr lvl="5" rtl="0" algn="r">
              <a:lnSpc>
                <a:spcPct val="100000"/>
              </a:lnSpc>
              <a:spcBef>
                <a:spcPts val="1600"/>
              </a:spcBef>
              <a:spcAft>
                <a:spcPts val="0"/>
              </a:spcAft>
              <a:buNone/>
              <a:defRPr/>
            </a:lvl6pPr>
            <a:lvl7pPr lvl="6" rtl="0" algn="r">
              <a:lnSpc>
                <a:spcPct val="100000"/>
              </a:lnSpc>
              <a:spcBef>
                <a:spcPts val="1600"/>
              </a:spcBef>
              <a:spcAft>
                <a:spcPts val="0"/>
              </a:spcAft>
              <a:buNone/>
              <a:defRPr/>
            </a:lvl7pPr>
            <a:lvl8pPr lvl="7" rtl="0" algn="r">
              <a:lnSpc>
                <a:spcPct val="100000"/>
              </a:lnSpc>
              <a:spcBef>
                <a:spcPts val="1600"/>
              </a:spcBef>
              <a:spcAft>
                <a:spcPts val="0"/>
              </a:spcAft>
              <a:buNone/>
              <a:defRPr/>
            </a:lvl8pPr>
            <a:lvl9pPr lvl="8" rtl="0" algn="r">
              <a:lnSpc>
                <a:spcPct val="100000"/>
              </a:lnSpc>
              <a:spcBef>
                <a:spcPts val="1600"/>
              </a:spcBef>
              <a:spcAft>
                <a:spcPts val="1600"/>
              </a:spcAft>
              <a:buNone/>
              <a:defRPr/>
            </a:lvl9pPr>
          </a:lstStyle>
          <a:p/>
        </p:txBody>
      </p:sp>
      <p:sp>
        <p:nvSpPr>
          <p:cNvPr id="192" name="Google Shape;192;p21"/>
          <p:cNvSpPr txBox="1"/>
          <p:nvPr>
            <p:ph hasCustomPrompt="1" idx="2" type="title"/>
          </p:nvPr>
        </p:nvSpPr>
        <p:spPr>
          <a:xfrm flipH="1">
            <a:off x="7437300" y="1860075"/>
            <a:ext cx="877800" cy="7620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SzPts val="5000"/>
              <a:buNone/>
              <a:defRPr sz="5000"/>
            </a:lvl1pPr>
            <a:lvl2pPr lvl="1" rtl="0">
              <a:lnSpc>
                <a:spcPct val="100000"/>
              </a:lnSpc>
              <a:spcBef>
                <a:spcPts val="0"/>
              </a:spcBef>
              <a:spcAft>
                <a:spcPts val="0"/>
              </a:spcAft>
              <a:buSzPts val="12000"/>
              <a:buNone/>
              <a:defRPr sz="12000"/>
            </a:lvl2pPr>
            <a:lvl3pPr lvl="2" rtl="0">
              <a:lnSpc>
                <a:spcPct val="100000"/>
              </a:lnSpc>
              <a:spcBef>
                <a:spcPts val="0"/>
              </a:spcBef>
              <a:spcAft>
                <a:spcPts val="0"/>
              </a:spcAft>
              <a:buSzPts val="12000"/>
              <a:buNone/>
              <a:defRPr sz="12000"/>
            </a:lvl3pPr>
            <a:lvl4pPr lvl="3" rtl="0">
              <a:lnSpc>
                <a:spcPct val="100000"/>
              </a:lnSpc>
              <a:spcBef>
                <a:spcPts val="0"/>
              </a:spcBef>
              <a:spcAft>
                <a:spcPts val="0"/>
              </a:spcAft>
              <a:buSzPts val="12000"/>
              <a:buNone/>
              <a:defRPr sz="12000"/>
            </a:lvl4pPr>
            <a:lvl5pPr lvl="4" rtl="0">
              <a:lnSpc>
                <a:spcPct val="100000"/>
              </a:lnSpc>
              <a:spcBef>
                <a:spcPts val="0"/>
              </a:spcBef>
              <a:spcAft>
                <a:spcPts val="0"/>
              </a:spcAft>
              <a:buSzPts val="12000"/>
              <a:buNone/>
              <a:defRPr sz="12000"/>
            </a:lvl5pPr>
            <a:lvl6pPr lvl="5" rtl="0">
              <a:lnSpc>
                <a:spcPct val="100000"/>
              </a:lnSpc>
              <a:spcBef>
                <a:spcPts val="0"/>
              </a:spcBef>
              <a:spcAft>
                <a:spcPts val="0"/>
              </a:spcAft>
              <a:buSzPts val="12000"/>
              <a:buNone/>
              <a:defRPr sz="12000"/>
            </a:lvl6pPr>
            <a:lvl7pPr lvl="6" rtl="0">
              <a:lnSpc>
                <a:spcPct val="100000"/>
              </a:lnSpc>
              <a:spcBef>
                <a:spcPts val="0"/>
              </a:spcBef>
              <a:spcAft>
                <a:spcPts val="0"/>
              </a:spcAft>
              <a:buSzPts val="12000"/>
              <a:buNone/>
              <a:defRPr sz="12000"/>
            </a:lvl7pPr>
            <a:lvl8pPr lvl="7" rtl="0">
              <a:lnSpc>
                <a:spcPct val="100000"/>
              </a:lnSpc>
              <a:spcBef>
                <a:spcPts val="0"/>
              </a:spcBef>
              <a:spcAft>
                <a:spcPts val="0"/>
              </a:spcAft>
              <a:buSzPts val="12000"/>
              <a:buNone/>
              <a:defRPr sz="12000"/>
            </a:lvl8pPr>
            <a:lvl9pPr lvl="8" rtl="0">
              <a:lnSpc>
                <a:spcPct val="100000"/>
              </a:lnSpc>
              <a:spcBef>
                <a:spcPts val="0"/>
              </a:spcBef>
              <a:spcAft>
                <a:spcPts val="0"/>
              </a:spcAft>
              <a:buSzPts val="12000"/>
              <a:buNone/>
              <a:defRPr sz="12000"/>
            </a:lvl9pPr>
          </a:lstStyle>
          <a:p>
            <a:r>
              <a:t>xx%</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1">
  <p:cSld name="CUSTOM_10">
    <p:spTree>
      <p:nvGrpSpPr>
        <p:cNvPr id="193" name="Shape 193"/>
        <p:cNvGrpSpPr/>
        <p:nvPr/>
      </p:nvGrpSpPr>
      <p:grpSpPr>
        <a:xfrm>
          <a:off x="0" y="0"/>
          <a:ext cx="0" cy="0"/>
          <a:chOff x="0" y="0"/>
          <a:chExt cx="0" cy="0"/>
        </a:xfrm>
      </p:grpSpPr>
      <p:sp>
        <p:nvSpPr>
          <p:cNvPr id="194" name="Google Shape;194;p22"/>
          <p:cNvSpPr/>
          <p:nvPr/>
        </p:nvSpPr>
        <p:spPr>
          <a:xfrm flipH="1" rot="-2311645">
            <a:off x="-3255849" y="751767"/>
            <a:ext cx="7951705" cy="7705252"/>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5" name="Google Shape;195;p22"/>
          <p:cNvSpPr/>
          <p:nvPr/>
        </p:nvSpPr>
        <p:spPr>
          <a:xfrm flipH="1" rot="-2891159">
            <a:off x="772567" y="831303"/>
            <a:ext cx="301686" cy="275998"/>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2"/>
          <p:cNvSpPr txBox="1"/>
          <p:nvPr>
            <p:ph idx="1" type="subTitle"/>
          </p:nvPr>
        </p:nvSpPr>
        <p:spPr>
          <a:xfrm>
            <a:off x="4751600" y="2237525"/>
            <a:ext cx="3665700" cy="1827000"/>
          </a:xfrm>
          <a:prstGeom prst="rect">
            <a:avLst/>
          </a:prstGeom>
        </p:spPr>
        <p:txBody>
          <a:bodyPr anchorCtr="0" anchor="t" bIns="91425" lIns="91425" spcFirstLastPara="1" rIns="91425" wrap="square" tIns="91425">
            <a:noAutofit/>
          </a:bodyPr>
          <a:lstStyle>
            <a:lvl1pPr lvl="0" rtl="0" algn="r">
              <a:lnSpc>
                <a:spcPct val="100000"/>
              </a:lnSpc>
              <a:spcBef>
                <a:spcPts val="0"/>
              </a:spcBef>
              <a:spcAft>
                <a:spcPts val="0"/>
              </a:spcAft>
              <a:buNone/>
              <a:defRPr sz="2000"/>
            </a:lvl1pPr>
            <a:lvl2pPr lvl="1" rtl="0" algn="r">
              <a:spcBef>
                <a:spcPts val="1600"/>
              </a:spcBef>
              <a:spcAft>
                <a:spcPts val="0"/>
              </a:spcAft>
              <a:buNone/>
              <a:defRPr/>
            </a:lvl2pPr>
            <a:lvl3pPr lvl="2" rtl="0" algn="r">
              <a:spcBef>
                <a:spcPts val="1600"/>
              </a:spcBef>
              <a:spcAft>
                <a:spcPts val="0"/>
              </a:spcAft>
              <a:buNone/>
              <a:defRPr/>
            </a:lvl3pPr>
            <a:lvl4pPr lvl="3" rtl="0" algn="r">
              <a:spcBef>
                <a:spcPts val="1600"/>
              </a:spcBef>
              <a:spcAft>
                <a:spcPts val="0"/>
              </a:spcAft>
              <a:buNone/>
              <a:defRPr/>
            </a:lvl4pPr>
            <a:lvl5pPr lvl="4" rtl="0" algn="r">
              <a:spcBef>
                <a:spcPts val="1600"/>
              </a:spcBef>
              <a:spcAft>
                <a:spcPts val="0"/>
              </a:spcAft>
              <a:buNone/>
              <a:defRPr/>
            </a:lvl5pPr>
            <a:lvl6pPr lvl="5" rtl="0" algn="r">
              <a:spcBef>
                <a:spcPts val="1600"/>
              </a:spcBef>
              <a:spcAft>
                <a:spcPts val="0"/>
              </a:spcAft>
              <a:buNone/>
              <a:defRPr/>
            </a:lvl6pPr>
            <a:lvl7pPr lvl="6" rtl="0" algn="r">
              <a:spcBef>
                <a:spcPts val="1600"/>
              </a:spcBef>
              <a:spcAft>
                <a:spcPts val="0"/>
              </a:spcAft>
              <a:buNone/>
              <a:defRPr/>
            </a:lvl7pPr>
            <a:lvl8pPr lvl="7" rtl="0" algn="r">
              <a:spcBef>
                <a:spcPts val="1600"/>
              </a:spcBef>
              <a:spcAft>
                <a:spcPts val="0"/>
              </a:spcAft>
              <a:buNone/>
              <a:defRPr/>
            </a:lvl8pPr>
            <a:lvl9pPr lvl="8" rtl="0" algn="r">
              <a:spcBef>
                <a:spcPts val="1600"/>
              </a:spcBef>
              <a:spcAft>
                <a:spcPts val="1600"/>
              </a:spcAft>
              <a:buNone/>
              <a:defRPr/>
            </a:lvl9pPr>
          </a:lstStyle>
          <a:p/>
        </p:txBody>
      </p:sp>
      <p:sp>
        <p:nvSpPr>
          <p:cNvPr id="197" name="Google Shape;197;p22"/>
          <p:cNvSpPr txBox="1"/>
          <p:nvPr>
            <p:ph type="title"/>
          </p:nvPr>
        </p:nvSpPr>
        <p:spPr>
          <a:xfrm>
            <a:off x="4565300" y="463800"/>
            <a:ext cx="3852000" cy="1011000"/>
          </a:xfrm>
          <a:prstGeom prst="rect">
            <a:avLst/>
          </a:prstGeom>
        </p:spPr>
        <p:txBody>
          <a:bodyPr anchorCtr="0" anchor="t" bIns="91425" lIns="91425" spcFirstLastPara="1" rIns="91425" wrap="square" tIns="91425">
            <a:noAutofit/>
          </a:bodyPr>
          <a:lstStyle>
            <a:lvl1pPr lvl="0" rtl="0" algn="r">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r">
              <a:spcBef>
                <a:spcPts val="0"/>
              </a:spcBef>
              <a:spcAft>
                <a:spcPts val="0"/>
              </a:spcAft>
              <a:buClr>
                <a:schemeClr val="dk1"/>
              </a:buClr>
              <a:buSzPts val="3400"/>
              <a:buNone/>
              <a:defRPr sz="3400">
                <a:solidFill>
                  <a:schemeClr val="dk1"/>
                </a:solidFill>
              </a:defRPr>
            </a:lvl2pPr>
            <a:lvl3pPr lvl="2" rtl="0" algn="r">
              <a:spcBef>
                <a:spcPts val="0"/>
              </a:spcBef>
              <a:spcAft>
                <a:spcPts val="0"/>
              </a:spcAft>
              <a:buClr>
                <a:schemeClr val="dk1"/>
              </a:buClr>
              <a:buSzPts val="3400"/>
              <a:buNone/>
              <a:defRPr sz="3400">
                <a:solidFill>
                  <a:schemeClr val="dk1"/>
                </a:solidFill>
              </a:defRPr>
            </a:lvl3pPr>
            <a:lvl4pPr lvl="3" rtl="0" algn="r">
              <a:spcBef>
                <a:spcPts val="0"/>
              </a:spcBef>
              <a:spcAft>
                <a:spcPts val="0"/>
              </a:spcAft>
              <a:buClr>
                <a:schemeClr val="dk1"/>
              </a:buClr>
              <a:buSzPts val="3400"/>
              <a:buNone/>
              <a:defRPr sz="3400">
                <a:solidFill>
                  <a:schemeClr val="dk1"/>
                </a:solidFill>
              </a:defRPr>
            </a:lvl4pPr>
            <a:lvl5pPr lvl="4" rtl="0" algn="r">
              <a:spcBef>
                <a:spcPts val="0"/>
              </a:spcBef>
              <a:spcAft>
                <a:spcPts val="0"/>
              </a:spcAft>
              <a:buClr>
                <a:schemeClr val="dk1"/>
              </a:buClr>
              <a:buSzPts val="3400"/>
              <a:buNone/>
              <a:defRPr sz="3400">
                <a:solidFill>
                  <a:schemeClr val="dk1"/>
                </a:solidFill>
              </a:defRPr>
            </a:lvl5pPr>
            <a:lvl6pPr lvl="5" rtl="0" algn="r">
              <a:spcBef>
                <a:spcPts val="0"/>
              </a:spcBef>
              <a:spcAft>
                <a:spcPts val="0"/>
              </a:spcAft>
              <a:buClr>
                <a:schemeClr val="dk1"/>
              </a:buClr>
              <a:buSzPts val="3400"/>
              <a:buNone/>
              <a:defRPr sz="3400">
                <a:solidFill>
                  <a:schemeClr val="dk1"/>
                </a:solidFill>
              </a:defRPr>
            </a:lvl6pPr>
            <a:lvl7pPr lvl="6" rtl="0" algn="r">
              <a:spcBef>
                <a:spcPts val="0"/>
              </a:spcBef>
              <a:spcAft>
                <a:spcPts val="0"/>
              </a:spcAft>
              <a:buClr>
                <a:schemeClr val="dk1"/>
              </a:buClr>
              <a:buSzPts val="3400"/>
              <a:buNone/>
              <a:defRPr sz="3400">
                <a:solidFill>
                  <a:schemeClr val="dk1"/>
                </a:solidFill>
              </a:defRPr>
            </a:lvl7pPr>
            <a:lvl8pPr lvl="7" rtl="0" algn="r">
              <a:spcBef>
                <a:spcPts val="0"/>
              </a:spcBef>
              <a:spcAft>
                <a:spcPts val="0"/>
              </a:spcAft>
              <a:buClr>
                <a:schemeClr val="dk1"/>
              </a:buClr>
              <a:buSzPts val="3400"/>
              <a:buNone/>
              <a:defRPr sz="3400">
                <a:solidFill>
                  <a:schemeClr val="dk1"/>
                </a:solidFill>
              </a:defRPr>
            </a:lvl8pPr>
            <a:lvl9pPr lvl="8" rtl="0" algn="r">
              <a:spcBef>
                <a:spcPts val="0"/>
              </a:spcBef>
              <a:spcAft>
                <a:spcPts val="0"/>
              </a:spcAft>
              <a:buClr>
                <a:schemeClr val="dk1"/>
              </a:buClr>
              <a:buSzPts val="3400"/>
              <a:buNone/>
              <a:defRPr sz="3400">
                <a:solidFill>
                  <a:schemeClr val="dk1"/>
                </a:solidFill>
              </a:defRPr>
            </a:lvl9pPr>
          </a:lstStyle>
          <a:p/>
        </p:txBody>
      </p:sp>
      <p:sp>
        <p:nvSpPr>
          <p:cNvPr id="198" name="Google Shape;198;p22"/>
          <p:cNvSpPr/>
          <p:nvPr/>
        </p:nvSpPr>
        <p:spPr>
          <a:xfrm flipH="1" rot="-2891159">
            <a:off x="4481493" y="3926957"/>
            <a:ext cx="177407"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2">
  <p:cSld name="CUSTOM_13">
    <p:spTree>
      <p:nvGrpSpPr>
        <p:cNvPr id="199" name="Shape 199"/>
        <p:cNvGrpSpPr/>
        <p:nvPr/>
      </p:nvGrpSpPr>
      <p:grpSpPr>
        <a:xfrm>
          <a:off x="0" y="0"/>
          <a:ext cx="0" cy="0"/>
          <a:chOff x="0" y="0"/>
          <a:chExt cx="0" cy="0"/>
        </a:xfrm>
      </p:grpSpPr>
      <p:sp>
        <p:nvSpPr>
          <p:cNvPr id="200" name="Google Shape;200;p23"/>
          <p:cNvSpPr/>
          <p:nvPr/>
        </p:nvSpPr>
        <p:spPr>
          <a:xfrm flipH="1" rot="10800000">
            <a:off x="5027022" y="-1632434"/>
            <a:ext cx="7951739" cy="770528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23"/>
          <p:cNvSpPr/>
          <p:nvPr/>
        </p:nvSpPr>
        <p:spPr>
          <a:xfrm flipH="1" rot="-3814398">
            <a:off x="-1681140" y="3636625"/>
            <a:ext cx="4802287" cy="4653446"/>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23"/>
          <p:cNvSpPr/>
          <p:nvPr/>
        </p:nvSpPr>
        <p:spPr>
          <a:xfrm flipH="1">
            <a:off x="1139454" y="4466399"/>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23"/>
          <p:cNvSpPr/>
          <p:nvPr/>
        </p:nvSpPr>
        <p:spPr>
          <a:xfrm flipH="1">
            <a:off x="2016458" y="4604410"/>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23"/>
          <p:cNvSpPr/>
          <p:nvPr/>
        </p:nvSpPr>
        <p:spPr>
          <a:xfrm flipH="1" rot="-5923212">
            <a:off x="372925" y="4095055"/>
            <a:ext cx="272658" cy="249442"/>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23"/>
          <p:cNvSpPr txBox="1"/>
          <p:nvPr>
            <p:ph idx="1" type="subTitle"/>
          </p:nvPr>
        </p:nvSpPr>
        <p:spPr>
          <a:xfrm>
            <a:off x="720000" y="2237525"/>
            <a:ext cx="3556500" cy="14679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None/>
              <a:defRPr sz="2000"/>
            </a:lvl1pPr>
            <a:lvl2pPr lvl="1" rtl="0">
              <a:spcBef>
                <a:spcPts val="160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
        <p:nvSpPr>
          <p:cNvPr id="206" name="Google Shape;206;p23"/>
          <p:cNvSpPr txBox="1"/>
          <p:nvPr>
            <p:ph type="title"/>
          </p:nvPr>
        </p:nvSpPr>
        <p:spPr>
          <a:xfrm>
            <a:off x="720000" y="463800"/>
            <a:ext cx="3852000" cy="1011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3">
  <p:cSld name="CUSTOM_17">
    <p:spTree>
      <p:nvGrpSpPr>
        <p:cNvPr id="207" name="Shape 207"/>
        <p:cNvGrpSpPr/>
        <p:nvPr/>
      </p:nvGrpSpPr>
      <p:grpSpPr>
        <a:xfrm>
          <a:off x="0" y="0"/>
          <a:ext cx="0" cy="0"/>
          <a:chOff x="0" y="0"/>
          <a:chExt cx="0" cy="0"/>
        </a:xfrm>
      </p:grpSpPr>
      <p:sp>
        <p:nvSpPr>
          <p:cNvPr id="208" name="Google Shape;208;p24"/>
          <p:cNvSpPr/>
          <p:nvPr/>
        </p:nvSpPr>
        <p:spPr>
          <a:xfrm flipH="1" rot="-8100000">
            <a:off x="4838488" y="-82135"/>
            <a:ext cx="7951951" cy="7705490"/>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24"/>
          <p:cNvSpPr/>
          <p:nvPr/>
        </p:nvSpPr>
        <p:spPr>
          <a:xfrm flipH="1">
            <a:off x="8273154" y="4373449"/>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24"/>
          <p:cNvSpPr/>
          <p:nvPr/>
        </p:nvSpPr>
        <p:spPr>
          <a:xfrm flipH="1">
            <a:off x="7903708" y="979860"/>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24"/>
          <p:cNvSpPr/>
          <p:nvPr/>
        </p:nvSpPr>
        <p:spPr>
          <a:xfrm flipH="1" rot="-5923212">
            <a:off x="5045025" y="3843655"/>
            <a:ext cx="272658" cy="249442"/>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4"/>
          <p:cNvSpPr txBox="1"/>
          <p:nvPr>
            <p:ph idx="1" type="subTitle"/>
          </p:nvPr>
        </p:nvSpPr>
        <p:spPr>
          <a:xfrm>
            <a:off x="720000" y="2237525"/>
            <a:ext cx="3556500" cy="14679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None/>
              <a:defRPr sz="2000"/>
            </a:lvl1pPr>
            <a:lvl2pPr lvl="1" rtl="0">
              <a:spcBef>
                <a:spcPts val="1600"/>
              </a:spcBef>
              <a:spcAft>
                <a:spcPts val="0"/>
              </a:spcAft>
              <a:buNone/>
              <a:defRPr/>
            </a:lvl2pPr>
            <a:lvl3pPr lvl="2" rtl="0">
              <a:spcBef>
                <a:spcPts val="1600"/>
              </a:spcBef>
              <a:spcAft>
                <a:spcPts val="0"/>
              </a:spcAft>
              <a:buNone/>
              <a:defRPr/>
            </a:lvl3pPr>
            <a:lvl4pPr lvl="3" rtl="0">
              <a:spcBef>
                <a:spcPts val="1600"/>
              </a:spcBef>
              <a:spcAft>
                <a:spcPts val="0"/>
              </a:spcAft>
              <a:buNone/>
              <a:defRPr/>
            </a:lvl4pPr>
            <a:lvl5pPr lvl="4" rtl="0">
              <a:spcBef>
                <a:spcPts val="1600"/>
              </a:spcBef>
              <a:spcAft>
                <a:spcPts val="0"/>
              </a:spcAft>
              <a:buNone/>
              <a:defRPr/>
            </a:lvl5pPr>
            <a:lvl6pPr lvl="5" rtl="0">
              <a:spcBef>
                <a:spcPts val="1600"/>
              </a:spcBef>
              <a:spcAft>
                <a:spcPts val="0"/>
              </a:spcAft>
              <a:buNone/>
              <a:defRPr/>
            </a:lvl6pPr>
            <a:lvl7pPr lvl="6" rtl="0">
              <a:spcBef>
                <a:spcPts val="1600"/>
              </a:spcBef>
              <a:spcAft>
                <a:spcPts val="0"/>
              </a:spcAft>
              <a:buNone/>
              <a:defRPr/>
            </a:lvl7pPr>
            <a:lvl8pPr lvl="7" rtl="0">
              <a:spcBef>
                <a:spcPts val="1600"/>
              </a:spcBef>
              <a:spcAft>
                <a:spcPts val="0"/>
              </a:spcAft>
              <a:buNone/>
              <a:defRPr/>
            </a:lvl8pPr>
            <a:lvl9pPr lvl="8" rtl="0">
              <a:spcBef>
                <a:spcPts val="1600"/>
              </a:spcBef>
              <a:spcAft>
                <a:spcPts val="1600"/>
              </a:spcAft>
              <a:buNone/>
              <a:defRPr/>
            </a:lvl9pPr>
          </a:lstStyle>
          <a:p/>
        </p:txBody>
      </p:sp>
      <p:sp>
        <p:nvSpPr>
          <p:cNvPr id="213" name="Google Shape;213;p24"/>
          <p:cNvSpPr txBox="1"/>
          <p:nvPr>
            <p:ph type="title"/>
          </p:nvPr>
        </p:nvSpPr>
        <p:spPr>
          <a:xfrm>
            <a:off x="720000" y="463800"/>
            <a:ext cx="3852000" cy="10110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s">
  <p:cSld name="CUSTOM_12">
    <p:spTree>
      <p:nvGrpSpPr>
        <p:cNvPr id="214" name="Shape 214"/>
        <p:cNvGrpSpPr/>
        <p:nvPr/>
      </p:nvGrpSpPr>
      <p:grpSpPr>
        <a:xfrm>
          <a:off x="0" y="0"/>
          <a:ext cx="0" cy="0"/>
          <a:chOff x="0" y="0"/>
          <a:chExt cx="0" cy="0"/>
        </a:xfrm>
      </p:grpSpPr>
      <p:sp>
        <p:nvSpPr>
          <p:cNvPr id="215" name="Google Shape;215;p25"/>
          <p:cNvSpPr/>
          <p:nvPr/>
        </p:nvSpPr>
        <p:spPr>
          <a:xfrm flipH="1" rot="-8700054">
            <a:off x="4789364" y="-701522"/>
            <a:ext cx="7951560" cy="7705111"/>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25"/>
          <p:cNvSpPr txBox="1"/>
          <p:nvPr>
            <p:ph idx="1" type="subTitle"/>
          </p:nvPr>
        </p:nvSpPr>
        <p:spPr>
          <a:xfrm>
            <a:off x="720000" y="1987974"/>
            <a:ext cx="3665700" cy="9504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None/>
              <a:defRPr/>
            </a:lvl1pPr>
            <a:lvl2pPr lvl="1" rtl="0" algn="r">
              <a:spcBef>
                <a:spcPts val="0"/>
              </a:spcBef>
              <a:spcAft>
                <a:spcPts val="0"/>
              </a:spcAft>
              <a:buNone/>
              <a:defRPr/>
            </a:lvl2pPr>
            <a:lvl3pPr lvl="2" rtl="0" algn="r">
              <a:spcBef>
                <a:spcPts val="0"/>
              </a:spcBef>
              <a:spcAft>
                <a:spcPts val="0"/>
              </a:spcAft>
              <a:buNone/>
              <a:defRPr/>
            </a:lvl3pPr>
            <a:lvl4pPr lvl="3" rtl="0" algn="r">
              <a:spcBef>
                <a:spcPts val="0"/>
              </a:spcBef>
              <a:spcAft>
                <a:spcPts val="0"/>
              </a:spcAft>
              <a:buNone/>
              <a:defRPr/>
            </a:lvl4pPr>
            <a:lvl5pPr lvl="4" rtl="0" algn="r">
              <a:spcBef>
                <a:spcPts val="0"/>
              </a:spcBef>
              <a:spcAft>
                <a:spcPts val="0"/>
              </a:spcAft>
              <a:buNone/>
              <a:defRPr/>
            </a:lvl5pPr>
            <a:lvl6pPr lvl="5" rtl="0" algn="r">
              <a:spcBef>
                <a:spcPts val="0"/>
              </a:spcBef>
              <a:spcAft>
                <a:spcPts val="0"/>
              </a:spcAft>
              <a:buNone/>
              <a:defRPr/>
            </a:lvl6pPr>
            <a:lvl7pPr lvl="6" rtl="0" algn="r">
              <a:spcBef>
                <a:spcPts val="0"/>
              </a:spcBef>
              <a:spcAft>
                <a:spcPts val="0"/>
              </a:spcAft>
              <a:buNone/>
              <a:defRPr/>
            </a:lvl7pPr>
            <a:lvl8pPr lvl="7" rtl="0" algn="r">
              <a:spcBef>
                <a:spcPts val="0"/>
              </a:spcBef>
              <a:spcAft>
                <a:spcPts val="0"/>
              </a:spcAft>
              <a:buNone/>
              <a:defRPr/>
            </a:lvl8pPr>
            <a:lvl9pPr lvl="8" rtl="0" algn="r">
              <a:spcBef>
                <a:spcPts val="0"/>
              </a:spcBef>
              <a:spcAft>
                <a:spcPts val="0"/>
              </a:spcAft>
              <a:buNone/>
              <a:defRPr/>
            </a:lvl9pPr>
          </a:lstStyle>
          <a:p/>
        </p:txBody>
      </p:sp>
      <p:sp>
        <p:nvSpPr>
          <p:cNvPr id="217" name="Google Shape;217;p25"/>
          <p:cNvSpPr txBox="1"/>
          <p:nvPr>
            <p:ph type="title"/>
          </p:nvPr>
        </p:nvSpPr>
        <p:spPr>
          <a:xfrm>
            <a:off x="720000" y="924174"/>
            <a:ext cx="3654600" cy="1098300"/>
          </a:xfrm>
          <a:prstGeom prst="rect">
            <a:avLst/>
          </a:prstGeom>
        </p:spPr>
        <p:txBody>
          <a:bodyPr anchorCtr="0" anchor="ctr" bIns="91425" lIns="91425" spcFirstLastPara="1" rIns="91425" wrap="square" tIns="91425">
            <a:noAutofit/>
          </a:bodyPr>
          <a:lstStyle>
            <a:lvl1pPr lvl="0" rtl="0">
              <a:spcBef>
                <a:spcPts val="0"/>
              </a:spcBef>
              <a:spcAft>
                <a:spcPts val="0"/>
              </a:spcAft>
              <a:buSzPts val="6000"/>
              <a:buNone/>
              <a:defRPr sz="6000"/>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p:txBody>
      </p:sp>
      <p:sp>
        <p:nvSpPr>
          <p:cNvPr id="218" name="Google Shape;218;p25"/>
          <p:cNvSpPr txBox="1"/>
          <p:nvPr/>
        </p:nvSpPr>
        <p:spPr>
          <a:xfrm>
            <a:off x="720000" y="3530950"/>
            <a:ext cx="3852000" cy="8172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300"/>
              </a:spcBef>
              <a:spcAft>
                <a:spcPts val="0"/>
              </a:spcAft>
              <a:buNone/>
            </a:pPr>
            <a:r>
              <a:rPr lang="en">
                <a:solidFill>
                  <a:schemeClr val="dk1"/>
                </a:solidFill>
                <a:latin typeface="Barlow"/>
                <a:ea typeface="Barlow"/>
                <a:cs typeface="Barlow"/>
                <a:sym typeface="Barlow"/>
              </a:rPr>
              <a:t>CREDITS: This presentation template was created by </a:t>
            </a:r>
            <a:r>
              <a:rPr b="1" lang="en">
                <a:solidFill>
                  <a:schemeClr val="dk1"/>
                </a:solidFill>
                <a:uFill>
                  <a:noFill/>
                </a:uFill>
                <a:latin typeface="Barlow"/>
                <a:ea typeface="Barlow"/>
                <a:cs typeface="Barlow"/>
                <a:sym typeface="Barlow"/>
                <a:hlinkClick r:id="rId2">
                  <a:extLst>
                    <a:ext uri="{A12FA001-AC4F-418D-AE19-62706E023703}">
                      <ahyp:hlinkClr val="tx"/>
                    </a:ext>
                  </a:extLst>
                </a:hlinkClick>
              </a:rPr>
              <a:t>Slidesgo</a:t>
            </a:r>
            <a:r>
              <a:rPr lang="en">
                <a:solidFill>
                  <a:schemeClr val="dk1"/>
                </a:solidFill>
                <a:latin typeface="Barlow"/>
                <a:ea typeface="Barlow"/>
                <a:cs typeface="Barlow"/>
                <a:sym typeface="Barlow"/>
              </a:rPr>
              <a:t>, including icons by </a:t>
            </a:r>
            <a:r>
              <a:rPr b="1" lang="en">
                <a:solidFill>
                  <a:schemeClr val="dk1"/>
                </a:solidFill>
                <a:uFill>
                  <a:noFill/>
                </a:uFill>
                <a:latin typeface="Barlow"/>
                <a:ea typeface="Barlow"/>
                <a:cs typeface="Barlow"/>
                <a:sym typeface="Barlow"/>
                <a:hlinkClick r:id="rId3">
                  <a:extLst>
                    <a:ext uri="{A12FA001-AC4F-418D-AE19-62706E023703}">
                      <ahyp:hlinkClr val="tx"/>
                    </a:ext>
                  </a:extLst>
                </a:hlinkClick>
              </a:rPr>
              <a:t>Flaticon</a:t>
            </a:r>
            <a:r>
              <a:rPr lang="en">
                <a:solidFill>
                  <a:schemeClr val="dk1"/>
                </a:solidFill>
                <a:latin typeface="Barlow"/>
                <a:ea typeface="Barlow"/>
                <a:cs typeface="Barlow"/>
                <a:sym typeface="Barlow"/>
              </a:rPr>
              <a:t>, and infographics &amp; images by </a:t>
            </a:r>
            <a:r>
              <a:rPr b="1" lang="en">
                <a:solidFill>
                  <a:schemeClr val="dk1"/>
                </a:solidFill>
                <a:uFill>
                  <a:noFill/>
                </a:uFill>
                <a:latin typeface="Barlow"/>
                <a:ea typeface="Barlow"/>
                <a:cs typeface="Barlow"/>
                <a:sym typeface="Barlow"/>
                <a:hlinkClick r:id="rId4">
                  <a:extLst>
                    <a:ext uri="{A12FA001-AC4F-418D-AE19-62706E023703}">
                      <ahyp:hlinkClr val="tx"/>
                    </a:ext>
                  </a:extLst>
                </a:hlinkClick>
              </a:rPr>
              <a:t>Freepik</a:t>
            </a:r>
            <a:endParaRPr b="1">
              <a:solidFill>
                <a:schemeClr val="dk1"/>
              </a:solidFill>
              <a:latin typeface="Barlow"/>
              <a:ea typeface="Barlow"/>
              <a:cs typeface="Barlow"/>
              <a:sym typeface="Barlow"/>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CUSTOM_16">
    <p:spTree>
      <p:nvGrpSpPr>
        <p:cNvPr id="219" name="Shape 219"/>
        <p:cNvGrpSpPr/>
        <p:nvPr/>
      </p:nvGrpSpPr>
      <p:grpSpPr>
        <a:xfrm>
          <a:off x="0" y="0"/>
          <a:ext cx="0" cy="0"/>
          <a:chOff x="0" y="0"/>
          <a:chExt cx="0" cy="0"/>
        </a:xfrm>
      </p:grpSpPr>
      <p:sp>
        <p:nvSpPr>
          <p:cNvPr id="220" name="Google Shape;220;p26"/>
          <p:cNvSpPr txBox="1"/>
          <p:nvPr>
            <p:ph type="title"/>
          </p:nvPr>
        </p:nvSpPr>
        <p:spPr>
          <a:xfrm>
            <a:off x="4018200" y="3937975"/>
            <a:ext cx="4405800" cy="402300"/>
          </a:xfrm>
          <a:prstGeom prst="rect">
            <a:avLst/>
          </a:prstGeom>
        </p:spPr>
        <p:txBody>
          <a:bodyPr anchorCtr="0" anchor="ctr" bIns="91425" lIns="91425" spcFirstLastPara="1" rIns="91425" wrap="square" tIns="91425">
            <a:noAutofit/>
          </a:bodyPr>
          <a:lstStyle>
            <a:lvl1pPr lvl="0" rtl="0">
              <a:spcBef>
                <a:spcPts val="0"/>
              </a:spcBef>
              <a:spcAft>
                <a:spcPts val="0"/>
              </a:spcAft>
              <a:buNone/>
              <a:defRPr sz="1800">
                <a:latin typeface="Barlow"/>
                <a:ea typeface="Barlow"/>
                <a:cs typeface="Barlow"/>
                <a:sym typeface="Barlow"/>
              </a:defRPr>
            </a:lvl1pPr>
            <a:lvl2pPr lvl="1" rtl="0">
              <a:spcBef>
                <a:spcPts val="0"/>
              </a:spcBef>
              <a:spcAft>
                <a:spcPts val="0"/>
              </a:spcAft>
              <a:buNone/>
              <a:defRPr>
                <a:latin typeface="Molengo"/>
                <a:ea typeface="Molengo"/>
                <a:cs typeface="Molengo"/>
                <a:sym typeface="Molengo"/>
              </a:defRPr>
            </a:lvl2pPr>
            <a:lvl3pPr lvl="2" rtl="0">
              <a:spcBef>
                <a:spcPts val="0"/>
              </a:spcBef>
              <a:spcAft>
                <a:spcPts val="0"/>
              </a:spcAft>
              <a:buNone/>
              <a:defRPr>
                <a:latin typeface="Molengo"/>
                <a:ea typeface="Molengo"/>
                <a:cs typeface="Molengo"/>
                <a:sym typeface="Molengo"/>
              </a:defRPr>
            </a:lvl3pPr>
            <a:lvl4pPr lvl="3" rtl="0">
              <a:spcBef>
                <a:spcPts val="0"/>
              </a:spcBef>
              <a:spcAft>
                <a:spcPts val="0"/>
              </a:spcAft>
              <a:buNone/>
              <a:defRPr>
                <a:latin typeface="Molengo"/>
                <a:ea typeface="Molengo"/>
                <a:cs typeface="Molengo"/>
                <a:sym typeface="Molengo"/>
              </a:defRPr>
            </a:lvl4pPr>
            <a:lvl5pPr lvl="4" rtl="0">
              <a:spcBef>
                <a:spcPts val="0"/>
              </a:spcBef>
              <a:spcAft>
                <a:spcPts val="0"/>
              </a:spcAft>
              <a:buNone/>
              <a:defRPr>
                <a:latin typeface="Molengo"/>
                <a:ea typeface="Molengo"/>
                <a:cs typeface="Molengo"/>
                <a:sym typeface="Molengo"/>
              </a:defRPr>
            </a:lvl5pPr>
            <a:lvl6pPr lvl="5" rtl="0">
              <a:spcBef>
                <a:spcPts val="0"/>
              </a:spcBef>
              <a:spcAft>
                <a:spcPts val="0"/>
              </a:spcAft>
              <a:buNone/>
              <a:defRPr>
                <a:latin typeface="Molengo"/>
                <a:ea typeface="Molengo"/>
                <a:cs typeface="Molengo"/>
                <a:sym typeface="Molengo"/>
              </a:defRPr>
            </a:lvl6pPr>
            <a:lvl7pPr lvl="6" rtl="0">
              <a:spcBef>
                <a:spcPts val="0"/>
              </a:spcBef>
              <a:spcAft>
                <a:spcPts val="0"/>
              </a:spcAft>
              <a:buNone/>
              <a:defRPr>
                <a:latin typeface="Molengo"/>
                <a:ea typeface="Molengo"/>
                <a:cs typeface="Molengo"/>
                <a:sym typeface="Molengo"/>
              </a:defRPr>
            </a:lvl7pPr>
            <a:lvl8pPr lvl="7" rtl="0">
              <a:spcBef>
                <a:spcPts val="0"/>
              </a:spcBef>
              <a:spcAft>
                <a:spcPts val="0"/>
              </a:spcAft>
              <a:buNone/>
              <a:defRPr>
                <a:latin typeface="Molengo"/>
                <a:ea typeface="Molengo"/>
                <a:cs typeface="Molengo"/>
                <a:sym typeface="Molengo"/>
              </a:defRPr>
            </a:lvl8pPr>
            <a:lvl9pPr lvl="8" rtl="0">
              <a:spcBef>
                <a:spcPts val="0"/>
              </a:spcBef>
              <a:spcAft>
                <a:spcPts val="0"/>
              </a:spcAft>
              <a:buNone/>
              <a:defRPr>
                <a:latin typeface="Molengo"/>
                <a:ea typeface="Molengo"/>
                <a:cs typeface="Molengo"/>
                <a:sym typeface="Molengo"/>
              </a:defRPr>
            </a:lvl9pPr>
          </a:lstStyle>
          <a:p/>
        </p:txBody>
      </p:sp>
      <p:sp>
        <p:nvSpPr>
          <p:cNvPr id="221" name="Google Shape;221;p26"/>
          <p:cNvSpPr txBox="1"/>
          <p:nvPr>
            <p:ph idx="1" type="subTitle"/>
          </p:nvPr>
        </p:nvSpPr>
        <p:spPr>
          <a:xfrm>
            <a:off x="4018250" y="1591325"/>
            <a:ext cx="4405800" cy="2193000"/>
          </a:xfrm>
          <a:prstGeom prst="rect">
            <a:avLst/>
          </a:prstGeom>
        </p:spPr>
        <p:txBody>
          <a:bodyPr anchorCtr="0" anchor="t" bIns="91425" lIns="91425" spcFirstLastPara="1" rIns="91425" wrap="square" tIns="91425">
            <a:noAutofit/>
          </a:bodyPr>
          <a:lstStyle>
            <a:lvl1pPr lvl="0" rtl="0">
              <a:lnSpc>
                <a:spcPct val="115000"/>
              </a:lnSpc>
              <a:spcBef>
                <a:spcPts val="0"/>
              </a:spcBef>
              <a:spcAft>
                <a:spcPts val="0"/>
              </a:spcAft>
              <a:buNone/>
              <a:defRPr sz="3000">
                <a:latin typeface="Sue Ellen Francisco"/>
                <a:ea typeface="Sue Ellen Francisco"/>
                <a:cs typeface="Sue Ellen Francisco"/>
                <a:sym typeface="Sue Ellen Francisco"/>
              </a:defRPr>
            </a:lvl1pPr>
            <a:lvl2pPr lvl="1" rtl="0">
              <a:lnSpc>
                <a:spcPct val="115000"/>
              </a:lnSpc>
              <a:spcBef>
                <a:spcPts val="1600"/>
              </a:spcBef>
              <a:spcAft>
                <a:spcPts val="0"/>
              </a:spcAft>
              <a:buNone/>
              <a:defRPr sz="3000"/>
            </a:lvl2pPr>
            <a:lvl3pPr lvl="2" rtl="0">
              <a:lnSpc>
                <a:spcPct val="115000"/>
              </a:lnSpc>
              <a:spcBef>
                <a:spcPts val="1600"/>
              </a:spcBef>
              <a:spcAft>
                <a:spcPts val="0"/>
              </a:spcAft>
              <a:buNone/>
              <a:defRPr sz="3000"/>
            </a:lvl3pPr>
            <a:lvl4pPr lvl="3" rtl="0">
              <a:lnSpc>
                <a:spcPct val="115000"/>
              </a:lnSpc>
              <a:spcBef>
                <a:spcPts val="1600"/>
              </a:spcBef>
              <a:spcAft>
                <a:spcPts val="0"/>
              </a:spcAft>
              <a:buNone/>
              <a:defRPr sz="3000"/>
            </a:lvl4pPr>
            <a:lvl5pPr lvl="4" rtl="0">
              <a:lnSpc>
                <a:spcPct val="115000"/>
              </a:lnSpc>
              <a:spcBef>
                <a:spcPts val="1600"/>
              </a:spcBef>
              <a:spcAft>
                <a:spcPts val="0"/>
              </a:spcAft>
              <a:buNone/>
              <a:defRPr sz="3000"/>
            </a:lvl5pPr>
            <a:lvl6pPr lvl="5" rtl="0">
              <a:lnSpc>
                <a:spcPct val="115000"/>
              </a:lnSpc>
              <a:spcBef>
                <a:spcPts val="1600"/>
              </a:spcBef>
              <a:spcAft>
                <a:spcPts val="0"/>
              </a:spcAft>
              <a:buNone/>
              <a:defRPr sz="3000"/>
            </a:lvl6pPr>
            <a:lvl7pPr lvl="6" rtl="0">
              <a:lnSpc>
                <a:spcPct val="115000"/>
              </a:lnSpc>
              <a:spcBef>
                <a:spcPts val="1600"/>
              </a:spcBef>
              <a:spcAft>
                <a:spcPts val="0"/>
              </a:spcAft>
              <a:buNone/>
              <a:defRPr sz="3000"/>
            </a:lvl7pPr>
            <a:lvl8pPr lvl="7" rtl="0">
              <a:lnSpc>
                <a:spcPct val="115000"/>
              </a:lnSpc>
              <a:spcBef>
                <a:spcPts val="1600"/>
              </a:spcBef>
              <a:spcAft>
                <a:spcPts val="0"/>
              </a:spcAft>
              <a:buNone/>
              <a:defRPr sz="3000"/>
            </a:lvl8pPr>
            <a:lvl9pPr lvl="8" rtl="0">
              <a:lnSpc>
                <a:spcPct val="115000"/>
              </a:lnSpc>
              <a:spcBef>
                <a:spcPts val="1600"/>
              </a:spcBef>
              <a:spcAft>
                <a:spcPts val="1600"/>
              </a:spcAft>
              <a:buNone/>
              <a:defRPr sz="3000"/>
            </a:lvl9pPr>
          </a:lstStyle>
          <a:p/>
        </p:txBody>
      </p:sp>
      <p:sp>
        <p:nvSpPr>
          <p:cNvPr id="222" name="Google Shape;222;p26"/>
          <p:cNvSpPr/>
          <p:nvPr/>
        </p:nvSpPr>
        <p:spPr>
          <a:xfrm rot="7960170">
            <a:off x="-1383973" y="382218"/>
            <a:ext cx="5068383" cy="491129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26"/>
          <p:cNvSpPr/>
          <p:nvPr/>
        </p:nvSpPr>
        <p:spPr>
          <a:xfrm>
            <a:off x="3257551" y="953662"/>
            <a:ext cx="339626" cy="372951"/>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26"/>
          <p:cNvSpPr/>
          <p:nvPr/>
        </p:nvSpPr>
        <p:spPr>
          <a:xfrm>
            <a:off x="7190518" y="677652"/>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26"/>
          <p:cNvSpPr/>
          <p:nvPr/>
        </p:nvSpPr>
        <p:spPr>
          <a:xfrm>
            <a:off x="8132190" y="1207540"/>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26"/>
          <p:cNvSpPr/>
          <p:nvPr/>
        </p:nvSpPr>
        <p:spPr>
          <a:xfrm>
            <a:off x="7940975" y="4169925"/>
            <a:ext cx="301676" cy="331280"/>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2" name="Shape 22"/>
        <p:cNvGrpSpPr/>
        <p:nvPr/>
      </p:nvGrpSpPr>
      <p:grpSpPr>
        <a:xfrm>
          <a:off x="0" y="0"/>
          <a:ext cx="0" cy="0"/>
          <a:chOff x="0" y="0"/>
          <a:chExt cx="0" cy="0"/>
        </a:xfrm>
      </p:grpSpPr>
      <p:sp>
        <p:nvSpPr>
          <p:cNvPr id="23" name="Google Shape;23;p4"/>
          <p:cNvSpPr txBox="1"/>
          <p:nvPr>
            <p:ph idx="1" type="body"/>
          </p:nvPr>
        </p:nvSpPr>
        <p:spPr>
          <a:xfrm>
            <a:off x="720000" y="1285000"/>
            <a:ext cx="7520400" cy="3454200"/>
          </a:xfrm>
          <a:prstGeom prst="rect">
            <a:avLst/>
          </a:prstGeom>
        </p:spPr>
        <p:txBody>
          <a:bodyPr anchorCtr="0" anchor="t" bIns="91425" lIns="91425" spcFirstLastPara="1" rIns="91425" wrap="square" tIns="91425">
            <a:noAutofit/>
          </a:bodyPr>
          <a:lstStyle>
            <a:lvl1pPr indent="-304800" lvl="0" marL="457200">
              <a:lnSpc>
                <a:spcPct val="100000"/>
              </a:lnSpc>
              <a:spcBef>
                <a:spcPts val="0"/>
              </a:spcBef>
              <a:spcAft>
                <a:spcPts val="0"/>
              </a:spcAft>
              <a:buSzPts val="1200"/>
              <a:buChar char="●"/>
              <a:defRPr sz="1200"/>
            </a:lvl1pPr>
            <a:lvl2pPr indent="-304800" lvl="1" marL="914400">
              <a:lnSpc>
                <a:spcPct val="100000"/>
              </a:lnSpc>
              <a:spcBef>
                <a:spcPts val="0"/>
              </a:spcBef>
              <a:spcAft>
                <a:spcPts val="0"/>
              </a:spcAft>
              <a:buSzPts val="1200"/>
              <a:buChar char="○"/>
              <a:defRPr sz="1200"/>
            </a:lvl2pPr>
            <a:lvl3pPr indent="-304800" lvl="2" marL="1371600">
              <a:lnSpc>
                <a:spcPct val="100000"/>
              </a:lnSpc>
              <a:spcBef>
                <a:spcPts val="0"/>
              </a:spcBef>
              <a:spcAft>
                <a:spcPts val="0"/>
              </a:spcAft>
              <a:buSzPts val="1200"/>
              <a:buChar char="■"/>
              <a:defRPr sz="1200"/>
            </a:lvl3pPr>
            <a:lvl4pPr indent="-304800" lvl="3" marL="1828800">
              <a:lnSpc>
                <a:spcPct val="100000"/>
              </a:lnSpc>
              <a:spcBef>
                <a:spcPts val="0"/>
              </a:spcBef>
              <a:spcAft>
                <a:spcPts val="0"/>
              </a:spcAft>
              <a:buSzPts val="1200"/>
              <a:buChar char="●"/>
              <a:defRPr sz="1200"/>
            </a:lvl4pPr>
            <a:lvl5pPr indent="-304800" lvl="4" marL="2286000">
              <a:lnSpc>
                <a:spcPct val="100000"/>
              </a:lnSpc>
              <a:spcBef>
                <a:spcPts val="0"/>
              </a:spcBef>
              <a:spcAft>
                <a:spcPts val="0"/>
              </a:spcAft>
              <a:buSzPts val="1200"/>
              <a:buChar char="○"/>
              <a:defRPr sz="1200"/>
            </a:lvl5pPr>
            <a:lvl6pPr indent="-304800" lvl="5" marL="2743200">
              <a:lnSpc>
                <a:spcPct val="100000"/>
              </a:lnSpc>
              <a:spcBef>
                <a:spcPts val="0"/>
              </a:spcBef>
              <a:spcAft>
                <a:spcPts val="0"/>
              </a:spcAft>
              <a:buSzPts val="1200"/>
              <a:buChar char="■"/>
              <a:defRPr sz="1200"/>
            </a:lvl6pPr>
            <a:lvl7pPr indent="-304800" lvl="6" marL="3200400">
              <a:lnSpc>
                <a:spcPct val="100000"/>
              </a:lnSpc>
              <a:spcBef>
                <a:spcPts val="0"/>
              </a:spcBef>
              <a:spcAft>
                <a:spcPts val="0"/>
              </a:spcAft>
              <a:buSzPts val="1200"/>
              <a:buChar char="●"/>
              <a:defRPr sz="1200"/>
            </a:lvl7pPr>
            <a:lvl8pPr indent="-304800" lvl="7" marL="3657600">
              <a:lnSpc>
                <a:spcPct val="100000"/>
              </a:lnSpc>
              <a:spcBef>
                <a:spcPts val="0"/>
              </a:spcBef>
              <a:spcAft>
                <a:spcPts val="0"/>
              </a:spcAft>
              <a:buSzPts val="1200"/>
              <a:buChar char="○"/>
              <a:defRPr sz="1200"/>
            </a:lvl8pPr>
            <a:lvl9pPr indent="-304800" lvl="8" marL="4114800">
              <a:lnSpc>
                <a:spcPct val="100000"/>
              </a:lnSpc>
              <a:spcBef>
                <a:spcPts val="0"/>
              </a:spcBef>
              <a:spcAft>
                <a:spcPts val="0"/>
              </a:spcAft>
              <a:buSzPts val="1200"/>
              <a:buChar char="■"/>
              <a:defRPr sz="1200"/>
            </a:lvl9pPr>
          </a:lstStyle>
          <a:p/>
        </p:txBody>
      </p:sp>
      <p:sp>
        <p:nvSpPr>
          <p:cNvPr id="24" name="Google Shape;24;p4"/>
          <p:cNvSpPr txBox="1"/>
          <p:nvPr>
            <p:ph type="title"/>
          </p:nvPr>
        </p:nvSpPr>
        <p:spPr>
          <a:xfrm>
            <a:off x="720000" y="463800"/>
            <a:ext cx="7704000" cy="612600"/>
          </a:xfrm>
          <a:prstGeom prst="rect">
            <a:avLst/>
          </a:prstGeom>
        </p:spPr>
        <p:txBody>
          <a:bodyPr anchorCtr="0" anchor="t" bIns="91425" lIns="91425" spcFirstLastPara="1" rIns="91425" wrap="square" tIns="91425">
            <a:noAutofit/>
          </a:bodyPr>
          <a:lstStyle>
            <a:lvl1pPr lvl="0" rtl="0">
              <a:spcBef>
                <a:spcPts val="0"/>
              </a:spcBef>
              <a:spcAft>
                <a:spcPts val="0"/>
              </a:spcAft>
              <a:buSzPts val="3400"/>
              <a:buNone/>
              <a:defRPr/>
            </a:lvl1pPr>
            <a:lvl2pPr lvl="1" rtl="0" algn="l">
              <a:spcBef>
                <a:spcPts val="0"/>
              </a:spcBef>
              <a:spcAft>
                <a:spcPts val="0"/>
              </a:spcAft>
              <a:buSzPts val="3400"/>
              <a:buFont typeface="Palanquin Dark"/>
              <a:buNone/>
              <a:defRPr>
                <a:latin typeface="Palanquin Dark"/>
                <a:ea typeface="Palanquin Dark"/>
                <a:cs typeface="Palanquin Dark"/>
                <a:sym typeface="Palanquin Dark"/>
              </a:defRPr>
            </a:lvl2pPr>
            <a:lvl3pPr lvl="2" rtl="0" algn="l">
              <a:spcBef>
                <a:spcPts val="0"/>
              </a:spcBef>
              <a:spcAft>
                <a:spcPts val="0"/>
              </a:spcAft>
              <a:buSzPts val="3400"/>
              <a:buFont typeface="Palanquin Dark"/>
              <a:buNone/>
              <a:defRPr>
                <a:latin typeface="Palanquin Dark"/>
                <a:ea typeface="Palanquin Dark"/>
                <a:cs typeface="Palanquin Dark"/>
                <a:sym typeface="Palanquin Dark"/>
              </a:defRPr>
            </a:lvl3pPr>
            <a:lvl4pPr lvl="3" rtl="0" algn="l">
              <a:spcBef>
                <a:spcPts val="0"/>
              </a:spcBef>
              <a:spcAft>
                <a:spcPts val="0"/>
              </a:spcAft>
              <a:buSzPts val="3400"/>
              <a:buFont typeface="Palanquin Dark"/>
              <a:buNone/>
              <a:defRPr>
                <a:latin typeface="Palanquin Dark"/>
                <a:ea typeface="Palanquin Dark"/>
                <a:cs typeface="Palanquin Dark"/>
                <a:sym typeface="Palanquin Dark"/>
              </a:defRPr>
            </a:lvl4pPr>
            <a:lvl5pPr lvl="4" rtl="0" algn="l">
              <a:spcBef>
                <a:spcPts val="0"/>
              </a:spcBef>
              <a:spcAft>
                <a:spcPts val="0"/>
              </a:spcAft>
              <a:buSzPts val="3400"/>
              <a:buFont typeface="Palanquin Dark"/>
              <a:buNone/>
              <a:defRPr>
                <a:latin typeface="Palanquin Dark"/>
                <a:ea typeface="Palanquin Dark"/>
                <a:cs typeface="Palanquin Dark"/>
                <a:sym typeface="Palanquin Dark"/>
              </a:defRPr>
            </a:lvl5pPr>
            <a:lvl6pPr lvl="5" rtl="0" algn="l">
              <a:spcBef>
                <a:spcPts val="0"/>
              </a:spcBef>
              <a:spcAft>
                <a:spcPts val="0"/>
              </a:spcAft>
              <a:buSzPts val="3400"/>
              <a:buFont typeface="Palanquin Dark"/>
              <a:buNone/>
              <a:defRPr>
                <a:latin typeface="Palanquin Dark"/>
                <a:ea typeface="Palanquin Dark"/>
                <a:cs typeface="Palanquin Dark"/>
                <a:sym typeface="Palanquin Dark"/>
              </a:defRPr>
            </a:lvl6pPr>
            <a:lvl7pPr lvl="6" rtl="0" algn="l">
              <a:spcBef>
                <a:spcPts val="0"/>
              </a:spcBef>
              <a:spcAft>
                <a:spcPts val="0"/>
              </a:spcAft>
              <a:buSzPts val="3400"/>
              <a:buFont typeface="Palanquin Dark"/>
              <a:buNone/>
              <a:defRPr>
                <a:latin typeface="Palanquin Dark"/>
                <a:ea typeface="Palanquin Dark"/>
                <a:cs typeface="Palanquin Dark"/>
                <a:sym typeface="Palanquin Dark"/>
              </a:defRPr>
            </a:lvl7pPr>
            <a:lvl8pPr lvl="7" rtl="0" algn="l">
              <a:spcBef>
                <a:spcPts val="0"/>
              </a:spcBef>
              <a:spcAft>
                <a:spcPts val="0"/>
              </a:spcAft>
              <a:buSzPts val="3400"/>
              <a:buFont typeface="Palanquin Dark"/>
              <a:buNone/>
              <a:defRPr>
                <a:latin typeface="Palanquin Dark"/>
                <a:ea typeface="Palanquin Dark"/>
                <a:cs typeface="Palanquin Dark"/>
                <a:sym typeface="Palanquin Dark"/>
              </a:defRPr>
            </a:lvl8pPr>
            <a:lvl9pPr lvl="8" rtl="0" algn="l">
              <a:spcBef>
                <a:spcPts val="0"/>
              </a:spcBef>
              <a:spcAft>
                <a:spcPts val="0"/>
              </a:spcAft>
              <a:buSzPts val="3400"/>
              <a:buFont typeface="Palanquin Dark"/>
              <a:buNone/>
              <a:defRPr>
                <a:latin typeface="Palanquin Dark"/>
                <a:ea typeface="Palanquin Dark"/>
                <a:cs typeface="Palanquin Dark"/>
                <a:sym typeface="Palanquin Dark"/>
              </a:defRPr>
            </a:lvl9pPr>
          </a:lstStyle>
          <a:p/>
        </p:txBody>
      </p:sp>
      <p:sp>
        <p:nvSpPr>
          <p:cNvPr id="25" name="Google Shape;25;p4"/>
          <p:cNvSpPr/>
          <p:nvPr/>
        </p:nvSpPr>
        <p:spPr>
          <a:xfrm rot="-6441584">
            <a:off x="7143792" y="-2314720"/>
            <a:ext cx="4604309" cy="446160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4"/>
          <p:cNvSpPr/>
          <p:nvPr/>
        </p:nvSpPr>
        <p:spPr>
          <a:xfrm rot="-5400000">
            <a:off x="8299599" y="1328377"/>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p:nvPr/>
        </p:nvSpPr>
        <p:spPr>
          <a:xfrm rot="-5400000">
            <a:off x="7728883" y="594691"/>
            <a:ext cx="199208" cy="223636"/>
          </a:xfrm>
          <a:custGeom>
            <a:rect b="b" l="l" r="r" t="t"/>
            <a:pathLst>
              <a:path extrusionOk="0" h="4083" w="3637">
                <a:moveTo>
                  <a:pt x="966" y="1498"/>
                </a:moveTo>
                <a:cubicBezTo>
                  <a:pt x="1158" y="1519"/>
                  <a:pt x="1349" y="1549"/>
                  <a:pt x="1538" y="1587"/>
                </a:cubicBezTo>
                <a:lnTo>
                  <a:pt x="1538" y="1587"/>
                </a:lnTo>
                <a:cubicBezTo>
                  <a:pt x="1445" y="1719"/>
                  <a:pt x="1349" y="1849"/>
                  <a:pt x="1249" y="1977"/>
                </a:cubicBezTo>
                <a:lnTo>
                  <a:pt x="1249" y="1977"/>
                </a:lnTo>
                <a:cubicBezTo>
                  <a:pt x="1162" y="1813"/>
                  <a:pt x="1068" y="1652"/>
                  <a:pt x="966" y="1498"/>
                </a:cubicBezTo>
                <a:close/>
                <a:moveTo>
                  <a:pt x="2469" y="1843"/>
                </a:moveTo>
                <a:cubicBezTo>
                  <a:pt x="2538" y="1867"/>
                  <a:pt x="2607" y="1893"/>
                  <a:pt x="2675" y="1919"/>
                </a:cubicBezTo>
                <a:lnTo>
                  <a:pt x="2675" y="1919"/>
                </a:lnTo>
                <a:cubicBezTo>
                  <a:pt x="2597" y="1937"/>
                  <a:pt x="2520" y="1956"/>
                  <a:pt x="2443" y="1977"/>
                </a:cubicBezTo>
                <a:lnTo>
                  <a:pt x="2443" y="1977"/>
                </a:lnTo>
                <a:cubicBezTo>
                  <a:pt x="2452" y="1933"/>
                  <a:pt x="2460" y="1888"/>
                  <a:pt x="2469" y="1843"/>
                </a:cubicBezTo>
                <a:close/>
                <a:moveTo>
                  <a:pt x="1976" y="1689"/>
                </a:moveTo>
                <a:lnTo>
                  <a:pt x="1976" y="1689"/>
                </a:lnTo>
                <a:cubicBezTo>
                  <a:pt x="2004" y="1697"/>
                  <a:pt x="2033" y="1705"/>
                  <a:pt x="2061" y="1713"/>
                </a:cubicBezTo>
                <a:lnTo>
                  <a:pt x="2061" y="1713"/>
                </a:lnTo>
                <a:cubicBezTo>
                  <a:pt x="2034" y="1850"/>
                  <a:pt x="2006" y="1987"/>
                  <a:pt x="1979" y="2124"/>
                </a:cubicBezTo>
                <a:lnTo>
                  <a:pt x="1979" y="2124"/>
                </a:lnTo>
                <a:cubicBezTo>
                  <a:pt x="1825" y="2180"/>
                  <a:pt x="1674" y="2242"/>
                  <a:pt x="1525" y="2310"/>
                </a:cubicBezTo>
                <a:lnTo>
                  <a:pt x="1525" y="2310"/>
                </a:lnTo>
                <a:cubicBezTo>
                  <a:pt x="1683" y="2109"/>
                  <a:pt x="1833" y="1902"/>
                  <a:pt x="1976" y="1689"/>
                </a:cubicBezTo>
                <a:close/>
                <a:moveTo>
                  <a:pt x="1882" y="2608"/>
                </a:moveTo>
                <a:lnTo>
                  <a:pt x="1882" y="2608"/>
                </a:lnTo>
                <a:cubicBezTo>
                  <a:pt x="1848" y="2778"/>
                  <a:pt x="1814" y="2948"/>
                  <a:pt x="1781" y="3117"/>
                </a:cubicBezTo>
                <a:lnTo>
                  <a:pt x="1781" y="3117"/>
                </a:lnTo>
                <a:cubicBezTo>
                  <a:pt x="1725" y="2988"/>
                  <a:pt x="1668" y="2859"/>
                  <a:pt x="1610" y="2731"/>
                </a:cubicBezTo>
                <a:lnTo>
                  <a:pt x="1610" y="2731"/>
                </a:lnTo>
                <a:cubicBezTo>
                  <a:pt x="1700" y="2687"/>
                  <a:pt x="1791" y="2647"/>
                  <a:pt x="1882" y="2608"/>
                </a:cubicBezTo>
                <a:close/>
                <a:moveTo>
                  <a:pt x="2566" y="0"/>
                </a:moveTo>
                <a:cubicBezTo>
                  <a:pt x="2498" y="0"/>
                  <a:pt x="2431" y="36"/>
                  <a:pt x="2400" y="108"/>
                </a:cubicBezTo>
                <a:cubicBezTo>
                  <a:pt x="2393" y="124"/>
                  <a:pt x="2385" y="140"/>
                  <a:pt x="2378" y="155"/>
                </a:cubicBezTo>
                <a:lnTo>
                  <a:pt x="2378" y="155"/>
                </a:lnTo>
                <a:lnTo>
                  <a:pt x="2371" y="153"/>
                </a:lnTo>
                <a:cubicBezTo>
                  <a:pt x="2369" y="162"/>
                  <a:pt x="2367" y="172"/>
                  <a:pt x="2365" y="182"/>
                </a:cubicBezTo>
                <a:lnTo>
                  <a:pt x="2365" y="182"/>
                </a:lnTo>
                <a:cubicBezTo>
                  <a:pt x="2194" y="534"/>
                  <a:pt x="2003" y="876"/>
                  <a:pt x="1793" y="1206"/>
                </a:cubicBezTo>
                <a:lnTo>
                  <a:pt x="1793" y="1206"/>
                </a:lnTo>
                <a:cubicBezTo>
                  <a:pt x="1377" y="1111"/>
                  <a:pt x="954" y="1054"/>
                  <a:pt x="531" y="1036"/>
                </a:cubicBezTo>
                <a:cubicBezTo>
                  <a:pt x="525" y="1035"/>
                  <a:pt x="519" y="1035"/>
                  <a:pt x="513" y="1035"/>
                </a:cubicBezTo>
                <a:cubicBezTo>
                  <a:pt x="320" y="1035"/>
                  <a:pt x="241" y="1261"/>
                  <a:pt x="369" y="1403"/>
                </a:cubicBezTo>
                <a:cubicBezTo>
                  <a:pt x="594" y="1685"/>
                  <a:pt x="794" y="2001"/>
                  <a:pt x="961" y="2332"/>
                </a:cubicBezTo>
                <a:lnTo>
                  <a:pt x="961" y="2332"/>
                </a:lnTo>
                <a:cubicBezTo>
                  <a:pt x="711" y="2626"/>
                  <a:pt x="444" y="2906"/>
                  <a:pt x="163" y="3169"/>
                </a:cubicBezTo>
                <a:cubicBezTo>
                  <a:pt x="0" y="3321"/>
                  <a:pt x="150" y="3527"/>
                  <a:pt x="322" y="3527"/>
                </a:cubicBezTo>
                <a:cubicBezTo>
                  <a:pt x="367" y="3527"/>
                  <a:pt x="414" y="3512"/>
                  <a:pt x="457" y="3478"/>
                </a:cubicBezTo>
                <a:cubicBezTo>
                  <a:pt x="702" y="3272"/>
                  <a:pt x="963" y="3089"/>
                  <a:pt x="1237" y="2929"/>
                </a:cubicBezTo>
                <a:lnTo>
                  <a:pt x="1237" y="2929"/>
                </a:lnTo>
                <a:cubicBezTo>
                  <a:pt x="1394" y="3279"/>
                  <a:pt x="1544" y="3633"/>
                  <a:pt x="1694" y="3979"/>
                </a:cubicBezTo>
                <a:cubicBezTo>
                  <a:pt x="1732" y="4046"/>
                  <a:pt x="1803" y="4082"/>
                  <a:pt x="1876" y="4082"/>
                </a:cubicBezTo>
                <a:cubicBezTo>
                  <a:pt x="1914" y="4082"/>
                  <a:pt x="1953" y="4073"/>
                  <a:pt x="1988" y="4052"/>
                </a:cubicBezTo>
                <a:cubicBezTo>
                  <a:pt x="2066" y="4000"/>
                  <a:pt x="2110" y="3902"/>
                  <a:pt x="2078" y="3809"/>
                </a:cubicBezTo>
                <a:lnTo>
                  <a:pt x="2078" y="3809"/>
                </a:lnTo>
                <a:cubicBezTo>
                  <a:pt x="2169" y="3353"/>
                  <a:pt x="2260" y="2895"/>
                  <a:pt x="2351" y="2436"/>
                </a:cubicBezTo>
                <a:lnTo>
                  <a:pt x="2351" y="2436"/>
                </a:lnTo>
                <a:cubicBezTo>
                  <a:pt x="2696" y="2327"/>
                  <a:pt x="3053" y="2252"/>
                  <a:pt x="3415" y="2213"/>
                </a:cubicBezTo>
                <a:cubicBezTo>
                  <a:pt x="3504" y="2213"/>
                  <a:pt x="3592" y="2154"/>
                  <a:pt x="3607" y="2066"/>
                </a:cubicBezTo>
                <a:cubicBezTo>
                  <a:pt x="3636" y="1963"/>
                  <a:pt x="3592" y="1874"/>
                  <a:pt x="3518" y="1830"/>
                </a:cubicBezTo>
                <a:cubicBezTo>
                  <a:pt x="3207" y="1672"/>
                  <a:pt x="2884" y="1535"/>
                  <a:pt x="2553" y="1422"/>
                </a:cubicBezTo>
                <a:lnTo>
                  <a:pt x="2553" y="1422"/>
                </a:lnTo>
                <a:cubicBezTo>
                  <a:pt x="2630" y="1037"/>
                  <a:pt x="2706" y="653"/>
                  <a:pt x="2783" y="270"/>
                </a:cubicBezTo>
                <a:cubicBezTo>
                  <a:pt x="2812" y="167"/>
                  <a:pt x="2753" y="64"/>
                  <a:pt x="2650" y="20"/>
                </a:cubicBezTo>
                <a:cubicBezTo>
                  <a:pt x="2624" y="7"/>
                  <a:pt x="2595" y="0"/>
                  <a:pt x="2566"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4"/>
          <p:cNvSpPr/>
          <p:nvPr/>
        </p:nvSpPr>
        <p:spPr>
          <a:xfrm rot="-5400000">
            <a:off x="8444489" y="690322"/>
            <a:ext cx="222422" cy="241747"/>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9" name="Shape 29"/>
        <p:cNvGrpSpPr/>
        <p:nvPr/>
      </p:nvGrpSpPr>
      <p:grpSpPr>
        <a:xfrm>
          <a:off x="0" y="0"/>
          <a:ext cx="0" cy="0"/>
          <a:chOff x="0" y="0"/>
          <a:chExt cx="0" cy="0"/>
        </a:xfrm>
      </p:grpSpPr>
      <p:sp>
        <p:nvSpPr>
          <p:cNvPr id="30" name="Google Shape;30;p5"/>
          <p:cNvSpPr/>
          <p:nvPr/>
        </p:nvSpPr>
        <p:spPr>
          <a:xfrm rot="-3832076">
            <a:off x="6923887" y="-2935612"/>
            <a:ext cx="4802410" cy="4653566"/>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5"/>
          <p:cNvSpPr/>
          <p:nvPr/>
        </p:nvSpPr>
        <p:spPr>
          <a:xfrm flipH="1">
            <a:off x="4402193" y="2326625"/>
            <a:ext cx="339626" cy="372951"/>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5"/>
          <p:cNvSpPr/>
          <p:nvPr/>
        </p:nvSpPr>
        <p:spPr>
          <a:xfrm flipH="1">
            <a:off x="8273151" y="612149"/>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5"/>
          <p:cNvSpPr/>
          <p:nvPr/>
        </p:nvSpPr>
        <p:spPr>
          <a:xfrm flipH="1">
            <a:off x="7667683" y="739810"/>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5"/>
          <p:cNvSpPr/>
          <p:nvPr/>
        </p:nvSpPr>
        <p:spPr>
          <a:xfrm flipH="1" rot="-5923212">
            <a:off x="8112250" y="1240855"/>
            <a:ext cx="272658" cy="249442"/>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5"/>
          <p:cNvSpPr/>
          <p:nvPr/>
        </p:nvSpPr>
        <p:spPr>
          <a:xfrm>
            <a:off x="-3325913" y="1336588"/>
            <a:ext cx="4802255" cy="465341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5"/>
          <p:cNvSpPr txBox="1"/>
          <p:nvPr>
            <p:ph idx="1" type="subTitle"/>
          </p:nvPr>
        </p:nvSpPr>
        <p:spPr>
          <a:xfrm>
            <a:off x="1476338" y="3352800"/>
            <a:ext cx="2486100" cy="2952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37" name="Google Shape;37;p5"/>
          <p:cNvSpPr txBox="1"/>
          <p:nvPr>
            <p:ph idx="2" type="subTitle"/>
          </p:nvPr>
        </p:nvSpPr>
        <p:spPr>
          <a:xfrm>
            <a:off x="1476350" y="3648075"/>
            <a:ext cx="2486100" cy="933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p:txBody>
      </p:sp>
      <p:sp>
        <p:nvSpPr>
          <p:cNvPr id="38" name="Google Shape;38;p5"/>
          <p:cNvSpPr txBox="1"/>
          <p:nvPr>
            <p:ph idx="3" type="subTitle"/>
          </p:nvPr>
        </p:nvSpPr>
        <p:spPr>
          <a:xfrm>
            <a:off x="5181563" y="3352800"/>
            <a:ext cx="2486100" cy="2952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None/>
              <a:defRPr b="1" sz="2000"/>
            </a:lvl1pPr>
            <a:lvl2pPr lvl="1" rtl="0">
              <a:lnSpc>
                <a:spcPct val="100000"/>
              </a:lnSpc>
              <a:spcBef>
                <a:spcPts val="0"/>
              </a:spcBef>
              <a:spcAft>
                <a:spcPts val="0"/>
              </a:spcAft>
              <a:buNone/>
              <a:defRPr b="1" sz="2000"/>
            </a:lvl2pPr>
            <a:lvl3pPr lvl="2" rtl="0">
              <a:lnSpc>
                <a:spcPct val="100000"/>
              </a:lnSpc>
              <a:spcBef>
                <a:spcPts val="0"/>
              </a:spcBef>
              <a:spcAft>
                <a:spcPts val="0"/>
              </a:spcAft>
              <a:buNone/>
              <a:defRPr b="1" sz="2000"/>
            </a:lvl3pPr>
            <a:lvl4pPr lvl="3" rtl="0">
              <a:lnSpc>
                <a:spcPct val="100000"/>
              </a:lnSpc>
              <a:spcBef>
                <a:spcPts val="0"/>
              </a:spcBef>
              <a:spcAft>
                <a:spcPts val="0"/>
              </a:spcAft>
              <a:buNone/>
              <a:defRPr b="1" sz="2000"/>
            </a:lvl4pPr>
            <a:lvl5pPr lvl="4" rtl="0">
              <a:lnSpc>
                <a:spcPct val="100000"/>
              </a:lnSpc>
              <a:spcBef>
                <a:spcPts val="0"/>
              </a:spcBef>
              <a:spcAft>
                <a:spcPts val="0"/>
              </a:spcAft>
              <a:buNone/>
              <a:defRPr b="1" sz="2000"/>
            </a:lvl5pPr>
            <a:lvl6pPr lvl="5" rtl="0">
              <a:lnSpc>
                <a:spcPct val="100000"/>
              </a:lnSpc>
              <a:spcBef>
                <a:spcPts val="0"/>
              </a:spcBef>
              <a:spcAft>
                <a:spcPts val="0"/>
              </a:spcAft>
              <a:buNone/>
              <a:defRPr b="1" sz="2000"/>
            </a:lvl6pPr>
            <a:lvl7pPr lvl="6" rtl="0">
              <a:lnSpc>
                <a:spcPct val="100000"/>
              </a:lnSpc>
              <a:spcBef>
                <a:spcPts val="0"/>
              </a:spcBef>
              <a:spcAft>
                <a:spcPts val="0"/>
              </a:spcAft>
              <a:buNone/>
              <a:defRPr b="1" sz="2000"/>
            </a:lvl7pPr>
            <a:lvl8pPr lvl="7" rtl="0">
              <a:lnSpc>
                <a:spcPct val="100000"/>
              </a:lnSpc>
              <a:spcBef>
                <a:spcPts val="0"/>
              </a:spcBef>
              <a:spcAft>
                <a:spcPts val="0"/>
              </a:spcAft>
              <a:buNone/>
              <a:defRPr b="1" sz="2000"/>
            </a:lvl8pPr>
            <a:lvl9pPr lvl="8" rtl="0">
              <a:lnSpc>
                <a:spcPct val="100000"/>
              </a:lnSpc>
              <a:spcBef>
                <a:spcPts val="0"/>
              </a:spcBef>
              <a:spcAft>
                <a:spcPts val="0"/>
              </a:spcAft>
              <a:buNone/>
              <a:defRPr b="1" sz="2000"/>
            </a:lvl9pPr>
          </a:lstStyle>
          <a:p/>
        </p:txBody>
      </p:sp>
      <p:sp>
        <p:nvSpPr>
          <p:cNvPr id="39" name="Google Shape;39;p5"/>
          <p:cNvSpPr txBox="1"/>
          <p:nvPr>
            <p:ph idx="4" type="subTitle"/>
          </p:nvPr>
        </p:nvSpPr>
        <p:spPr>
          <a:xfrm>
            <a:off x="5181575" y="3648075"/>
            <a:ext cx="2486100" cy="933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None/>
              <a:defRPr sz="1600"/>
            </a:lvl1pPr>
            <a:lvl2pPr lvl="1" rtl="0">
              <a:lnSpc>
                <a:spcPct val="100000"/>
              </a:lnSpc>
              <a:spcBef>
                <a:spcPts val="0"/>
              </a:spcBef>
              <a:spcAft>
                <a:spcPts val="0"/>
              </a:spcAft>
              <a:buNone/>
              <a:defRPr sz="1600"/>
            </a:lvl2pPr>
            <a:lvl3pPr lvl="2" rtl="0">
              <a:lnSpc>
                <a:spcPct val="100000"/>
              </a:lnSpc>
              <a:spcBef>
                <a:spcPts val="0"/>
              </a:spcBef>
              <a:spcAft>
                <a:spcPts val="0"/>
              </a:spcAft>
              <a:buNone/>
              <a:defRPr sz="1600"/>
            </a:lvl3pPr>
            <a:lvl4pPr lvl="3" rtl="0">
              <a:lnSpc>
                <a:spcPct val="100000"/>
              </a:lnSpc>
              <a:spcBef>
                <a:spcPts val="0"/>
              </a:spcBef>
              <a:spcAft>
                <a:spcPts val="0"/>
              </a:spcAft>
              <a:buNone/>
              <a:defRPr sz="1600"/>
            </a:lvl4pPr>
            <a:lvl5pPr lvl="4" rtl="0">
              <a:lnSpc>
                <a:spcPct val="100000"/>
              </a:lnSpc>
              <a:spcBef>
                <a:spcPts val="0"/>
              </a:spcBef>
              <a:spcAft>
                <a:spcPts val="0"/>
              </a:spcAft>
              <a:buNone/>
              <a:defRPr sz="1600"/>
            </a:lvl5pPr>
            <a:lvl6pPr lvl="5" rtl="0">
              <a:lnSpc>
                <a:spcPct val="100000"/>
              </a:lnSpc>
              <a:spcBef>
                <a:spcPts val="0"/>
              </a:spcBef>
              <a:spcAft>
                <a:spcPts val="0"/>
              </a:spcAft>
              <a:buNone/>
              <a:defRPr sz="1600"/>
            </a:lvl6pPr>
            <a:lvl7pPr lvl="6" rtl="0">
              <a:lnSpc>
                <a:spcPct val="100000"/>
              </a:lnSpc>
              <a:spcBef>
                <a:spcPts val="0"/>
              </a:spcBef>
              <a:spcAft>
                <a:spcPts val="0"/>
              </a:spcAft>
              <a:buNone/>
              <a:defRPr sz="1600"/>
            </a:lvl7pPr>
            <a:lvl8pPr lvl="7" rtl="0">
              <a:lnSpc>
                <a:spcPct val="100000"/>
              </a:lnSpc>
              <a:spcBef>
                <a:spcPts val="0"/>
              </a:spcBef>
              <a:spcAft>
                <a:spcPts val="0"/>
              </a:spcAft>
              <a:buNone/>
              <a:defRPr sz="1600"/>
            </a:lvl8pPr>
            <a:lvl9pPr lvl="8" rtl="0">
              <a:lnSpc>
                <a:spcPct val="100000"/>
              </a:lnSpc>
              <a:spcBef>
                <a:spcPts val="0"/>
              </a:spcBef>
              <a:spcAft>
                <a:spcPts val="0"/>
              </a:spcAft>
              <a:buNone/>
              <a:defRPr sz="1600"/>
            </a:lvl9pPr>
          </a:lstStyle>
          <a:p/>
        </p:txBody>
      </p:sp>
      <p:sp>
        <p:nvSpPr>
          <p:cNvPr id="40" name="Google Shape;40;p5"/>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1" name="Shape 41"/>
        <p:cNvGrpSpPr/>
        <p:nvPr/>
      </p:nvGrpSpPr>
      <p:grpSpPr>
        <a:xfrm>
          <a:off x="0" y="0"/>
          <a:ext cx="0" cy="0"/>
          <a:chOff x="0" y="0"/>
          <a:chExt cx="0" cy="0"/>
        </a:xfrm>
      </p:grpSpPr>
      <p:sp>
        <p:nvSpPr>
          <p:cNvPr id="42" name="Google Shape;42;p6"/>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
        <p:nvSpPr>
          <p:cNvPr id="43" name="Google Shape;43;p6"/>
          <p:cNvSpPr/>
          <p:nvPr/>
        </p:nvSpPr>
        <p:spPr>
          <a:xfrm rot="-3394505">
            <a:off x="7426277" y="-2681541"/>
            <a:ext cx="4604387" cy="4461680"/>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6"/>
          <p:cNvSpPr/>
          <p:nvPr/>
        </p:nvSpPr>
        <p:spPr>
          <a:xfrm rot="-5400000">
            <a:off x="8605624" y="402002"/>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6"/>
          <p:cNvSpPr/>
          <p:nvPr/>
        </p:nvSpPr>
        <p:spPr>
          <a:xfrm rot="-5400000">
            <a:off x="8109883" y="899491"/>
            <a:ext cx="199208" cy="223636"/>
          </a:xfrm>
          <a:custGeom>
            <a:rect b="b" l="l" r="r" t="t"/>
            <a:pathLst>
              <a:path extrusionOk="0" h="4083" w="3637">
                <a:moveTo>
                  <a:pt x="966" y="1498"/>
                </a:moveTo>
                <a:cubicBezTo>
                  <a:pt x="1158" y="1519"/>
                  <a:pt x="1349" y="1549"/>
                  <a:pt x="1538" y="1587"/>
                </a:cubicBezTo>
                <a:lnTo>
                  <a:pt x="1538" y="1587"/>
                </a:lnTo>
                <a:cubicBezTo>
                  <a:pt x="1445" y="1719"/>
                  <a:pt x="1349" y="1849"/>
                  <a:pt x="1249" y="1977"/>
                </a:cubicBezTo>
                <a:lnTo>
                  <a:pt x="1249" y="1977"/>
                </a:lnTo>
                <a:cubicBezTo>
                  <a:pt x="1162" y="1813"/>
                  <a:pt x="1068" y="1652"/>
                  <a:pt x="966" y="1498"/>
                </a:cubicBezTo>
                <a:close/>
                <a:moveTo>
                  <a:pt x="2469" y="1843"/>
                </a:moveTo>
                <a:cubicBezTo>
                  <a:pt x="2538" y="1867"/>
                  <a:pt x="2607" y="1893"/>
                  <a:pt x="2675" y="1919"/>
                </a:cubicBezTo>
                <a:lnTo>
                  <a:pt x="2675" y="1919"/>
                </a:lnTo>
                <a:cubicBezTo>
                  <a:pt x="2597" y="1937"/>
                  <a:pt x="2520" y="1956"/>
                  <a:pt x="2443" y="1977"/>
                </a:cubicBezTo>
                <a:lnTo>
                  <a:pt x="2443" y="1977"/>
                </a:lnTo>
                <a:cubicBezTo>
                  <a:pt x="2452" y="1933"/>
                  <a:pt x="2460" y="1888"/>
                  <a:pt x="2469" y="1843"/>
                </a:cubicBezTo>
                <a:close/>
                <a:moveTo>
                  <a:pt x="1976" y="1689"/>
                </a:moveTo>
                <a:lnTo>
                  <a:pt x="1976" y="1689"/>
                </a:lnTo>
                <a:cubicBezTo>
                  <a:pt x="2004" y="1697"/>
                  <a:pt x="2033" y="1705"/>
                  <a:pt x="2061" y="1713"/>
                </a:cubicBezTo>
                <a:lnTo>
                  <a:pt x="2061" y="1713"/>
                </a:lnTo>
                <a:cubicBezTo>
                  <a:pt x="2034" y="1850"/>
                  <a:pt x="2006" y="1987"/>
                  <a:pt x="1979" y="2124"/>
                </a:cubicBezTo>
                <a:lnTo>
                  <a:pt x="1979" y="2124"/>
                </a:lnTo>
                <a:cubicBezTo>
                  <a:pt x="1825" y="2180"/>
                  <a:pt x="1674" y="2242"/>
                  <a:pt x="1525" y="2310"/>
                </a:cubicBezTo>
                <a:lnTo>
                  <a:pt x="1525" y="2310"/>
                </a:lnTo>
                <a:cubicBezTo>
                  <a:pt x="1683" y="2109"/>
                  <a:pt x="1833" y="1902"/>
                  <a:pt x="1976" y="1689"/>
                </a:cubicBezTo>
                <a:close/>
                <a:moveTo>
                  <a:pt x="1882" y="2608"/>
                </a:moveTo>
                <a:lnTo>
                  <a:pt x="1882" y="2608"/>
                </a:lnTo>
                <a:cubicBezTo>
                  <a:pt x="1848" y="2778"/>
                  <a:pt x="1814" y="2948"/>
                  <a:pt x="1781" y="3117"/>
                </a:cubicBezTo>
                <a:lnTo>
                  <a:pt x="1781" y="3117"/>
                </a:lnTo>
                <a:cubicBezTo>
                  <a:pt x="1725" y="2988"/>
                  <a:pt x="1668" y="2859"/>
                  <a:pt x="1610" y="2731"/>
                </a:cubicBezTo>
                <a:lnTo>
                  <a:pt x="1610" y="2731"/>
                </a:lnTo>
                <a:cubicBezTo>
                  <a:pt x="1700" y="2687"/>
                  <a:pt x="1791" y="2647"/>
                  <a:pt x="1882" y="2608"/>
                </a:cubicBezTo>
                <a:close/>
                <a:moveTo>
                  <a:pt x="2566" y="0"/>
                </a:moveTo>
                <a:cubicBezTo>
                  <a:pt x="2498" y="0"/>
                  <a:pt x="2431" y="36"/>
                  <a:pt x="2400" y="108"/>
                </a:cubicBezTo>
                <a:cubicBezTo>
                  <a:pt x="2393" y="124"/>
                  <a:pt x="2385" y="140"/>
                  <a:pt x="2378" y="155"/>
                </a:cubicBezTo>
                <a:lnTo>
                  <a:pt x="2378" y="155"/>
                </a:lnTo>
                <a:lnTo>
                  <a:pt x="2371" y="153"/>
                </a:lnTo>
                <a:cubicBezTo>
                  <a:pt x="2369" y="162"/>
                  <a:pt x="2367" y="172"/>
                  <a:pt x="2365" y="182"/>
                </a:cubicBezTo>
                <a:lnTo>
                  <a:pt x="2365" y="182"/>
                </a:lnTo>
                <a:cubicBezTo>
                  <a:pt x="2194" y="534"/>
                  <a:pt x="2003" y="876"/>
                  <a:pt x="1793" y="1206"/>
                </a:cubicBezTo>
                <a:lnTo>
                  <a:pt x="1793" y="1206"/>
                </a:lnTo>
                <a:cubicBezTo>
                  <a:pt x="1377" y="1111"/>
                  <a:pt x="954" y="1054"/>
                  <a:pt x="531" y="1036"/>
                </a:cubicBezTo>
                <a:cubicBezTo>
                  <a:pt x="525" y="1035"/>
                  <a:pt x="519" y="1035"/>
                  <a:pt x="513" y="1035"/>
                </a:cubicBezTo>
                <a:cubicBezTo>
                  <a:pt x="320" y="1035"/>
                  <a:pt x="241" y="1261"/>
                  <a:pt x="369" y="1403"/>
                </a:cubicBezTo>
                <a:cubicBezTo>
                  <a:pt x="594" y="1685"/>
                  <a:pt x="794" y="2001"/>
                  <a:pt x="961" y="2332"/>
                </a:cubicBezTo>
                <a:lnTo>
                  <a:pt x="961" y="2332"/>
                </a:lnTo>
                <a:cubicBezTo>
                  <a:pt x="711" y="2626"/>
                  <a:pt x="444" y="2906"/>
                  <a:pt x="163" y="3169"/>
                </a:cubicBezTo>
                <a:cubicBezTo>
                  <a:pt x="0" y="3321"/>
                  <a:pt x="150" y="3527"/>
                  <a:pt x="322" y="3527"/>
                </a:cubicBezTo>
                <a:cubicBezTo>
                  <a:pt x="367" y="3527"/>
                  <a:pt x="414" y="3512"/>
                  <a:pt x="457" y="3478"/>
                </a:cubicBezTo>
                <a:cubicBezTo>
                  <a:pt x="702" y="3272"/>
                  <a:pt x="963" y="3089"/>
                  <a:pt x="1237" y="2929"/>
                </a:cubicBezTo>
                <a:lnTo>
                  <a:pt x="1237" y="2929"/>
                </a:lnTo>
                <a:cubicBezTo>
                  <a:pt x="1394" y="3279"/>
                  <a:pt x="1544" y="3633"/>
                  <a:pt x="1694" y="3979"/>
                </a:cubicBezTo>
                <a:cubicBezTo>
                  <a:pt x="1732" y="4046"/>
                  <a:pt x="1803" y="4082"/>
                  <a:pt x="1876" y="4082"/>
                </a:cubicBezTo>
                <a:cubicBezTo>
                  <a:pt x="1914" y="4082"/>
                  <a:pt x="1953" y="4073"/>
                  <a:pt x="1988" y="4052"/>
                </a:cubicBezTo>
                <a:cubicBezTo>
                  <a:pt x="2066" y="4000"/>
                  <a:pt x="2110" y="3902"/>
                  <a:pt x="2078" y="3809"/>
                </a:cubicBezTo>
                <a:lnTo>
                  <a:pt x="2078" y="3809"/>
                </a:lnTo>
                <a:cubicBezTo>
                  <a:pt x="2169" y="3353"/>
                  <a:pt x="2260" y="2895"/>
                  <a:pt x="2351" y="2436"/>
                </a:cubicBezTo>
                <a:lnTo>
                  <a:pt x="2351" y="2436"/>
                </a:lnTo>
                <a:cubicBezTo>
                  <a:pt x="2696" y="2327"/>
                  <a:pt x="3053" y="2252"/>
                  <a:pt x="3415" y="2213"/>
                </a:cubicBezTo>
                <a:cubicBezTo>
                  <a:pt x="3504" y="2213"/>
                  <a:pt x="3592" y="2154"/>
                  <a:pt x="3607" y="2066"/>
                </a:cubicBezTo>
                <a:cubicBezTo>
                  <a:pt x="3636" y="1963"/>
                  <a:pt x="3592" y="1874"/>
                  <a:pt x="3518" y="1830"/>
                </a:cubicBezTo>
                <a:cubicBezTo>
                  <a:pt x="3207" y="1672"/>
                  <a:pt x="2884" y="1535"/>
                  <a:pt x="2553" y="1422"/>
                </a:cubicBezTo>
                <a:lnTo>
                  <a:pt x="2553" y="1422"/>
                </a:lnTo>
                <a:cubicBezTo>
                  <a:pt x="2630" y="1037"/>
                  <a:pt x="2706" y="653"/>
                  <a:pt x="2783" y="270"/>
                </a:cubicBezTo>
                <a:cubicBezTo>
                  <a:pt x="2812" y="167"/>
                  <a:pt x="2753" y="64"/>
                  <a:pt x="2650" y="20"/>
                </a:cubicBezTo>
                <a:cubicBezTo>
                  <a:pt x="2624" y="7"/>
                  <a:pt x="2595" y="0"/>
                  <a:pt x="2566"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6" name="Shape 46"/>
        <p:cNvGrpSpPr/>
        <p:nvPr/>
      </p:nvGrpSpPr>
      <p:grpSpPr>
        <a:xfrm>
          <a:off x="0" y="0"/>
          <a:ext cx="0" cy="0"/>
          <a:chOff x="0" y="0"/>
          <a:chExt cx="0" cy="0"/>
        </a:xfrm>
      </p:grpSpPr>
      <p:sp>
        <p:nvSpPr>
          <p:cNvPr id="47" name="Google Shape;47;p7"/>
          <p:cNvSpPr/>
          <p:nvPr/>
        </p:nvSpPr>
        <p:spPr>
          <a:xfrm flipH="1" rot="-947371">
            <a:off x="-4129864" y="-596582"/>
            <a:ext cx="7951662" cy="7705210"/>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7"/>
          <p:cNvSpPr/>
          <p:nvPr/>
        </p:nvSpPr>
        <p:spPr>
          <a:xfrm flipH="1" rot="-6587415">
            <a:off x="6821628" y="3401630"/>
            <a:ext cx="4802089" cy="465325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7"/>
          <p:cNvSpPr/>
          <p:nvPr/>
        </p:nvSpPr>
        <p:spPr>
          <a:xfrm flipH="1" rot="-2891159">
            <a:off x="8410342" y="4558128"/>
            <a:ext cx="301686" cy="275998"/>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7"/>
          <p:cNvSpPr/>
          <p:nvPr/>
        </p:nvSpPr>
        <p:spPr>
          <a:xfrm flipH="1" rot="-2891159">
            <a:off x="8780018" y="3761207"/>
            <a:ext cx="177407"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7"/>
          <p:cNvSpPr/>
          <p:nvPr/>
        </p:nvSpPr>
        <p:spPr>
          <a:xfrm flipH="1" rot="-8814375">
            <a:off x="7470657" y="4597873"/>
            <a:ext cx="272646" cy="249430"/>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7"/>
          <p:cNvSpPr txBox="1"/>
          <p:nvPr>
            <p:ph idx="1" type="subTitle"/>
          </p:nvPr>
        </p:nvSpPr>
        <p:spPr>
          <a:xfrm>
            <a:off x="4982488" y="2237525"/>
            <a:ext cx="3434700" cy="1827000"/>
          </a:xfrm>
          <a:prstGeom prst="rect">
            <a:avLst/>
          </a:prstGeom>
        </p:spPr>
        <p:txBody>
          <a:bodyPr anchorCtr="0" anchor="t" bIns="91425" lIns="91425" spcFirstLastPara="1" rIns="91425" wrap="square" tIns="91425">
            <a:noAutofit/>
          </a:bodyPr>
          <a:lstStyle>
            <a:lvl1pPr lvl="0" rtl="0" algn="r">
              <a:lnSpc>
                <a:spcPct val="100000"/>
              </a:lnSpc>
              <a:spcBef>
                <a:spcPts val="0"/>
              </a:spcBef>
              <a:spcAft>
                <a:spcPts val="0"/>
              </a:spcAft>
              <a:buNone/>
              <a:defRPr sz="2000"/>
            </a:lvl1pPr>
            <a:lvl2pPr lvl="1" rtl="0" algn="r">
              <a:spcBef>
                <a:spcPts val="1600"/>
              </a:spcBef>
              <a:spcAft>
                <a:spcPts val="0"/>
              </a:spcAft>
              <a:buNone/>
              <a:defRPr/>
            </a:lvl2pPr>
            <a:lvl3pPr lvl="2" rtl="0" algn="r">
              <a:spcBef>
                <a:spcPts val="1600"/>
              </a:spcBef>
              <a:spcAft>
                <a:spcPts val="0"/>
              </a:spcAft>
              <a:buNone/>
              <a:defRPr/>
            </a:lvl3pPr>
            <a:lvl4pPr lvl="3" rtl="0" algn="r">
              <a:spcBef>
                <a:spcPts val="1600"/>
              </a:spcBef>
              <a:spcAft>
                <a:spcPts val="0"/>
              </a:spcAft>
              <a:buNone/>
              <a:defRPr/>
            </a:lvl4pPr>
            <a:lvl5pPr lvl="4" rtl="0" algn="r">
              <a:spcBef>
                <a:spcPts val="1600"/>
              </a:spcBef>
              <a:spcAft>
                <a:spcPts val="0"/>
              </a:spcAft>
              <a:buNone/>
              <a:defRPr/>
            </a:lvl5pPr>
            <a:lvl6pPr lvl="5" rtl="0" algn="r">
              <a:spcBef>
                <a:spcPts val="1600"/>
              </a:spcBef>
              <a:spcAft>
                <a:spcPts val="0"/>
              </a:spcAft>
              <a:buNone/>
              <a:defRPr/>
            </a:lvl6pPr>
            <a:lvl7pPr lvl="6" rtl="0" algn="r">
              <a:spcBef>
                <a:spcPts val="1600"/>
              </a:spcBef>
              <a:spcAft>
                <a:spcPts val="0"/>
              </a:spcAft>
              <a:buNone/>
              <a:defRPr/>
            </a:lvl7pPr>
            <a:lvl8pPr lvl="7" rtl="0" algn="r">
              <a:spcBef>
                <a:spcPts val="1600"/>
              </a:spcBef>
              <a:spcAft>
                <a:spcPts val="0"/>
              </a:spcAft>
              <a:buNone/>
              <a:defRPr/>
            </a:lvl8pPr>
            <a:lvl9pPr lvl="8" rtl="0" algn="r">
              <a:spcBef>
                <a:spcPts val="1600"/>
              </a:spcBef>
              <a:spcAft>
                <a:spcPts val="1600"/>
              </a:spcAft>
              <a:buNone/>
              <a:defRPr/>
            </a:lvl9pPr>
          </a:lstStyle>
          <a:p/>
        </p:txBody>
      </p:sp>
      <p:sp>
        <p:nvSpPr>
          <p:cNvPr id="53" name="Google Shape;53;p7"/>
          <p:cNvSpPr txBox="1"/>
          <p:nvPr>
            <p:ph type="title"/>
          </p:nvPr>
        </p:nvSpPr>
        <p:spPr>
          <a:xfrm>
            <a:off x="4565300" y="463800"/>
            <a:ext cx="3852000" cy="1011000"/>
          </a:xfrm>
          <a:prstGeom prst="rect">
            <a:avLst/>
          </a:prstGeom>
        </p:spPr>
        <p:txBody>
          <a:bodyPr anchorCtr="0" anchor="t" bIns="91425" lIns="91425" spcFirstLastPara="1" rIns="91425" wrap="square" tIns="91425">
            <a:noAutofit/>
          </a:bodyPr>
          <a:lstStyle>
            <a:lvl1pPr lvl="0" rtl="0" algn="r">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r">
              <a:spcBef>
                <a:spcPts val="0"/>
              </a:spcBef>
              <a:spcAft>
                <a:spcPts val="0"/>
              </a:spcAft>
              <a:buClr>
                <a:schemeClr val="dk1"/>
              </a:buClr>
              <a:buSzPts val="3400"/>
              <a:buNone/>
              <a:defRPr sz="3400">
                <a:solidFill>
                  <a:schemeClr val="dk1"/>
                </a:solidFill>
              </a:defRPr>
            </a:lvl2pPr>
            <a:lvl3pPr lvl="2" rtl="0" algn="r">
              <a:spcBef>
                <a:spcPts val="0"/>
              </a:spcBef>
              <a:spcAft>
                <a:spcPts val="0"/>
              </a:spcAft>
              <a:buClr>
                <a:schemeClr val="dk1"/>
              </a:buClr>
              <a:buSzPts val="3400"/>
              <a:buNone/>
              <a:defRPr sz="3400">
                <a:solidFill>
                  <a:schemeClr val="dk1"/>
                </a:solidFill>
              </a:defRPr>
            </a:lvl3pPr>
            <a:lvl4pPr lvl="3" rtl="0" algn="r">
              <a:spcBef>
                <a:spcPts val="0"/>
              </a:spcBef>
              <a:spcAft>
                <a:spcPts val="0"/>
              </a:spcAft>
              <a:buClr>
                <a:schemeClr val="dk1"/>
              </a:buClr>
              <a:buSzPts val="3400"/>
              <a:buNone/>
              <a:defRPr sz="3400">
                <a:solidFill>
                  <a:schemeClr val="dk1"/>
                </a:solidFill>
              </a:defRPr>
            </a:lvl4pPr>
            <a:lvl5pPr lvl="4" rtl="0" algn="r">
              <a:spcBef>
                <a:spcPts val="0"/>
              </a:spcBef>
              <a:spcAft>
                <a:spcPts val="0"/>
              </a:spcAft>
              <a:buClr>
                <a:schemeClr val="dk1"/>
              </a:buClr>
              <a:buSzPts val="3400"/>
              <a:buNone/>
              <a:defRPr sz="3400">
                <a:solidFill>
                  <a:schemeClr val="dk1"/>
                </a:solidFill>
              </a:defRPr>
            </a:lvl5pPr>
            <a:lvl6pPr lvl="5" rtl="0" algn="r">
              <a:spcBef>
                <a:spcPts val="0"/>
              </a:spcBef>
              <a:spcAft>
                <a:spcPts val="0"/>
              </a:spcAft>
              <a:buClr>
                <a:schemeClr val="dk1"/>
              </a:buClr>
              <a:buSzPts val="3400"/>
              <a:buNone/>
              <a:defRPr sz="3400">
                <a:solidFill>
                  <a:schemeClr val="dk1"/>
                </a:solidFill>
              </a:defRPr>
            </a:lvl6pPr>
            <a:lvl7pPr lvl="6" rtl="0" algn="r">
              <a:spcBef>
                <a:spcPts val="0"/>
              </a:spcBef>
              <a:spcAft>
                <a:spcPts val="0"/>
              </a:spcAft>
              <a:buClr>
                <a:schemeClr val="dk1"/>
              </a:buClr>
              <a:buSzPts val="3400"/>
              <a:buNone/>
              <a:defRPr sz="3400">
                <a:solidFill>
                  <a:schemeClr val="dk1"/>
                </a:solidFill>
              </a:defRPr>
            </a:lvl7pPr>
            <a:lvl8pPr lvl="7" rtl="0" algn="r">
              <a:spcBef>
                <a:spcPts val="0"/>
              </a:spcBef>
              <a:spcAft>
                <a:spcPts val="0"/>
              </a:spcAft>
              <a:buClr>
                <a:schemeClr val="dk1"/>
              </a:buClr>
              <a:buSzPts val="3400"/>
              <a:buNone/>
              <a:defRPr sz="3400">
                <a:solidFill>
                  <a:schemeClr val="dk1"/>
                </a:solidFill>
              </a:defRPr>
            </a:lvl8pPr>
            <a:lvl9pPr lvl="8" rtl="0" algn="r">
              <a:spcBef>
                <a:spcPts val="0"/>
              </a:spcBef>
              <a:spcAft>
                <a:spcPts val="0"/>
              </a:spcAft>
              <a:buClr>
                <a:schemeClr val="dk1"/>
              </a:buClr>
              <a:buSzPts val="3400"/>
              <a:buNone/>
              <a:defRPr sz="3400">
                <a:solidFill>
                  <a:schemeClr val="dk1"/>
                </a:solidFil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54" name="Shape 54"/>
        <p:cNvGrpSpPr/>
        <p:nvPr/>
      </p:nvGrpSpPr>
      <p:grpSpPr>
        <a:xfrm>
          <a:off x="0" y="0"/>
          <a:ext cx="0" cy="0"/>
          <a:chOff x="0" y="0"/>
          <a:chExt cx="0" cy="0"/>
        </a:xfrm>
      </p:grpSpPr>
      <p:sp>
        <p:nvSpPr>
          <p:cNvPr id="55" name="Google Shape;55;p8"/>
          <p:cNvSpPr/>
          <p:nvPr/>
        </p:nvSpPr>
        <p:spPr>
          <a:xfrm rot="7415275">
            <a:off x="-1927411" y="3079470"/>
            <a:ext cx="3958834" cy="3836135"/>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8"/>
          <p:cNvSpPr/>
          <p:nvPr/>
        </p:nvSpPr>
        <p:spPr>
          <a:xfrm rot="-4392942">
            <a:off x="6712645" y="-693060"/>
            <a:ext cx="4802283" cy="4653442"/>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8"/>
          <p:cNvSpPr txBox="1"/>
          <p:nvPr>
            <p:ph idx="1" type="subTitle"/>
          </p:nvPr>
        </p:nvSpPr>
        <p:spPr>
          <a:xfrm>
            <a:off x="2410350" y="3510150"/>
            <a:ext cx="4323300" cy="10284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None/>
              <a:defRPr/>
            </a:lvl1pPr>
            <a:lvl2pPr lvl="1">
              <a:spcBef>
                <a:spcPts val="1600"/>
              </a:spcBef>
              <a:spcAft>
                <a:spcPts val="0"/>
              </a:spcAft>
              <a:buNone/>
              <a:defRPr/>
            </a:lvl2pPr>
            <a:lvl3pPr lvl="2">
              <a:spcBef>
                <a:spcPts val="1600"/>
              </a:spcBef>
              <a:spcAft>
                <a:spcPts val="0"/>
              </a:spcAft>
              <a:buNone/>
              <a:defRPr/>
            </a:lvl3pPr>
            <a:lvl4pPr lvl="3">
              <a:spcBef>
                <a:spcPts val="1600"/>
              </a:spcBef>
              <a:spcAft>
                <a:spcPts val="0"/>
              </a:spcAft>
              <a:buNone/>
              <a:defRPr/>
            </a:lvl4pPr>
            <a:lvl5pPr lvl="4">
              <a:spcBef>
                <a:spcPts val="1600"/>
              </a:spcBef>
              <a:spcAft>
                <a:spcPts val="0"/>
              </a:spcAft>
              <a:buNone/>
              <a:defRPr/>
            </a:lvl5pPr>
            <a:lvl6pPr lvl="5">
              <a:spcBef>
                <a:spcPts val="1600"/>
              </a:spcBef>
              <a:spcAft>
                <a:spcPts val="0"/>
              </a:spcAft>
              <a:buNone/>
              <a:defRPr/>
            </a:lvl6pPr>
            <a:lvl7pPr lvl="6">
              <a:spcBef>
                <a:spcPts val="1600"/>
              </a:spcBef>
              <a:spcAft>
                <a:spcPts val="0"/>
              </a:spcAft>
              <a:buNone/>
              <a:defRPr/>
            </a:lvl7pPr>
            <a:lvl8pPr lvl="7">
              <a:spcBef>
                <a:spcPts val="1600"/>
              </a:spcBef>
              <a:spcAft>
                <a:spcPts val="0"/>
              </a:spcAft>
              <a:buNone/>
              <a:defRPr/>
            </a:lvl8pPr>
            <a:lvl9pPr lvl="8">
              <a:spcBef>
                <a:spcPts val="1600"/>
              </a:spcBef>
              <a:spcAft>
                <a:spcPts val="1600"/>
              </a:spcAft>
              <a:buNone/>
              <a:defRPr/>
            </a:lvl9pPr>
          </a:lstStyle>
          <a:p/>
        </p:txBody>
      </p:sp>
      <p:sp>
        <p:nvSpPr>
          <p:cNvPr id="58" name="Google Shape;58;p8"/>
          <p:cNvSpPr txBox="1"/>
          <p:nvPr>
            <p:ph type="title"/>
          </p:nvPr>
        </p:nvSpPr>
        <p:spPr>
          <a:xfrm>
            <a:off x="2646000" y="949500"/>
            <a:ext cx="3851700" cy="11856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7000"/>
              <a:buNone/>
              <a:defRPr sz="7000"/>
            </a:lvl1pPr>
            <a:lvl2pPr lvl="1" rtl="0">
              <a:spcBef>
                <a:spcPts val="0"/>
              </a:spcBef>
              <a:spcAft>
                <a:spcPts val="0"/>
              </a:spcAft>
              <a:buSzPts val="3400"/>
              <a:buNone/>
              <a:defRPr/>
            </a:lvl2pPr>
            <a:lvl3pPr lvl="2" rtl="0">
              <a:spcBef>
                <a:spcPts val="0"/>
              </a:spcBef>
              <a:spcAft>
                <a:spcPts val="0"/>
              </a:spcAft>
              <a:buSzPts val="3400"/>
              <a:buNone/>
              <a:defRPr/>
            </a:lvl3pPr>
            <a:lvl4pPr lvl="3" rtl="0">
              <a:spcBef>
                <a:spcPts val="0"/>
              </a:spcBef>
              <a:spcAft>
                <a:spcPts val="0"/>
              </a:spcAft>
              <a:buSzPts val="3400"/>
              <a:buNone/>
              <a:defRPr/>
            </a:lvl4pPr>
            <a:lvl5pPr lvl="4" rtl="0">
              <a:spcBef>
                <a:spcPts val="0"/>
              </a:spcBef>
              <a:spcAft>
                <a:spcPts val="0"/>
              </a:spcAft>
              <a:buSzPts val="3400"/>
              <a:buNone/>
              <a:defRPr/>
            </a:lvl5pPr>
            <a:lvl6pPr lvl="5" rtl="0">
              <a:spcBef>
                <a:spcPts val="0"/>
              </a:spcBef>
              <a:spcAft>
                <a:spcPts val="0"/>
              </a:spcAft>
              <a:buSzPts val="3400"/>
              <a:buNone/>
              <a:defRPr/>
            </a:lvl6pPr>
            <a:lvl7pPr lvl="6" rtl="0">
              <a:spcBef>
                <a:spcPts val="0"/>
              </a:spcBef>
              <a:spcAft>
                <a:spcPts val="0"/>
              </a:spcAft>
              <a:buSzPts val="3400"/>
              <a:buNone/>
              <a:defRPr/>
            </a:lvl7pPr>
            <a:lvl8pPr lvl="7" rtl="0">
              <a:spcBef>
                <a:spcPts val="0"/>
              </a:spcBef>
              <a:spcAft>
                <a:spcPts val="0"/>
              </a:spcAft>
              <a:buSzPts val="3400"/>
              <a:buNone/>
              <a:defRPr/>
            </a:lvl8pPr>
            <a:lvl9pPr lvl="8" rtl="0">
              <a:spcBef>
                <a:spcPts val="0"/>
              </a:spcBef>
              <a:spcAft>
                <a:spcPts val="0"/>
              </a:spcAft>
              <a:buSzPts val="3400"/>
              <a:buNone/>
              <a:defRPr/>
            </a:lvl9pPr>
          </a:lstStyle>
          <a:p/>
        </p:txBody>
      </p:sp>
      <p:sp>
        <p:nvSpPr>
          <p:cNvPr id="59" name="Google Shape;59;p8"/>
          <p:cNvSpPr/>
          <p:nvPr/>
        </p:nvSpPr>
        <p:spPr>
          <a:xfrm>
            <a:off x="7135101" y="1392237"/>
            <a:ext cx="339626" cy="372951"/>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8"/>
          <p:cNvSpPr/>
          <p:nvPr/>
        </p:nvSpPr>
        <p:spPr>
          <a:xfrm>
            <a:off x="1613127" y="3341665"/>
            <a:ext cx="311269" cy="340237"/>
          </a:xfrm>
          <a:custGeom>
            <a:rect b="b" l="l" r="r" t="t"/>
            <a:pathLst>
              <a:path extrusionOk="0" h="3265" w="3018">
                <a:moveTo>
                  <a:pt x="1480" y="1"/>
                </a:moveTo>
                <a:cubicBezTo>
                  <a:pt x="1428" y="1"/>
                  <a:pt x="1377" y="34"/>
                  <a:pt x="1369" y="100"/>
                </a:cubicBezTo>
                <a:cubicBezTo>
                  <a:pt x="1355" y="586"/>
                  <a:pt x="1193" y="1204"/>
                  <a:pt x="692" y="1410"/>
                </a:cubicBezTo>
                <a:cubicBezTo>
                  <a:pt x="486" y="1498"/>
                  <a:pt x="236" y="1469"/>
                  <a:pt x="45" y="1572"/>
                </a:cubicBezTo>
                <a:cubicBezTo>
                  <a:pt x="30" y="1572"/>
                  <a:pt x="30" y="1572"/>
                  <a:pt x="30" y="1587"/>
                </a:cubicBezTo>
                <a:cubicBezTo>
                  <a:pt x="16" y="1601"/>
                  <a:pt x="1" y="1631"/>
                  <a:pt x="16" y="1646"/>
                </a:cubicBezTo>
                <a:cubicBezTo>
                  <a:pt x="16" y="1660"/>
                  <a:pt x="16" y="1660"/>
                  <a:pt x="16" y="1675"/>
                </a:cubicBezTo>
                <a:cubicBezTo>
                  <a:pt x="30" y="1690"/>
                  <a:pt x="30" y="1690"/>
                  <a:pt x="45" y="1690"/>
                </a:cubicBezTo>
                <a:lnTo>
                  <a:pt x="60" y="1690"/>
                </a:lnTo>
                <a:cubicBezTo>
                  <a:pt x="104" y="1704"/>
                  <a:pt x="148" y="1719"/>
                  <a:pt x="192" y="1734"/>
                </a:cubicBezTo>
                <a:cubicBezTo>
                  <a:pt x="413" y="1749"/>
                  <a:pt x="619" y="1807"/>
                  <a:pt x="810" y="1910"/>
                </a:cubicBezTo>
                <a:cubicBezTo>
                  <a:pt x="1237" y="2175"/>
                  <a:pt x="1355" y="2720"/>
                  <a:pt x="1384" y="3176"/>
                </a:cubicBezTo>
                <a:cubicBezTo>
                  <a:pt x="1392" y="3235"/>
                  <a:pt x="1436" y="3264"/>
                  <a:pt x="1482" y="3264"/>
                </a:cubicBezTo>
                <a:cubicBezTo>
                  <a:pt x="1528" y="3264"/>
                  <a:pt x="1575" y="3235"/>
                  <a:pt x="1590" y="3176"/>
                </a:cubicBezTo>
                <a:cubicBezTo>
                  <a:pt x="1605" y="2764"/>
                  <a:pt x="1708" y="2278"/>
                  <a:pt x="2046" y="1999"/>
                </a:cubicBezTo>
                <a:cubicBezTo>
                  <a:pt x="2282" y="1807"/>
                  <a:pt x="2620" y="1778"/>
                  <a:pt x="2900" y="1749"/>
                </a:cubicBezTo>
                <a:cubicBezTo>
                  <a:pt x="3018" y="1734"/>
                  <a:pt x="3018" y="1543"/>
                  <a:pt x="2900" y="1528"/>
                </a:cubicBezTo>
                <a:cubicBezTo>
                  <a:pt x="2606" y="1498"/>
                  <a:pt x="2282" y="1469"/>
                  <a:pt x="2061" y="1278"/>
                </a:cubicBezTo>
                <a:cubicBezTo>
                  <a:pt x="1708" y="998"/>
                  <a:pt x="1605" y="512"/>
                  <a:pt x="1590" y="100"/>
                </a:cubicBezTo>
                <a:cubicBezTo>
                  <a:pt x="1583" y="34"/>
                  <a:pt x="1531" y="1"/>
                  <a:pt x="1480"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8"/>
          <p:cNvSpPr/>
          <p:nvPr/>
        </p:nvSpPr>
        <p:spPr>
          <a:xfrm>
            <a:off x="7898218" y="2285577"/>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8"/>
          <p:cNvSpPr/>
          <p:nvPr/>
        </p:nvSpPr>
        <p:spPr>
          <a:xfrm>
            <a:off x="944095" y="2287504"/>
            <a:ext cx="333017" cy="272165"/>
          </a:xfrm>
          <a:custGeom>
            <a:rect b="b" l="l" r="r" t="t"/>
            <a:pathLst>
              <a:path extrusionOk="0" h="4969" w="6080">
                <a:moveTo>
                  <a:pt x="3142" y="838"/>
                </a:moveTo>
                <a:lnTo>
                  <a:pt x="3142" y="838"/>
                </a:lnTo>
                <a:cubicBezTo>
                  <a:pt x="3334" y="1220"/>
                  <a:pt x="3514" y="1608"/>
                  <a:pt x="3683" y="2001"/>
                </a:cubicBezTo>
                <a:lnTo>
                  <a:pt x="3683" y="2001"/>
                </a:lnTo>
                <a:cubicBezTo>
                  <a:pt x="3379" y="2074"/>
                  <a:pt x="3071" y="2135"/>
                  <a:pt x="2761" y="2184"/>
                </a:cubicBezTo>
                <a:lnTo>
                  <a:pt x="2761" y="2184"/>
                </a:lnTo>
                <a:cubicBezTo>
                  <a:pt x="2899" y="1738"/>
                  <a:pt x="3031" y="1291"/>
                  <a:pt x="3142" y="838"/>
                </a:cubicBezTo>
                <a:close/>
                <a:moveTo>
                  <a:pt x="5033" y="2039"/>
                </a:moveTo>
                <a:lnTo>
                  <a:pt x="5033" y="2039"/>
                </a:lnTo>
                <a:cubicBezTo>
                  <a:pt x="4829" y="2250"/>
                  <a:pt x="4618" y="2454"/>
                  <a:pt x="4401" y="2650"/>
                </a:cubicBezTo>
                <a:lnTo>
                  <a:pt x="4401" y="2650"/>
                </a:lnTo>
                <a:cubicBezTo>
                  <a:pt x="4354" y="2528"/>
                  <a:pt x="4306" y="2406"/>
                  <a:pt x="4257" y="2284"/>
                </a:cubicBezTo>
                <a:lnTo>
                  <a:pt x="4257" y="2284"/>
                </a:lnTo>
                <a:cubicBezTo>
                  <a:pt x="4404" y="2243"/>
                  <a:pt x="4550" y="2199"/>
                  <a:pt x="4695" y="2153"/>
                </a:cubicBezTo>
                <a:cubicBezTo>
                  <a:pt x="4809" y="2116"/>
                  <a:pt x="4921" y="2079"/>
                  <a:pt x="5033" y="2039"/>
                </a:cubicBezTo>
                <a:close/>
                <a:moveTo>
                  <a:pt x="2157" y="2689"/>
                </a:moveTo>
                <a:cubicBezTo>
                  <a:pt x="2111" y="2839"/>
                  <a:pt x="2065" y="2989"/>
                  <a:pt x="2021" y="3139"/>
                </a:cubicBezTo>
                <a:lnTo>
                  <a:pt x="2021" y="3139"/>
                </a:lnTo>
                <a:lnTo>
                  <a:pt x="1221" y="2751"/>
                </a:lnTo>
                <a:lnTo>
                  <a:pt x="1221" y="2751"/>
                </a:lnTo>
                <a:cubicBezTo>
                  <a:pt x="1534" y="2742"/>
                  <a:pt x="1846" y="2721"/>
                  <a:pt x="2157" y="2689"/>
                </a:cubicBezTo>
                <a:close/>
                <a:moveTo>
                  <a:pt x="3847" y="2392"/>
                </a:moveTo>
                <a:lnTo>
                  <a:pt x="3847" y="2392"/>
                </a:lnTo>
                <a:cubicBezTo>
                  <a:pt x="3922" y="2576"/>
                  <a:pt x="3994" y="2761"/>
                  <a:pt x="4064" y="2946"/>
                </a:cubicBezTo>
                <a:lnTo>
                  <a:pt x="4064" y="2946"/>
                </a:lnTo>
                <a:cubicBezTo>
                  <a:pt x="3763" y="3203"/>
                  <a:pt x="3450" y="3446"/>
                  <a:pt x="3127" y="3676"/>
                </a:cubicBezTo>
                <a:lnTo>
                  <a:pt x="3127" y="3676"/>
                </a:lnTo>
                <a:lnTo>
                  <a:pt x="2411" y="3329"/>
                </a:lnTo>
                <a:lnTo>
                  <a:pt x="2411" y="3329"/>
                </a:lnTo>
                <a:cubicBezTo>
                  <a:pt x="2480" y="3096"/>
                  <a:pt x="2551" y="2863"/>
                  <a:pt x="2623" y="2631"/>
                </a:cubicBezTo>
                <a:lnTo>
                  <a:pt x="2623" y="2631"/>
                </a:lnTo>
                <a:cubicBezTo>
                  <a:pt x="3034" y="2572"/>
                  <a:pt x="3443" y="2492"/>
                  <a:pt x="3847" y="2392"/>
                </a:cubicBezTo>
                <a:close/>
                <a:moveTo>
                  <a:pt x="2294" y="3743"/>
                </a:moveTo>
                <a:lnTo>
                  <a:pt x="2725" y="3953"/>
                </a:lnTo>
                <a:lnTo>
                  <a:pt x="2725" y="3953"/>
                </a:lnTo>
                <a:cubicBezTo>
                  <a:pt x="2536" y="4078"/>
                  <a:pt x="2344" y="4199"/>
                  <a:pt x="2149" y="4315"/>
                </a:cubicBezTo>
                <a:lnTo>
                  <a:pt x="2149" y="4315"/>
                </a:lnTo>
                <a:cubicBezTo>
                  <a:pt x="2193" y="4124"/>
                  <a:pt x="2242" y="3933"/>
                  <a:pt x="2294" y="3743"/>
                </a:cubicBezTo>
                <a:close/>
                <a:moveTo>
                  <a:pt x="4221" y="3373"/>
                </a:moveTo>
                <a:lnTo>
                  <a:pt x="4221" y="3373"/>
                </a:lnTo>
                <a:cubicBezTo>
                  <a:pt x="4337" y="3701"/>
                  <a:pt x="4446" y="4033"/>
                  <a:pt x="4548" y="4367"/>
                </a:cubicBezTo>
                <a:lnTo>
                  <a:pt x="4548" y="4367"/>
                </a:lnTo>
                <a:lnTo>
                  <a:pt x="3562" y="3888"/>
                </a:lnTo>
                <a:lnTo>
                  <a:pt x="3562" y="3888"/>
                </a:lnTo>
                <a:cubicBezTo>
                  <a:pt x="3787" y="3723"/>
                  <a:pt x="4006" y="3551"/>
                  <a:pt x="4221" y="3373"/>
                </a:cubicBezTo>
                <a:close/>
                <a:moveTo>
                  <a:pt x="3061" y="1"/>
                </a:moveTo>
                <a:cubicBezTo>
                  <a:pt x="2975" y="1"/>
                  <a:pt x="2888" y="53"/>
                  <a:pt x="2856" y="151"/>
                </a:cubicBezTo>
                <a:cubicBezTo>
                  <a:pt x="2717" y="864"/>
                  <a:pt x="2507" y="1557"/>
                  <a:pt x="2293" y="2249"/>
                </a:cubicBezTo>
                <a:lnTo>
                  <a:pt x="2293" y="2249"/>
                </a:lnTo>
                <a:cubicBezTo>
                  <a:pt x="2036" y="2279"/>
                  <a:pt x="1777" y="2301"/>
                  <a:pt x="1516" y="2315"/>
                </a:cubicBezTo>
                <a:cubicBezTo>
                  <a:pt x="1310" y="2329"/>
                  <a:pt x="1104" y="2337"/>
                  <a:pt x="898" y="2337"/>
                </a:cubicBezTo>
                <a:cubicBezTo>
                  <a:pt x="692" y="2337"/>
                  <a:pt x="486" y="2329"/>
                  <a:pt x="280" y="2315"/>
                </a:cubicBezTo>
                <a:cubicBezTo>
                  <a:pt x="74" y="2329"/>
                  <a:pt x="1" y="2594"/>
                  <a:pt x="177" y="2712"/>
                </a:cubicBezTo>
                <a:lnTo>
                  <a:pt x="1902" y="3552"/>
                </a:lnTo>
                <a:lnTo>
                  <a:pt x="1902" y="3552"/>
                </a:lnTo>
                <a:cubicBezTo>
                  <a:pt x="1805" y="3902"/>
                  <a:pt x="1718" y="4254"/>
                  <a:pt x="1649" y="4610"/>
                </a:cubicBezTo>
                <a:cubicBezTo>
                  <a:pt x="1619" y="4728"/>
                  <a:pt x="1693" y="4846"/>
                  <a:pt x="1796" y="4875"/>
                </a:cubicBezTo>
                <a:cubicBezTo>
                  <a:pt x="1814" y="4880"/>
                  <a:pt x="1831" y="4882"/>
                  <a:pt x="1849" y="4882"/>
                </a:cubicBezTo>
                <a:cubicBezTo>
                  <a:pt x="1880" y="4882"/>
                  <a:pt x="1910" y="4875"/>
                  <a:pt x="1937" y="4863"/>
                </a:cubicBezTo>
                <a:lnTo>
                  <a:pt x="1937" y="4863"/>
                </a:lnTo>
                <a:cubicBezTo>
                  <a:pt x="1952" y="4867"/>
                  <a:pt x="1967" y="4869"/>
                  <a:pt x="1982" y="4869"/>
                </a:cubicBezTo>
                <a:cubicBezTo>
                  <a:pt x="2012" y="4869"/>
                  <a:pt x="2044" y="4862"/>
                  <a:pt x="2076" y="4846"/>
                </a:cubicBezTo>
                <a:cubicBezTo>
                  <a:pt x="2450" y="4636"/>
                  <a:pt x="2814" y="4410"/>
                  <a:pt x="3167" y="4169"/>
                </a:cubicBezTo>
                <a:lnTo>
                  <a:pt x="3167" y="4169"/>
                </a:lnTo>
                <a:lnTo>
                  <a:pt x="4769" y="4949"/>
                </a:lnTo>
                <a:cubicBezTo>
                  <a:pt x="4798" y="4962"/>
                  <a:pt x="4828" y="4968"/>
                  <a:pt x="4858" y="4968"/>
                </a:cubicBezTo>
                <a:cubicBezTo>
                  <a:pt x="4992" y="4968"/>
                  <a:pt x="5114" y="4843"/>
                  <a:pt x="5078" y="4699"/>
                </a:cubicBezTo>
                <a:cubicBezTo>
                  <a:pt x="4926" y="4153"/>
                  <a:pt x="4754" y="3613"/>
                  <a:pt x="4561" y="3080"/>
                </a:cubicBezTo>
                <a:lnTo>
                  <a:pt x="4561" y="3080"/>
                </a:lnTo>
                <a:cubicBezTo>
                  <a:pt x="5055" y="2643"/>
                  <a:pt x="5517" y="2171"/>
                  <a:pt x="5946" y="1667"/>
                </a:cubicBezTo>
                <a:cubicBezTo>
                  <a:pt x="6080" y="1521"/>
                  <a:pt x="5962" y="1314"/>
                  <a:pt x="5792" y="1314"/>
                </a:cubicBezTo>
                <a:cubicBezTo>
                  <a:pt x="5757" y="1314"/>
                  <a:pt x="5719" y="1323"/>
                  <a:pt x="5681" y="1343"/>
                </a:cubicBezTo>
                <a:cubicBezTo>
                  <a:pt x="5163" y="1562"/>
                  <a:pt x="4634" y="1747"/>
                  <a:pt x="4096" y="1895"/>
                </a:cubicBezTo>
                <a:lnTo>
                  <a:pt x="4096" y="1895"/>
                </a:lnTo>
                <a:cubicBezTo>
                  <a:pt x="3836" y="1287"/>
                  <a:pt x="3550" y="690"/>
                  <a:pt x="3238" y="107"/>
                </a:cubicBezTo>
                <a:cubicBezTo>
                  <a:pt x="3199" y="35"/>
                  <a:pt x="3130" y="1"/>
                  <a:pt x="3061" y="1"/>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8"/>
          <p:cNvSpPr/>
          <p:nvPr/>
        </p:nvSpPr>
        <p:spPr>
          <a:xfrm>
            <a:off x="1975313" y="1915090"/>
            <a:ext cx="199208" cy="223636"/>
          </a:xfrm>
          <a:custGeom>
            <a:rect b="b" l="l" r="r" t="t"/>
            <a:pathLst>
              <a:path extrusionOk="0" h="4083" w="3637">
                <a:moveTo>
                  <a:pt x="966" y="1498"/>
                </a:moveTo>
                <a:cubicBezTo>
                  <a:pt x="1158" y="1519"/>
                  <a:pt x="1349" y="1549"/>
                  <a:pt x="1538" y="1587"/>
                </a:cubicBezTo>
                <a:lnTo>
                  <a:pt x="1538" y="1587"/>
                </a:lnTo>
                <a:cubicBezTo>
                  <a:pt x="1445" y="1719"/>
                  <a:pt x="1349" y="1849"/>
                  <a:pt x="1249" y="1977"/>
                </a:cubicBezTo>
                <a:lnTo>
                  <a:pt x="1249" y="1977"/>
                </a:lnTo>
                <a:cubicBezTo>
                  <a:pt x="1162" y="1813"/>
                  <a:pt x="1068" y="1652"/>
                  <a:pt x="966" y="1498"/>
                </a:cubicBezTo>
                <a:close/>
                <a:moveTo>
                  <a:pt x="2469" y="1843"/>
                </a:moveTo>
                <a:cubicBezTo>
                  <a:pt x="2538" y="1867"/>
                  <a:pt x="2607" y="1893"/>
                  <a:pt x="2675" y="1919"/>
                </a:cubicBezTo>
                <a:lnTo>
                  <a:pt x="2675" y="1919"/>
                </a:lnTo>
                <a:cubicBezTo>
                  <a:pt x="2597" y="1937"/>
                  <a:pt x="2520" y="1956"/>
                  <a:pt x="2443" y="1977"/>
                </a:cubicBezTo>
                <a:lnTo>
                  <a:pt x="2443" y="1977"/>
                </a:lnTo>
                <a:cubicBezTo>
                  <a:pt x="2452" y="1933"/>
                  <a:pt x="2460" y="1888"/>
                  <a:pt x="2469" y="1843"/>
                </a:cubicBezTo>
                <a:close/>
                <a:moveTo>
                  <a:pt x="1976" y="1689"/>
                </a:moveTo>
                <a:lnTo>
                  <a:pt x="1976" y="1689"/>
                </a:lnTo>
                <a:cubicBezTo>
                  <a:pt x="2004" y="1697"/>
                  <a:pt x="2033" y="1705"/>
                  <a:pt x="2061" y="1713"/>
                </a:cubicBezTo>
                <a:lnTo>
                  <a:pt x="2061" y="1713"/>
                </a:lnTo>
                <a:cubicBezTo>
                  <a:pt x="2034" y="1850"/>
                  <a:pt x="2006" y="1987"/>
                  <a:pt x="1979" y="2124"/>
                </a:cubicBezTo>
                <a:lnTo>
                  <a:pt x="1979" y="2124"/>
                </a:lnTo>
                <a:cubicBezTo>
                  <a:pt x="1825" y="2180"/>
                  <a:pt x="1674" y="2242"/>
                  <a:pt x="1525" y="2310"/>
                </a:cubicBezTo>
                <a:lnTo>
                  <a:pt x="1525" y="2310"/>
                </a:lnTo>
                <a:cubicBezTo>
                  <a:pt x="1683" y="2109"/>
                  <a:pt x="1833" y="1902"/>
                  <a:pt x="1976" y="1689"/>
                </a:cubicBezTo>
                <a:close/>
                <a:moveTo>
                  <a:pt x="1882" y="2608"/>
                </a:moveTo>
                <a:lnTo>
                  <a:pt x="1882" y="2608"/>
                </a:lnTo>
                <a:cubicBezTo>
                  <a:pt x="1848" y="2778"/>
                  <a:pt x="1814" y="2948"/>
                  <a:pt x="1781" y="3117"/>
                </a:cubicBezTo>
                <a:lnTo>
                  <a:pt x="1781" y="3117"/>
                </a:lnTo>
                <a:cubicBezTo>
                  <a:pt x="1725" y="2988"/>
                  <a:pt x="1668" y="2859"/>
                  <a:pt x="1610" y="2731"/>
                </a:cubicBezTo>
                <a:lnTo>
                  <a:pt x="1610" y="2731"/>
                </a:lnTo>
                <a:cubicBezTo>
                  <a:pt x="1700" y="2687"/>
                  <a:pt x="1791" y="2647"/>
                  <a:pt x="1882" y="2608"/>
                </a:cubicBezTo>
                <a:close/>
                <a:moveTo>
                  <a:pt x="2566" y="0"/>
                </a:moveTo>
                <a:cubicBezTo>
                  <a:pt x="2498" y="0"/>
                  <a:pt x="2431" y="36"/>
                  <a:pt x="2400" y="108"/>
                </a:cubicBezTo>
                <a:cubicBezTo>
                  <a:pt x="2393" y="124"/>
                  <a:pt x="2385" y="140"/>
                  <a:pt x="2378" y="155"/>
                </a:cubicBezTo>
                <a:lnTo>
                  <a:pt x="2378" y="155"/>
                </a:lnTo>
                <a:lnTo>
                  <a:pt x="2371" y="153"/>
                </a:lnTo>
                <a:cubicBezTo>
                  <a:pt x="2369" y="162"/>
                  <a:pt x="2367" y="172"/>
                  <a:pt x="2365" y="182"/>
                </a:cubicBezTo>
                <a:lnTo>
                  <a:pt x="2365" y="182"/>
                </a:lnTo>
                <a:cubicBezTo>
                  <a:pt x="2194" y="534"/>
                  <a:pt x="2003" y="876"/>
                  <a:pt x="1793" y="1206"/>
                </a:cubicBezTo>
                <a:lnTo>
                  <a:pt x="1793" y="1206"/>
                </a:lnTo>
                <a:cubicBezTo>
                  <a:pt x="1377" y="1111"/>
                  <a:pt x="954" y="1054"/>
                  <a:pt x="531" y="1036"/>
                </a:cubicBezTo>
                <a:cubicBezTo>
                  <a:pt x="525" y="1035"/>
                  <a:pt x="519" y="1035"/>
                  <a:pt x="513" y="1035"/>
                </a:cubicBezTo>
                <a:cubicBezTo>
                  <a:pt x="320" y="1035"/>
                  <a:pt x="241" y="1261"/>
                  <a:pt x="369" y="1403"/>
                </a:cubicBezTo>
                <a:cubicBezTo>
                  <a:pt x="594" y="1685"/>
                  <a:pt x="794" y="2001"/>
                  <a:pt x="961" y="2332"/>
                </a:cubicBezTo>
                <a:lnTo>
                  <a:pt x="961" y="2332"/>
                </a:lnTo>
                <a:cubicBezTo>
                  <a:pt x="711" y="2626"/>
                  <a:pt x="444" y="2906"/>
                  <a:pt x="163" y="3169"/>
                </a:cubicBezTo>
                <a:cubicBezTo>
                  <a:pt x="0" y="3321"/>
                  <a:pt x="150" y="3527"/>
                  <a:pt x="322" y="3527"/>
                </a:cubicBezTo>
                <a:cubicBezTo>
                  <a:pt x="367" y="3527"/>
                  <a:pt x="414" y="3512"/>
                  <a:pt x="457" y="3478"/>
                </a:cubicBezTo>
                <a:cubicBezTo>
                  <a:pt x="702" y="3272"/>
                  <a:pt x="963" y="3089"/>
                  <a:pt x="1237" y="2929"/>
                </a:cubicBezTo>
                <a:lnTo>
                  <a:pt x="1237" y="2929"/>
                </a:lnTo>
                <a:cubicBezTo>
                  <a:pt x="1394" y="3279"/>
                  <a:pt x="1544" y="3633"/>
                  <a:pt x="1694" y="3979"/>
                </a:cubicBezTo>
                <a:cubicBezTo>
                  <a:pt x="1732" y="4046"/>
                  <a:pt x="1803" y="4082"/>
                  <a:pt x="1876" y="4082"/>
                </a:cubicBezTo>
                <a:cubicBezTo>
                  <a:pt x="1914" y="4082"/>
                  <a:pt x="1953" y="4073"/>
                  <a:pt x="1988" y="4052"/>
                </a:cubicBezTo>
                <a:cubicBezTo>
                  <a:pt x="2066" y="4000"/>
                  <a:pt x="2110" y="3902"/>
                  <a:pt x="2078" y="3809"/>
                </a:cubicBezTo>
                <a:lnTo>
                  <a:pt x="2078" y="3809"/>
                </a:lnTo>
                <a:cubicBezTo>
                  <a:pt x="2169" y="3353"/>
                  <a:pt x="2260" y="2895"/>
                  <a:pt x="2351" y="2436"/>
                </a:cubicBezTo>
                <a:lnTo>
                  <a:pt x="2351" y="2436"/>
                </a:lnTo>
                <a:cubicBezTo>
                  <a:pt x="2696" y="2327"/>
                  <a:pt x="3053" y="2252"/>
                  <a:pt x="3415" y="2213"/>
                </a:cubicBezTo>
                <a:cubicBezTo>
                  <a:pt x="3504" y="2213"/>
                  <a:pt x="3592" y="2154"/>
                  <a:pt x="3607" y="2066"/>
                </a:cubicBezTo>
                <a:cubicBezTo>
                  <a:pt x="3636" y="1963"/>
                  <a:pt x="3592" y="1874"/>
                  <a:pt x="3518" y="1830"/>
                </a:cubicBezTo>
                <a:cubicBezTo>
                  <a:pt x="3207" y="1672"/>
                  <a:pt x="2884" y="1535"/>
                  <a:pt x="2553" y="1422"/>
                </a:cubicBezTo>
                <a:lnTo>
                  <a:pt x="2553" y="1422"/>
                </a:lnTo>
                <a:cubicBezTo>
                  <a:pt x="2630" y="1037"/>
                  <a:pt x="2706" y="653"/>
                  <a:pt x="2783" y="270"/>
                </a:cubicBezTo>
                <a:cubicBezTo>
                  <a:pt x="2812" y="167"/>
                  <a:pt x="2753" y="64"/>
                  <a:pt x="2650" y="20"/>
                </a:cubicBezTo>
                <a:cubicBezTo>
                  <a:pt x="2624" y="7"/>
                  <a:pt x="2595" y="0"/>
                  <a:pt x="2566"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8"/>
          <p:cNvSpPr/>
          <p:nvPr/>
        </p:nvSpPr>
        <p:spPr>
          <a:xfrm>
            <a:off x="7404490" y="3171340"/>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65" name="Shape 65"/>
        <p:cNvGrpSpPr/>
        <p:nvPr/>
      </p:nvGrpSpPr>
      <p:grpSpPr>
        <a:xfrm>
          <a:off x="0" y="0"/>
          <a:ext cx="0" cy="0"/>
          <a:chOff x="0" y="0"/>
          <a:chExt cx="0" cy="0"/>
        </a:xfrm>
      </p:grpSpPr>
      <p:sp>
        <p:nvSpPr>
          <p:cNvPr id="66" name="Google Shape;66;p9"/>
          <p:cNvSpPr/>
          <p:nvPr/>
        </p:nvSpPr>
        <p:spPr>
          <a:xfrm rot="-7955336">
            <a:off x="-2163290" y="-3097278"/>
            <a:ext cx="4802245" cy="4653406"/>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9"/>
          <p:cNvSpPr/>
          <p:nvPr/>
        </p:nvSpPr>
        <p:spPr>
          <a:xfrm rot="1075877">
            <a:off x="5804818" y="1076637"/>
            <a:ext cx="4802146" cy="4653310"/>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rgbClr val="F199F2">
              <a:alpha val="510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9"/>
          <p:cNvSpPr/>
          <p:nvPr/>
        </p:nvSpPr>
        <p:spPr>
          <a:xfrm flipH="1">
            <a:off x="6030201" y="852574"/>
            <a:ext cx="301687" cy="275999"/>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9"/>
          <p:cNvSpPr/>
          <p:nvPr/>
        </p:nvSpPr>
        <p:spPr>
          <a:xfrm flipH="1" rot="-5923212">
            <a:off x="8287675" y="4326018"/>
            <a:ext cx="272658" cy="249442"/>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9"/>
          <p:cNvSpPr/>
          <p:nvPr/>
        </p:nvSpPr>
        <p:spPr>
          <a:xfrm flipH="1">
            <a:off x="7739921" y="503247"/>
            <a:ext cx="177408" cy="170342"/>
          </a:xfrm>
          <a:custGeom>
            <a:rect b="b" l="l" r="r" t="t"/>
            <a:pathLst>
              <a:path extrusionOk="0" h="3110" w="3239">
                <a:moveTo>
                  <a:pt x="1311" y="896"/>
                </a:moveTo>
                <a:lnTo>
                  <a:pt x="1541" y="1208"/>
                </a:lnTo>
                <a:lnTo>
                  <a:pt x="1541" y="1208"/>
                </a:lnTo>
                <a:cubicBezTo>
                  <a:pt x="1461" y="1216"/>
                  <a:pt x="1381" y="1225"/>
                  <a:pt x="1301" y="1236"/>
                </a:cubicBezTo>
                <a:lnTo>
                  <a:pt x="1301" y="1236"/>
                </a:lnTo>
                <a:cubicBezTo>
                  <a:pt x="1307" y="1123"/>
                  <a:pt x="1311" y="1009"/>
                  <a:pt x="1311" y="896"/>
                </a:cubicBezTo>
                <a:close/>
                <a:moveTo>
                  <a:pt x="1838" y="1613"/>
                </a:moveTo>
                <a:lnTo>
                  <a:pt x="1927" y="1734"/>
                </a:lnTo>
                <a:lnTo>
                  <a:pt x="1927" y="1734"/>
                </a:lnTo>
                <a:cubicBezTo>
                  <a:pt x="1848" y="1785"/>
                  <a:pt x="1771" y="1837"/>
                  <a:pt x="1694" y="1890"/>
                </a:cubicBezTo>
                <a:lnTo>
                  <a:pt x="1694" y="1890"/>
                </a:lnTo>
                <a:cubicBezTo>
                  <a:pt x="1549" y="1837"/>
                  <a:pt x="1403" y="1786"/>
                  <a:pt x="1256" y="1738"/>
                </a:cubicBezTo>
                <a:lnTo>
                  <a:pt x="1256" y="1738"/>
                </a:lnTo>
                <a:cubicBezTo>
                  <a:pt x="1258" y="1716"/>
                  <a:pt x="1261" y="1695"/>
                  <a:pt x="1264" y="1674"/>
                </a:cubicBezTo>
                <a:lnTo>
                  <a:pt x="1264" y="1674"/>
                </a:lnTo>
                <a:cubicBezTo>
                  <a:pt x="1454" y="1646"/>
                  <a:pt x="1645" y="1626"/>
                  <a:pt x="1838" y="1613"/>
                </a:cubicBezTo>
                <a:close/>
                <a:moveTo>
                  <a:pt x="2175" y="2072"/>
                </a:moveTo>
                <a:lnTo>
                  <a:pt x="2175" y="2073"/>
                </a:lnTo>
                <a:lnTo>
                  <a:pt x="2175" y="2073"/>
                </a:lnTo>
                <a:cubicBezTo>
                  <a:pt x="2175" y="2073"/>
                  <a:pt x="2174" y="2073"/>
                  <a:pt x="2174" y="2073"/>
                </a:cubicBezTo>
                <a:lnTo>
                  <a:pt x="2174" y="2073"/>
                </a:lnTo>
                <a:cubicBezTo>
                  <a:pt x="2174" y="2073"/>
                  <a:pt x="2174" y="2072"/>
                  <a:pt x="2175" y="2072"/>
                </a:cubicBezTo>
                <a:close/>
                <a:moveTo>
                  <a:pt x="1189" y="2159"/>
                </a:moveTo>
                <a:lnTo>
                  <a:pt x="1189" y="2159"/>
                </a:lnTo>
                <a:cubicBezTo>
                  <a:pt x="1221" y="2170"/>
                  <a:pt x="1253" y="2181"/>
                  <a:pt x="1284" y="2192"/>
                </a:cubicBezTo>
                <a:lnTo>
                  <a:pt x="1284" y="2192"/>
                </a:lnTo>
                <a:cubicBezTo>
                  <a:pt x="1244" y="2224"/>
                  <a:pt x="1203" y="2256"/>
                  <a:pt x="1163" y="2289"/>
                </a:cubicBezTo>
                <a:lnTo>
                  <a:pt x="1163" y="2289"/>
                </a:lnTo>
                <a:cubicBezTo>
                  <a:pt x="1172" y="2246"/>
                  <a:pt x="1181" y="2203"/>
                  <a:pt x="1189" y="2159"/>
                </a:cubicBezTo>
                <a:close/>
                <a:moveTo>
                  <a:pt x="1050" y="0"/>
                </a:moveTo>
                <a:cubicBezTo>
                  <a:pt x="1034" y="0"/>
                  <a:pt x="1018" y="1"/>
                  <a:pt x="1001" y="4"/>
                </a:cubicBezTo>
                <a:cubicBezTo>
                  <a:pt x="913" y="33"/>
                  <a:pt x="854" y="121"/>
                  <a:pt x="854" y="210"/>
                </a:cubicBezTo>
                <a:cubicBezTo>
                  <a:pt x="890" y="574"/>
                  <a:pt x="894" y="940"/>
                  <a:pt x="868" y="1305"/>
                </a:cubicBezTo>
                <a:lnTo>
                  <a:pt x="868" y="1305"/>
                </a:lnTo>
                <a:cubicBezTo>
                  <a:pt x="645" y="1347"/>
                  <a:pt x="425" y="1399"/>
                  <a:pt x="207" y="1461"/>
                </a:cubicBezTo>
                <a:cubicBezTo>
                  <a:pt x="1" y="1505"/>
                  <a:pt x="1" y="1799"/>
                  <a:pt x="207" y="1858"/>
                </a:cubicBezTo>
                <a:cubicBezTo>
                  <a:pt x="398" y="1910"/>
                  <a:pt x="588" y="1966"/>
                  <a:pt x="776" y="2024"/>
                </a:cubicBezTo>
                <a:lnTo>
                  <a:pt x="776" y="2024"/>
                </a:lnTo>
                <a:cubicBezTo>
                  <a:pt x="726" y="2301"/>
                  <a:pt x="658" y="2575"/>
                  <a:pt x="574" y="2844"/>
                </a:cubicBezTo>
                <a:cubicBezTo>
                  <a:pt x="543" y="2992"/>
                  <a:pt x="663" y="3110"/>
                  <a:pt x="788" y="3110"/>
                </a:cubicBezTo>
                <a:cubicBezTo>
                  <a:pt x="837" y="3110"/>
                  <a:pt x="886" y="3091"/>
                  <a:pt x="928" y="3050"/>
                </a:cubicBezTo>
                <a:cubicBezTo>
                  <a:pt x="1185" y="2804"/>
                  <a:pt x="1461" y="2574"/>
                  <a:pt x="1751" y="2363"/>
                </a:cubicBezTo>
                <a:lnTo>
                  <a:pt x="1751" y="2363"/>
                </a:lnTo>
                <a:cubicBezTo>
                  <a:pt x="2023" y="2467"/>
                  <a:pt x="2293" y="2578"/>
                  <a:pt x="2561" y="2697"/>
                </a:cubicBezTo>
                <a:cubicBezTo>
                  <a:pt x="2593" y="2710"/>
                  <a:pt x="2628" y="2717"/>
                  <a:pt x="2662" y="2717"/>
                </a:cubicBezTo>
                <a:cubicBezTo>
                  <a:pt x="2720" y="2717"/>
                  <a:pt x="2777" y="2698"/>
                  <a:pt x="2819" y="2663"/>
                </a:cubicBezTo>
                <a:lnTo>
                  <a:pt x="2819" y="2663"/>
                </a:lnTo>
                <a:cubicBezTo>
                  <a:pt x="2827" y="2660"/>
                  <a:pt x="2834" y="2657"/>
                  <a:pt x="2841" y="2653"/>
                </a:cubicBezTo>
                <a:cubicBezTo>
                  <a:pt x="2944" y="2594"/>
                  <a:pt x="2973" y="2461"/>
                  <a:pt x="2914" y="2358"/>
                </a:cubicBezTo>
                <a:lnTo>
                  <a:pt x="2538" y="1853"/>
                </a:lnTo>
                <a:lnTo>
                  <a:pt x="2538" y="1853"/>
                </a:lnTo>
                <a:cubicBezTo>
                  <a:pt x="2700" y="1760"/>
                  <a:pt x="2865" y="1673"/>
                  <a:pt x="3032" y="1593"/>
                </a:cubicBezTo>
                <a:cubicBezTo>
                  <a:pt x="3238" y="1490"/>
                  <a:pt x="3120" y="1210"/>
                  <a:pt x="2929" y="1196"/>
                </a:cubicBezTo>
                <a:cubicBezTo>
                  <a:pt x="2722" y="1179"/>
                  <a:pt x="2514" y="1171"/>
                  <a:pt x="2305" y="1171"/>
                </a:cubicBezTo>
                <a:cubicBezTo>
                  <a:pt x="2215" y="1171"/>
                  <a:pt x="2124" y="1172"/>
                  <a:pt x="2033" y="1175"/>
                </a:cubicBezTo>
                <a:lnTo>
                  <a:pt x="2033" y="1175"/>
                </a:lnTo>
                <a:lnTo>
                  <a:pt x="1237" y="107"/>
                </a:lnTo>
                <a:cubicBezTo>
                  <a:pt x="1200" y="33"/>
                  <a:pt x="1132" y="0"/>
                  <a:pt x="1050"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9"/>
          <p:cNvSpPr/>
          <p:nvPr/>
        </p:nvSpPr>
        <p:spPr>
          <a:xfrm flipH="1" rot="-1637061">
            <a:off x="569155" y="450422"/>
            <a:ext cx="301680" cy="275992"/>
          </a:xfrm>
          <a:custGeom>
            <a:rect b="b" l="l" r="r" t="t"/>
            <a:pathLst>
              <a:path extrusionOk="0" h="5039" w="5508">
                <a:moveTo>
                  <a:pt x="3887" y="802"/>
                </a:moveTo>
                <a:lnTo>
                  <a:pt x="3887" y="802"/>
                </a:lnTo>
                <a:cubicBezTo>
                  <a:pt x="3808" y="963"/>
                  <a:pt x="3731" y="1125"/>
                  <a:pt x="3656" y="1288"/>
                </a:cubicBezTo>
                <a:lnTo>
                  <a:pt x="3656" y="1288"/>
                </a:lnTo>
                <a:lnTo>
                  <a:pt x="3336" y="1181"/>
                </a:lnTo>
                <a:lnTo>
                  <a:pt x="3336" y="1181"/>
                </a:lnTo>
                <a:cubicBezTo>
                  <a:pt x="3517" y="1050"/>
                  <a:pt x="3700" y="924"/>
                  <a:pt x="3887" y="802"/>
                </a:cubicBezTo>
                <a:close/>
                <a:moveTo>
                  <a:pt x="895" y="804"/>
                </a:moveTo>
                <a:lnTo>
                  <a:pt x="2440" y="1325"/>
                </a:lnTo>
                <a:lnTo>
                  <a:pt x="2440" y="1325"/>
                </a:lnTo>
                <a:cubicBezTo>
                  <a:pt x="2182" y="1534"/>
                  <a:pt x="1931" y="1751"/>
                  <a:pt x="1688" y="1976"/>
                </a:cubicBezTo>
                <a:lnTo>
                  <a:pt x="1688" y="1976"/>
                </a:lnTo>
                <a:cubicBezTo>
                  <a:pt x="1519" y="1692"/>
                  <a:pt x="1340" y="1415"/>
                  <a:pt x="1150" y="1146"/>
                </a:cubicBezTo>
                <a:cubicBezTo>
                  <a:pt x="1065" y="1030"/>
                  <a:pt x="981" y="916"/>
                  <a:pt x="895" y="804"/>
                </a:cubicBezTo>
                <a:close/>
                <a:moveTo>
                  <a:pt x="3884" y="1812"/>
                </a:moveTo>
                <a:lnTo>
                  <a:pt x="4685" y="2082"/>
                </a:lnTo>
                <a:lnTo>
                  <a:pt x="4685" y="2082"/>
                </a:lnTo>
                <a:cubicBezTo>
                  <a:pt x="4350" y="2151"/>
                  <a:pt x="4015" y="2226"/>
                  <a:pt x="3681" y="2307"/>
                </a:cubicBezTo>
                <a:lnTo>
                  <a:pt x="3681" y="2307"/>
                </a:lnTo>
                <a:cubicBezTo>
                  <a:pt x="3746" y="2141"/>
                  <a:pt x="3813" y="1976"/>
                  <a:pt x="3884" y="1812"/>
                </a:cubicBezTo>
                <a:close/>
                <a:moveTo>
                  <a:pt x="2926" y="1489"/>
                </a:moveTo>
                <a:lnTo>
                  <a:pt x="3486" y="1678"/>
                </a:lnTo>
                <a:lnTo>
                  <a:pt x="3486" y="1678"/>
                </a:lnTo>
                <a:cubicBezTo>
                  <a:pt x="3381" y="1926"/>
                  <a:pt x="3282" y="2177"/>
                  <a:pt x="3189" y="2431"/>
                </a:cubicBezTo>
                <a:lnTo>
                  <a:pt x="3189" y="2431"/>
                </a:lnTo>
                <a:cubicBezTo>
                  <a:pt x="2827" y="2525"/>
                  <a:pt x="2466" y="2627"/>
                  <a:pt x="2107" y="2736"/>
                </a:cubicBezTo>
                <a:lnTo>
                  <a:pt x="2107" y="2736"/>
                </a:lnTo>
                <a:cubicBezTo>
                  <a:pt x="2044" y="2611"/>
                  <a:pt x="1978" y="2487"/>
                  <a:pt x="1910" y="2364"/>
                </a:cubicBezTo>
                <a:lnTo>
                  <a:pt x="1910" y="2364"/>
                </a:lnTo>
                <a:cubicBezTo>
                  <a:pt x="2235" y="2056"/>
                  <a:pt x="2574" y="1764"/>
                  <a:pt x="2926" y="1489"/>
                </a:cubicBezTo>
                <a:close/>
                <a:moveTo>
                  <a:pt x="1593" y="2675"/>
                </a:moveTo>
                <a:lnTo>
                  <a:pt x="1593" y="2675"/>
                </a:lnTo>
                <a:cubicBezTo>
                  <a:pt x="1627" y="2738"/>
                  <a:pt x="1661" y="2801"/>
                  <a:pt x="1694" y="2865"/>
                </a:cubicBezTo>
                <a:lnTo>
                  <a:pt x="1694" y="2865"/>
                </a:lnTo>
                <a:cubicBezTo>
                  <a:pt x="1555" y="2909"/>
                  <a:pt x="1417" y="2955"/>
                  <a:pt x="1280" y="3001"/>
                </a:cubicBezTo>
                <a:lnTo>
                  <a:pt x="1280" y="3001"/>
                </a:lnTo>
                <a:cubicBezTo>
                  <a:pt x="1382" y="2891"/>
                  <a:pt x="1487" y="2782"/>
                  <a:pt x="1593" y="2675"/>
                </a:cubicBezTo>
                <a:close/>
                <a:moveTo>
                  <a:pt x="3026" y="2899"/>
                </a:moveTo>
                <a:lnTo>
                  <a:pt x="3026" y="2899"/>
                </a:lnTo>
                <a:cubicBezTo>
                  <a:pt x="2901" y="3281"/>
                  <a:pt x="2789" y="3667"/>
                  <a:pt x="2693" y="4059"/>
                </a:cubicBezTo>
                <a:lnTo>
                  <a:pt x="2693" y="4059"/>
                </a:lnTo>
                <a:cubicBezTo>
                  <a:pt x="2571" y="3738"/>
                  <a:pt x="2437" y="3422"/>
                  <a:pt x="2291" y="3112"/>
                </a:cubicBezTo>
                <a:lnTo>
                  <a:pt x="2291" y="3112"/>
                </a:lnTo>
                <a:cubicBezTo>
                  <a:pt x="2535" y="3038"/>
                  <a:pt x="2780" y="2967"/>
                  <a:pt x="3026" y="2899"/>
                </a:cubicBezTo>
                <a:close/>
                <a:moveTo>
                  <a:pt x="4432" y="0"/>
                </a:moveTo>
                <a:cubicBezTo>
                  <a:pt x="4399" y="0"/>
                  <a:pt x="4364" y="9"/>
                  <a:pt x="4328" y="28"/>
                </a:cubicBezTo>
                <a:cubicBezTo>
                  <a:pt x="3813" y="325"/>
                  <a:pt x="3316" y="655"/>
                  <a:pt x="2840" y="1013"/>
                </a:cubicBezTo>
                <a:lnTo>
                  <a:pt x="2840" y="1013"/>
                </a:lnTo>
                <a:lnTo>
                  <a:pt x="311" y="160"/>
                </a:lnTo>
                <a:cubicBezTo>
                  <a:pt x="287" y="152"/>
                  <a:pt x="265" y="148"/>
                  <a:pt x="244" y="148"/>
                </a:cubicBezTo>
                <a:cubicBezTo>
                  <a:pt x="81" y="148"/>
                  <a:pt x="0" y="383"/>
                  <a:pt x="105" y="513"/>
                </a:cubicBezTo>
                <a:cubicBezTo>
                  <a:pt x="581" y="1066"/>
                  <a:pt x="1003" y="1657"/>
                  <a:pt x="1370" y="2280"/>
                </a:cubicBezTo>
                <a:lnTo>
                  <a:pt x="1370" y="2280"/>
                </a:lnTo>
                <a:cubicBezTo>
                  <a:pt x="1311" y="2338"/>
                  <a:pt x="1252" y="2397"/>
                  <a:pt x="1194" y="2456"/>
                </a:cubicBezTo>
                <a:cubicBezTo>
                  <a:pt x="943" y="2736"/>
                  <a:pt x="679" y="3015"/>
                  <a:pt x="443" y="3309"/>
                </a:cubicBezTo>
                <a:cubicBezTo>
                  <a:pt x="370" y="3368"/>
                  <a:pt x="355" y="3471"/>
                  <a:pt x="414" y="3560"/>
                </a:cubicBezTo>
                <a:cubicBezTo>
                  <a:pt x="451" y="3634"/>
                  <a:pt x="519" y="3666"/>
                  <a:pt x="600" y="3666"/>
                </a:cubicBezTo>
                <a:cubicBezTo>
                  <a:pt x="616" y="3666"/>
                  <a:pt x="632" y="3665"/>
                  <a:pt x="649" y="3663"/>
                </a:cubicBezTo>
                <a:cubicBezTo>
                  <a:pt x="1057" y="3512"/>
                  <a:pt x="1468" y="3371"/>
                  <a:pt x="1880" y="3239"/>
                </a:cubicBezTo>
                <a:lnTo>
                  <a:pt x="1880" y="3239"/>
                </a:lnTo>
                <a:cubicBezTo>
                  <a:pt x="2134" y="3771"/>
                  <a:pt x="2352" y="4320"/>
                  <a:pt x="2533" y="4884"/>
                </a:cubicBezTo>
                <a:cubicBezTo>
                  <a:pt x="2563" y="4983"/>
                  <a:pt x="2661" y="5039"/>
                  <a:pt x="2752" y="5039"/>
                </a:cubicBezTo>
                <a:cubicBezTo>
                  <a:pt x="2837" y="5039"/>
                  <a:pt x="2916" y="4991"/>
                  <a:pt x="2930" y="4884"/>
                </a:cubicBezTo>
                <a:cubicBezTo>
                  <a:pt x="3076" y="4164"/>
                  <a:pt x="3268" y="3459"/>
                  <a:pt x="3510" y="2771"/>
                </a:cubicBezTo>
                <a:lnTo>
                  <a:pt x="3510" y="2771"/>
                </a:lnTo>
                <a:cubicBezTo>
                  <a:pt x="4101" y="2619"/>
                  <a:pt x="4697" y="2485"/>
                  <a:pt x="5300" y="2368"/>
                </a:cubicBezTo>
                <a:cubicBezTo>
                  <a:pt x="5398" y="2343"/>
                  <a:pt x="5455" y="2257"/>
                  <a:pt x="5454" y="2169"/>
                </a:cubicBezTo>
                <a:lnTo>
                  <a:pt x="5454" y="2169"/>
                </a:lnTo>
                <a:cubicBezTo>
                  <a:pt x="5507" y="2061"/>
                  <a:pt x="5481" y="1903"/>
                  <a:pt x="5329" y="1853"/>
                </a:cubicBezTo>
                <a:lnTo>
                  <a:pt x="4057" y="1423"/>
                </a:lnTo>
                <a:lnTo>
                  <a:pt x="4057" y="1423"/>
                </a:lnTo>
                <a:cubicBezTo>
                  <a:pt x="4229" y="1050"/>
                  <a:pt x="4418" y="683"/>
                  <a:pt x="4623" y="322"/>
                </a:cubicBezTo>
                <a:cubicBezTo>
                  <a:pt x="4695" y="166"/>
                  <a:pt x="4581" y="0"/>
                  <a:pt x="4432" y="0"/>
                </a:cubicBezTo>
                <a:close/>
              </a:path>
            </a:pathLst>
          </a:cu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9"/>
          <p:cNvSpPr txBox="1"/>
          <p:nvPr>
            <p:ph type="title"/>
          </p:nvPr>
        </p:nvSpPr>
        <p:spPr>
          <a:xfrm flipH="1">
            <a:off x="720000" y="1578950"/>
            <a:ext cx="3852000" cy="2367900"/>
          </a:xfrm>
          <a:prstGeom prst="rect">
            <a:avLst/>
          </a:prstGeom>
        </p:spPr>
        <p:txBody>
          <a:bodyPr anchorCtr="0" anchor="ctr" bIns="91425" lIns="91425" spcFirstLastPara="1" rIns="91425" wrap="square" tIns="91425">
            <a:noAutofit/>
          </a:bodyPr>
          <a:lstStyle>
            <a:lvl1pPr lvl="0" rtl="0">
              <a:lnSpc>
                <a:spcPct val="100000"/>
              </a:lnSpc>
              <a:spcBef>
                <a:spcPts val="0"/>
              </a:spcBef>
              <a:spcAft>
                <a:spcPts val="0"/>
              </a:spcAft>
              <a:buSzPts val="7000"/>
              <a:buNone/>
              <a:defRPr sz="7000"/>
            </a:lvl1pPr>
            <a:lvl2pPr lvl="1" rtl="0" algn="l">
              <a:lnSpc>
                <a:spcPct val="100000"/>
              </a:lnSpc>
              <a:spcBef>
                <a:spcPts val="0"/>
              </a:spcBef>
              <a:spcAft>
                <a:spcPts val="0"/>
              </a:spcAft>
              <a:buSzPts val="3600"/>
              <a:buNone/>
              <a:defRPr sz="3600"/>
            </a:lvl2pPr>
            <a:lvl3pPr lvl="2" rtl="0" algn="l">
              <a:lnSpc>
                <a:spcPct val="100000"/>
              </a:lnSpc>
              <a:spcBef>
                <a:spcPts val="0"/>
              </a:spcBef>
              <a:spcAft>
                <a:spcPts val="0"/>
              </a:spcAft>
              <a:buSzPts val="3600"/>
              <a:buNone/>
              <a:defRPr sz="3600"/>
            </a:lvl3pPr>
            <a:lvl4pPr lvl="3" rtl="0" algn="l">
              <a:lnSpc>
                <a:spcPct val="100000"/>
              </a:lnSpc>
              <a:spcBef>
                <a:spcPts val="0"/>
              </a:spcBef>
              <a:spcAft>
                <a:spcPts val="0"/>
              </a:spcAft>
              <a:buSzPts val="3600"/>
              <a:buNone/>
              <a:defRPr sz="3600"/>
            </a:lvl4pPr>
            <a:lvl5pPr lvl="4" rtl="0" algn="l">
              <a:lnSpc>
                <a:spcPct val="100000"/>
              </a:lnSpc>
              <a:spcBef>
                <a:spcPts val="0"/>
              </a:spcBef>
              <a:spcAft>
                <a:spcPts val="0"/>
              </a:spcAft>
              <a:buSzPts val="3600"/>
              <a:buNone/>
              <a:defRPr sz="3600"/>
            </a:lvl5pPr>
            <a:lvl6pPr lvl="5" rtl="0" algn="l">
              <a:lnSpc>
                <a:spcPct val="100000"/>
              </a:lnSpc>
              <a:spcBef>
                <a:spcPts val="0"/>
              </a:spcBef>
              <a:spcAft>
                <a:spcPts val="0"/>
              </a:spcAft>
              <a:buSzPts val="3600"/>
              <a:buNone/>
              <a:defRPr sz="3600"/>
            </a:lvl6pPr>
            <a:lvl7pPr lvl="6" rtl="0" algn="l">
              <a:lnSpc>
                <a:spcPct val="100000"/>
              </a:lnSpc>
              <a:spcBef>
                <a:spcPts val="0"/>
              </a:spcBef>
              <a:spcAft>
                <a:spcPts val="0"/>
              </a:spcAft>
              <a:buSzPts val="3600"/>
              <a:buNone/>
              <a:defRPr sz="3600"/>
            </a:lvl7pPr>
            <a:lvl8pPr lvl="7" rtl="0" algn="l">
              <a:lnSpc>
                <a:spcPct val="100000"/>
              </a:lnSpc>
              <a:spcBef>
                <a:spcPts val="0"/>
              </a:spcBef>
              <a:spcAft>
                <a:spcPts val="0"/>
              </a:spcAft>
              <a:buSzPts val="3600"/>
              <a:buNone/>
              <a:defRPr sz="3600"/>
            </a:lvl8pPr>
            <a:lvl9pPr lvl="8" rtl="0" algn="l">
              <a:lnSpc>
                <a:spcPct val="100000"/>
              </a:lnSpc>
              <a:spcBef>
                <a:spcPts val="0"/>
              </a:spcBef>
              <a:spcAft>
                <a:spcPts val="0"/>
              </a:spcAft>
              <a:buSzPts val="3600"/>
              <a:buNone/>
              <a:defRPr sz="3600"/>
            </a:lvl9pPr>
          </a:lstStyle>
          <a:p/>
        </p:txBody>
      </p:sp>
      <p:sp>
        <p:nvSpPr>
          <p:cNvPr id="73" name="Google Shape;73;p9"/>
          <p:cNvSpPr txBox="1"/>
          <p:nvPr>
            <p:ph idx="1" type="subTitle"/>
          </p:nvPr>
        </p:nvSpPr>
        <p:spPr>
          <a:xfrm flipH="1">
            <a:off x="720000" y="4024275"/>
            <a:ext cx="3852000" cy="725100"/>
          </a:xfrm>
          <a:prstGeom prst="rect">
            <a:avLst/>
          </a:prstGeom>
        </p:spPr>
        <p:txBody>
          <a:bodyPr anchorCtr="0" anchor="t" bIns="91425" lIns="91425" spcFirstLastPara="1" rIns="91425" wrap="square" tIns="91425">
            <a:noAutofit/>
          </a:bodyPr>
          <a:lstStyle>
            <a:lvl1pPr lvl="0" rtl="0">
              <a:lnSpc>
                <a:spcPct val="100000"/>
              </a:lnSpc>
              <a:spcBef>
                <a:spcPts val="0"/>
              </a:spcBef>
              <a:spcAft>
                <a:spcPts val="0"/>
              </a:spcAft>
              <a:buNone/>
              <a:defRPr/>
            </a:lvl1pPr>
            <a:lvl2pPr lvl="1" rtl="0">
              <a:lnSpc>
                <a:spcPct val="100000"/>
              </a:lnSpc>
              <a:spcBef>
                <a:spcPts val="1600"/>
              </a:spcBef>
              <a:spcAft>
                <a:spcPts val="0"/>
              </a:spcAft>
              <a:buNone/>
              <a:defRPr/>
            </a:lvl2pPr>
            <a:lvl3pPr lvl="2" rtl="0">
              <a:lnSpc>
                <a:spcPct val="100000"/>
              </a:lnSpc>
              <a:spcBef>
                <a:spcPts val="1600"/>
              </a:spcBef>
              <a:spcAft>
                <a:spcPts val="0"/>
              </a:spcAft>
              <a:buNone/>
              <a:defRPr/>
            </a:lvl3pPr>
            <a:lvl4pPr lvl="3" rtl="0">
              <a:lnSpc>
                <a:spcPct val="100000"/>
              </a:lnSpc>
              <a:spcBef>
                <a:spcPts val="1600"/>
              </a:spcBef>
              <a:spcAft>
                <a:spcPts val="0"/>
              </a:spcAft>
              <a:buNone/>
              <a:defRPr/>
            </a:lvl4pPr>
            <a:lvl5pPr lvl="4" rtl="0">
              <a:lnSpc>
                <a:spcPct val="100000"/>
              </a:lnSpc>
              <a:spcBef>
                <a:spcPts val="1600"/>
              </a:spcBef>
              <a:spcAft>
                <a:spcPts val="0"/>
              </a:spcAft>
              <a:buNone/>
              <a:defRPr/>
            </a:lvl5pPr>
            <a:lvl6pPr lvl="5" rtl="0">
              <a:lnSpc>
                <a:spcPct val="100000"/>
              </a:lnSpc>
              <a:spcBef>
                <a:spcPts val="1600"/>
              </a:spcBef>
              <a:spcAft>
                <a:spcPts val="0"/>
              </a:spcAft>
              <a:buNone/>
              <a:defRPr/>
            </a:lvl6pPr>
            <a:lvl7pPr lvl="6" rtl="0">
              <a:lnSpc>
                <a:spcPct val="100000"/>
              </a:lnSpc>
              <a:spcBef>
                <a:spcPts val="1600"/>
              </a:spcBef>
              <a:spcAft>
                <a:spcPts val="0"/>
              </a:spcAft>
              <a:buNone/>
              <a:defRPr/>
            </a:lvl7pPr>
            <a:lvl8pPr lvl="7" rtl="0">
              <a:lnSpc>
                <a:spcPct val="100000"/>
              </a:lnSpc>
              <a:spcBef>
                <a:spcPts val="1600"/>
              </a:spcBef>
              <a:spcAft>
                <a:spcPts val="0"/>
              </a:spcAft>
              <a:buNone/>
              <a:defRPr/>
            </a:lvl8pPr>
            <a:lvl9pPr lvl="8" rtl="0">
              <a:lnSpc>
                <a:spcPct val="100000"/>
              </a:lnSpc>
              <a:spcBef>
                <a:spcPts val="1600"/>
              </a:spcBef>
              <a:spcAft>
                <a:spcPts val="1600"/>
              </a:spcAft>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74" name="Shape 74"/>
        <p:cNvGrpSpPr/>
        <p:nvPr/>
      </p:nvGrpSpPr>
      <p:grpSpPr>
        <a:xfrm>
          <a:off x="0" y="0"/>
          <a:ext cx="0" cy="0"/>
          <a:chOff x="0" y="0"/>
          <a:chExt cx="0" cy="0"/>
        </a:xfrm>
      </p:grpSpPr>
      <p:grpSp>
        <p:nvGrpSpPr>
          <p:cNvPr id="75" name="Google Shape;75;p10"/>
          <p:cNvGrpSpPr/>
          <p:nvPr/>
        </p:nvGrpSpPr>
        <p:grpSpPr>
          <a:xfrm>
            <a:off x="4899877" y="-2761398"/>
            <a:ext cx="6461149" cy="6536261"/>
            <a:chOff x="4899877" y="-2761398"/>
            <a:chExt cx="6461149" cy="6536261"/>
          </a:xfrm>
        </p:grpSpPr>
        <p:sp>
          <p:nvSpPr>
            <p:cNvPr id="76" name="Google Shape;76;p10"/>
            <p:cNvSpPr/>
            <p:nvPr/>
          </p:nvSpPr>
          <p:spPr>
            <a:xfrm flipH="1" rot="3909596">
              <a:off x="5644332" y="-1902333"/>
              <a:ext cx="4972240" cy="4818132"/>
            </a:xfrm>
            <a:custGeom>
              <a:rect b="b" l="l" r="r" t="t"/>
              <a:pathLst>
                <a:path extrusionOk="0" h="186118" w="192071">
                  <a:moveTo>
                    <a:pt x="75512" y="0"/>
                  </a:moveTo>
                  <a:cubicBezTo>
                    <a:pt x="55605" y="0"/>
                    <a:pt x="33570" y="11189"/>
                    <a:pt x="27086" y="25137"/>
                  </a:cubicBezTo>
                  <a:cubicBezTo>
                    <a:pt x="19181" y="42249"/>
                    <a:pt x="30422" y="65166"/>
                    <a:pt x="17513" y="84780"/>
                  </a:cubicBezTo>
                  <a:cubicBezTo>
                    <a:pt x="4570" y="104360"/>
                    <a:pt x="0" y="131880"/>
                    <a:pt x="11242" y="150660"/>
                  </a:cubicBezTo>
                  <a:cubicBezTo>
                    <a:pt x="22516" y="169407"/>
                    <a:pt x="54606" y="185252"/>
                    <a:pt x="86696" y="186086"/>
                  </a:cubicBezTo>
                  <a:cubicBezTo>
                    <a:pt x="87538" y="186107"/>
                    <a:pt x="88381" y="186118"/>
                    <a:pt x="89226" y="186118"/>
                  </a:cubicBezTo>
                  <a:cubicBezTo>
                    <a:pt x="106706" y="186118"/>
                    <a:pt x="124545" y="181510"/>
                    <a:pt x="139500" y="172409"/>
                  </a:cubicBezTo>
                  <a:cubicBezTo>
                    <a:pt x="148106" y="167139"/>
                    <a:pt x="154044" y="160134"/>
                    <a:pt x="160915" y="152995"/>
                  </a:cubicBezTo>
                  <a:cubicBezTo>
                    <a:pt x="161049" y="152862"/>
                    <a:pt x="161149" y="152728"/>
                    <a:pt x="161282" y="152628"/>
                  </a:cubicBezTo>
                  <a:cubicBezTo>
                    <a:pt x="192071" y="120105"/>
                    <a:pt x="179996" y="56293"/>
                    <a:pt x="143836" y="32642"/>
                  </a:cubicBezTo>
                  <a:cubicBezTo>
                    <a:pt x="120920" y="17632"/>
                    <a:pt x="110479" y="8458"/>
                    <a:pt x="88397" y="1787"/>
                  </a:cubicBezTo>
                  <a:cubicBezTo>
                    <a:pt x="84342" y="564"/>
                    <a:pt x="79981" y="0"/>
                    <a:pt x="75512" y="0"/>
                  </a:cubicBezTo>
                  <a:close/>
                </a:path>
              </a:pathLst>
            </a:cu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0"/>
            <p:cNvSpPr/>
            <p:nvPr/>
          </p:nvSpPr>
          <p:spPr>
            <a:xfrm flipH="1">
              <a:off x="5631327" y="563700"/>
              <a:ext cx="251358" cy="276003"/>
            </a:xfrm>
            <a:custGeom>
              <a:rect b="b" l="l" r="r" t="t"/>
              <a:pathLst>
                <a:path extrusionOk="0" h="4368" w="4019">
                  <a:moveTo>
                    <a:pt x="1995" y="0"/>
                  </a:moveTo>
                  <a:cubicBezTo>
                    <a:pt x="1943" y="0"/>
                    <a:pt x="1892" y="33"/>
                    <a:pt x="1884" y="100"/>
                  </a:cubicBezTo>
                  <a:cubicBezTo>
                    <a:pt x="1870" y="703"/>
                    <a:pt x="1693" y="1380"/>
                    <a:pt x="1193" y="1777"/>
                  </a:cubicBezTo>
                  <a:cubicBezTo>
                    <a:pt x="854" y="2042"/>
                    <a:pt x="413" y="1983"/>
                    <a:pt x="45" y="2130"/>
                  </a:cubicBezTo>
                  <a:lnTo>
                    <a:pt x="30" y="2145"/>
                  </a:lnTo>
                  <a:cubicBezTo>
                    <a:pt x="15" y="2160"/>
                    <a:pt x="1" y="2175"/>
                    <a:pt x="15" y="2204"/>
                  </a:cubicBezTo>
                  <a:cubicBezTo>
                    <a:pt x="15" y="2219"/>
                    <a:pt x="15" y="2219"/>
                    <a:pt x="30" y="2233"/>
                  </a:cubicBezTo>
                  <a:lnTo>
                    <a:pt x="30" y="2248"/>
                  </a:lnTo>
                  <a:lnTo>
                    <a:pt x="89" y="2248"/>
                  </a:lnTo>
                  <a:cubicBezTo>
                    <a:pt x="501" y="2307"/>
                    <a:pt x="972" y="2351"/>
                    <a:pt x="1266" y="2631"/>
                  </a:cubicBezTo>
                  <a:cubicBezTo>
                    <a:pt x="1722" y="3058"/>
                    <a:pt x="1899" y="3690"/>
                    <a:pt x="1899" y="4279"/>
                  </a:cubicBezTo>
                  <a:cubicBezTo>
                    <a:pt x="1914" y="4338"/>
                    <a:pt x="1961" y="4367"/>
                    <a:pt x="2007" y="4367"/>
                  </a:cubicBezTo>
                  <a:cubicBezTo>
                    <a:pt x="2053" y="4367"/>
                    <a:pt x="2098" y="4338"/>
                    <a:pt x="2105" y="4279"/>
                  </a:cubicBezTo>
                  <a:cubicBezTo>
                    <a:pt x="2134" y="3720"/>
                    <a:pt x="2282" y="3102"/>
                    <a:pt x="2708" y="2690"/>
                  </a:cubicBezTo>
                  <a:cubicBezTo>
                    <a:pt x="3032" y="2381"/>
                    <a:pt x="3503" y="2336"/>
                    <a:pt x="3945" y="2292"/>
                  </a:cubicBezTo>
                  <a:cubicBezTo>
                    <a:pt x="4018" y="2248"/>
                    <a:pt x="4018" y="2130"/>
                    <a:pt x="3930" y="2086"/>
                  </a:cubicBezTo>
                  <a:cubicBezTo>
                    <a:pt x="3503" y="2042"/>
                    <a:pt x="3003" y="1998"/>
                    <a:pt x="2694" y="1689"/>
                  </a:cubicBezTo>
                  <a:cubicBezTo>
                    <a:pt x="2282" y="1262"/>
                    <a:pt x="2120" y="673"/>
                    <a:pt x="2105" y="100"/>
                  </a:cubicBezTo>
                  <a:cubicBezTo>
                    <a:pt x="2098" y="33"/>
                    <a:pt x="2046" y="0"/>
                    <a:pt x="1995" y="0"/>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0"/>
            <p:cNvSpPr/>
            <p:nvPr/>
          </p:nvSpPr>
          <p:spPr>
            <a:xfrm rot="-8100000">
              <a:off x="7595998" y="2755619"/>
              <a:ext cx="404333" cy="367006"/>
            </a:xfrm>
            <a:custGeom>
              <a:rect b="b" l="l" r="r" t="t"/>
              <a:pathLst>
                <a:path extrusionOk="0" h="2812" w="3098">
                  <a:moveTo>
                    <a:pt x="2983" y="1"/>
                  </a:moveTo>
                  <a:cubicBezTo>
                    <a:pt x="2979" y="1"/>
                    <a:pt x="2974" y="1"/>
                    <a:pt x="2970" y="2"/>
                  </a:cubicBezTo>
                  <a:cubicBezTo>
                    <a:pt x="1586" y="296"/>
                    <a:pt x="483" y="1444"/>
                    <a:pt x="26" y="2739"/>
                  </a:cubicBezTo>
                  <a:cubicBezTo>
                    <a:pt x="0" y="2783"/>
                    <a:pt x="31" y="2811"/>
                    <a:pt x="67" y="2811"/>
                  </a:cubicBezTo>
                  <a:cubicBezTo>
                    <a:pt x="91" y="2811"/>
                    <a:pt x="118" y="2798"/>
                    <a:pt x="129" y="2769"/>
                  </a:cubicBezTo>
                  <a:cubicBezTo>
                    <a:pt x="659" y="1459"/>
                    <a:pt x="1704" y="620"/>
                    <a:pt x="3014" y="164"/>
                  </a:cubicBezTo>
                  <a:cubicBezTo>
                    <a:pt x="3098" y="122"/>
                    <a:pt x="3062" y="1"/>
                    <a:pt x="2983" y="1"/>
                  </a:cubicBezTo>
                  <a:close/>
                </a:path>
              </a:pathLst>
            </a:cu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9" name="Google Shape;79;p10"/>
          <p:cNvSpPr txBox="1"/>
          <p:nvPr>
            <p:ph type="title"/>
          </p:nvPr>
        </p:nvSpPr>
        <p:spPr>
          <a:xfrm>
            <a:off x="5992500" y="463800"/>
            <a:ext cx="2431500" cy="1698000"/>
          </a:xfrm>
          <a:prstGeom prst="rect">
            <a:avLst/>
          </a:prstGeom>
        </p:spPr>
        <p:txBody>
          <a:bodyPr anchorCtr="0" anchor="t" bIns="91425" lIns="91425" spcFirstLastPara="1" rIns="91425" wrap="square" tIns="91425">
            <a:noAutofit/>
          </a:bodyPr>
          <a:lstStyle>
            <a:lvl1pPr lvl="0" rtl="0" algn="r">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r">
              <a:spcBef>
                <a:spcPts val="0"/>
              </a:spcBef>
              <a:spcAft>
                <a:spcPts val="0"/>
              </a:spcAft>
              <a:buClr>
                <a:schemeClr val="dk1"/>
              </a:buClr>
              <a:buSzPts val="3400"/>
              <a:buNone/>
              <a:defRPr sz="3400">
                <a:solidFill>
                  <a:schemeClr val="dk1"/>
                </a:solidFill>
              </a:defRPr>
            </a:lvl2pPr>
            <a:lvl3pPr lvl="2" rtl="0" algn="r">
              <a:spcBef>
                <a:spcPts val="0"/>
              </a:spcBef>
              <a:spcAft>
                <a:spcPts val="0"/>
              </a:spcAft>
              <a:buClr>
                <a:schemeClr val="dk1"/>
              </a:buClr>
              <a:buSzPts val="3400"/>
              <a:buNone/>
              <a:defRPr sz="3400">
                <a:solidFill>
                  <a:schemeClr val="dk1"/>
                </a:solidFill>
              </a:defRPr>
            </a:lvl3pPr>
            <a:lvl4pPr lvl="3" rtl="0" algn="r">
              <a:spcBef>
                <a:spcPts val="0"/>
              </a:spcBef>
              <a:spcAft>
                <a:spcPts val="0"/>
              </a:spcAft>
              <a:buClr>
                <a:schemeClr val="dk1"/>
              </a:buClr>
              <a:buSzPts val="3400"/>
              <a:buNone/>
              <a:defRPr sz="3400">
                <a:solidFill>
                  <a:schemeClr val="dk1"/>
                </a:solidFill>
              </a:defRPr>
            </a:lvl4pPr>
            <a:lvl5pPr lvl="4" rtl="0" algn="r">
              <a:spcBef>
                <a:spcPts val="0"/>
              </a:spcBef>
              <a:spcAft>
                <a:spcPts val="0"/>
              </a:spcAft>
              <a:buClr>
                <a:schemeClr val="dk1"/>
              </a:buClr>
              <a:buSzPts val="3400"/>
              <a:buNone/>
              <a:defRPr sz="3400">
                <a:solidFill>
                  <a:schemeClr val="dk1"/>
                </a:solidFill>
              </a:defRPr>
            </a:lvl5pPr>
            <a:lvl6pPr lvl="5" rtl="0" algn="r">
              <a:spcBef>
                <a:spcPts val="0"/>
              </a:spcBef>
              <a:spcAft>
                <a:spcPts val="0"/>
              </a:spcAft>
              <a:buClr>
                <a:schemeClr val="dk1"/>
              </a:buClr>
              <a:buSzPts val="3400"/>
              <a:buNone/>
              <a:defRPr sz="3400">
                <a:solidFill>
                  <a:schemeClr val="dk1"/>
                </a:solidFill>
              </a:defRPr>
            </a:lvl6pPr>
            <a:lvl7pPr lvl="6" rtl="0" algn="r">
              <a:spcBef>
                <a:spcPts val="0"/>
              </a:spcBef>
              <a:spcAft>
                <a:spcPts val="0"/>
              </a:spcAft>
              <a:buClr>
                <a:schemeClr val="dk1"/>
              </a:buClr>
              <a:buSzPts val="3400"/>
              <a:buNone/>
              <a:defRPr sz="3400">
                <a:solidFill>
                  <a:schemeClr val="dk1"/>
                </a:solidFill>
              </a:defRPr>
            </a:lvl7pPr>
            <a:lvl8pPr lvl="7" rtl="0" algn="r">
              <a:spcBef>
                <a:spcPts val="0"/>
              </a:spcBef>
              <a:spcAft>
                <a:spcPts val="0"/>
              </a:spcAft>
              <a:buClr>
                <a:schemeClr val="dk1"/>
              </a:buClr>
              <a:buSzPts val="3400"/>
              <a:buNone/>
              <a:defRPr sz="3400">
                <a:solidFill>
                  <a:schemeClr val="dk1"/>
                </a:solidFill>
              </a:defRPr>
            </a:lvl8pPr>
            <a:lvl9pPr lvl="8" rtl="0" algn="r">
              <a:spcBef>
                <a:spcPts val="0"/>
              </a:spcBef>
              <a:spcAft>
                <a:spcPts val="0"/>
              </a:spcAft>
              <a:buClr>
                <a:schemeClr val="dk1"/>
              </a:buClr>
              <a:buSzPts val="3400"/>
              <a:buNone/>
              <a:defRPr sz="3400">
                <a:solidFill>
                  <a:schemeClr val="dk1"/>
                </a:solidFil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theme" Target="../theme/theme1.xml"/><Relationship Id="rId25" Type="http://schemas.openxmlformats.org/officeDocument/2006/relationships/slideLayout" Target="../slideLayouts/slideLayout25.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4A86E8"/>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20000" y="463800"/>
            <a:ext cx="77040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3400"/>
              <a:buFont typeface="Sue Ellen Francisco"/>
              <a:buNone/>
              <a:defRPr sz="3400">
                <a:solidFill>
                  <a:schemeClr val="dk1"/>
                </a:solidFill>
                <a:latin typeface="Sue Ellen Francisco"/>
                <a:ea typeface="Sue Ellen Francisco"/>
                <a:cs typeface="Sue Ellen Francisco"/>
                <a:sym typeface="Sue Ellen Francisco"/>
              </a:defRPr>
            </a:lvl1pPr>
            <a:lvl2pPr lvl="1" rtl="0" algn="ctr">
              <a:spcBef>
                <a:spcPts val="0"/>
              </a:spcBef>
              <a:spcAft>
                <a:spcPts val="0"/>
              </a:spcAft>
              <a:buClr>
                <a:schemeClr val="dk1"/>
              </a:buClr>
              <a:buSzPts val="3400"/>
              <a:buNone/>
              <a:defRPr sz="3400">
                <a:solidFill>
                  <a:schemeClr val="dk1"/>
                </a:solidFill>
              </a:defRPr>
            </a:lvl2pPr>
            <a:lvl3pPr lvl="2" rtl="0" algn="ctr">
              <a:spcBef>
                <a:spcPts val="0"/>
              </a:spcBef>
              <a:spcAft>
                <a:spcPts val="0"/>
              </a:spcAft>
              <a:buClr>
                <a:schemeClr val="dk1"/>
              </a:buClr>
              <a:buSzPts val="3400"/>
              <a:buNone/>
              <a:defRPr sz="3400">
                <a:solidFill>
                  <a:schemeClr val="dk1"/>
                </a:solidFill>
              </a:defRPr>
            </a:lvl3pPr>
            <a:lvl4pPr lvl="3" rtl="0" algn="ctr">
              <a:spcBef>
                <a:spcPts val="0"/>
              </a:spcBef>
              <a:spcAft>
                <a:spcPts val="0"/>
              </a:spcAft>
              <a:buClr>
                <a:schemeClr val="dk1"/>
              </a:buClr>
              <a:buSzPts val="3400"/>
              <a:buNone/>
              <a:defRPr sz="3400">
                <a:solidFill>
                  <a:schemeClr val="dk1"/>
                </a:solidFill>
              </a:defRPr>
            </a:lvl4pPr>
            <a:lvl5pPr lvl="4" rtl="0" algn="ctr">
              <a:spcBef>
                <a:spcPts val="0"/>
              </a:spcBef>
              <a:spcAft>
                <a:spcPts val="0"/>
              </a:spcAft>
              <a:buClr>
                <a:schemeClr val="dk1"/>
              </a:buClr>
              <a:buSzPts val="3400"/>
              <a:buNone/>
              <a:defRPr sz="3400">
                <a:solidFill>
                  <a:schemeClr val="dk1"/>
                </a:solidFill>
              </a:defRPr>
            </a:lvl5pPr>
            <a:lvl6pPr lvl="5" rtl="0" algn="ctr">
              <a:spcBef>
                <a:spcPts val="0"/>
              </a:spcBef>
              <a:spcAft>
                <a:spcPts val="0"/>
              </a:spcAft>
              <a:buClr>
                <a:schemeClr val="dk1"/>
              </a:buClr>
              <a:buSzPts val="3400"/>
              <a:buNone/>
              <a:defRPr sz="3400">
                <a:solidFill>
                  <a:schemeClr val="dk1"/>
                </a:solidFill>
              </a:defRPr>
            </a:lvl6pPr>
            <a:lvl7pPr lvl="6" rtl="0" algn="ctr">
              <a:spcBef>
                <a:spcPts val="0"/>
              </a:spcBef>
              <a:spcAft>
                <a:spcPts val="0"/>
              </a:spcAft>
              <a:buClr>
                <a:schemeClr val="dk1"/>
              </a:buClr>
              <a:buSzPts val="3400"/>
              <a:buNone/>
              <a:defRPr sz="3400">
                <a:solidFill>
                  <a:schemeClr val="dk1"/>
                </a:solidFill>
              </a:defRPr>
            </a:lvl7pPr>
            <a:lvl8pPr lvl="7" rtl="0" algn="ctr">
              <a:spcBef>
                <a:spcPts val="0"/>
              </a:spcBef>
              <a:spcAft>
                <a:spcPts val="0"/>
              </a:spcAft>
              <a:buClr>
                <a:schemeClr val="dk1"/>
              </a:buClr>
              <a:buSzPts val="3400"/>
              <a:buNone/>
              <a:defRPr sz="3400">
                <a:solidFill>
                  <a:schemeClr val="dk1"/>
                </a:solidFill>
              </a:defRPr>
            </a:lvl8pPr>
            <a:lvl9pPr lvl="8" rtl="0" algn="ctr">
              <a:spcBef>
                <a:spcPts val="0"/>
              </a:spcBef>
              <a:spcAft>
                <a:spcPts val="0"/>
              </a:spcAft>
              <a:buClr>
                <a:schemeClr val="dk1"/>
              </a:buClr>
              <a:buSzPts val="3400"/>
              <a:buNone/>
              <a:defRPr sz="3400">
                <a:solidFill>
                  <a:schemeClr val="dk1"/>
                </a:solidFill>
              </a:defRPr>
            </a:lvl9pPr>
          </a:lstStyle>
          <a:p/>
        </p:txBody>
      </p:sp>
      <p:sp>
        <p:nvSpPr>
          <p:cNvPr id="7" name="Google Shape;7;p1"/>
          <p:cNvSpPr txBox="1"/>
          <p:nvPr>
            <p:ph idx="1" type="body"/>
          </p:nvPr>
        </p:nvSpPr>
        <p:spPr>
          <a:xfrm>
            <a:off x="720000" y="1300850"/>
            <a:ext cx="7704000" cy="3267900"/>
          </a:xfrm>
          <a:prstGeom prst="rect">
            <a:avLst/>
          </a:prstGeom>
          <a:noFill/>
          <a:ln>
            <a:noFill/>
          </a:ln>
        </p:spPr>
        <p:txBody>
          <a:bodyPr anchorCtr="0" anchor="t" bIns="91425" lIns="91425" spcFirstLastPara="1" rIns="91425" wrap="square" tIns="91425">
            <a:noAutofit/>
          </a:bodyPr>
          <a:lstStyle>
            <a:lvl1pPr indent="-342900" lvl="0" marL="457200">
              <a:lnSpc>
                <a:spcPct val="100000"/>
              </a:lnSpc>
              <a:spcBef>
                <a:spcPts val="0"/>
              </a:spcBef>
              <a:spcAft>
                <a:spcPts val="0"/>
              </a:spcAft>
              <a:buClr>
                <a:schemeClr val="dk1"/>
              </a:buClr>
              <a:buSzPts val="1800"/>
              <a:buFont typeface="Barlow"/>
              <a:buChar char="●"/>
              <a:defRPr sz="1800">
                <a:solidFill>
                  <a:schemeClr val="dk1"/>
                </a:solidFill>
                <a:latin typeface="Barlow"/>
                <a:ea typeface="Barlow"/>
                <a:cs typeface="Barlow"/>
                <a:sym typeface="Barlow"/>
              </a:defRPr>
            </a:lvl1pPr>
            <a:lvl2pPr indent="-317500" lvl="1" marL="914400">
              <a:lnSpc>
                <a:spcPct val="100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2pPr>
            <a:lvl3pPr indent="-317500" lvl="2" marL="1371600">
              <a:lnSpc>
                <a:spcPct val="100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3pPr>
            <a:lvl4pPr indent="-317500" lvl="3" marL="1828800">
              <a:lnSpc>
                <a:spcPct val="100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4pPr>
            <a:lvl5pPr indent="-317500" lvl="4" marL="2286000">
              <a:lnSpc>
                <a:spcPct val="100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5pPr>
            <a:lvl6pPr indent="-317500" lvl="5" marL="2743200">
              <a:lnSpc>
                <a:spcPct val="100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6pPr>
            <a:lvl7pPr indent="-317500" lvl="6" marL="3200400">
              <a:lnSpc>
                <a:spcPct val="100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7pPr>
            <a:lvl8pPr indent="-317500" lvl="7" marL="3657600">
              <a:lnSpc>
                <a:spcPct val="100000"/>
              </a:lnSpc>
              <a:spcBef>
                <a:spcPts val="1600"/>
              </a:spcBef>
              <a:spcAft>
                <a:spcPts val="0"/>
              </a:spcAft>
              <a:buClr>
                <a:schemeClr val="dk1"/>
              </a:buClr>
              <a:buSzPts val="1400"/>
              <a:buFont typeface="Barlow"/>
              <a:buChar char="○"/>
              <a:defRPr>
                <a:solidFill>
                  <a:schemeClr val="dk1"/>
                </a:solidFill>
                <a:latin typeface="Barlow"/>
                <a:ea typeface="Barlow"/>
                <a:cs typeface="Barlow"/>
                <a:sym typeface="Barlow"/>
              </a:defRPr>
            </a:lvl8pPr>
            <a:lvl9pPr indent="-317500" lvl="8" marL="4114800">
              <a:lnSpc>
                <a:spcPct val="100000"/>
              </a:lnSpc>
              <a:spcBef>
                <a:spcPts val="1600"/>
              </a:spcBef>
              <a:spcAft>
                <a:spcPts val="1600"/>
              </a:spcAft>
              <a:buClr>
                <a:schemeClr val="dk1"/>
              </a:buClr>
              <a:buSzPts val="1400"/>
              <a:buFont typeface="Barlow"/>
              <a:buChar char="■"/>
              <a:defRPr>
                <a:solidFill>
                  <a:schemeClr val="dk1"/>
                </a:solidFill>
                <a:latin typeface="Barlow"/>
                <a:ea typeface="Barlow"/>
                <a:cs typeface="Barlow"/>
                <a:sym typeface="Barlow"/>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7"/>
          <p:cNvSpPr txBox="1"/>
          <p:nvPr>
            <p:ph type="ctrTitle"/>
          </p:nvPr>
        </p:nvSpPr>
        <p:spPr>
          <a:xfrm>
            <a:off x="851675" y="1650525"/>
            <a:ext cx="5442300" cy="21672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t>Reactions Towards Psychological Trauma </a:t>
            </a:r>
            <a:endParaRPr/>
          </a:p>
        </p:txBody>
      </p:sp>
      <p:sp>
        <p:nvSpPr>
          <p:cNvPr id="232" name="Google Shape;232;p27"/>
          <p:cNvSpPr txBox="1"/>
          <p:nvPr>
            <p:ph idx="1" type="subTitle"/>
          </p:nvPr>
        </p:nvSpPr>
        <p:spPr>
          <a:xfrm>
            <a:off x="851675" y="4046000"/>
            <a:ext cx="3592800" cy="6612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Sarah Lynn C. Hudson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36"/>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Extra credit</a:t>
            </a:r>
            <a:endParaRPr/>
          </a:p>
        </p:txBody>
      </p:sp>
      <p:sp>
        <p:nvSpPr>
          <p:cNvPr id="287" name="Google Shape;287;p36"/>
          <p:cNvSpPr txBox="1"/>
          <p:nvPr/>
        </p:nvSpPr>
        <p:spPr>
          <a:xfrm>
            <a:off x="865200" y="1386600"/>
            <a:ext cx="6639300" cy="1693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latin typeface="Barlow"/>
                <a:ea typeface="Barlow"/>
                <a:cs typeface="Barlow"/>
                <a:sym typeface="Barlow"/>
              </a:rPr>
              <a:t>students are free to do a book talk, a presentation of a song, poem, any form of media and relate it to how they view death and possibly how the media of their choosing helps them cope/ understand death more or how it may misrepresent trauma. That or they can do a presentation of a time when they were the happiest in their lives and a time when they were the saddest in their lives. </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37"/>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Suggested readings</a:t>
            </a:r>
            <a:endParaRPr/>
          </a:p>
        </p:txBody>
      </p:sp>
      <p:sp>
        <p:nvSpPr>
          <p:cNvPr id="293" name="Google Shape;293;p37"/>
          <p:cNvSpPr txBox="1"/>
          <p:nvPr/>
        </p:nvSpPr>
        <p:spPr>
          <a:xfrm>
            <a:off x="646525" y="1867700"/>
            <a:ext cx="6770400" cy="3201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latin typeface="Barlow"/>
                <a:ea typeface="Barlow"/>
                <a:cs typeface="Barlow"/>
                <a:sym typeface="Barlow"/>
              </a:rPr>
              <a:t>“Behind the Formaldehyde Curtain” by Jessica Mitford -Explanation of the emotional process of the possibility that a dead body looks different from the last time one saw the deceased. </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a:p>
            <a:pPr indent="0" lvl="0" marL="0" rtl="0" algn="l">
              <a:spcBef>
                <a:spcPts val="0"/>
              </a:spcBef>
              <a:spcAft>
                <a:spcPts val="0"/>
              </a:spcAft>
              <a:buNone/>
            </a:pPr>
            <a:r>
              <a:rPr i="1" lang="en">
                <a:latin typeface="Barlow"/>
                <a:ea typeface="Barlow"/>
                <a:cs typeface="Barlow"/>
                <a:sym typeface="Barlow"/>
              </a:rPr>
              <a:t>Secret Life of Bees </a:t>
            </a:r>
            <a:r>
              <a:rPr lang="en">
                <a:latin typeface="Barlow"/>
                <a:ea typeface="Barlow"/>
                <a:cs typeface="Barlow"/>
                <a:sym typeface="Barlow"/>
              </a:rPr>
              <a:t>by Sue Monk Kidd - Death of April and May</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a:p>
            <a:pPr indent="0" lvl="0" marL="0" rtl="0" algn="l">
              <a:spcBef>
                <a:spcPts val="0"/>
              </a:spcBef>
              <a:spcAft>
                <a:spcPts val="0"/>
              </a:spcAft>
              <a:buNone/>
            </a:pPr>
            <a:r>
              <a:rPr i="1" lang="en">
                <a:latin typeface="Barlow"/>
                <a:ea typeface="Barlow"/>
                <a:cs typeface="Barlow"/>
                <a:sym typeface="Barlow"/>
              </a:rPr>
              <a:t>Bridge to Terabithia</a:t>
            </a:r>
            <a:r>
              <a:rPr lang="en">
                <a:latin typeface="Barlow"/>
                <a:ea typeface="Barlow"/>
                <a:cs typeface="Barlow"/>
                <a:sym typeface="Barlow"/>
              </a:rPr>
              <a:t> by Katherine </a:t>
            </a:r>
            <a:r>
              <a:rPr lang="en">
                <a:latin typeface="Barlow"/>
                <a:ea typeface="Barlow"/>
                <a:cs typeface="Barlow"/>
                <a:sym typeface="Barlow"/>
              </a:rPr>
              <a:t>Paterson</a:t>
            </a:r>
            <a:r>
              <a:rPr lang="en">
                <a:latin typeface="Barlow"/>
                <a:ea typeface="Barlow"/>
                <a:cs typeface="Barlow"/>
                <a:sym typeface="Barlow"/>
              </a:rPr>
              <a:t> - Death of Leslie</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a:p>
            <a:pPr indent="0" lvl="0" marL="0" rtl="0" algn="l">
              <a:spcBef>
                <a:spcPts val="0"/>
              </a:spcBef>
              <a:spcAft>
                <a:spcPts val="0"/>
              </a:spcAft>
              <a:buNone/>
            </a:pPr>
            <a:r>
              <a:rPr i="1" lang="en">
                <a:latin typeface="Barlow"/>
                <a:ea typeface="Barlow"/>
                <a:cs typeface="Barlow"/>
                <a:sym typeface="Barlow"/>
              </a:rPr>
              <a:t>We were here </a:t>
            </a:r>
            <a:r>
              <a:rPr lang="en">
                <a:latin typeface="Barlow"/>
                <a:ea typeface="Barlow"/>
                <a:cs typeface="Barlow"/>
                <a:sym typeface="Barlow"/>
              </a:rPr>
              <a:t>by Matt De La Peña - Death of Diego</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a:p>
            <a:pPr indent="0" lvl="0" marL="0" rtl="0" algn="l">
              <a:spcBef>
                <a:spcPts val="0"/>
              </a:spcBef>
              <a:spcAft>
                <a:spcPts val="0"/>
              </a:spcAft>
              <a:buNone/>
            </a:pPr>
            <a:r>
              <a:rPr lang="en">
                <a:latin typeface="Barlow"/>
                <a:ea typeface="Barlow"/>
                <a:cs typeface="Barlow"/>
                <a:sym typeface="Barlow"/>
              </a:rPr>
              <a:t>“Sonetto de la Noche” by Pablo Neruda</a:t>
            </a:r>
            <a:endParaRPr>
              <a:latin typeface="Barlow"/>
              <a:ea typeface="Barlow"/>
              <a:cs typeface="Barlow"/>
              <a:sym typeface="Barlow"/>
            </a:endParaRPr>
          </a:p>
          <a:p>
            <a:pPr indent="0" lvl="0" marL="0" rtl="0" algn="l">
              <a:spcBef>
                <a:spcPts val="0"/>
              </a:spcBef>
              <a:spcAft>
                <a:spcPts val="0"/>
              </a:spcAft>
              <a:buNone/>
            </a:pPr>
            <a:r>
              <a:rPr lang="en">
                <a:latin typeface="Barlow"/>
                <a:ea typeface="Barlow"/>
                <a:cs typeface="Barlow"/>
                <a:sym typeface="Barlow"/>
              </a:rPr>
              <a:t>Wishes from the deceased that they want their loved ones to live life to the fullest. </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38"/>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Suggested </a:t>
            </a:r>
            <a:r>
              <a:rPr lang="en"/>
              <a:t>Visual</a:t>
            </a:r>
            <a:r>
              <a:rPr lang="en"/>
              <a:t> Media</a:t>
            </a:r>
            <a:endParaRPr/>
          </a:p>
        </p:txBody>
      </p:sp>
      <p:sp>
        <p:nvSpPr>
          <p:cNvPr id="299" name="Google Shape;299;p38"/>
          <p:cNvSpPr txBox="1"/>
          <p:nvPr/>
        </p:nvSpPr>
        <p:spPr>
          <a:xfrm>
            <a:off x="445325" y="1325350"/>
            <a:ext cx="8143800" cy="1046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en">
                <a:latin typeface="Barlow"/>
                <a:ea typeface="Barlow"/>
                <a:cs typeface="Barlow"/>
                <a:sym typeface="Barlow"/>
              </a:rPr>
              <a:t>Young Justice </a:t>
            </a:r>
            <a:r>
              <a:rPr lang="en">
                <a:latin typeface="Barlow"/>
                <a:ea typeface="Barlow"/>
                <a:cs typeface="Barlow"/>
                <a:sym typeface="Barlow"/>
              </a:rPr>
              <a:t>season 2 finale- death of Wally West </a:t>
            </a:r>
            <a:endParaRPr>
              <a:latin typeface="Barlow"/>
              <a:ea typeface="Barlow"/>
              <a:cs typeface="Barlow"/>
              <a:sym typeface="Barlow"/>
            </a:endParaRPr>
          </a:p>
          <a:p>
            <a:pPr indent="0" lvl="0" marL="0" rtl="0" algn="l">
              <a:spcBef>
                <a:spcPts val="0"/>
              </a:spcBef>
              <a:spcAft>
                <a:spcPts val="0"/>
              </a:spcAft>
              <a:buNone/>
            </a:pPr>
            <a:r>
              <a:rPr i="1" lang="en">
                <a:latin typeface="Barlow"/>
                <a:ea typeface="Barlow"/>
                <a:cs typeface="Barlow"/>
                <a:sym typeface="Barlow"/>
              </a:rPr>
              <a:t>Young Justice</a:t>
            </a:r>
            <a:r>
              <a:rPr lang="en">
                <a:latin typeface="Barlow"/>
                <a:ea typeface="Barlow"/>
                <a:cs typeface="Barlow"/>
                <a:sym typeface="Barlow"/>
              </a:rPr>
              <a:t> season 4 episode 4 - death of Conner Kent</a:t>
            </a:r>
            <a:endParaRPr>
              <a:latin typeface="Barlow"/>
              <a:ea typeface="Barlow"/>
              <a:cs typeface="Barlow"/>
              <a:sym typeface="Barlow"/>
            </a:endParaRPr>
          </a:p>
          <a:p>
            <a:pPr indent="0" lvl="0" marL="0" rtl="0" algn="l">
              <a:spcBef>
                <a:spcPts val="0"/>
              </a:spcBef>
              <a:spcAft>
                <a:spcPts val="0"/>
              </a:spcAft>
              <a:buNone/>
            </a:pPr>
            <a:r>
              <a:rPr i="1" lang="en">
                <a:latin typeface="Barlow"/>
                <a:ea typeface="Barlow"/>
                <a:cs typeface="Barlow"/>
                <a:sym typeface="Barlow"/>
              </a:rPr>
              <a:t>Big Hero 6</a:t>
            </a:r>
            <a:r>
              <a:rPr lang="en">
                <a:latin typeface="Barlow"/>
                <a:ea typeface="Barlow"/>
                <a:cs typeface="Barlow"/>
                <a:sym typeface="Barlow"/>
              </a:rPr>
              <a:t>- Death of Tadashi</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39"/>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Suggested Musical Media</a:t>
            </a:r>
            <a:endParaRPr/>
          </a:p>
        </p:txBody>
      </p:sp>
      <p:sp>
        <p:nvSpPr>
          <p:cNvPr id="305" name="Google Shape;305;p39"/>
          <p:cNvSpPr txBox="1"/>
          <p:nvPr/>
        </p:nvSpPr>
        <p:spPr>
          <a:xfrm>
            <a:off x="585300" y="1622775"/>
            <a:ext cx="7321500" cy="1046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latin typeface="Barlow"/>
                <a:ea typeface="Barlow"/>
                <a:cs typeface="Barlow"/>
                <a:sym typeface="Barlow"/>
              </a:rPr>
              <a:t>“Ghost” by Justin </a:t>
            </a:r>
            <a:r>
              <a:rPr lang="en">
                <a:latin typeface="Barlow"/>
                <a:ea typeface="Barlow"/>
                <a:cs typeface="Barlow"/>
                <a:sym typeface="Barlow"/>
              </a:rPr>
              <a:t>Bieber</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a:p>
            <a:pPr indent="0" lvl="0" marL="0" rtl="0" algn="l">
              <a:spcBef>
                <a:spcPts val="0"/>
              </a:spcBef>
              <a:spcAft>
                <a:spcPts val="0"/>
              </a:spcAft>
              <a:buNone/>
            </a:pPr>
            <a:r>
              <a:rPr lang="en">
                <a:latin typeface="Barlow"/>
                <a:ea typeface="Barlow"/>
                <a:cs typeface="Barlow"/>
                <a:sym typeface="Barlow"/>
              </a:rPr>
              <a:t>“Helena” by My Chemical Romance</a:t>
            </a:r>
            <a:endParaRPr>
              <a:latin typeface="Barlow"/>
              <a:ea typeface="Barlow"/>
              <a:cs typeface="Barlow"/>
              <a:sym typeface="Barlow"/>
            </a:endParaRPr>
          </a:p>
          <a:p>
            <a:pPr indent="0" lvl="0" marL="0" rtl="0" algn="l">
              <a:spcBef>
                <a:spcPts val="0"/>
              </a:spcBef>
              <a:spcAft>
                <a:spcPts val="0"/>
              </a:spcAft>
              <a:buNone/>
            </a:pPr>
            <a:r>
              <a:t/>
            </a:r>
            <a:endParaRPr>
              <a:latin typeface="Barlow"/>
              <a:ea typeface="Barlow"/>
              <a:cs typeface="Barlow"/>
              <a:sym typeface="Barlow"/>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40"/>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Works Cited</a:t>
            </a:r>
            <a:endParaRPr/>
          </a:p>
        </p:txBody>
      </p:sp>
      <p:sp>
        <p:nvSpPr>
          <p:cNvPr id="311" name="Google Shape;311;p40"/>
          <p:cNvSpPr txBox="1"/>
          <p:nvPr/>
        </p:nvSpPr>
        <p:spPr>
          <a:xfrm>
            <a:off x="565650" y="1036500"/>
            <a:ext cx="8012700" cy="4479300"/>
          </a:xfrm>
          <a:prstGeom prst="rect">
            <a:avLst/>
          </a:prstGeom>
          <a:noFill/>
          <a:ln>
            <a:noFill/>
          </a:ln>
        </p:spPr>
        <p:txBody>
          <a:bodyPr anchorCtr="0" anchor="t" bIns="91425" lIns="91425" spcFirstLastPara="1" rIns="91425" wrap="square" tIns="91425">
            <a:spAutoFit/>
          </a:bodyPr>
          <a:lstStyle/>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Bieber</a:t>
            </a:r>
            <a:r>
              <a:rPr lang="en" sz="900">
                <a:latin typeface="Times New Roman"/>
                <a:ea typeface="Times New Roman"/>
                <a:cs typeface="Times New Roman"/>
                <a:sym typeface="Times New Roman"/>
              </a:rPr>
              <a:t>, Justin. “Ghost”. 2021</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Cook, Mike  P, and Brandon L Sams. “Living Well, Dying Well: Engaging Students in Mindful </a:t>
            </a:r>
            <a:endParaRPr sz="900">
              <a:latin typeface="Times New Roman"/>
              <a:ea typeface="Times New Roman"/>
              <a:cs typeface="Times New Roman"/>
              <a:sym typeface="Times New Roman"/>
            </a:endParaRPr>
          </a:p>
          <a:p>
            <a:pPr indent="0" lvl="0" marL="457200" rtl="0" algn="l">
              <a:lnSpc>
                <a:spcPct val="200000"/>
              </a:lnSpc>
              <a:spcBef>
                <a:spcPts val="0"/>
              </a:spcBef>
              <a:spcAft>
                <a:spcPts val="0"/>
              </a:spcAft>
              <a:buNone/>
            </a:pPr>
            <a:r>
              <a:rPr lang="en" sz="900">
                <a:latin typeface="Times New Roman"/>
                <a:ea typeface="Times New Roman"/>
                <a:cs typeface="Times New Roman"/>
                <a:sym typeface="Times New Roman"/>
              </a:rPr>
              <a:t>Inquiry through The Last Summer of the Death Warriors.” The Alan Review, vol. 46, no. 1, 2018. Fall 2018. </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De la Peña Matt. </a:t>
            </a:r>
            <a:r>
              <a:rPr i="1" lang="en" sz="900">
                <a:latin typeface="Times New Roman"/>
                <a:ea typeface="Times New Roman"/>
                <a:cs typeface="Times New Roman"/>
                <a:sym typeface="Times New Roman"/>
              </a:rPr>
              <a:t>We Were Here</a:t>
            </a:r>
            <a:r>
              <a:rPr lang="en" sz="900">
                <a:latin typeface="Times New Roman"/>
                <a:ea typeface="Times New Roman"/>
                <a:cs typeface="Times New Roman"/>
                <a:sym typeface="Times New Roman"/>
              </a:rPr>
              <a:t>. Ember, an Imprint of Randon House Children's Books, 2019. </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Kidd, Sue Monk. </a:t>
            </a:r>
            <a:r>
              <a:rPr i="1" lang="en" sz="900">
                <a:latin typeface="Times New Roman"/>
                <a:ea typeface="Times New Roman"/>
                <a:cs typeface="Times New Roman"/>
                <a:sym typeface="Times New Roman"/>
              </a:rPr>
              <a:t>The Secret Life of Bees.</a:t>
            </a:r>
            <a:r>
              <a:rPr lang="en" sz="900">
                <a:latin typeface="Times New Roman"/>
                <a:ea typeface="Times New Roman"/>
                <a:cs typeface="Times New Roman"/>
                <a:sym typeface="Times New Roman"/>
              </a:rPr>
              <a:t> Tinder Press, 2020. </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Lawson, Joanna, and Katherine Paterson. </a:t>
            </a:r>
            <a:r>
              <a:rPr i="1" lang="en" sz="900">
                <a:latin typeface="Times New Roman"/>
                <a:ea typeface="Times New Roman"/>
                <a:cs typeface="Times New Roman"/>
                <a:sym typeface="Times New Roman"/>
              </a:rPr>
              <a:t>Bridge to Terabithia</a:t>
            </a:r>
            <a:r>
              <a:rPr lang="en" sz="900">
                <a:latin typeface="Times New Roman"/>
                <a:ea typeface="Times New Roman"/>
                <a:cs typeface="Times New Roman"/>
                <a:sym typeface="Times New Roman"/>
              </a:rPr>
              <a:t>. Tree House Press, 1997. “Mental </a:t>
            </a:r>
            <a:endParaRPr sz="900">
              <a:latin typeface="Times New Roman"/>
              <a:ea typeface="Times New Roman"/>
              <a:cs typeface="Times New Roman"/>
              <a:sym typeface="Times New Roman"/>
            </a:endParaRPr>
          </a:p>
          <a:p>
            <a:pPr indent="0" lvl="0" marL="457200" rtl="0" algn="l">
              <a:lnSpc>
                <a:spcPct val="200000"/>
              </a:lnSpc>
              <a:spcBef>
                <a:spcPts val="0"/>
              </a:spcBef>
              <a:spcAft>
                <a:spcPts val="0"/>
              </a:spcAft>
              <a:buNone/>
            </a:pPr>
            <a:r>
              <a:rPr lang="en" sz="900">
                <a:latin typeface="Times New Roman"/>
                <a:ea typeface="Times New Roman"/>
                <a:cs typeface="Times New Roman"/>
                <a:sym typeface="Times New Roman"/>
              </a:rPr>
              <a:t>Health and Healing through the Novels of A.S. King by Bird Cramer.” </a:t>
            </a:r>
            <a:r>
              <a:rPr i="1" lang="en" sz="900">
                <a:latin typeface="Times New Roman"/>
                <a:ea typeface="Times New Roman"/>
                <a:cs typeface="Times New Roman"/>
                <a:sym typeface="Times New Roman"/>
              </a:rPr>
              <a:t>DR. BICKMORE'S YA WEDNESDAY</a:t>
            </a:r>
            <a:r>
              <a:rPr lang="en" sz="900">
                <a:latin typeface="Times New Roman"/>
                <a:ea typeface="Times New Roman"/>
                <a:cs typeface="Times New Roman"/>
                <a:sym typeface="Times New Roman"/>
              </a:rPr>
              <a:t>, http://www.yawednesday.com/weekly-posts/mental-health-and-healing-through-the-novels-of-as-king-by-bird-cramer. </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Mitford, Jessica. “Behind the Formaldehyde Curtain.” </a:t>
            </a:r>
            <a:endParaRPr sz="900">
              <a:latin typeface="Times New Roman"/>
              <a:ea typeface="Times New Roman"/>
              <a:cs typeface="Times New Roman"/>
              <a:sym typeface="Times New Roman"/>
            </a:endParaRPr>
          </a:p>
          <a:p>
            <a:pPr indent="457200" lvl="0" marL="0" rtl="0" algn="l">
              <a:lnSpc>
                <a:spcPct val="200000"/>
              </a:lnSpc>
              <a:spcBef>
                <a:spcPts val="0"/>
              </a:spcBef>
              <a:spcAft>
                <a:spcPts val="0"/>
              </a:spcAft>
              <a:buNone/>
            </a:pPr>
            <a:r>
              <a:rPr lang="en" sz="900">
                <a:latin typeface="Times New Roman"/>
                <a:ea typeface="Times New Roman"/>
                <a:cs typeface="Times New Roman"/>
                <a:sym typeface="Times New Roman"/>
              </a:rPr>
              <a:t>http://hhh.gavilan.edu/ecrook/1A.fall.2005/mitford.html. </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Neruda, Pablo. “Soneto De La Noche”. </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Salinger, J. D. </a:t>
            </a:r>
            <a:r>
              <a:rPr i="1" lang="en" sz="900">
                <a:latin typeface="Times New Roman"/>
                <a:ea typeface="Times New Roman"/>
                <a:cs typeface="Times New Roman"/>
                <a:sym typeface="Times New Roman"/>
              </a:rPr>
              <a:t>The Catcher in the Rye</a:t>
            </a:r>
            <a:r>
              <a:rPr lang="en" sz="900">
                <a:latin typeface="Times New Roman"/>
                <a:ea typeface="Times New Roman"/>
                <a:cs typeface="Times New Roman"/>
                <a:sym typeface="Times New Roman"/>
              </a:rPr>
              <a:t>. Bantam Books, 1966. </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Way, Gerard. “Helena”. 2004</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Weisman, Greg, and Brandon Vietti. </a:t>
            </a:r>
            <a:r>
              <a:rPr i="1" lang="en" sz="900">
                <a:latin typeface="Times New Roman"/>
                <a:ea typeface="Times New Roman"/>
                <a:cs typeface="Times New Roman"/>
                <a:sym typeface="Times New Roman"/>
              </a:rPr>
              <a:t>Young Justice</a:t>
            </a:r>
            <a:r>
              <a:rPr lang="en" sz="900">
                <a:latin typeface="Times New Roman"/>
                <a:ea typeface="Times New Roman"/>
                <a:cs typeface="Times New Roman"/>
                <a:sym typeface="Times New Roman"/>
              </a:rPr>
              <a:t>. Cartoon Network. 2010-2021</a:t>
            </a:r>
            <a:endParaRPr sz="900">
              <a:latin typeface="Times New Roman"/>
              <a:ea typeface="Times New Roman"/>
              <a:cs typeface="Times New Roman"/>
              <a:sym typeface="Times New Roman"/>
            </a:endParaRPr>
          </a:p>
          <a:p>
            <a:pPr indent="0" lvl="0" marL="0" rtl="0" algn="l">
              <a:lnSpc>
                <a:spcPct val="200000"/>
              </a:lnSpc>
              <a:spcBef>
                <a:spcPts val="0"/>
              </a:spcBef>
              <a:spcAft>
                <a:spcPts val="0"/>
              </a:spcAft>
              <a:buNone/>
            </a:pPr>
            <a:r>
              <a:rPr lang="en" sz="900">
                <a:latin typeface="Times New Roman"/>
                <a:ea typeface="Times New Roman"/>
                <a:cs typeface="Times New Roman"/>
                <a:sym typeface="Times New Roman"/>
              </a:rPr>
              <a:t>Williams, Chris and Don Hall, directors. </a:t>
            </a:r>
            <a:r>
              <a:rPr i="1" lang="en" sz="900">
                <a:latin typeface="Times New Roman"/>
                <a:ea typeface="Times New Roman"/>
                <a:cs typeface="Times New Roman"/>
                <a:sym typeface="Times New Roman"/>
              </a:rPr>
              <a:t>Big Hero 6</a:t>
            </a:r>
            <a:r>
              <a:rPr lang="en" sz="900">
                <a:latin typeface="Times New Roman"/>
                <a:ea typeface="Times New Roman"/>
                <a:cs typeface="Times New Roman"/>
                <a:sym typeface="Times New Roman"/>
              </a:rPr>
              <a:t>. 2015. </a:t>
            </a:r>
            <a:endParaRPr sz="900">
              <a:latin typeface="Times New Roman"/>
              <a:ea typeface="Times New Roman"/>
              <a:cs typeface="Times New Roman"/>
              <a:sym typeface="Times New Roman"/>
            </a:endParaRPr>
          </a:p>
          <a:p>
            <a:pPr indent="0" lvl="0" marL="0" rtl="0" algn="l">
              <a:spcBef>
                <a:spcPts val="0"/>
              </a:spcBef>
              <a:spcAft>
                <a:spcPts val="0"/>
              </a:spcAft>
              <a:buNone/>
            </a:pPr>
            <a:r>
              <a:t/>
            </a:r>
            <a:endParaRPr sz="900">
              <a:latin typeface="Barlow"/>
              <a:ea typeface="Barlow"/>
              <a:cs typeface="Barlow"/>
              <a:sym typeface="Barlow"/>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28"/>
          <p:cNvSpPr txBox="1"/>
          <p:nvPr>
            <p:ph type="title"/>
          </p:nvPr>
        </p:nvSpPr>
        <p:spPr>
          <a:xfrm>
            <a:off x="720000" y="463800"/>
            <a:ext cx="3852000" cy="101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Rationale</a:t>
            </a:r>
            <a:endParaRPr/>
          </a:p>
        </p:txBody>
      </p:sp>
      <p:sp>
        <p:nvSpPr>
          <p:cNvPr id="238" name="Google Shape;238;p28"/>
          <p:cNvSpPr txBox="1"/>
          <p:nvPr>
            <p:ph idx="1" type="subTitle"/>
          </p:nvPr>
        </p:nvSpPr>
        <p:spPr>
          <a:xfrm>
            <a:off x="421600" y="1631125"/>
            <a:ext cx="5853300" cy="14679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a:t>	The reason as to why I have chosen this topic is because mental illnesses can be just as harmful as a physical illness. It can make one do things they normally would not do if they were in the correct headspace and can lead to more serious issues if it is not treated properly. Over time, it can lead to affecting one's physical health and even leading to death.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29"/>
          <p:cNvSpPr txBox="1"/>
          <p:nvPr>
            <p:ph type="title"/>
          </p:nvPr>
        </p:nvSpPr>
        <p:spPr>
          <a:xfrm>
            <a:off x="3310200" y="463800"/>
            <a:ext cx="5106900" cy="10110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Centerpiece: </a:t>
            </a:r>
            <a:r>
              <a:rPr i="1" lang="en"/>
              <a:t>The Catcher in The Rye </a:t>
            </a:r>
            <a:r>
              <a:rPr lang="en"/>
              <a:t>by J.D. Salinger  </a:t>
            </a:r>
            <a:endParaRPr/>
          </a:p>
        </p:txBody>
      </p:sp>
      <p:sp>
        <p:nvSpPr>
          <p:cNvPr id="244" name="Google Shape;244;p29"/>
          <p:cNvSpPr txBox="1"/>
          <p:nvPr>
            <p:ph idx="1" type="subTitle"/>
          </p:nvPr>
        </p:nvSpPr>
        <p:spPr>
          <a:xfrm>
            <a:off x="403350" y="1824150"/>
            <a:ext cx="8013900" cy="2926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Holden Caulfeild has shown signs of different mental disorders such as depression, anxiety, and post traumatic stress disorder. His brother died of leukemia and he had a schoolmate commit suicide. Holden tends to be quite self destructive causing his mental illnesses to affect him physically. Through this reading, students may be able to possibly recognize the different signs of mental illness in their peers or maybe themselves and to seek help.  Not only will this unit of study help students recognize  the signs and symptoms of mental illness but also how to heal.</a:t>
            </a:r>
            <a:endParaRPr/>
          </a:p>
          <a:p>
            <a:pPr indent="0" lvl="0" marL="0" rtl="0" algn="r">
              <a:spcBef>
                <a:spcPts val="1600"/>
              </a:spcBef>
              <a:spcAft>
                <a:spcPts val="0"/>
              </a:spcAft>
              <a:buNone/>
            </a:pPr>
            <a:r>
              <a:t/>
            </a:r>
            <a:endParaRPr/>
          </a:p>
          <a:p>
            <a:pPr indent="0" lvl="0" marL="0" rtl="0" algn="r">
              <a:spcBef>
                <a:spcPts val="1600"/>
              </a:spcBef>
              <a:spcAft>
                <a:spcPts val="16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30"/>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YA Literature sources</a:t>
            </a:r>
            <a:endParaRPr/>
          </a:p>
        </p:txBody>
      </p:sp>
      <p:sp>
        <p:nvSpPr>
          <p:cNvPr id="250" name="Google Shape;250;p30"/>
          <p:cNvSpPr txBox="1"/>
          <p:nvPr>
            <p:ph idx="2" type="subTitle"/>
          </p:nvPr>
        </p:nvSpPr>
        <p:spPr>
          <a:xfrm>
            <a:off x="989525" y="1577900"/>
            <a:ext cx="3277500" cy="21417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assigning students to read novels that  “distill[s] the essence of trauma and mental illness, de-stigmatizes it surrealistically , then reintroduces them as being an acceptable, albeit painful, part of the human condition” is needed now more than ever since teen suicide rates have  been increasing and that “we, as educators and administrators, can help through providing social support and listening” (Cramer).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31"/>
          <p:cNvSpPr txBox="1"/>
          <p:nvPr>
            <p:ph type="title"/>
          </p:nvPr>
        </p:nvSpPr>
        <p:spPr>
          <a:xfrm flipH="1">
            <a:off x="854800" y="144775"/>
            <a:ext cx="2388000" cy="18816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Timeline</a:t>
            </a:r>
            <a:endParaRPr/>
          </a:p>
        </p:txBody>
      </p:sp>
      <p:sp>
        <p:nvSpPr>
          <p:cNvPr id="256" name="Google Shape;256;p31"/>
          <p:cNvSpPr txBox="1"/>
          <p:nvPr>
            <p:ph idx="1" type="subTitle"/>
          </p:nvPr>
        </p:nvSpPr>
        <p:spPr>
          <a:xfrm flipH="1">
            <a:off x="556325" y="3648875"/>
            <a:ext cx="4178400" cy="7251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1300"/>
              <a:t> Daily journal entries about how they are feeling at that very moment and how life is going for them; they will write this in the first five minutes of class. However, I will only require the first and last journal entry to discuss their beliefs about death and how they should grieve.  </a:t>
            </a:r>
            <a:endParaRPr sz="1300"/>
          </a:p>
        </p:txBody>
      </p:sp>
      <p:graphicFrame>
        <p:nvGraphicFramePr>
          <p:cNvPr id="257" name="Google Shape;257;p31"/>
          <p:cNvGraphicFramePr/>
          <p:nvPr/>
        </p:nvGraphicFramePr>
        <p:xfrm>
          <a:off x="952500" y="2190750"/>
          <a:ext cx="3000000" cy="3000000"/>
        </p:xfrm>
        <a:graphic>
          <a:graphicData uri="http://schemas.openxmlformats.org/drawingml/2006/table">
            <a:tbl>
              <a:tblPr>
                <a:noFill/>
                <a:tableStyleId>{88B4EB63-7E77-4314-B3DC-C664CC894F1C}</a:tableStyleId>
              </a:tblPr>
              <a:tblGrid>
                <a:gridCol w="1809750"/>
                <a:gridCol w="1809750"/>
                <a:gridCol w="1809750"/>
                <a:gridCol w="1809750"/>
              </a:tblGrid>
              <a:tr h="381000">
                <a:tc>
                  <a:txBody>
                    <a:bodyPr/>
                    <a:lstStyle/>
                    <a:p>
                      <a:pPr indent="0" lvl="0" marL="0" rtl="0" algn="l">
                        <a:spcBef>
                          <a:spcPts val="0"/>
                        </a:spcBef>
                        <a:spcAft>
                          <a:spcPts val="0"/>
                        </a:spcAft>
                        <a:buNone/>
                      </a:pPr>
                      <a:r>
                        <a:rPr lang="en"/>
                        <a:t>Week 1</a:t>
                      </a:r>
                      <a:endParaRPr/>
                    </a:p>
                  </a:txBody>
                  <a:tcPr marT="91425" marB="91425" marR="91425" marL="91425"/>
                </a:tc>
                <a:tc>
                  <a:txBody>
                    <a:bodyPr/>
                    <a:lstStyle/>
                    <a:p>
                      <a:pPr indent="0" lvl="0" marL="0" rtl="0" algn="l">
                        <a:spcBef>
                          <a:spcPts val="0"/>
                        </a:spcBef>
                        <a:spcAft>
                          <a:spcPts val="0"/>
                        </a:spcAft>
                        <a:buNone/>
                      </a:pPr>
                      <a:r>
                        <a:rPr lang="en"/>
                        <a:t>Week 2</a:t>
                      </a:r>
                      <a:endParaRPr/>
                    </a:p>
                  </a:txBody>
                  <a:tcPr marT="91425" marB="91425" marR="91425" marL="91425"/>
                </a:tc>
                <a:tc>
                  <a:txBody>
                    <a:bodyPr/>
                    <a:lstStyle/>
                    <a:p>
                      <a:pPr indent="0" lvl="0" marL="0" rtl="0" algn="l">
                        <a:spcBef>
                          <a:spcPts val="0"/>
                        </a:spcBef>
                        <a:spcAft>
                          <a:spcPts val="0"/>
                        </a:spcAft>
                        <a:buNone/>
                      </a:pPr>
                      <a:r>
                        <a:rPr lang="en"/>
                        <a:t>Week 3</a:t>
                      </a:r>
                      <a:endParaRPr/>
                    </a:p>
                  </a:txBody>
                  <a:tcPr marT="91425" marB="91425" marR="91425" marL="91425"/>
                </a:tc>
                <a:tc>
                  <a:txBody>
                    <a:bodyPr/>
                    <a:lstStyle/>
                    <a:p>
                      <a:pPr indent="0" lvl="0" marL="0" rtl="0" algn="l">
                        <a:spcBef>
                          <a:spcPts val="0"/>
                        </a:spcBef>
                        <a:spcAft>
                          <a:spcPts val="0"/>
                        </a:spcAft>
                        <a:buNone/>
                      </a:pPr>
                      <a:r>
                        <a:rPr lang="en"/>
                        <a:t>Week 4</a:t>
                      </a:r>
                      <a:endParaRPr/>
                    </a:p>
                  </a:txBody>
                  <a:tcPr marT="91425" marB="91425" marR="91425" marL="91425"/>
                </a:tc>
              </a:tr>
              <a:tr h="381000">
                <a:tc>
                  <a:txBody>
                    <a:bodyPr/>
                    <a:lstStyle/>
                    <a:p>
                      <a:pPr indent="0" lvl="0" marL="0" rtl="0" algn="l">
                        <a:spcBef>
                          <a:spcPts val="0"/>
                        </a:spcBef>
                        <a:spcAft>
                          <a:spcPts val="0"/>
                        </a:spcAft>
                        <a:buNone/>
                      </a:pPr>
                      <a:r>
                        <a:rPr lang="en"/>
                        <a:t>Dedicated to reading</a:t>
                      </a:r>
                      <a:endParaRPr/>
                    </a:p>
                  </a:txBody>
                  <a:tcPr marT="91425" marB="91425" marR="91425" marL="91425"/>
                </a:tc>
                <a:tc>
                  <a:txBody>
                    <a:bodyPr/>
                    <a:lstStyle/>
                    <a:p>
                      <a:pPr indent="0" lvl="0" marL="0" rtl="0" algn="l">
                        <a:spcBef>
                          <a:spcPts val="0"/>
                        </a:spcBef>
                        <a:spcAft>
                          <a:spcPts val="0"/>
                        </a:spcAft>
                        <a:buNone/>
                      </a:pPr>
                      <a:r>
                        <a:rPr lang="en"/>
                        <a:t>Work on 3-5 page essay</a:t>
                      </a:r>
                      <a:endParaRPr/>
                    </a:p>
                  </a:txBody>
                  <a:tcPr marT="91425" marB="91425" marR="91425" marL="91425"/>
                </a:tc>
                <a:tc>
                  <a:txBody>
                    <a:bodyPr/>
                    <a:lstStyle/>
                    <a:p>
                      <a:pPr indent="0" lvl="0" marL="0" rtl="0" algn="l">
                        <a:spcBef>
                          <a:spcPts val="0"/>
                        </a:spcBef>
                        <a:spcAft>
                          <a:spcPts val="0"/>
                        </a:spcAft>
                        <a:buNone/>
                      </a:pPr>
                      <a:r>
                        <a:rPr lang="en"/>
                        <a:t>Creative project </a:t>
                      </a:r>
                      <a:endParaRPr/>
                    </a:p>
                  </a:txBody>
                  <a:tcPr marT="91425" marB="91425" marR="91425" marL="91425"/>
                </a:tc>
                <a:tc>
                  <a:txBody>
                    <a:bodyPr/>
                    <a:lstStyle/>
                    <a:p>
                      <a:pPr indent="0" lvl="0" marL="0" rtl="0" algn="l">
                        <a:spcBef>
                          <a:spcPts val="0"/>
                        </a:spcBef>
                        <a:spcAft>
                          <a:spcPts val="0"/>
                        </a:spcAft>
                        <a:buNone/>
                      </a:pPr>
                      <a:r>
                        <a:rPr lang="en"/>
                        <a:t>presentation on death</a:t>
                      </a:r>
                      <a:endParaRPr/>
                    </a:p>
                  </a:txBody>
                  <a:tcPr marT="91425" marB="91425" marR="91425" marL="91425"/>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32"/>
          <p:cNvSpPr txBox="1"/>
          <p:nvPr>
            <p:ph idx="1" type="body"/>
          </p:nvPr>
        </p:nvSpPr>
        <p:spPr>
          <a:xfrm>
            <a:off x="720000" y="1913625"/>
            <a:ext cx="5622300" cy="2318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en"/>
              <a:t>Introduce the unit and why we are reading this: read behind the formaldehyde curtain- Fifteen minutes</a:t>
            </a:r>
            <a:endParaRPr/>
          </a:p>
          <a:p>
            <a:pPr indent="-342900" lvl="0" marL="457200" rtl="0" algn="l">
              <a:spcBef>
                <a:spcPts val="0"/>
              </a:spcBef>
              <a:spcAft>
                <a:spcPts val="0"/>
              </a:spcAft>
              <a:buSzPts val="1800"/>
              <a:buChar char="●"/>
            </a:pPr>
            <a:r>
              <a:rPr lang="en"/>
              <a:t>Journal entry- Five minutes</a:t>
            </a:r>
            <a:endParaRPr/>
          </a:p>
          <a:p>
            <a:pPr indent="-342900" lvl="0" marL="457200" rtl="0" algn="l">
              <a:spcBef>
                <a:spcPts val="0"/>
              </a:spcBef>
              <a:spcAft>
                <a:spcPts val="0"/>
              </a:spcAft>
              <a:buSzPts val="1800"/>
              <a:buChar char="●"/>
            </a:pPr>
            <a:r>
              <a:rPr lang="en"/>
              <a:t>Read out loud- fifteen minutes</a:t>
            </a:r>
            <a:endParaRPr/>
          </a:p>
          <a:p>
            <a:pPr indent="-342900" lvl="0" marL="457200" rtl="0" algn="l">
              <a:spcBef>
                <a:spcPts val="0"/>
              </a:spcBef>
              <a:spcAft>
                <a:spcPts val="0"/>
              </a:spcAft>
              <a:buSzPts val="1800"/>
              <a:buChar char="●"/>
            </a:pPr>
            <a:r>
              <a:rPr lang="en"/>
              <a:t>Short reflection- five minutes</a:t>
            </a:r>
            <a:endParaRPr/>
          </a:p>
          <a:p>
            <a:pPr indent="-342900" lvl="0" marL="457200" rtl="0" algn="l">
              <a:spcBef>
                <a:spcPts val="0"/>
              </a:spcBef>
              <a:spcAft>
                <a:spcPts val="0"/>
              </a:spcAft>
              <a:buSzPts val="1800"/>
              <a:buChar char="●"/>
            </a:pPr>
            <a:r>
              <a:rPr lang="en"/>
              <a:t>Group discussion of brown bag items - five minutes</a:t>
            </a:r>
            <a:endParaRPr/>
          </a:p>
          <a:p>
            <a:pPr indent="-342900" lvl="0" marL="457200" rtl="0" algn="l">
              <a:spcBef>
                <a:spcPts val="0"/>
              </a:spcBef>
              <a:spcAft>
                <a:spcPts val="0"/>
              </a:spcAft>
              <a:buSzPts val="1800"/>
              <a:buChar char="●"/>
            </a:pPr>
            <a:r>
              <a:rPr lang="en"/>
              <a:t>Open discussion with the class on what they have chosen. - ten minutes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63" name="Google Shape;263;p32"/>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1</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33"/>
          <p:cNvSpPr txBox="1"/>
          <p:nvPr>
            <p:ph type="title"/>
          </p:nvPr>
        </p:nvSpPr>
        <p:spPr>
          <a:xfrm>
            <a:off x="720000" y="463800"/>
            <a:ext cx="7704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2</a:t>
            </a:r>
            <a:endParaRPr/>
          </a:p>
        </p:txBody>
      </p:sp>
      <p:sp>
        <p:nvSpPr>
          <p:cNvPr id="269" name="Google Shape;269;p33"/>
          <p:cNvSpPr txBox="1"/>
          <p:nvPr/>
        </p:nvSpPr>
        <p:spPr>
          <a:xfrm>
            <a:off x="559050" y="1596525"/>
            <a:ext cx="6306900" cy="1262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latin typeface="Barlow"/>
                <a:ea typeface="Barlow"/>
                <a:cs typeface="Barlow"/>
                <a:sym typeface="Barlow"/>
              </a:rPr>
              <a:t>Students will have an essay to work on about 3-5 pages and the prompt will be the students writing a psychological report where they will diagnose Holden with a possible mental illness he may have and a treatment plan.  It must include evidence and 2-4 quotes. The students will also be assigned partners to look at their first and second drafts before turning in their final drafts to me. </a:t>
            </a:r>
            <a:endParaRPr>
              <a:latin typeface="Barlow"/>
              <a:ea typeface="Barlow"/>
              <a:cs typeface="Barlow"/>
              <a:sym typeface="Barlow"/>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34"/>
          <p:cNvSpPr txBox="1"/>
          <p:nvPr>
            <p:ph type="title"/>
          </p:nvPr>
        </p:nvSpPr>
        <p:spPr>
          <a:xfrm>
            <a:off x="1306100" y="308050"/>
            <a:ext cx="3852000" cy="1011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3</a:t>
            </a:r>
            <a:endParaRPr/>
          </a:p>
        </p:txBody>
      </p:sp>
      <p:sp>
        <p:nvSpPr>
          <p:cNvPr id="275" name="Google Shape;275;p34"/>
          <p:cNvSpPr txBox="1"/>
          <p:nvPr>
            <p:ph idx="1" type="subTitle"/>
          </p:nvPr>
        </p:nvSpPr>
        <p:spPr>
          <a:xfrm>
            <a:off x="1743450" y="1319050"/>
            <a:ext cx="3556500" cy="1467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The third week students would have to do a creative project of anything they want of their brown bag item. This can be a drawing, a poem, video, etc. The possibilities are endless. They are free to add other media to their creative project. </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35"/>
          <p:cNvSpPr txBox="1"/>
          <p:nvPr>
            <p:ph idx="1" type="body"/>
          </p:nvPr>
        </p:nvSpPr>
        <p:spPr>
          <a:xfrm>
            <a:off x="720000" y="1285000"/>
            <a:ext cx="7520400" cy="10989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a presentation on the topic of how death and mental health is viewed in their country/ religion of origin and how it has affected them. They are free to be in groups of four maximum to work on this. They will look at “Soneto de la Noche” by Pablo Neruda and I would have them listen to “Ghost” by Justin </a:t>
            </a:r>
            <a:r>
              <a:rPr lang="en"/>
              <a:t>Bieber</a:t>
            </a:r>
            <a:r>
              <a:rPr lang="en"/>
              <a:t> since “Soneto de la Noche” speaks from the perspective of the dead and “Ghost” speaks from the perspective of the living left behind.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281" name="Google Shape;281;p35"/>
          <p:cNvSpPr txBox="1"/>
          <p:nvPr>
            <p:ph type="title"/>
          </p:nvPr>
        </p:nvSpPr>
        <p:spPr>
          <a:xfrm>
            <a:off x="720000" y="463800"/>
            <a:ext cx="7704000" cy="612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Week 4</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he Sassy Coven by Slidesgo">
  <a:themeElements>
    <a:clrScheme name="Simple Light">
      <a:dk1>
        <a:srgbClr val="0D0D0D"/>
      </a:dk1>
      <a:lt1>
        <a:srgbClr val="F2F2F2"/>
      </a:lt1>
      <a:dk2>
        <a:srgbClr val="F1C2F2"/>
      </a:dk2>
      <a:lt2>
        <a:srgbClr val="F199F2"/>
      </a:lt2>
      <a:accent1>
        <a:srgbClr val="F066F2"/>
      </a:accent1>
      <a:accent2>
        <a:srgbClr val="0D0D0D"/>
      </a:accent2>
      <a:accent3>
        <a:srgbClr val="F2F2F2"/>
      </a:accent3>
      <a:accent4>
        <a:srgbClr val="F1C2F2"/>
      </a:accent4>
      <a:accent5>
        <a:srgbClr val="F199F2"/>
      </a:accent5>
      <a:accent6>
        <a:srgbClr val="F066F2"/>
      </a:accent6>
      <a:hlink>
        <a:srgbClr val="0D0D0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