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2"/>
  </p:normalViewPr>
  <p:slideViewPr>
    <p:cSldViewPr snapToGrid="0" snapToObjects="1">
      <p:cViewPr varScale="1">
        <p:scale>
          <a:sx n="76" d="100"/>
          <a:sy n="76" d="100"/>
        </p:scale>
        <p:origin x="216" y="5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A121DD0-D5DD-4DD8-9D74-C8B891A423D9}"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309E000D-51CF-4E8C-AA81-EF90E025EAF3}">
      <dgm:prSet/>
      <dgm:spPr/>
      <dgm:t>
        <a:bodyPr/>
        <a:lstStyle/>
        <a:p>
          <a:r>
            <a:rPr lang="en-US" i="1" dirty="0"/>
            <a:t>The Fault in Our Stars </a:t>
          </a:r>
          <a:r>
            <a:rPr lang="en-US" dirty="0"/>
            <a:t>movie trailer</a:t>
          </a:r>
        </a:p>
      </dgm:t>
    </dgm:pt>
    <dgm:pt modelId="{285A463B-5823-449F-A45A-1740FADC64A1}" type="parTrans" cxnId="{DA99F9A7-DCB0-4F97-A557-2E32D68F6FC3}">
      <dgm:prSet/>
      <dgm:spPr/>
      <dgm:t>
        <a:bodyPr/>
        <a:lstStyle/>
        <a:p>
          <a:endParaRPr lang="en-US"/>
        </a:p>
      </dgm:t>
    </dgm:pt>
    <dgm:pt modelId="{671DB27B-86C9-419A-B718-C967D984C1D2}" type="sibTrans" cxnId="{DA99F9A7-DCB0-4F97-A557-2E32D68F6FC3}">
      <dgm:prSet/>
      <dgm:spPr/>
      <dgm:t>
        <a:bodyPr/>
        <a:lstStyle/>
        <a:p>
          <a:endParaRPr lang="en-US"/>
        </a:p>
      </dgm:t>
    </dgm:pt>
    <dgm:pt modelId="{72B9CB02-D04B-4A4E-B123-C8262B3ED0C1}">
      <dgm:prSet/>
      <dgm:spPr/>
      <dgm:t>
        <a:bodyPr/>
        <a:lstStyle/>
        <a:p>
          <a:r>
            <a:rPr lang="en-US" i="1" dirty="0"/>
            <a:t>Eulogy </a:t>
          </a:r>
          <a:r>
            <a:rPr lang="en-US" dirty="0"/>
            <a:t>by Kevin Young</a:t>
          </a:r>
        </a:p>
      </dgm:t>
    </dgm:pt>
    <dgm:pt modelId="{F215334F-F7E0-4B54-944F-E49C7D6E6E5D}" type="parTrans" cxnId="{43B0C584-F546-4CCE-9B86-3682FE59B87F}">
      <dgm:prSet/>
      <dgm:spPr/>
      <dgm:t>
        <a:bodyPr/>
        <a:lstStyle/>
        <a:p>
          <a:endParaRPr lang="en-US"/>
        </a:p>
      </dgm:t>
    </dgm:pt>
    <dgm:pt modelId="{FA6B99EA-1163-435C-9162-F21C563DE2F6}" type="sibTrans" cxnId="{43B0C584-F546-4CCE-9B86-3682FE59B87F}">
      <dgm:prSet/>
      <dgm:spPr/>
      <dgm:t>
        <a:bodyPr/>
        <a:lstStyle/>
        <a:p>
          <a:endParaRPr lang="en-US"/>
        </a:p>
      </dgm:t>
    </dgm:pt>
    <dgm:pt modelId="{7293A39C-007F-BF48-AD1C-02069B60520D}" type="pres">
      <dgm:prSet presAssocID="{9A121DD0-D5DD-4DD8-9D74-C8B891A423D9}" presName="hierChild1" presStyleCnt="0">
        <dgm:presLayoutVars>
          <dgm:chPref val="1"/>
          <dgm:dir/>
          <dgm:animOne val="branch"/>
          <dgm:animLvl val="lvl"/>
          <dgm:resizeHandles/>
        </dgm:presLayoutVars>
      </dgm:prSet>
      <dgm:spPr/>
    </dgm:pt>
    <dgm:pt modelId="{42542A4F-B13E-5A41-8087-69FADA91936A}" type="pres">
      <dgm:prSet presAssocID="{309E000D-51CF-4E8C-AA81-EF90E025EAF3}" presName="hierRoot1" presStyleCnt="0"/>
      <dgm:spPr/>
    </dgm:pt>
    <dgm:pt modelId="{07378994-99CD-3C45-B2A4-98F66FEFA4D6}" type="pres">
      <dgm:prSet presAssocID="{309E000D-51CF-4E8C-AA81-EF90E025EAF3}" presName="composite" presStyleCnt="0"/>
      <dgm:spPr/>
    </dgm:pt>
    <dgm:pt modelId="{8007CB57-5F5F-BB43-9FF7-12B64ED27180}" type="pres">
      <dgm:prSet presAssocID="{309E000D-51CF-4E8C-AA81-EF90E025EAF3}" presName="background" presStyleLbl="node0" presStyleIdx="0" presStyleCnt="2"/>
      <dgm:spPr/>
    </dgm:pt>
    <dgm:pt modelId="{9346CDE7-F1D8-374B-BE18-8C3B1E5DDE9E}" type="pres">
      <dgm:prSet presAssocID="{309E000D-51CF-4E8C-AA81-EF90E025EAF3}" presName="text" presStyleLbl="fgAcc0" presStyleIdx="0" presStyleCnt="2">
        <dgm:presLayoutVars>
          <dgm:chPref val="3"/>
        </dgm:presLayoutVars>
      </dgm:prSet>
      <dgm:spPr/>
    </dgm:pt>
    <dgm:pt modelId="{0F471786-3EA1-4C4D-9CFA-8D6FB99FE5D7}" type="pres">
      <dgm:prSet presAssocID="{309E000D-51CF-4E8C-AA81-EF90E025EAF3}" presName="hierChild2" presStyleCnt="0"/>
      <dgm:spPr/>
    </dgm:pt>
    <dgm:pt modelId="{01D2E693-2CA2-514D-BBA0-DE7BC6745DBB}" type="pres">
      <dgm:prSet presAssocID="{72B9CB02-D04B-4A4E-B123-C8262B3ED0C1}" presName="hierRoot1" presStyleCnt="0"/>
      <dgm:spPr/>
    </dgm:pt>
    <dgm:pt modelId="{76E96187-87DF-A342-9EE3-3AE2D86E93D4}" type="pres">
      <dgm:prSet presAssocID="{72B9CB02-D04B-4A4E-B123-C8262B3ED0C1}" presName="composite" presStyleCnt="0"/>
      <dgm:spPr/>
    </dgm:pt>
    <dgm:pt modelId="{9FF58790-ADB9-2C4F-9B0F-507068EFFB54}" type="pres">
      <dgm:prSet presAssocID="{72B9CB02-D04B-4A4E-B123-C8262B3ED0C1}" presName="background" presStyleLbl="node0" presStyleIdx="1" presStyleCnt="2"/>
      <dgm:spPr/>
    </dgm:pt>
    <dgm:pt modelId="{9068E5D7-3337-1A47-A34F-930ADFD4D947}" type="pres">
      <dgm:prSet presAssocID="{72B9CB02-D04B-4A4E-B123-C8262B3ED0C1}" presName="text" presStyleLbl="fgAcc0" presStyleIdx="1" presStyleCnt="2">
        <dgm:presLayoutVars>
          <dgm:chPref val="3"/>
        </dgm:presLayoutVars>
      </dgm:prSet>
      <dgm:spPr/>
    </dgm:pt>
    <dgm:pt modelId="{A871C32E-2240-7646-A305-F727810343FC}" type="pres">
      <dgm:prSet presAssocID="{72B9CB02-D04B-4A4E-B123-C8262B3ED0C1}" presName="hierChild2" presStyleCnt="0"/>
      <dgm:spPr/>
    </dgm:pt>
  </dgm:ptLst>
  <dgm:cxnLst>
    <dgm:cxn modelId="{83AAE02C-C1E4-B84B-B2F7-AE55D3CF9492}" type="presOf" srcId="{309E000D-51CF-4E8C-AA81-EF90E025EAF3}" destId="{9346CDE7-F1D8-374B-BE18-8C3B1E5DDE9E}" srcOrd="0" destOrd="0" presId="urn:microsoft.com/office/officeart/2005/8/layout/hierarchy1"/>
    <dgm:cxn modelId="{23C2FC4C-A524-FA4C-A116-58995AE2E7D8}" type="presOf" srcId="{9A121DD0-D5DD-4DD8-9D74-C8B891A423D9}" destId="{7293A39C-007F-BF48-AD1C-02069B60520D}" srcOrd="0" destOrd="0" presId="urn:microsoft.com/office/officeart/2005/8/layout/hierarchy1"/>
    <dgm:cxn modelId="{C10D6C68-8F49-A84B-879C-C57E9E12016C}" type="presOf" srcId="{72B9CB02-D04B-4A4E-B123-C8262B3ED0C1}" destId="{9068E5D7-3337-1A47-A34F-930ADFD4D947}" srcOrd="0" destOrd="0" presId="urn:microsoft.com/office/officeart/2005/8/layout/hierarchy1"/>
    <dgm:cxn modelId="{43B0C584-F546-4CCE-9B86-3682FE59B87F}" srcId="{9A121DD0-D5DD-4DD8-9D74-C8B891A423D9}" destId="{72B9CB02-D04B-4A4E-B123-C8262B3ED0C1}" srcOrd="1" destOrd="0" parTransId="{F215334F-F7E0-4B54-944F-E49C7D6E6E5D}" sibTransId="{FA6B99EA-1163-435C-9162-F21C563DE2F6}"/>
    <dgm:cxn modelId="{DA99F9A7-DCB0-4F97-A557-2E32D68F6FC3}" srcId="{9A121DD0-D5DD-4DD8-9D74-C8B891A423D9}" destId="{309E000D-51CF-4E8C-AA81-EF90E025EAF3}" srcOrd="0" destOrd="0" parTransId="{285A463B-5823-449F-A45A-1740FADC64A1}" sibTransId="{671DB27B-86C9-419A-B718-C967D984C1D2}"/>
    <dgm:cxn modelId="{530E9AF4-7276-FA4F-9DCE-26D9DA3D9823}" type="presParOf" srcId="{7293A39C-007F-BF48-AD1C-02069B60520D}" destId="{42542A4F-B13E-5A41-8087-69FADA91936A}" srcOrd="0" destOrd="0" presId="urn:microsoft.com/office/officeart/2005/8/layout/hierarchy1"/>
    <dgm:cxn modelId="{05E672E8-3209-B049-BB2C-9998F827A105}" type="presParOf" srcId="{42542A4F-B13E-5A41-8087-69FADA91936A}" destId="{07378994-99CD-3C45-B2A4-98F66FEFA4D6}" srcOrd="0" destOrd="0" presId="urn:microsoft.com/office/officeart/2005/8/layout/hierarchy1"/>
    <dgm:cxn modelId="{0B5AF4AD-B3AB-2846-9ABE-75669868D8F7}" type="presParOf" srcId="{07378994-99CD-3C45-B2A4-98F66FEFA4D6}" destId="{8007CB57-5F5F-BB43-9FF7-12B64ED27180}" srcOrd="0" destOrd="0" presId="urn:microsoft.com/office/officeart/2005/8/layout/hierarchy1"/>
    <dgm:cxn modelId="{9C38C7FC-0CCC-6045-A49E-13C56099D34A}" type="presParOf" srcId="{07378994-99CD-3C45-B2A4-98F66FEFA4D6}" destId="{9346CDE7-F1D8-374B-BE18-8C3B1E5DDE9E}" srcOrd="1" destOrd="0" presId="urn:microsoft.com/office/officeart/2005/8/layout/hierarchy1"/>
    <dgm:cxn modelId="{99ABDCAC-1031-6C42-8881-69F0DA0F9B36}" type="presParOf" srcId="{42542A4F-B13E-5A41-8087-69FADA91936A}" destId="{0F471786-3EA1-4C4D-9CFA-8D6FB99FE5D7}" srcOrd="1" destOrd="0" presId="urn:microsoft.com/office/officeart/2005/8/layout/hierarchy1"/>
    <dgm:cxn modelId="{47A28546-4D32-704A-A1E7-CC0E202FA49D}" type="presParOf" srcId="{7293A39C-007F-BF48-AD1C-02069B60520D}" destId="{01D2E693-2CA2-514D-BBA0-DE7BC6745DBB}" srcOrd="1" destOrd="0" presId="urn:microsoft.com/office/officeart/2005/8/layout/hierarchy1"/>
    <dgm:cxn modelId="{A819E591-2070-8D42-BB33-2BA5E4165EE5}" type="presParOf" srcId="{01D2E693-2CA2-514D-BBA0-DE7BC6745DBB}" destId="{76E96187-87DF-A342-9EE3-3AE2D86E93D4}" srcOrd="0" destOrd="0" presId="urn:microsoft.com/office/officeart/2005/8/layout/hierarchy1"/>
    <dgm:cxn modelId="{6CC41907-B048-9B44-B814-172D32CD20E6}" type="presParOf" srcId="{76E96187-87DF-A342-9EE3-3AE2D86E93D4}" destId="{9FF58790-ADB9-2C4F-9B0F-507068EFFB54}" srcOrd="0" destOrd="0" presId="urn:microsoft.com/office/officeart/2005/8/layout/hierarchy1"/>
    <dgm:cxn modelId="{0CBEB3B8-16EF-954F-9083-9ACAC64DA5B3}" type="presParOf" srcId="{76E96187-87DF-A342-9EE3-3AE2D86E93D4}" destId="{9068E5D7-3337-1A47-A34F-930ADFD4D947}" srcOrd="1" destOrd="0" presId="urn:microsoft.com/office/officeart/2005/8/layout/hierarchy1"/>
    <dgm:cxn modelId="{0ECE44DA-D7DF-3648-8EBE-F60A06618448}" type="presParOf" srcId="{01D2E693-2CA2-514D-BBA0-DE7BC6745DBB}" destId="{A871C32E-2240-7646-A305-F727810343FC}"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007CB57-5F5F-BB43-9FF7-12B64ED27180}">
      <dsp:nvSpPr>
        <dsp:cNvPr id="0" name=""/>
        <dsp:cNvSpPr/>
      </dsp:nvSpPr>
      <dsp:spPr>
        <a:xfrm>
          <a:off x="971" y="420813"/>
          <a:ext cx="3409880" cy="216527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346CDE7-F1D8-374B-BE18-8C3B1E5DDE9E}">
      <dsp:nvSpPr>
        <dsp:cNvPr id="0" name=""/>
        <dsp:cNvSpPr/>
      </dsp:nvSpPr>
      <dsp:spPr>
        <a:xfrm>
          <a:off x="379847" y="780745"/>
          <a:ext cx="3409880" cy="216527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i="1" kern="1200" dirty="0"/>
            <a:t>The Fault in Our Stars </a:t>
          </a:r>
          <a:r>
            <a:rPr lang="en-US" sz="4200" kern="1200" dirty="0"/>
            <a:t>movie trailer</a:t>
          </a:r>
        </a:p>
      </dsp:txBody>
      <dsp:txXfrm>
        <a:off x="443266" y="844164"/>
        <a:ext cx="3283042" cy="2038436"/>
      </dsp:txXfrm>
    </dsp:sp>
    <dsp:sp modelId="{9FF58790-ADB9-2C4F-9B0F-507068EFFB54}">
      <dsp:nvSpPr>
        <dsp:cNvPr id="0" name=""/>
        <dsp:cNvSpPr/>
      </dsp:nvSpPr>
      <dsp:spPr>
        <a:xfrm>
          <a:off x="4168603" y="420813"/>
          <a:ext cx="3409880" cy="216527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068E5D7-3337-1A47-A34F-930ADFD4D947}">
      <dsp:nvSpPr>
        <dsp:cNvPr id="0" name=""/>
        <dsp:cNvSpPr/>
      </dsp:nvSpPr>
      <dsp:spPr>
        <a:xfrm>
          <a:off x="4547478" y="780745"/>
          <a:ext cx="3409880" cy="216527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i="1" kern="1200" dirty="0"/>
            <a:t>Eulogy </a:t>
          </a:r>
          <a:r>
            <a:rPr lang="en-US" sz="4200" kern="1200" dirty="0"/>
            <a:t>by Kevin Young</a:t>
          </a:r>
        </a:p>
      </dsp:txBody>
      <dsp:txXfrm>
        <a:off x="4610897" y="844164"/>
        <a:ext cx="3283042" cy="203843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611808" y="3428998"/>
            <a:ext cx="5518066" cy="2268559"/>
          </a:xfrm>
        </p:spPr>
        <p:txBody>
          <a:bodyPr anchor="t">
            <a:normAutofit/>
          </a:bodyPr>
          <a:lstStyle>
            <a:lvl1pPr algn="r">
              <a:defRPr sz="6000"/>
            </a:lvl1pPr>
          </a:lstStyle>
          <a:p>
            <a:r>
              <a:rPr lang="en-US"/>
              <a:t>Click to edit Master title style</a:t>
            </a:r>
            <a:endParaRPr lang="en-US" dirty="0"/>
          </a:p>
        </p:txBody>
      </p:sp>
      <p:sp>
        <p:nvSpPr>
          <p:cNvPr id="3" name="Subtitle 2"/>
          <p:cNvSpPr>
            <a:spLocks noGrp="1"/>
          </p:cNvSpPr>
          <p:nvPr>
            <p:ph type="subTitle" idx="1"/>
          </p:nvPr>
        </p:nvSpPr>
        <p:spPr>
          <a:xfrm>
            <a:off x="2772274" y="2268786"/>
            <a:ext cx="5357600" cy="1160213"/>
          </a:xfrm>
        </p:spPr>
        <p:txBody>
          <a:bodyPr tIns="0" anchor="b">
            <a:normAutofit/>
          </a:bodyPr>
          <a:lstStyle>
            <a:lvl1pPr marL="0" indent="0" algn="r">
              <a:buNone/>
              <a:defRPr sz="1800" b="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rIns="45720"/>
          <a:lstStyle/>
          <a:p>
            <a:fld id="{EBED2F15-1ECE-EB43-A05D-74AC230FC5F8}" type="slidenum">
              <a:rPr lang="en-US" smtClean="0"/>
              <a:t>‹#›</a:t>
            </a:fld>
            <a:endParaRPr lang="en-US" dirty="0"/>
          </a:p>
        </p:txBody>
      </p:sp>
      <p:sp>
        <p:nvSpPr>
          <p:cNvPr id="13" name="TextBox 12"/>
          <p:cNvSpPr txBox="1"/>
          <p:nvPr/>
        </p:nvSpPr>
        <p:spPr>
          <a:xfrm>
            <a:off x="2191282" y="3262852"/>
            <a:ext cx="415636" cy="461665"/>
          </a:xfrm>
          <a:prstGeom prst="rect">
            <a:avLst/>
          </a:prstGeom>
          <a:noFill/>
        </p:spPr>
        <p:txBody>
          <a:bodyPr wrap="square" rtlCol="0">
            <a:spAutoFit/>
          </a:bodyPr>
          <a:lstStyle/>
          <a:p>
            <a:pPr algn="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28202494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4" name="Rectangle 1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a:off x="2194236"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11808" y="808056"/>
            <a:ext cx="7954091" cy="1077229"/>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32990883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5" name="Rectangle 1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TextBox 8"/>
          <p:cNvSpPr txBox="1"/>
          <p:nvPr/>
        </p:nvSpPr>
        <p:spPr>
          <a:xfrm rot="5400000">
            <a:off x="10337141" y="416061"/>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Vertical Title 1"/>
          <p:cNvSpPr>
            <a:spLocks noGrp="1"/>
          </p:cNvSpPr>
          <p:nvPr>
            <p:ph type="title" orient="vert"/>
          </p:nvPr>
        </p:nvSpPr>
        <p:spPr>
          <a:xfrm>
            <a:off x="9239380" y="805818"/>
            <a:ext cx="1326519" cy="5244126"/>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2608751" y="970410"/>
            <a:ext cx="6466903" cy="507953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499708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9" name="Rectangle 2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ED2F15-1ECE-EB43-A05D-74AC230FC5F8}" type="slidenum">
              <a:rPr lang="en-US" smtClean="0"/>
              <a:t>‹#›</a:t>
            </a:fld>
            <a:endParaRPr lang="en-US" dirty="0"/>
          </a:p>
        </p:txBody>
      </p:sp>
      <p:sp>
        <p:nvSpPr>
          <p:cNvPr id="7" name="TextBox 6"/>
          <p:cNvSpPr txBox="1"/>
          <p:nvPr/>
        </p:nvSpPr>
        <p:spPr>
          <a:xfrm>
            <a:off x="2194943" y="641225"/>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1174414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4" name="Rectangle 23"/>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TextBox 10"/>
          <p:cNvSpPr txBox="1"/>
          <p:nvPr/>
        </p:nvSpPr>
        <p:spPr>
          <a:xfrm>
            <a:off x="2191843" y="296258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3147254"/>
            <a:ext cx="7956560" cy="1424746"/>
          </a:xfrm>
        </p:spPr>
        <p:txBody>
          <a:bodyPr anchor="t">
            <a:normAutofit/>
          </a:bodyPr>
          <a:lstStyle>
            <a:lvl1pPr algn="r">
              <a:defRPr sz="3200"/>
            </a:lvl1pPr>
          </a:lstStyle>
          <a:p>
            <a:r>
              <a:rPr lang="en-US"/>
              <a:t>Click to edit Master title style</a:t>
            </a:r>
            <a:endParaRPr lang="en-US" dirty="0"/>
          </a:p>
        </p:txBody>
      </p:sp>
      <p:sp>
        <p:nvSpPr>
          <p:cNvPr id="3" name="Text Placeholder 2"/>
          <p:cNvSpPr>
            <a:spLocks noGrp="1"/>
          </p:cNvSpPr>
          <p:nvPr>
            <p:ph type="body" idx="1"/>
          </p:nvPr>
        </p:nvSpPr>
        <p:spPr>
          <a:xfrm>
            <a:off x="2773968" y="2268786"/>
            <a:ext cx="7791931" cy="878468"/>
          </a:xfrm>
        </p:spPr>
        <p:txBody>
          <a:bodyPr tIns="0" anchor="b">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4073142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6" name="Rectangle 25"/>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609873" y="805817"/>
            <a:ext cx="7950984" cy="10817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2605374" y="2052116"/>
            <a:ext cx="3891960" cy="399782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666636" y="2052114"/>
            <a:ext cx="3894222" cy="399782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ED2F15-1ECE-EB43-A05D-74AC230FC5F8}" type="slidenum">
              <a:rPr lang="en-US" smtClean="0"/>
              <a:t>‹#›</a:t>
            </a:fld>
            <a:endParaRPr lang="en-US" dirty="0"/>
          </a:p>
        </p:txBody>
      </p:sp>
      <p:sp>
        <p:nvSpPr>
          <p:cNvPr id="10" name="TextBox 9"/>
          <p:cNvSpPr txBox="1"/>
          <p:nvPr/>
        </p:nvSpPr>
        <p:spPr>
          <a:xfrm>
            <a:off x="2196172" y="641223"/>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41136797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0" name="Rectangle 19"/>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Rectangle 20"/>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TextBox 11"/>
          <p:cNvSpPr txBox="1"/>
          <p:nvPr/>
        </p:nvSpPr>
        <p:spPr>
          <a:xfrm>
            <a:off x="2193650" y="636424"/>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2609873" y="805818"/>
            <a:ext cx="7956560" cy="1078348"/>
          </a:xfrm>
        </p:spPr>
        <p:txBody>
          <a:bodyPr/>
          <a:lstStyle/>
          <a:p>
            <a:r>
              <a:rPr lang="en-US"/>
              <a:t>Click to edit Master title style</a:t>
            </a:r>
            <a:endParaRPr lang="en-US" dirty="0"/>
          </a:p>
        </p:txBody>
      </p:sp>
      <p:sp>
        <p:nvSpPr>
          <p:cNvPr id="3" name="Text Placeholder 2"/>
          <p:cNvSpPr>
            <a:spLocks noGrp="1"/>
          </p:cNvSpPr>
          <p:nvPr>
            <p:ph type="body" idx="1"/>
          </p:nvPr>
        </p:nvSpPr>
        <p:spPr>
          <a:xfrm>
            <a:off x="2609285" y="2052115"/>
            <a:ext cx="3896467"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609285" y="2851331"/>
            <a:ext cx="3893623"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666634" y="2052115"/>
            <a:ext cx="3899798" cy="713818"/>
          </a:xfrm>
        </p:spPr>
        <p:txBody>
          <a:bodyPr anchor="b">
            <a:noAutofit/>
          </a:bodyPr>
          <a:lstStyle>
            <a:lvl1pPr marL="0" indent="0" algn="l">
              <a:lnSpc>
                <a:spcPct val="100000"/>
              </a:lnSpc>
              <a:buNone/>
              <a:defRPr sz="2200" b="0" cap="none" baseline="0">
                <a:solidFill>
                  <a:schemeClr val="accent6"/>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666635" y="2851331"/>
            <a:ext cx="3899798" cy="307143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28821463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3" name="Rectangle 12"/>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EBED2F15-1ECE-EB43-A05D-74AC230FC5F8}" type="slidenum">
              <a:rPr lang="en-US" smtClean="0"/>
              <a:t>‹#›</a:t>
            </a:fld>
            <a:endParaRPr lang="en-US" dirty="0"/>
          </a:p>
        </p:txBody>
      </p:sp>
      <p:sp>
        <p:nvSpPr>
          <p:cNvPr id="8" name="TextBox 7"/>
          <p:cNvSpPr txBox="1"/>
          <p:nvPr/>
        </p:nvSpPr>
        <p:spPr>
          <a:xfrm>
            <a:off x="2196172" y="641226"/>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Tree>
    <p:extLst>
      <p:ext uri="{BB962C8B-B14F-4D97-AF65-F5344CB8AC3E}">
        <p14:creationId xmlns:p14="http://schemas.microsoft.com/office/powerpoint/2010/main" val="3297671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12" name="Rectangle 11"/>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20800547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5" name="Rectangle 24"/>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Rectangle 25"/>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TextBox 9"/>
          <p:cNvSpPr txBox="1"/>
          <p:nvPr/>
        </p:nvSpPr>
        <p:spPr>
          <a:xfrm>
            <a:off x="1554154"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0323" y="1282451"/>
            <a:ext cx="2664361" cy="1903241"/>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120154" y="805818"/>
            <a:ext cx="5446278" cy="52441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70322" y="3186154"/>
            <a:ext cx="2664361" cy="2386397"/>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23455099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9" name="Rectangle 18"/>
          <p:cNvSpPr/>
          <p:nvPr/>
        </p:nvSpPr>
        <p:spPr>
          <a:xfrm>
            <a:off x="1004479" y="0"/>
            <a:ext cx="10372316"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Rectangle 19"/>
          <p:cNvSpPr/>
          <p:nvPr/>
        </p:nvSpPr>
        <p:spPr>
          <a:xfrm>
            <a:off x="11377328"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6747062" y="3229"/>
            <a:ext cx="4629734" cy="6858000"/>
          </a:xfrm>
          <a:solidFill>
            <a:schemeClr val="tx1">
              <a:alpha val="10000"/>
            </a:schemeClr>
          </a:solidFill>
          <a:ln w="9525" cap="sq">
            <a:noFill/>
            <a:miter lim="800000"/>
          </a:ln>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10" name="TextBox 9"/>
          <p:cNvSpPr txBox="1"/>
          <p:nvPr/>
        </p:nvSpPr>
        <p:spPr>
          <a:xfrm>
            <a:off x="1554686" y="1127550"/>
            <a:ext cx="415636" cy="369332"/>
          </a:xfrm>
          <a:prstGeom prst="rect">
            <a:avLst/>
          </a:prstGeom>
          <a:noFill/>
        </p:spPr>
        <p:txBody>
          <a:bodyPr wrap="square" rtlCol="0">
            <a:spAutoFit/>
          </a:bodyPr>
          <a:lstStyle/>
          <a:p>
            <a:pPr algn="r"/>
            <a:r>
              <a:rPr lang="en-US" sz="1800" dirty="0">
                <a:solidFill>
                  <a:schemeClr val="accent6"/>
                </a:solidFill>
                <a:latin typeface="Wingdings 3" panose="05040102010807070707" pitchFamily="18" charset="2"/>
              </a:rPr>
              <a:t>z</a:t>
            </a:r>
            <a:endParaRPr lang="en-US" sz="1000" dirty="0">
              <a:solidFill>
                <a:schemeClr val="accent6"/>
              </a:solidFill>
              <a:latin typeface="MS Shell Dlg 2" panose="020B0604030504040204" pitchFamily="34" charset="0"/>
            </a:endParaRPr>
          </a:p>
        </p:txBody>
      </p:sp>
      <p:sp>
        <p:nvSpPr>
          <p:cNvPr id="2" name="Title 1"/>
          <p:cNvSpPr>
            <a:spLocks noGrp="1"/>
          </p:cNvSpPr>
          <p:nvPr>
            <p:ph type="title"/>
          </p:nvPr>
        </p:nvSpPr>
        <p:spPr>
          <a:xfrm>
            <a:off x="1971241" y="1282452"/>
            <a:ext cx="3970986" cy="1900473"/>
          </a:xfrm>
        </p:spPr>
        <p:txBody>
          <a:bodyPr anchor="b">
            <a:normAutofit/>
          </a:bodyP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970322" y="3182928"/>
            <a:ext cx="3971874" cy="2386394"/>
          </a:xfrm>
        </p:spPr>
        <p:txBody>
          <a:bodyPr>
            <a:normAutofit/>
          </a:bodyPr>
          <a:lstStyle>
            <a:lvl1pPr marL="0" indent="0" algn="l">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F2124F9-E11D-5745-9A3C-858A3014E4BB}" type="datetimeFigureOut">
              <a:rPr lang="en-US" smtClean="0"/>
              <a:t>11/29/21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EBED2F15-1ECE-EB43-A05D-74AC230FC5F8}" type="slidenum">
              <a:rPr lang="en-US" smtClean="0"/>
              <a:t>‹#›</a:t>
            </a:fld>
            <a:endParaRPr lang="en-US" dirty="0"/>
          </a:p>
        </p:txBody>
      </p:sp>
    </p:spTree>
    <p:extLst>
      <p:ext uri="{BB962C8B-B14F-4D97-AF65-F5344CB8AC3E}">
        <p14:creationId xmlns:p14="http://schemas.microsoft.com/office/powerpoint/2010/main" val="29253498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pic>
        <p:nvPicPr>
          <p:cNvPr id="18" name="Picture 17"/>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5" name="Picture 14"/>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8" name="Rectangle 7"/>
          <p:cNvSpPr/>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611808" y="808056"/>
            <a:ext cx="7958331" cy="1077229"/>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773599" y="2052116"/>
            <a:ext cx="7796540" cy="399782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810065" y="5270604"/>
            <a:ext cx="2662729" cy="182880"/>
          </a:xfrm>
          <a:prstGeom prst="rect">
            <a:avLst/>
          </a:prstGeom>
        </p:spPr>
        <p:txBody>
          <a:bodyPr vert="horz" lIns="91440" tIns="18288" rIns="91440" bIns="45720" rtlCol="0" anchor="t"/>
          <a:lstStyle>
            <a:lvl1pPr algn="r">
              <a:defRPr sz="800">
                <a:solidFill>
                  <a:schemeClr val="tx1">
                    <a:tint val="75000"/>
                  </a:schemeClr>
                </a:solidFill>
                <a:latin typeface="+mn-lt"/>
              </a:defRPr>
            </a:lvl1pPr>
          </a:lstStyle>
          <a:p>
            <a:fld id="{6F2124F9-E11D-5745-9A3C-858A3014E4BB}" type="datetimeFigureOut">
              <a:rPr lang="en-US" smtClean="0"/>
              <a:t>11/29/21</a:t>
            </a:fld>
            <a:endParaRPr lang="en-US" dirty="0"/>
          </a:p>
        </p:txBody>
      </p:sp>
      <p:sp>
        <p:nvSpPr>
          <p:cNvPr id="5" name="Footer Placeholder 4"/>
          <p:cNvSpPr>
            <a:spLocks noGrp="1"/>
          </p:cNvSpPr>
          <p:nvPr>
            <p:ph type="ftr" sz="quarter" idx="3"/>
          </p:nvPr>
        </p:nvSpPr>
        <p:spPr>
          <a:xfrm rot="5400000">
            <a:off x="-2237130" y="3661144"/>
            <a:ext cx="5885352" cy="179176"/>
          </a:xfrm>
          <a:prstGeom prst="rect">
            <a:avLst/>
          </a:prstGeom>
        </p:spPr>
        <p:txBody>
          <a:bodyPr vert="horz" lIns="91440" tIns="45720" rIns="91440" bIns="18288" rtlCol="0" anchor="b"/>
          <a:lstStyle>
            <a:lvl1pPr algn="r">
              <a:defRPr sz="8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58407" y="164592"/>
            <a:ext cx="636727" cy="322851"/>
          </a:xfrm>
          <a:prstGeom prst="rect">
            <a:avLst/>
          </a:prstGeom>
        </p:spPr>
        <p:txBody>
          <a:bodyPr vert="horz" lIns="91440" tIns="45720" rIns="45720" bIns="45720" rtlCol="0" anchor="ctr"/>
          <a:lstStyle>
            <a:lvl1pPr algn="r">
              <a:defRPr sz="1800">
                <a:solidFill>
                  <a:schemeClr val="tx1">
                    <a:tint val="75000"/>
                  </a:schemeClr>
                </a:solidFill>
              </a:defRPr>
            </a:lvl1pPr>
          </a:lstStyle>
          <a:p>
            <a:fld id="{EBED2F15-1ECE-EB43-A05D-74AC230FC5F8}" type="slidenum">
              <a:rPr lang="en-US" smtClean="0"/>
              <a:t>‹#›</a:t>
            </a:fld>
            <a:endParaRPr lang="en-US" dirty="0"/>
          </a:p>
        </p:txBody>
      </p:sp>
      <p:sp>
        <p:nvSpPr>
          <p:cNvPr id="57" name="Rectangle 56"/>
          <p:cNvSpPr/>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066434949"/>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r" defTabSz="914400" rtl="0" eaLnBrk="1" latinLnBrk="0" hangingPunct="1">
        <a:lnSpc>
          <a:spcPct val="90000"/>
        </a:lnSpc>
        <a:spcBef>
          <a:spcPct val="0"/>
        </a:spcBef>
        <a:buNone/>
        <a:defRPr sz="3400" b="0" i="0" kern="1200" cap="none">
          <a:solidFill>
            <a:schemeClr val="tx1"/>
          </a:solidFill>
          <a:effectLst/>
          <a:latin typeface="+mj-lt"/>
          <a:ea typeface="+mj-ea"/>
          <a:cs typeface="+mj-cs"/>
        </a:defRPr>
      </a:lvl1pPr>
    </p:titleStyle>
    <p:bodyStyle>
      <a:lvl1pPr marL="344488" indent="-344488" algn="l" defTabSz="914400" rtl="0" eaLnBrk="1" latinLnBrk="0" hangingPunct="1">
        <a:lnSpc>
          <a:spcPct val="120000"/>
        </a:lnSpc>
        <a:spcBef>
          <a:spcPts val="1000"/>
        </a:spcBef>
        <a:spcAft>
          <a:spcPts val="600"/>
        </a:spcAft>
        <a:buClr>
          <a:schemeClr val="accent6"/>
        </a:buClr>
        <a:buSzPct val="90000"/>
        <a:buFont typeface="Wingdings" panose="05000000000000000000" pitchFamily="2" charset="2"/>
        <a:buChar char="§"/>
        <a:defRPr sz="2000" kern="1200">
          <a:solidFill>
            <a:schemeClr val="tx1"/>
          </a:solidFill>
          <a:effectLst/>
          <a:latin typeface="+mn-lt"/>
          <a:ea typeface="+mn-ea"/>
          <a:cs typeface="+mn-cs"/>
        </a:defRPr>
      </a:lvl1pPr>
      <a:lvl2pPr marL="7953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800" kern="1200">
          <a:solidFill>
            <a:schemeClr val="tx1"/>
          </a:solidFill>
          <a:effectLst/>
          <a:latin typeface="+mn-lt"/>
          <a:ea typeface="+mn-ea"/>
          <a:cs typeface="+mn-cs"/>
        </a:defRPr>
      </a:lvl2pPr>
      <a:lvl3pPr marL="12588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600" kern="1200">
          <a:solidFill>
            <a:schemeClr val="tx1"/>
          </a:solidFill>
          <a:effectLst/>
          <a:latin typeface="+mn-lt"/>
          <a:ea typeface="+mn-ea"/>
          <a:cs typeface="+mn-cs"/>
        </a:defRPr>
      </a:lvl3pPr>
      <a:lvl4pPr marL="1709738" indent="-33813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400" kern="1200">
          <a:solidFill>
            <a:schemeClr val="tx1"/>
          </a:solidFill>
          <a:effectLst/>
          <a:latin typeface="+mn-lt"/>
          <a:ea typeface="+mn-ea"/>
          <a:cs typeface="+mn-cs"/>
        </a:defRPr>
      </a:lvl4pPr>
      <a:lvl5pPr marL="2173288" indent="-34448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a:solidFill>
            <a:schemeClr val="tx1"/>
          </a:solidFill>
          <a:effectLst/>
          <a:latin typeface="+mn-lt"/>
          <a:ea typeface="+mn-ea"/>
          <a:cs typeface="+mn-cs"/>
        </a:defRPr>
      </a:lvl5pPr>
      <a:lvl6pPr marL="2642616"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6pPr>
      <a:lvl7pPr marL="3108960"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7pPr>
      <a:lvl8pPr marL="3575304"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8pPr>
      <a:lvl9pPr marL="4041648" indent="-338328" algn="l" defTabSz="914400" rtl="0" eaLnBrk="1" latinLnBrk="0" hangingPunct="1">
        <a:lnSpc>
          <a:spcPct val="120000"/>
        </a:lnSpc>
        <a:spcBef>
          <a:spcPts val="500"/>
        </a:spcBef>
        <a:spcAft>
          <a:spcPts val="600"/>
        </a:spcAft>
        <a:buClr>
          <a:schemeClr val="accent6"/>
        </a:buClr>
        <a:buSzPct val="90000"/>
        <a:buFont typeface="Wingdings" panose="05000000000000000000" pitchFamily="2" charset="2"/>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hyperlink" Target="https://poets.org/poem/eulogy"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s://www.youtube.com/watch?v=9ItBvH5J6ss" TargetMode="External"/><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5.jpe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a:extLst>
              <a:ext uri="{FF2B5EF4-FFF2-40B4-BE49-F238E27FC236}">
                <a16:creationId xmlns:a16="http://schemas.microsoft.com/office/drawing/2014/main" id="{558A0B6A-DEC0-46AC-8D12-B6E45FCD1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3" y="0"/>
            <a:ext cx="12189867" cy="6858001"/>
          </a:xfrm>
          <a:prstGeom prst="rect">
            <a:avLst/>
          </a:prstGeom>
          <a:solidFill>
            <a:schemeClr val="tx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8C1A506D-EB69-4549-9782-F0EBB2A9AE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sp>
        <p:nvSpPr>
          <p:cNvPr id="2" name="Title 1">
            <a:extLst>
              <a:ext uri="{FF2B5EF4-FFF2-40B4-BE49-F238E27FC236}">
                <a16:creationId xmlns:a16="http://schemas.microsoft.com/office/drawing/2014/main" id="{54192281-FC03-2744-9A15-15B27FE1BAEB}"/>
              </a:ext>
            </a:extLst>
          </p:cNvPr>
          <p:cNvSpPr>
            <a:spLocks noGrp="1"/>
          </p:cNvSpPr>
          <p:nvPr>
            <p:ph type="ctrTitle"/>
          </p:nvPr>
        </p:nvSpPr>
        <p:spPr>
          <a:xfrm>
            <a:off x="2141744" y="1437783"/>
            <a:ext cx="7908513" cy="2495051"/>
          </a:xfrm>
        </p:spPr>
        <p:txBody>
          <a:bodyPr anchor="b">
            <a:normAutofit/>
          </a:bodyPr>
          <a:lstStyle/>
          <a:p>
            <a:pPr algn="ctr"/>
            <a:r>
              <a:rPr lang="en-US" sz="6600" b="1" dirty="0"/>
              <a:t>Unit of Study: Loss and Grieving </a:t>
            </a:r>
          </a:p>
        </p:txBody>
      </p:sp>
      <p:sp>
        <p:nvSpPr>
          <p:cNvPr id="3" name="Subtitle 2">
            <a:extLst>
              <a:ext uri="{FF2B5EF4-FFF2-40B4-BE49-F238E27FC236}">
                <a16:creationId xmlns:a16="http://schemas.microsoft.com/office/drawing/2014/main" id="{4A942C36-A75E-8B43-9859-A4C8DD956335}"/>
              </a:ext>
            </a:extLst>
          </p:cNvPr>
          <p:cNvSpPr>
            <a:spLocks noGrp="1"/>
          </p:cNvSpPr>
          <p:nvPr>
            <p:ph type="subTitle" idx="1"/>
          </p:nvPr>
        </p:nvSpPr>
        <p:spPr>
          <a:xfrm>
            <a:off x="3416133" y="4020146"/>
            <a:ext cx="5357600" cy="1160213"/>
          </a:xfrm>
        </p:spPr>
        <p:txBody>
          <a:bodyPr anchor="t">
            <a:normAutofit/>
          </a:bodyPr>
          <a:lstStyle/>
          <a:p>
            <a:pPr algn="ctr"/>
            <a:r>
              <a:rPr lang="en-US" sz="2800" dirty="0"/>
              <a:t>By: Chris Molina</a:t>
            </a:r>
          </a:p>
        </p:txBody>
      </p:sp>
    </p:spTree>
    <p:extLst>
      <p:ext uri="{BB962C8B-B14F-4D97-AF65-F5344CB8AC3E}">
        <p14:creationId xmlns:p14="http://schemas.microsoft.com/office/powerpoint/2010/main" val="100646237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4" name="Rectangle 9">
            <a:extLst>
              <a:ext uri="{FF2B5EF4-FFF2-40B4-BE49-F238E27FC236}">
                <a16:creationId xmlns:a16="http://schemas.microsoft.com/office/drawing/2014/main" id="{624A1565-B7E1-4C59-84A2-5831F1160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11">
            <a:extLst>
              <a:ext uri="{FF2B5EF4-FFF2-40B4-BE49-F238E27FC236}">
                <a16:creationId xmlns:a16="http://schemas.microsoft.com/office/drawing/2014/main" id="{3B8B134C-47B2-49B8-B810-2931B20EA76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6" name="Picture 13">
            <a:extLst>
              <a:ext uri="{FF2B5EF4-FFF2-40B4-BE49-F238E27FC236}">
                <a16:creationId xmlns:a16="http://schemas.microsoft.com/office/drawing/2014/main" id="{1550BD34-8417-42DB-BEA7-96B1E415622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7" name="Rectangle 15">
            <a:extLst>
              <a:ext uri="{FF2B5EF4-FFF2-40B4-BE49-F238E27FC236}">
                <a16:creationId xmlns:a16="http://schemas.microsoft.com/office/drawing/2014/main" id="{EE04A24D-ECF7-4024-BAC2-981BA69CF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7">
            <a:extLst>
              <a:ext uri="{FF2B5EF4-FFF2-40B4-BE49-F238E27FC236}">
                <a16:creationId xmlns:a16="http://schemas.microsoft.com/office/drawing/2014/main" id="{F1C3D135-9831-45A9-8FBE-2A2548C87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9">
            <a:extLst>
              <a:ext uri="{FF2B5EF4-FFF2-40B4-BE49-F238E27FC236}">
                <a16:creationId xmlns:a16="http://schemas.microsoft.com/office/drawing/2014/main" id="{F8375ABF-52E0-4C78-B2CF-0A949D7D8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E2E025-7471-8E41-A6DB-EDC9FB5EEDE1}"/>
              </a:ext>
            </a:extLst>
          </p:cNvPr>
          <p:cNvSpPr>
            <a:spLocks noGrp="1"/>
          </p:cNvSpPr>
          <p:nvPr>
            <p:ph type="title"/>
          </p:nvPr>
        </p:nvSpPr>
        <p:spPr>
          <a:xfrm>
            <a:off x="1969804" y="808056"/>
            <a:ext cx="3969504" cy="1077229"/>
          </a:xfrm>
        </p:spPr>
        <p:txBody>
          <a:bodyPr>
            <a:normAutofit/>
          </a:bodyPr>
          <a:lstStyle/>
          <a:p>
            <a:pPr algn="l"/>
            <a:r>
              <a:rPr lang="en-US"/>
              <a:t>Beyond the Text</a:t>
            </a:r>
          </a:p>
        </p:txBody>
      </p:sp>
      <p:sp>
        <p:nvSpPr>
          <p:cNvPr id="3" name="Content Placeholder 2">
            <a:extLst>
              <a:ext uri="{FF2B5EF4-FFF2-40B4-BE49-F238E27FC236}">
                <a16:creationId xmlns:a16="http://schemas.microsoft.com/office/drawing/2014/main" id="{B0E6F7FA-63BF-CD4A-A656-80DBC3A654DA}"/>
              </a:ext>
            </a:extLst>
          </p:cNvPr>
          <p:cNvSpPr>
            <a:spLocks noGrp="1"/>
          </p:cNvSpPr>
          <p:nvPr>
            <p:ph idx="1"/>
          </p:nvPr>
        </p:nvSpPr>
        <p:spPr>
          <a:xfrm>
            <a:off x="1969803" y="2052116"/>
            <a:ext cx="3969505" cy="3997828"/>
          </a:xfrm>
        </p:spPr>
        <p:txBody>
          <a:bodyPr>
            <a:normAutofit/>
          </a:bodyPr>
          <a:lstStyle/>
          <a:p>
            <a:pPr lvl="0">
              <a:lnSpc>
                <a:spcPct val="110000"/>
              </a:lnSpc>
            </a:pPr>
            <a:r>
              <a:rPr lang="en-US" sz="1800" i="1"/>
              <a:t>Kissing in America </a:t>
            </a:r>
            <a:r>
              <a:rPr lang="en-US" sz="1800"/>
              <a:t>by Margo Rabb</a:t>
            </a:r>
          </a:p>
          <a:p>
            <a:pPr>
              <a:lnSpc>
                <a:spcPct val="110000"/>
              </a:lnSpc>
            </a:pPr>
            <a:r>
              <a:rPr lang="en-US" sz="1800"/>
              <a:t>The novel is about Eva who is dealing with the death of her father. She meets Will who changes her life but Will and Eva are not meant to be together because Will leaves Eva when he moves. Eva looks to reconnect with Will when she is given the opportunity to go find Will in California.</a:t>
            </a:r>
          </a:p>
          <a:p>
            <a:pPr>
              <a:lnSpc>
                <a:spcPct val="110000"/>
              </a:lnSpc>
            </a:pPr>
            <a:endParaRPr lang="en-US" sz="1800"/>
          </a:p>
        </p:txBody>
      </p:sp>
      <p:pic>
        <p:nvPicPr>
          <p:cNvPr id="5" name="Picture 4" descr="A picture containing text, sign&#10;&#10;Description automatically generated">
            <a:extLst>
              <a:ext uri="{FF2B5EF4-FFF2-40B4-BE49-F238E27FC236}">
                <a16:creationId xmlns:a16="http://schemas.microsoft.com/office/drawing/2014/main" id="{97172427-7948-164C-BB1F-8546987BA569}"/>
              </a:ext>
            </a:extLst>
          </p:cNvPr>
          <p:cNvPicPr>
            <a:picLocks noChangeAspect="1"/>
          </p:cNvPicPr>
          <p:nvPr/>
        </p:nvPicPr>
        <p:blipFill>
          <a:blip r:embed="rId5"/>
          <a:stretch>
            <a:fillRect/>
          </a:stretch>
        </p:blipFill>
        <p:spPr>
          <a:xfrm>
            <a:off x="6904396" y="647190"/>
            <a:ext cx="3689361" cy="5564283"/>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0" name="Rectangle 21">
            <a:extLst>
              <a:ext uri="{FF2B5EF4-FFF2-40B4-BE49-F238E27FC236}">
                <a16:creationId xmlns:a16="http://schemas.microsoft.com/office/drawing/2014/main" id="{34BB1BDF-EAFF-49B6-ABF3-7F9B3201C9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445138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3DBBA26C-89C3-411F-9753-606A413F89A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0" name="Picture 9">
            <a:extLst>
              <a:ext uri="{FF2B5EF4-FFF2-40B4-BE49-F238E27FC236}">
                <a16:creationId xmlns:a16="http://schemas.microsoft.com/office/drawing/2014/main" id="{EEAD2215-6311-4D1C-B6B5-F57CB6BFCBC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2" name="Rectangle 11">
            <a:extLst>
              <a:ext uri="{FF2B5EF4-FFF2-40B4-BE49-F238E27FC236}">
                <a16:creationId xmlns:a16="http://schemas.microsoft.com/office/drawing/2014/main" id="{7BA5DE79-30D1-4A10-8DB9-0A6E523A972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9ABD0D63-D23F-4AE7-8270-4185EF9C1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72168E9E-94E9-4BE3-B88C-C8A4681177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7934348"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a:extLst>
              <a:ext uri="{FF2B5EF4-FFF2-40B4-BE49-F238E27FC236}">
                <a16:creationId xmlns:a16="http://schemas.microsoft.com/office/drawing/2014/main" id="{12107AC1-AA0D-4097-B03D-FD3C632AB88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41881" y="0"/>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TextBox 19">
            <a:extLst>
              <a:ext uri="{FF2B5EF4-FFF2-40B4-BE49-F238E27FC236}">
                <a16:creationId xmlns:a16="http://schemas.microsoft.com/office/drawing/2014/main" id="{7C8D231A-EC46-4736-B00F-76D307082204}"/>
              </a:ext>
              <a:ext uri="{C183D7F6-B498-43B3-948B-1728B52AA6E4}">
                <adec:decorative xmlns:adec="http://schemas.microsoft.com/office/drawing/2017/decorative" val="1"/>
              </a:ext>
            </a:extLst>
          </p:cNvPr>
          <p:cNvSpPr txBox="1">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91282" y="3262852"/>
            <a:ext cx="415636" cy="461665"/>
          </a:xfrm>
          <a:prstGeom prst="rect">
            <a:avLst/>
          </a:prstGeom>
          <a:noFill/>
        </p:spPr>
        <p:txBody>
          <a:bodyPr wrap="square" rtlCol="0">
            <a:spAutoFit/>
          </a:bodyPr>
          <a:lstStyle/>
          <a:p>
            <a:pPr algn="r">
              <a:spcAft>
                <a:spcPts val="600"/>
              </a:spcAft>
            </a:pPr>
            <a:r>
              <a:rPr lang="en-US" sz="2400" dirty="0">
                <a:solidFill>
                  <a:schemeClr val="accent6"/>
                </a:solidFill>
                <a:latin typeface="Wingdings 3" panose="05040102010807070707" pitchFamily="18" charset="2"/>
              </a:rPr>
              <a:t>z</a:t>
            </a:r>
            <a:endParaRPr lang="en-US" sz="2400" dirty="0">
              <a:solidFill>
                <a:schemeClr val="accent6"/>
              </a:solidFill>
              <a:latin typeface="MS Shell Dlg 2" panose="020B0604030504040204" pitchFamily="34" charset="0"/>
            </a:endParaRPr>
          </a:p>
        </p:txBody>
      </p:sp>
      <p:sp useBgFill="1">
        <p:nvSpPr>
          <p:cNvPr id="22" name="Rectangle 21">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23">
            <a:extLst>
              <a:ext uri="{FF2B5EF4-FFF2-40B4-BE49-F238E27FC236}">
                <a16:creationId xmlns:a16="http://schemas.microsoft.com/office/drawing/2014/main" id="{558A0B6A-DEC0-46AC-8D12-B6E45FCD1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3" y="0"/>
            <a:ext cx="12189867" cy="6858001"/>
          </a:xfrm>
          <a:prstGeom prst="rect">
            <a:avLst/>
          </a:prstGeom>
          <a:solidFill>
            <a:schemeClr val="tx2">
              <a:alpha val="1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6" name="Picture 25">
            <a:extLst>
              <a:ext uri="{FF2B5EF4-FFF2-40B4-BE49-F238E27FC236}">
                <a16:creationId xmlns:a16="http://schemas.microsoft.com/office/drawing/2014/main" id="{8C1A506D-EB69-4549-9782-F0EBB2A9AE9C}"/>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sp>
        <p:nvSpPr>
          <p:cNvPr id="2" name="Title 1">
            <a:extLst>
              <a:ext uri="{FF2B5EF4-FFF2-40B4-BE49-F238E27FC236}">
                <a16:creationId xmlns:a16="http://schemas.microsoft.com/office/drawing/2014/main" id="{61B29330-C046-4246-BBC3-E89E2B0E99D4}"/>
              </a:ext>
            </a:extLst>
          </p:cNvPr>
          <p:cNvSpPr>
            <a:spLocks noGrp="1"/>
          </p:cNvSpPr>
          <p:nvPr>
            <p:ph type="title"/>
          </p:nvPr>
        </p:nvSpPr>
        <p:spPr>
          <a:xfrm>
            <a:off x="2141744" y="1437783"/>
            <a:ext cx="7908513" cy="2495051"/>
          </a:xfrm>
        </p:spPr>
        <p:txBody>
          <a:bodyPr vert="horz" lIns="91440" tIns="45720" rIns="91440" bIns="45720" rtlCol="0" anchor="b">
            <a:normAutofit/>
          </a:bodyPr>
          <a:lstStyle/>
          <a:p>
            <a:pPr algn="ctr"/>
            <a:r>
              <a:rPr lang="en-US" sz="6600"/>
              <a:t>Concluding the Unit</a:t>
            </a:r>
          </a:p>
        </p:txBody>
      </p:sp>
      <p:sp>
        <p:nvSpPr>
          <p:cNvPr id="3" name="Content Placeholder 2">
            <a:extLst>
              <a:ext uri="{FF2B5EF4-FFF2-40B4-BE49-F238E27FC236}">
                <a16:creationId xmlns:a16="http://schemas.microsoft.com/office/drawing/2014/main" id="{96432C4F-B5FD-064B-856C-4FF5DBEC1C8B}"/>
              </a:ext>
            </a:extLst>
          </p:cNvPr>
          <p:cNvSpPr>
            <a:spLocks noGrp="1"/>
          </p:cNvSpPr>
          <p:nvPr>
            <p:ph idx="1"/>
          </p:nvPr>
        </p:nvSpPr>
        <p:spPr>
          <a:xfrm>
            <a:off x="3416133" y="4020146"/>
            <a:ext cx="5357600" cy="1160213"/>
          </a:xfrm>
        </p:spPr>
        <p:txBody>
          <a:bodyPr vert="horz" lIns="91440" tIns="0" rIns="91440" bIns="45720" rtlCol="0" anchor="t">
            <a:normAutofit/>
          </a:bodyPr>
          <a:lstStyle/>
          <a:p>
            <a:pPr marL="0" indent="0" algn="ctr">
              <a:lnSpc>
                <a:spcPct val="110000"/>
              </a:lnSpc>
              <a:buNone/>
            </a:pPr>
            <a:r>
              <a:rPr lang="en-US" sz="2200" dirty="0"/>
              <a:t>Essay on death and love, How does the characters perception of love affect their view on death?</a:t>
            </a:r>
          </a:p>
        </p:txBody>
      </p:sp>
    </p:spTree>
    <p:extLst>
      <p:ext uri="{BB962C8B-B14F-4D97-AF65-F5344CB8AC3E}">
        <p14:creationId xmlns:p14="http://schemas.microsoft.com/office/powerpoint/2010/main" val="28329754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C0294F1-7EE2-4EB9-A41B-908481D40A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2"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dirty="0"/>
          </a:p>
        </p:txBody>
      </p:sp>
      <p:sp useBgFill="1">
        <p:nvSpPr>
          <p:cNvPr id="11" name="Rectangle 10">
            <a:extLst>
              <a:ext uri="{FF2B5EF4-FFF2-40B4-BE49-F238E27FC236}">
                <a16:creationId xmlns:a16="http://schemas.microsoft.com/office/drawing/2014/main" id="{B5E326A3-EB92-4BDA-9F77-45197E0CBE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39686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CAC996C7-7B84-4645-9AA1-6EA85EAB47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a:extLst>
              <a:ext uri="{FF2B5EF4-FFF2-40B4-BE49-F238E27FC236}">
                <a16:creationId xmlns:a16="http://schemas.microsoft.com/office/drawing/2014/main" id="{32DC315B-5680-47D9-B827-34D012FB14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3C86773E-3E60-6F41-B828-7E8A14354B6A}"/>
              </a:ext>
            </a:extLst>
          </p:cNvPr>
          <p:cNvSpPr>
            <a:spLocks noGrp="1"/>
          </p:cNvSpPr>
          <p:nvPr>
            <p:ph type="title"/>
          </p:nvPr>
        </p:nvSpPr>
        <p:spPr>
          <a:xfrm>
            <a:off x="2611808" y="808056"/>
            <a:ext cx="7958331" cy="1077229"/>
          </a:xfrm>
        </p:spPr>
        <p:txBody>
          <a:bodyPr>
            <a:normAutofit/>
          </a:bodyPr>
          <a:lstStyle/>
          <a:p>
            <a:pPr algn="l"/>
            <a:r>
              <a:rPr lang="en-US" dirty="0"/>
              <a:t>Introduction to the Text</a:t>
            </a:r>
          </a:p>
        </p:txBody>
      </p:sp>
      <p:graphicFrame>
        <p:nvGraphicFramePr>
          <p:cNvPr id="5" name="Content Placeholder 2">
            <a:extLst>
              <a:ext uri="{FF2B5EF4-FFF2-40B4-BE49-F238E27FC236}">
                <a16:creationId xmlns:a16="http://schemas.microsoft.com/office/drawing/2014/main" id="{CB5AF9D5-C056-4C65-B458-567385BDD3FB}"/>
              </a:ext>
            </a:extLst>
          </p:cNvPr>
          <p:cNvGraphicFramePr>
            <a:graphicFrameLocks noGrp="1"/>
          </p:cNvGraphicFramePr>
          <p:nvPr>
            <p:ph idx="1"/>
            <p:extLst>
              <p:ext uri="{D42A27DB-BD31-4B8C-83A1-F6EECF244321}">
                <p14:modId xmlns:p14="http://schemas.microsoft.com/office/powerpoint/2010/main" val="1933484215"/>
              </p:ext>
            </p:extLst>
          </p:nvPr>
        </p:nvGraphicFramePr>
        <p:xfrm>
          <a:off x="2611807" y="2367883"/>
          <a:ext cx="7958331" cy="33668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79732444"/>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10" name="Rectangle 9">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3"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9FCFF961-4E84-4FD1-859C-B7F410031CB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793" y="0"/>
            <a:ext cx="4632503" cy="6858000"/>
          </a:xfrm>
          <a:prstGeom prst="rect">
            <a:avLst/>
          </a:prstGeom>
        </p:spPr>
      </p:pic>
      <p:sp>
        <p:nvSpPr>
          <p:cNvPr id="2" name="Title 1">
            <a:extLst>
              <a:ext uri="{FF2B5EF4-FFF2-40B4-BE49-F238E27FC236}">
                <a16:creationId xmlns:a16="http://schemas.microsoft.com/office/drawing/2014/main" id="{2E3AAF2C-4A8E-2A4B-8E12-4BA86C525FBF}"/>
              </a:ext>
            </a:extLst>
          </p:cNvPr>
          <p:cNvSpPr>
            <a:spLocks noGrp="1"/>
          </p:cNvSpPr>
          <p:nvPr>
            <p:ph type="title"/>
          </p:nvPr>
        </p:nvSpPr>
        <p:spPr>
          <a:xfrm>
            <a:off x="1389300" y="1201723"/>
            <a:ext cx="2888120" cy="4454554"/>
          </a:xfrm>
        </p:spPr>
        <p:txBody>
          <a:bodyPr anchor="ctr">
            <a:normAutofit/>
          </a:bodyPr>
          <a:lstStyle/>
          <a:p>
            <a:r>
              <a:rPr lang="en-US" sz="3600" i="1" dirty="0"/>
              <a:t>Eulogy </a:t>
            </a:r>
            <a:r>
              <a:rPr lang="en-US" sz="3600" dirty="0"/>
              <a:t>by Kevin Young</a:t>
            </a:r>
            <a:endParaRPr lang="en-US" sz="3600" i="1" dirty="0"/>
          </a:p>
        </p:txBody>
      </p:sp>
      <p:sp>
        <p:nvSpPr>
          <p:cNvPr id="14" name="Rectangle 13">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F737BB4-6553-47A8-893F-178A10C6B6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3E35BBBA-AA4D-8E4B-B332-10FE4BECCBCB}"/>
              </a:ext>
            </a:extLst>
          </p:cNvPr>
          <p:cNvSpPr>
            <a:spLocks noGrp="1"/>
          </p:cNvSpPr>
          <p:nvPr>
            <p:ph idx="1"/>
          </p:nvPr>
        </p:nvSpPr>
        <p:spPr>
          <a:xfrm>
            <a:off x="5329969" y="647750"/>
            <a:ext cx="5850936" cy="5571066"/>
          </a:xfrm>
        </p:spPr>
        <p:txBody>
          <a:bodyPr anchor="ctr">
            <a:normAutofit/>
          </a:bodyPr>
          <a:lstStyle/>
          <a:p>
            <a:r>
              <a:rPr lang="en-US" dirty="0">
                <a:hlinkClick r:id="rId3"/>
              </a:rPr>
              <a:t>https://poets.org/poem/eulogy</a:t>
            </a:r>
            <a:endParaRPr lang="en-US" dirty="0"/>
          </a:p>
          <a:p>
            <a:endParaRPr lang="en-US" dirty="0"/>
          </a:p>
          <a:p>
            <a:r>
              <a:rPr lang="en-US" dirty="0"/>
              <a:t>Focus on the message of the speaker</a:t>
            </a:r>
          </a:p>
          <a:p>
            <a:r>
              <a:rPr lang="en-US" dirty="0"/>
              <a:t>Who is the audience?</a:t>
            </a:r>
          </a:p>
          <a:p>
            <a:r>
              <a:rPr lang="en-US" dirty="0"/>
              <a:t>What is a eulogy?</a:t>
            </a:r>
          </a:p>
          <a:p>
            <a:r>
              <a:rPr lang="en-US" dirty="0"/>
              <a:t>Literary Devices used and examples</a:t>
            </a:r>
          </a:p>
          <a:p>
            <a:r>
              <a:rPr lang="en-US" dirty="0"/>
              <a:t>The poem opens the students to the idea of eulogies and funerals a central theme in the novel</a:t>
            </a:r>
          </a:p>
        </p:txBody>
      </p:sp>
    </p:spTree>
    <p:extLst>
      <p:ext uri="{BB962C8B-B14F-4D97-AF65-F5344CB8AC3E}">
        <p14:creationId xmlns:p14="http://schemas.microsoft.com/office/powerpoint/2010/main" val="403272332"/>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0214283E-D7B4-49E9-932E-D7F2A2847F1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useBgFill="1">
        <p:nvSpPr>
          <p:cNvPr id="10" name="Rectangle 9">
            <a:extLst>
              <a:ext uri="{FF2B5EF4-FFF2-40B4-BE49-F238E27FC236}">
                <a16:creationId xmlns:a16="http://schemas.microsoft.com/office/drawing/2014/main" id="{92806DFD-E192-42CC-B190-3C4C95B8FF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133" y="-1"/>
            <a:ext cx="12189867"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9FCFF961-4E84-4FD1-859C-B7F410031CB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21793" y="0"/>
            <a:ext cx="4632503" cy="6858000"/>
          </a:xfrm>
          <a:prstGeom prst="rect">
            <a:avLst/>
          </a:prstGeom>
        </p:spPr>
      </p:pic>
      <p:sp>
        <p:nvSpPr>
          <p:cNvPr id="2" name="Title 1">
            <a:extLst>
              <a:ext uri="{FF2B5EF4-FFF2-40B4-BE49-F238E27FC236}">
                <a16:creationId xmlns:a16="http://schemas.microsoft.com/office/drawing/2014/main" id="{43E5471E-A450-D340-8F78-04DA5EC8F484}"/>
              </a:ext>
            </a:extLst>
          </p:cNvPr>
          <p:cNvSpPr>
            <a:spLocks noGrp="1"/>
          </p:cNvSpPr>
          <p:nvPr>
            <p:ph type="title"/>
          </p:nvPr>
        </p:nvSpPr>
        <p:spPr>
          <a:xfrm>
            <a:off x="1389300" y="1201723"/>
            <a:ext cx="2888120" cy="4454554"/>
          </a:xfrm>
        </p:spPr>
        <p:txBody>
          <a:bodyPr anchor="ctr">
            <a:normAutofit/>
          </a:bodyPr>
          <a:lstStyle/>
          <a:p>
            <a:r>
              <a:rPr lang="en-US" sz="3600" dirty="0"/>
              <a:t>Movie Trailer: </a:t>
            </a:r>
            <a:r>
              <a:rPr lang="en-US" sz="3600" i="1" dirty="0"/>
              <a:t>The Fault in Our Stars</a:t>
            </a:r>
            <a:endParaRPr lang="en-US" sz="3600" dirty="0"/>
          </a:p>
        </p:txBody>
      </p:sp>
      <p:sp>
        <p:nvSpPr>
          <p:cNvPr id="14" name="Rectangle 13">
            <a:extLst>
              <a:ext uri="{FF2B5EF4-FFF2-40B4-BE49-F238E27FC236}">
                <a16:creationId xmlns:a16="http://schemas.microsoft.com/office/drawing/2014/main" id="{BB17FFD2-DBC7-4ABB-B2A0-7E18EC1B80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tx2">
              <a:lumMod val="90000"/>
              <a:lumOff val="1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6" name="Rectangle 15">
            <a:extLst>
              <a:ext uri="{FF2B5EF4-FFF2-40B4-BE49-F238E27FC236}">
                <a16:creationId xmlns:a16="http://schemas.microsoft.com/office/drawing/2014/main" id="{DF737BB4-6553-47A8-893F-178A10C6B6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Content Placeholder 2">
            <a:extLst>
              <a:ext uri="{FF2B5EF4-FFF2-40B4-BE49-F238E27FC236}">
                <a16:creationId xmlns:a16="http://schemas.microsoft.com/office/drawing/2014/main" id="{9A22BE22-3608-2742-99CE-83C2B4AA4842}"/>
              </a:ext>
            </a:extLst>
          </p:cNvPr>
          <p:cNvSpPr>
            <a:spLocks noGrp="1"/>
          </p:cNvSpPr>
          <p:nvPr>
            <p:ph idx="1"/>
          </p:nvPr>
        </p:nvSpPr>
        <p:spPr>
          <a:xfrm>
            <a:off x="5035835" y="590843"/>
            <a:ext cx="6145070" cy="5627973"/>
          </a:xfrm>
        </p:spPr>
        <p:txBody>
          <a:bodyPr anchor="ctr">
            <a:normAutofit/>
          </a:bodyPr>
          <a:lstStyle/>
          <a:p>
            <a:r>
              <a:rPr lang="en-US" dirty="0">
                <a:hlinkClick r:id="rId3"/>
              </a:rPr>
              <a:t>https://www.youtube.com/watch?v=9ItBvH5J6ss</a:t>
            </a:r>
            <a:endParaRPr lang="en-US" dirty="0"/>
          </a:p>
          <a:p>
            <a:endParaRPr lang="en-US" dirty="0"/>
          </a:p>
          <a:p>
            <a:r>
              <a:rPr lang="en-US" dirty="0"/>
              <a:t>Get a gage of which students know the movie or the novel</a:t>
            </a:r>
          </a:p>
          <a:p>
            <a:r>
              <a:rPr lang="en-US" dirty="0"/>
              <a:t>What do they notice from the trailer? Making general observations that will lead into a class discussion of what the novel may be about</a:t>
            </a:r>
          </a:p>
        </p:txBody>
      </p:sp>
    </p:spTree>
    <p:extLst>
      <p:ext uri="{BB962C8B-B14F-4D97-AF65-F5344CB8AC3E}">
        <p14:creationId xmlns:p14="http://schemas.microsoft.com/office/powerpoint/2010/main" val="975422246"/>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4B7DF5-08BA-D842-81FB-EEA4B46FEFFB}"/>
              </a:ext>
            </a:extLst>
          </p:cNvPr>
          <p:cNvSpPr>
            <a:spLocks noGrp="1"/>
          </p:cNvSpPr>
          <p:nvPr>
            <p:ph type="title"/>
          </p:nvPr>
        </p:nvSpPr>
        <p:spPr/>
        <p:txBody>
          <a:bodyPr/>
          <a:lstStyle/>
          <a:p>
            <a:pPr algn="ctr"/>
            <a:r>
              <a:rPr lang="en-US" dirty="0"/>
              <a:t>Through the Text</a:t>
            </a:r>
          </a:p>
        </p:txBody>
      </p:sp>
      <p:sp>
        <p:nvSpPr>
          <p:cNvPr id="3" name="Content Placeholder 2">
            <a:extLst>
              <a:ext uri="{FF2B5EF4-FFF2-40B4-BE49-F238E27FC236}">
                <a16:creationId xmlns:a16="http://schemas.microsoft.com/office/drawing/2014/main" id="{6A17D704-5BF3-1B4B-ABA0-08AC4EF51F62}"/>
              </a:ext>
            </a:extLst>
          </p:cNvPr>
          <p:cNvSpPr>
            <a:spLocks noGrp="1"/>
          </p:cNvSpPr>
          <p:nvPr>
            <p:ph idx="1"/>
          </p:nvPr>
        </p:nvSpPr>
        <p:spPr/>
        <p:txBody>
          <a:bodyPr/>
          <a:lstStyle/>
          <a:p>
            <a:r>
              <a:rPr lang="en-US" dirty="0"/>
              <a:t>Daily ‘Write into the days’: topics will be pulled from the novel but not necessarily about the novel Ex: What would your one wish be?</a:t>
            </a:r>
          </a:p>
          <a:p>
            <a:r>
              <a:rPr lang="en-US" dirty="0"/>
              <a:t>Write letters to characters in the novel from the perspective of secondary characters</a:t>
            </a:r>
            <a:r>
              <a:rPr lang="en-US" dirty="0">
                <a:sym typeface="Wingdings" pitchFamily="2" charset="2"/>
              </a:rPr>
              <a:t> Letters play an important role and is away for students to creatively show what might be going on for minor characters</a:t>
            </a:r>
            <a:endParaRPr lang="en-US" dirty="0"/>
          </a:p>
        </p:txBody>
      </p:sp>
    </p:spTree>
    <p:extLst>
      <p:ext uri="{BB962C8B-B14F-4D97-AF65-F5344CB8AC3E}">
        <p14:creationId xmlns:p14="http://schemas.microsoft.com/office/powerpoint/2010/main" val="3278259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66D07F-8080-1D43-B87C-EC68FD3510A1}"/>
              </a:ext>
            </a:extLst>
          </p:cNvPr>
          <p:cNvSpPr>
            <a:spLocks noGrp="1"/>
          </p:cNvSpPr>
          <p:nvPr>
            <p:ph type="title"/>
          </p:nvPr>
        </p:nvSpPr>
        <p:spPr/>
        <p:txBody>
          <a:bodyPr/>
          <a:lstStyle/>
          <a:p>
            <a:pPr algn="ctr"/>
            <a:r>
              <a:rPr lang="en-US" dirty="0"/>
              <a:t>Through the Text</a:t>
            </a:r>
          </a:p>
        </p:txBody>
      </p:sp>
      <p:sp>
        <p:nvSpPr>
          <p:cNvPr id="3" name="Content Placeholder 2">
            <a:extLst>
              <a:ext uri="{FF2B5EF4-FFF2-40B4-BE49-F238E27FC236}">
                <a16:creationId xmlns:a16="http://schemas.microsoft.com/office/drawing/2014/main" id="{0C215B5D-03A4-A046-B6BA-689AEA64CD64}"/>
              </a:ext>
            </a:extLst>
          </p:cNvPr>
          <p:cNvSpPr>
            <a:spLocks noGrp="1"/>
          </p:cNvSpPr>
          <p:nvPr>
            <p:ph idx="1"/>
          </p:nvPr>
        </p:nvSpPr>
        <p:spPr/>
        <p:txBody>
          <a:bodyPr/>
          <a:lstStyle/>
          <a:p>
            <a:r>
              <a:rPr lang="en-US" dirty="0"/>
              <a:t>Write a short essay arguing which characters handle grief and loss the best</a:t>
            </a:r>
          </a:p>
          <a:p>
            <a:r>
              <a:rPr lang="en-US" dirty="0"/>
              <a:t>Watch the film and write a short review about the film much like the book to film papers from English 112B</a:t>
            </a:r>
          </a:p>
          <a:p>
            <a:pPr marL="0" indent="0">
              <a:buNone/>
            </a:pPr>
            <a:endParaRPr lang="en-US" dirty="0"/>
          </a:p>
        </p:txBody>
      </p:sp>
    </p:spTree>
    <p:extLst>
      <p:ext uri="{BB962C8B-B14F-4D97-AF65-F5344CB8AC3E}">
        <p14:creationId xmlns:p14="http://schemas.microsoft.com/office/powerpoint/2010/main" val="39926338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A3885F13-793A-495D-BA2B-0F4570AD11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Picture 26">
            <a:extLst>
              <a:ext uri="{FF2B5EF4-FFF2-40B4-BE49-F238E27FC236}">
                <a16:creationId xmlns:a16="http://schemas.microsoft.com/office/drawing/2014/main" id="{3752DAF3-DBE0-46F2-98F0-8413B042227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9" name="Picture 28">
            <a:extLst>
              <a:ext uri="{FF2B5EF4-FFF2-40B4-BE49-F238E27FC236}">
                <a16:creationId xmlns:a16="http://schemas.microsoft.com/office/drawing/2014/main" id="{0C958BEF-C417-4034-A07A-4FC9FD946776}"/>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31" name="Rectangle 30">
            <a:extLst>
              <a:ext uri="{FF2B5EF4-FFF2-40B4-BE49-F238E27FC236}">
                <a16:creationId xmlns:a16="http://schemas.microsoft.com/office/drawing/2014/main" id="{4FD1765F-44EA-48C7-8AB7-1ED4F6FBC9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1FF7857D-E98E-495B-B8A4-3FC6B1D4C4D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34">
            <a:extLst>
              <a:ext uri="{FF2B5EF4-FFF2-40B4-BE49-F238E27FC236}">
                <a16:creationId xmlns:a16="http://schemas.microsoft.com/office/drawing/2014/main" id="{0DBA3E57-5CD6-4B46-9194-26E82DA384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A13D252-F1EB-D445-BA83-03B6E986968A}"/>
              </a:ext>
            </a:extLst>
          </p:cNvPr>
          <p:cNvSpPr>
            <a:spLocks noGrp="1"/>
          </p:cNvSpPr>
          <p:nvPr>
            <p:ph type="title"/>
          </p:nvPr>
        </p:nvSpPr>
        <p:spPr>
          <a:xfrm>
            <a:off x="2287850" y="808056"/>
            <a:ext cx="4384865" cy="1077229"/>
          </a:xfrm>
        </p:spPr>
        <p:txBody>
          <a:bodyPr>
            <a:normAutofit/>
          </a:bodyPr>
          <a:lstStyle/>
          <a:p>
            <a:pPr algn="l"/>
            <a:r>
              <a:rPr lang="en-US"/>
              <a:t>Beyond the Text</a:t>
            </a:r>
          </a:p>
        </p:txBody>
      </p:sp>
      <p:sp>
        <p:nvSpPr>
          <p:cNvPr id="3" name="Content Placeholder 2">
            <a:extLst>
              <a:ext uri="{FF2B5EF4-FFF2-40B4-BE49-F238E27FC236}">
                <a16:creationId xmlns:a16="http://schemas.microsoft.com/office/drawing/2014/main" id="{EFED18C6-70B4-9347-AAFD-6719DD36EB53}"/>
              </a:ext>
            </a:extLst>
          </p:cNvPr>
          <p:cNvSpPr>
            <a:spLocks noGrp="1"/>
          </p:cNvSpPr>
          <p:nvPr>
            <p:ph idx="1"/>
          </p:nvPr>
        </p:nvSpPr>
        <p:spPr>
          <a:xfrm>
            <a:off x="2287850" y="2052116"/>
            <a:ext cx="4384865" cy="3997828"/>
          </a:xfrm>
        </p:spPr>
        <p:txBody>
          <a:bodyPr>
            <a:normAutofit/>
          </a:bodyPr>
          <a:lstStyle/>
          <a:p>
            <a:r>
              <a:rPr lang="en-US" sz="1800" i="1" dirty="0"/>
              <a:t>All the Bright Places </a:t>
            </a:r>
            <a:r>
              <a:rPr lang="en-US" sz="1800" dirty="0"/>
              <a:t>by Jennifer Niven</a:t>
            </a:r>
          </a:p>
          <a:p>
            <a:pPr lvl="1"/>
            <a:r>
              <a:rPr lang="en-US" dirty="0"/>
              <a:t>The novel is about two teens who are struggling to fit in. Theodore and Violet are both looking to leaver their small town and come together for a school project. They both have grief that they must overcome and they handle their problems in much different ways. </a:t>
            </a:r>
          </a:p>
          <a:p>
            <a:pPr lvl="1"/>
            <a:endParaRPr lang="en-US" dirty="0"/>
          </a:p>
        </p:txBody>
      </p:sp>
      <p:pic>
        <p:nvPicPr>
          <p:cNvPr id="5" name="Picture 4" descr="Graphical user interface, application&#10;&#10;Description automatically generated">
            <a:extLst>
              <a:ext uri="{FF2B5EF4-FFF2-40B4-BE49-F238E27FC236}">
                <a16:creationId xmlns:a16="http://schemas.microsoft.com/office/drawing/2014/main" id="{C81E9643-D124-1B41-B87D-98AE81FC5F1C}"/>
              </a:ext>
            </a:extLst>
          </p:cNvPr>
          <p:cNvPicPr>
            <a:picLocks noChangeAspect="1"/>
          </p:cNvPicPr>
          <p:nvPr/>
        </p:nvPicPr>
        <p:blipFill rotWithShape="1">
          <a:blip r:embed="rId5"/>
          <a:srcRect l="21543" r="16732" b="-1"/>
          <a:stretch/>
        </p:blipFill>
        <p:spPr>
          <a:xfrm>
            <a:off x="7819316" y="1296113"/>
            <a:ext cx="2793581" cy="4525893"/>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7" name="Rectangle 36">
            <a:extLst>
              <a:ext uri="{FF2B5EF4-FFF2-40B4-BE49-F238E27FC236}">
                <a16:creationId xmlns:a16="http://schemas.microsoft.com/office/drawing/2014/main" id="{A77E94FA-15D7-48DE-9ADF-C2B27A6637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023153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24A1565-B7E1-4C59-84A2-5831F11608D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3B8B134C-47B2-49B8-B810-2931B20EA76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14" name="Picture 13">
            <a:extLst>
              <a:ext uri="{FF2B5EF4-FFF2-40B4-BE49-F238E27FC236}">
                <a16:creationId xmlns:a16="http://schemas.microsoft.com/office/drawing/2014/main" id="{1550BD34-8417-42DB-BEA7-96B1E415622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16" name="Rectangle 15">
            <a:extLst>
              <a:ext uri="{FF2B5EF4-FFF2-40B4-BE49-F238E27FC236}">
                <a16:creationId xmlns:a16="http://schemas.microsoft.com/office/drawing/2014/main" id="{EE04A24D-ECF7-4024-BAC2-981BA69CF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F1C3D135-9831-45A9-8FBE-2A2548C87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a:extLst>
              <a:ext uri="{FF2B5EF4-FFF2-40B4-BE49-F238E27FC236}">
                <a16:creationId xmlns:a16="http://schemas.microsoft.com/office/drawing/2014/main" id="{F8375ABF-52E0-4C78-B2CF-0A949D7D88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6D7055-B99F-2F4D-9F32-BB2C90C16176}"/>
              </a:ext>
            </a:extLst>
          </p:cNvPr>
          <p:cNvSpPr>
            <a:spLocks noGrp="1"/>
          </p:cNvSpPr>
          <p:nvPr>
            <p:ph type="title"/>
          </p:nvPr>
        </p:nvSpPr>
        <p:spPr>
          <a:xfrm>
            <a:off x="1969804" y="808056"/>
            <a:ext cx="3969504" cy="1077229"/>
          </a:xfrm>
        </p:spPr>
        <p:txBody>
          <a:bodyPr>
            <a:normAutofit/>
          </a:bodyPr>
          <a:lstStyle/>
          <a:p>
            <a:pPr algn="l"/>
            <a:r>
              <a:rPr lang="en-US" dirty="0"/>
              <a:t>Beyond the Text</a:t>
            </a:r>
            <a:endParaRPr lang="en-US"/>
          </a:p>
        </p:txBody>
      </p:sp>
      <p:sp>
        <p:nvSpPr>
          <p:cNvPr id="3" name="Content Placeholder 2">
            <a:extLst>
              <a:ext uri="{FF2B5EF4-FFF2-40B4-BE49-F238E27FC236}">
                <a16:creationId xmlns:a16="http://schemas.microsoft.com/office/drawing/2014/main" id="{21B94541-BEB5-F84B-93DF-D592AA3B67FA}"/>
              </a:ext>
            </a:extLst>
          </p:cNvPr>
          <p:cNvSpPr>
            <a:spLocks noGrp="1"/>
          </p:cNvSpPr>
          <p:nvPr>
            <p:ph idx="1"/>
          </p:nvPr>
        </p:nvSpPr>
        <p:spPr>
          <a:xfrm>
            <a:off x="1969803" y="2052116"/>
            <a:ext cx="3969505" cy="3997828"/>
          </a:xfrm>
        </p:spPr>
        <p:txBody>
          <a:bodyPr>
            <a:normAutofit/>
          </a:bodyPr>
          <a:lstStyle/>
          <a:p>
            <a:pPr lvl="0"/>
            <a:r>
              <a:rPr lang="en-US" sz="1800" i="1"/>
              <a:t>History is All You Left Me </a:t>
            </a:r>
            <a:r>
              <a:rPr lang="en-US" sz="1800"/>
              <a:t>by Adam Silvera</a:t>
            </a:r>
          </a:p>
          <a:p>
            <a:r>
              <a:rPr lang="en-US" sz="1800"/>
              <a:t>The novel is about Griffin who is heartbroken over the death of his ex-boyfriend Theo.  Griffin looks for ways to overcome his grief and connects with Theo’s new boyfriend Jackson. Both boys are left grieving after the death of somebody that they loved. </a:t>
            </a:r>
          </a:p>
        </p:txBody>
      </p:sp>
      <p:pic>
        <p:nvPicPr>
          <p:cNvPr id="5" name="Picture 4" descr="Text&#10;&#10;Description automatically generated">
            <a:extLst>
              <a:ext uri="{FF2B5EF4-FFF2-40B4-BE49-F238E27FC236}">
                <a16:creationId xmlns:a16="http://schemas.microsoft.com/office/drawing/2014/main" id="{0E4647FF-DBB7-EB48-A852-B31AAE75B836}"/>
              </a:ext>
            </a:extLst>
          </p:cNvPr>
          <p:cNvPicPr>
            <a:picLocks noChangeAspect="1"/>
          </p:cNvPicPr>
          <p:nvPr/>
        </p:nvPicPr>
        <p:blipFill>
          <a:blip r:embed="rId5"/>
          <a:stretch>
            <a:fillRect/>
          </a:stretch>
        </p:blipFill>
        <p:spPr>
          <a:xfrm>
            <a:off x="6897688" y="647190"/>
            <a:ext cx="3702777" cy="5564283"/>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22" name="Rectangle 21">
            <a:extLst>
              <a:ext uri="{FF2B5EF4-FFF2-40B4-BE49-F238E27FC236}">
                <a16:creationId xmlns:a16="http://schemas.microsoft.com/office/drawing/2014/main" id="{34BB1BDF-EAFF-49B6-ABF3-7F9B3201C9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781023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1">
          <a:blip r:embed="rId2"/>
          <a:stretch/>
        </a:blipFill>
        <a:effectLst/>
      </p:bgPr>
    </p:bg>
    <p:spTree>
      <p:nvGrpSpPr>
        <p:cNvPr id="1" name=""/>
        <p:cNvGrpSpPr/>
        <p:nvPr/>
      </p:nvGrpSpPr>
      <p:grpSpPr>
        <a:xfrm>
          <a:off x="0" y="0"/>
          <a:ext cx="0" cy="0"/>
          <a:chOff x="0" y="0"/>
          <a:chExt cx="0" cy="0"/>
        </a:xfrm>
      </p:grpSpPr>
      <p:sp useBgFill="1">
        <p:nvSpPr>
          <p:cNvPr id="24" name="Rectangle 9">
            <a:extLst>
              <a:ext uri="{FF2B5EF4-FFF2-40B4-BE49-F238E27FC236}">
                <a16:creationId xmlns:a16="http://schemas.microsoft.com/office/drawing/2014/main" id="{CC3320C8-0DF2-47E2-AE32-8C570D54BC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9867" cy="68552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Picture 11">
            <a:extLst>
              <a:ext uri="{FF2B5EF4-FFF2-40B4-BE49-F238E27FC236}">
                <a16:creationId xmlns:a16="http://schemas.microsoft.com/office/drawing/2014/main" id="{9937E2AB-626F-4D5D-8344-EE2C08191D97}"/>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3">
            <a:extLst>
              <a:ext uri="{28A0092B-C50C-407E-A947-70E740481C1C}">
                <a14:useLocalDpi xmlns:a14="http://schemas.microsoft.com/office/drawing/2010/main" val="0"/>
              </a:ext>
            </a:extLst>
          </a:blip>
          <a:stretch>
            <a:fillRect/>
          </a:stretch>
        </p:blipFill>
        <p:spPr>
          <a:xfrm>
            <a:off x="2831794" y="2105202"/>
            <a:ext cx="9360205" cy="4752798"/>
          </a:xfrm>
          <a:prstGeom prst="rect">
            <a:avLst/>
          </a:prstGeom>
        </p:spPr>
      </p:pic>
      <p:pic>
        <p:nvPicPr>
          <p:cNvPr id="26" name="Picture 13">
            <a:extLst>
              <a:ext uri="{FF2B5EF4-FFF2-40B4-BE49-F238E27FC236}">
                <a16:creationId xmlns:a16="http://schemas.microsoft.com/office/drawing/2014/main" id="{31374C91-3FF2-48F7-A02C-36E1E075F552}"/>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4">
            <a:alphaModFix/>
            <a:extLst>
              <a:ext uri="{28A0092B-C50C-407E-A947-70E740481C1C}">
                <a14:useLocalDpi xmlns:a14="http://schemas.microsoft.com/office/drawing/2010/main" val="0"/>
              </a:ext>
            </a:extLst>
          </a:blip>
          <a:stretch>
            <a:fillRect/>
          </a:stretch>
        </p:blipFill>
        <p:spPr>
          <a:xfrm>
            <a:off x="0" y="0"/>
            <a:ext cx="12189867" cy="6858000"/>
          </a:xfrm>
          <a:prstGeom prst="rect">
            <a:avLst/>
          </a:prstGeom>
        </p:spPr>
      </p:pic>
      <p:sp>
        <p:nvSpPr>
          <p:cNvPr id="27" name="Rectangle 15">
            <a:extLst>
              <a:ext uri="{FF2B5EF4-FFF2-40B4-BE49-F238E27FC236}">
                <a16:creationId xmlns:a16="http://schemas.microsoft.com/office/drawing/2014/main" id="{AC084A8C-D0A6-4A75-AED9-C13FD20A6E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64174"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Rectangle 17">
            <a:extLst>
              <a:ext uri="{FF2B5EF4-FFF2-40B4-BE49-F238E27FC236}">
                <a16:creationId xmlns:a16="http://schemas.microsoft.com/office/drawing/2014/main" id="{6B537086-027A-4360-81BC-8BA916D26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042" y="0"/>
            <a:ext cx="45719"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19">
            <a:extLst>
              <a:ext uri="{FF2B5EF4-FFF2-40B4-BE49-F238E27FC236}">
                <a16:creationId xmlns:a16="http://schemas.microsoft.com/office/drawing/2014/main" id="{EFAAFA00-A1E1-4789-A035-9CBB7B0308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7533" y="0"/>
            <a:ext cx="10378001" cy="6858000"/>
          </a:xfrm>
          <a:prstGeom prst="rect">
            <a:avLst/>
          </a:prstGeom>
          <a:solidFill>
            <a:schemeClr val="bg2">
              <a:alpha val="92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8D599B9-29C8-C245-91EC-F129EFE8BD9A}"/>
              </a:ext>
            </a:extLst>
          </p:cNvPr>
          <p:cNvSpPr>
            <a:spLocks noGrp="1"/>
          </p:cNvSpPr>
          <p:nvPr>
            <p:ph type="title"/>
          </p:nvPr>
        </p:nvSpPr>
        <p:spPr>
          <a:xfrm>
            <a:off x="1969803" y="808056"/>
            <a:ext cx="8608037" cy="1077229"/>
          </a:xfrm>
        </p:spPr>
        <p:txBody>
          <a:bodyPr>
            <a:normAutofit/>
          </a:bodyPr>
          <a:lstStyle/>
          <a:p>
            <a:pPr algn="l"/>
            <a:r>
              <a:rPr lang="en-US"/>
              <a:t>Beyond the Text</a:t>
            </a:r>
          </a:p>
        </p:txBody>
      </p:sp>
      <p:sp>
        <p:nvSpPr>
          <p:cNvPr id="3" name="Content Placeholder 2">
            <a:extLst>
              <a:ext uri="{FF2B5EF4-FFF2-40B4-BE49-F238E27FC236}">
                <a16:creationId xmlns:a16="http://schemas.microsoft.com/office/drawing/2014/main" id="{678A2D44-3316-6E4D-A3C6-DC0940436758}"/>
              </a:ext>
            </a:extLst>
          </p:cNvPr>
          <p:cNvSpPr>
            <a:spLocks noGrp="1"/>
          </p:cNvSpPr>
          <p:nvPr>
            <p:ph idx="1"/>
          </p:nvPr>
        </p:nvSpPr>
        <p:spPr>
          <a:xfrm>
            <a:off x="1975805" y="2052116"/>
            <a:ext cx="5243780" cy="3997828"/>
          </a:xfrm>
        </p:spPr>
        <p:txBody>
          <a:bodyPr>
            <a:normAutofit/>
          </a:bodyPr>
          <a:lstStyle/>
          <a:p>
            <a:pPr lvl="0">
              <a:lnSpc>
                <a:spcPct val="110000"/>
              </a:lnSpc>
            </a:pPr>
            <a:r>
              <a:rPr lang="en-US" i="1"/>
              <a:t>I Am Not Your Perfect Mexican Daughter</a:t>
            </a:r>
            <a:r>
              <a:rPr lang="en-US"/>
              <a:t> by Erika L. Sanchez</a:t>
            </a:r>
          </a:p>
          <a:p>
            <a:pPr>
              <a:lnSpc>
                <a:spcPct val="110000"/>
              </a:lnSpc>
            </a:pPr>
            <a:r>
              <a:rPr lang="en-US"/>
              <a:t>The novel is about Julia who is left with her mother and father after the death of her sister, Olga. Julia is forced to grieve the death of her sister and is also struggling with her parents also grieving the death of Olga. Julia feels partly responsible for the death of Olga on top of already feeling sad that she died.</a:t>
            </a:r>
          </a:p>
          <a:p>
            <a:pPr>
              <a:lnSpc>
                <a:spcPct val="110000"/>
              </a:lnSpc>
            </a:pPr>
            <a:endParaRPr lang="en-US"/>
          </a:p>
        </p:txBody>
      </p:sp>
      <p:pic>
        <p:nvPicPr>
          <p:cNvPr id="5" name="Picture 4" descr="Text&#10;&#10;Description automatically generated">
            <a:extLst>
              <a:ext uri="{FF2B5EF4-FFF2-40B4-BE49-F238E27FC236}">
                <a16:creationId xmlns:a16="http://schemas.microsoft.com/office/drawing/2014/main" id="{E411C37D-8CE4-2C43-A94F-299AAC82FEAD}"/>
              </a:ext>
            </a:extLst>
          </p:cNvPr>
          <p:cNvPicPr>
            <a:picLocks noChangeAspect="1"/>
          </p:cNvPicPr>
          <p:nvPr/>
        </p:nvPicPr>
        <p:blipFill>
          <a:blip r:embed="rId5"/>
          <a:stretch>
            <a:fillRect/>
          </a:stretch>
        </p:blipFill>
        <p:spPr>
          <a:xfrm>
            <a:off x="8029123" y="2365345"/>
            <a:ext cx="2222842" cy="3340336"/>
          </a:xfrm>
          <a:prstGeom prst="rect">
            <a:avLst/>
          </a:prstGeom>
          <a:ln>
            <a:gradFill flip="none" rotWithShape="1">
              <a:gsLst>
                <a:gs pos="86000">
                  <a:schemeClr val="accent6">
                    <a:lumMod val="67000"/>
                  </a:schemeClr>
                </a:gs>
                <a:gs pos="20000">
                  <a:schemeClr val="accent6">
                    <a:lumMod val="97000"/>
                    <a:lumOff val="3000"/>
                  </a:schemeClr>
                </a:gs>
                <a:gs pos="100000">
                  <a:schemeClr val="accent6">
                    <a:lumMod val="60000"/>
                    <a:lumOff val="40000"/>
                  </a:schemeClr>
                </a:gs>
              </a:gsLst>
              <a:lin ang="16200000" scaled="1"/>
              <a:tileRect/>
            </a:gradFill>
          </a:ln>
          <a:effectLst>
            <a:innerShdw blurRad="127000">
              <a:prstClr val="black">
                <a:alpha val="90000"/>
              </a:prstClr>
            </a:innerShdw>
          </a:effectLst>
        </p:spPr>
      </p:pic>
      <p:sp>
        <p:nvSpPr>
          <p:cNvPr id="30" name="Rectangle 21">
            <a:extLst>
              <a:ext uri="{FF2B5EF4-FFF2-40B4-BE49-F238E27FC236}">
                <a16:creationId xmlns:a16="http://schemas.microsoft.com/office/drawing/2014/main" id="{FC0230C3-CF46-441A-85D2-5E6F8B3A1E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387666" y="-2718"/>
            <a:ext cx="27432"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908532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adison">
  <a:themeElements>
    <a:clrScheme name="Madison">
      <a:dk1>
        <a:sysClr val="windowText" lastClr="000000"/>
      </a:dk1>
      <a:lt1>
        <a:sysClr val="window" lastClr="FFFFFF"/>
      </a:lt1>
      <a:dk2>
        <a:srgbClr val="1F2D29"/>
      </a:dk2>
      <a:lt2>
        <a:srgbClr val="C5FAEB"/>
      </a:lt2>
      <a:accent1>
        <a:srgbClr val="A1D68B"/>
      </a:accent1>
      <a:accent2>
        <a:srgbClr val="5EC795"/>
      </a:accent2>
      <a:accent3>
        <a:srgbClr val="4DADCF"/>
      </a:accent3>
      <a:accent4>
        <a:srgbClr val="CDB756"/>
      </a:accent4>
      <a:accent5>
        <a:srgbClr val="E29C36"/>
      </a:accent5>
      <a:accent6>
        <a:srgbClr val="8EC0C1"/>
      </a:accent6>
      <a:hlink>
        <a:srgbClr val="6D9D9B"/>
      </a:hlink>
      <a:folHlink>
        <a:srgbClr val="6D8583"/>
      </a:folHlink>
    </a:clrScheme>
    <a:fontScheme name="Madison">
      <a:majorFont>
        <a:latin typeface="Arial" panose="020B0604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panose="020B06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adison">
      <a:fillStyleLst>
        <a:solidFill>
          <a:schemeClr val="phClr"/>
        </a:solidFill>
        <a:gradFill rotWithShape="1">
          <a:gsLst>
            <a:gs pos="0">
              <a:schemeClr val="phClr">
                <a:tint val="48000"/>
                <a:alpha val="88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solidFill>
          <a:schemeClr val="phClr"/>
        </a:solidFill>
        <a:blipFill rotWithShape="1">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Madison" id="{025CB5FB-2DD3-45EE-B6F0-CC461540EB19}" vid="{6AC10936-2DFC-4054-9ADF-B5E2C5F86190}"/>
    </a:ext>
  </a:extLst>
</a:theme>
</file>

<file path=docProps/app.xml><?xml version="1.0" encoding="utf-8"?>
<Properties xmlns="http://schemas.openxmlformats.org/officeDocument/2006/extended-properties" xmlns:vt="http://schemas.openxmlformats.org/officeDocument/2006/docPropsVTypes">
  <Template>{B3DD048E-97E4-3B4D-AFC1-41579A854632}tf16401378</Template>
  <TotalTime>65</TotalTime>
  <Words>530</Words>
  <Application>Microsoft Macintosh PowerPoint</Application>
  <PresentationFormat>Widescreen</PresentationFormat>
  <Paragraphs>39</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MS Shell Dlg 2</vt:lpstr>
      <vt:lpstr>Wingdings</vt:lpstr>
      <vt:lpstr>Wingdings 3</vt:lpstr>
      <vt:lpstr>Madison</vt:lpstr>
      <vt:lpstr>Unit of Study: Loss and Grieving </vt:lpstr>
      <vt:lpstr>Introduction to the Text</vt:lpstr>
      <vt:lpstr>Eulogy by Kevin Young</vt:lpstr>
      <vt:lpstr>Movie Trailer: The Fault in Our Stars</vt:lpstr>
      <vt:lpstr>Through the Text</vt:lpstr>
      <vt:lpstr>Through the Text</vt:lpstr>
      <vt:lpstr>Beyond the Text</vt:lpstr>
      <vt:lpstr>Beyond the Text</vt:lpstr>
      <vt:lpstr>Beyond the Text</vt:lpstr>
      <vt:lpstr>Beyond the Text</vt:lpstr>
      <vt:lpstr>Concluding the Unit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of Study: Loss and Grieving </dc:title>
  <dc:creator>Christopher Molina</dc:creator>
  <cp:lastModifiedBy>Christopher Molina</cp:lastModifiedBy>
  <cp:revision>5</cp:revision>
  <dcterms:created xsi:type="dcterms:W3CDTF">2021-11-29T20:15:51Z</dcterms:created>
  <dcterms:modified xsi:type="dcterms:W3CDTF">2021-11-29T21:21:06Z</dcterms:modified>
</cp:coreProperties>
</file>