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5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0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199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7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2737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34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36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8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7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5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2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5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3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8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0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69D69-890D-4767-BA48-B9639AFE5B16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F78A21D-7295-4D38-AFFA-17C84C2F3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2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hhKyEw9xU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hhKyEw9xUc" TargetMode="External"/><Relationship Id="rId2" Type="http://schemas.openxmlformats.org/officeDocument/2006/relationships/hyperlink" Target="https://www.poetryfoundation.org/poems/44272/the-road-not-tak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dreads.com/book/show/16143347-we-were-liars" TargetMode="External"/><Relationship Id="rId5" Type="http://schemas.openxmlformats.org/officeDocument/2006/relationships/hyperlink" Target="https://www.goodreads.com/book/show/128092.The_Pigman" TargetMode="External"/><Relationship Id="rId4" Type="http://schemas.openxmlformats.org/officeDocument/2006/relationships/hyperlink" Target="https://www.goodreads.com/book/show/231804.The_Outsid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9F379-E261-4147-2EB1-DE9CD0933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 Life Experiences in Literature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542851-BE0E-50C9-4395-CF28CAD9B4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Mariah Scott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112B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of Study </a:t>
            </a:r>
          </a:p>
        </p:txBody>
      </p:sp>
    </p:spTree>
    <p:extLst>
      <p:ext uri="{BB962C8B-B14F-4D97-AF65-F5344CB8AC3E}">
        <p14:creationId xmlns:p14="http://schemas.microsoft.com/office/powerpoint/2010/main" val="2417159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258E-AAC3-4540-49CB-F62D403AD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863" y="629266"/>
            <a:ext cx="3505495" cy="162232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Central text:</a:t>
            </a:r>
            <a:b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i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Pigman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by Paul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Zindel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8A8E65D2-C4A5-575E-1296-6A84C3B98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659" y="2251587"/>
            <a:ext cx="3505494" cy="3785419"/>
          </a:xfrm>
        </p:spPr>
        <p:txBody>
          <a:bodyPr>
            <a:normAutofit fontScale="92500" lnSpcReduction="10000"/>
          </a:bodyPr>
          <a:lstStyle/>
          <a:p>
            <a:r>
              <a:rPr lang="en-US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Pigman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first published in 1968 and</a:t>
            </a:r>
            <a:r>
              <a:rPr lang="en-US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follows teenagers John and Lorraine as they navigate their feelings of guilt and loss towards the death of a man they befriended through a prank call named Mr. Pignati (</a:t>
            </a:r>
            <a:r>
              <a:rPr lang="en-US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Goodreads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26" name="Picture 2" descr="The Pigman (The Pigman, #1) by Paul Zindel">
            <a:extLst>
              <a:ext uri="{FF2B5EF4-FFF2-40B4-BE49-F238E27FC236}">
                <a16:creationId xmlns:a16="http://schemas.microsoft.com/office/drawing/2014/main" id="{55CECD04-B248-69D0-E34E-B9B926029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37574" y="965595"/>
            <a:ext cx="3556325" cy="477359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134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9B253-556E-1670-BA9F-980E08B8C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141" y="419393"/>
            <a:ext cx="2484042" cy="822553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Rationale: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31CB5-9D45-6F65-D482-41509D967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537" y="1446663"/>
            <a:ext cx="10454185" cy="4787227"/>
          </a:xfrm>
        </p:spPr>
        <p:txBody>
          <a:bodyPr>
            <a:norm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deals with topics of grief, blame, family life/ home life and focuses on the concept of coming to terms with actions or mistakes that have been made.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novel portrays the importance of empathy in decisions, and overall focusing on having empathy for those around us.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inspires empathy– through reading stories like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teens can observe how others around them should be treated with kindness. </a:t>
            </a:r>
          </a:p>
        </p:txBody>
      </p:sp>
    </p:spTree>
    <p:extLst>
      <p:ext uri="{BB962C8B-B14F-4D97-AF65-F5344CB8AC3E}">
        <p14:creationId xmlns:p14="http://schemas.microsoft.com/office/powerpoint/2010/main" val="3111598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20C4-144B-BF9E-6565-8CC59BB19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77" y="406159"/>
            <a:ext cx="4651937" cy="768592"/>
          </a:xfrm>
        </p:spPr>
        <p:txBody>
          <a:bodyPr/>
          <a:lstStyle/>
          <a:p>
            <a:r>
              <a:rPr lang="en-US" b="1" dirty="0"/>
              <a:t>Companion Texts:</a:t>
            </a:r>
          </a:p>
        </p:txBody>
      </p:sp>
      <p:pic>
        <p:nvPicPr>
          <p:cNvPr id="2050" name="Picture 2" descr="We Were Here">
            <a:extLst>
              <a:ext uri="{FF2B5EF4-FFF2-40B4-BE49-F238E27FC236}">
                <a16:creationId xmlns:a16="http://schemas.microsoft.com/office/drawing/2014/main" id="{C367FE07-958C-2BCB-DBC3-EEAC848ED2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486" y="1305318"/>
            <a:ext cx="2377410" cy="356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We Were Liars eBook : Lockhart, E.: Kindle Store - Amazon.com">
            <a:extLst>
              <a:ext uri="{FF2B5EF4-FFF2-40B4-BE49-F238E27FC236}">
                <a16:creationId xmlns:a16="http://schemas.microsoft.com/office/drawing/2014/main" id="{0A4381DF-160B-43D6-CA41-0FAF83CBB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2132" y="406159"/>
            <a:ext cx="2044739" cy="316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mazon.com: The Outsiders: 8601410937034: S. E. Hinton: Books">
            <a:extLst>
              <a:ext uri="{FF2B5EF4-FFF2-40B4-BE49-F238E27FC236}">
                <a16:creationId xmlns:a16="http://schemas.microsoft.com/office/drawing/2014/main" id="{4B0782AB-FE55-7922-5544-5F851EED1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618" y="3843296"/>
            <a:ext cx="1942467" cy="284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95C165-AC9B-D978-9516-B109051DF63C}"/>
              </a:ext>
            </a:extLst>
          </p:cNvPr>
          <p:cNvSpPr txBox="1"/>
          <p:nvPr/>
        </p:nvSpPr>
        <p:spPr>
          <a:xfrm>
            <a:off x="1255594" y="1937982"/>
            <a:ext cx="4840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Were Here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Matt De La Peña 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Were Liars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E. Lockhart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Outsiders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S.E Hinton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5A9AE9-6221-BCD3-9FBB-90B95ECF0FA3}"/>
              </a:ext>
            </a:extLst>
          </p:cNvPr>
          <p:cNvSpPr txBox="1"/>
          <p:nvPr/>
        </p:nvSpPr>
        <p:spPr>
          <a:xfrm>
            <a:off x="1433015" y="3985146"/>
            <a:ext cx="4031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texts all deal with the concept of grappling with feelings of guilt, loss, and grief and coming to terms with actions that have been made. </a:t>
            </a:r>
          </a:p>
        </p:txBody>
      </p:sp>
    </p:spTree>
    <p:extLst>
      <p:ext uri="{BB962C8B-B14F-4D97-AF65-F5344CB8AC3E}">
        <p14:creationId xmlns:p14="http://schemas.microsoft.com/office/powerpoint/2010/main" val="194888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8D960-67E5-6B5A-B227-80E339ED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59298"/>
            <a:ext cx="8911687" cy="1280890"/>
          </a:xfrm>
        </p:spPr>
        <p:txBody>
          <a:bodyPr/>
          <a:lstStyle/>
          <a:p>
            <a:r>
              <a:rPr lang="en-US" dirty="0"/>
              <a:t>Introducing the unit and engaging students with the text 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068AB-9D77-7F43-9DC9-F8A0533E1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730" y="1540188"/>
            <a:ext cx="10089559" cy="5065327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the unit with a video on decision making titled, “Teenagers and Responsible Decision Making”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https://www.youtube.com/watch?v=ahhKyEw9xUc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video I would ask my students to reflect on their thoughts of the video and write on what empathy means to them.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would then begin reading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whole class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2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577EE-3A84-804E-02B6-BC6CF97D6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6196" y="369885"/>
            <a:ext cx="5199947" cy="69972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Through the unit:</a:t>
            </a:r>
            <a:br>
              <a:rPr lang="en-US" b="1" dirty="0"/>
            </a:br>
            <a:r>
              <a:rPr lang="en-US" b="1" dirty="0"/>
              <a:t>Activities and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C938-EF3A-B187-2B38-1C2EEC66D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266" y="1915236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journal or log on points students believe are important from the text.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Analyzing “The Road Not Taken,” by Robert Frost and applying this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how does the poem apply to decision making within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  <a:p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will work in groups of 3 to analyze climax points of the text and discuss the overall events that lead up to these points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63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D16AE-D9C7-A41F-BC9D-7C1C728C4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28325"/>
            <a:ext cx="8911687" cy="1280890"/>
          </a:xfrm>
        </p:spPr>
        <p:txBody>
          <a:bodyPr/>
          <a:lstStyle/>
          <a:p>
            <a:r>
              <a:rPr lang="en-US" b="1" dirty="0"/>
              <a:t>Beyond the unit:</a:t>
            </a:r>
            <a:br>
              <a:rPr lang="en-US" b="1" dirty="0"/>
            </a:br>
            <a:r>
              <a:rPr lang="en-US" b="1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BFC01-0CE9-F8E7-13CB-2342334B6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156" y="1945944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are finished reading the novel as a class, I will ask students to complete a 3–5-page essay that displays critical thinking towards the text. Students will either work from an essay prompt provided or are able to write on a topic within the novel of their choosing. </a:t>
            </a:r>
          </a:p>
          <a:p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Essay prompt: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importance of decision making within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Pigman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How do the decisions that John and Lorraine make ultimately shape the outcome of the story?  </a:t>
            </a:r>
          </a:p>
        </p:txBody>
      </p:sp>
    </p:spTree>
    <p:extLst>
      <p:ext uri="{BB962C8B-B14F-4D97-AF65-F5344CB8AC3E}">
        <p14:creationId xmlns:p14="http://schemas.microsoft.com/office/powerpoint/2010/main" val="43852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031C1-654B-BA9C-8C69-1B118B9A3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0627" y="2788555"/>
            <a:ext cx="3070746" cy="1280890"/>
          </a:xfrm>
        </p:spPr>
        <p:txBody>
          <a:bodyPr/>
          <a:lstStyle/>
          <a:p>
            <a:r>
              <a:rPr lang="en-US" b="1" dirty="0"/>
              <a:t>Thank you!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30980-6502-9BE5-8A1F-CB2F76D8E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30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C53D-B39D-DBEC-325E-2E83CB8EE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 Cited: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45C4A-CB52-A7C8-AC8D-8F0523416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254" y="1282890"/>
            <a:ext cx="10003358" cy="5104262"/>
          </a:xfrm>
        </p:spPr>
        <p:txBody>
          <a:bodyPr>
            <a:normAutofit fontScale="77500" lnSpcReduction="20000"/>
          </a:bodyPr>
          <a:lstStyle/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 La Peña, Matt.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Were Here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New York, Penguin Random House, 2009. 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Frost, Robert. “The Road Not Taken.” 1916. Poetry Foundation,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https://www.poetryfoundation.org/poems/44272/the-road-not-taken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Accessed December 3, 2022. 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Hinton, S.E.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Outsiders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1967. New York, Viking Books for Young Readers, 2006. 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Lockhart, E.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Were Liars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New York, Delacorte Press, 2014. 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“Teenagers and Responsible Decision Making.”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Youtube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uploaded by Decision Education Foundation, December 2021,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/>
              </a:rPr>
              <a:t>https://www.youtube.com/watch?v=ahhKyEw9xUc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Outsiders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.” Goodreads.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https://www.goodreads.com/book/show/231804.The_Outsiders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Accessed December 1, 2022. </a:t>
            </a:r>
          </a:p>
          <a:p>
            <a:pPr marL="457200" indent="-457200">
              <a:lnSpc>
                <a:spcPct val="200000"/>
              </a:lnSpc>
              <a:spcBef>
                <a:spcPts val="0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Pigman.” Goodreads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5"/>
              </a:rPr>
              <a:t>https://www.goodreads.com/book/show/128092.The_Pigman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 Were Liars.” Goodreads,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6"/>
              </a:rPr>
              <a:t>https://www.goodreads.com/book/show/16143347-we-were-liars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Date accessed December 1, 2022. </a:t>
            </a:r>
          </a:p>
          <a:p>
            <a:pPr marL="457200" marR="0" indent="-4572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Zindel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Paul.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Pigman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1968. New York,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HarperTeen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2005.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866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281</TotalTime>
  <Words>673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Wisp</vt:lpstr>
      <vt:lpstr>Real Life Experiences in Literature</vt:lpstr>
      <vt:lpstr>Central text: The Pigman by Paul Zindel </vt:lpstr>
      <vt:lpstr>Rationale: </vt:lpstr>
      <vt:lpstr>Companion Texts:</vt:lpstr>
      <vt:lpstr>Introducing the unit and engaging students with the text : </vt:lpstr>
      <vt:lpstr>Through the unit: Activities and resources </vt:lpstr>
      <vt:lpstr>Beyond the unit: conclusion </vt:lpstr>
      <vt:lpstr>Thank you! </vt:lpstr>
      <vt:lpstr>Works Cited: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Mariah Barrera</dc:creator>
  <cp:lastModifiedBy>Mariah Barrera</cp:lastModifiedBy>
  <cp:revision>10</cp:revision>
  <dcterms:created xsi:type="dcterms:W3CDTF">2022-12-02T20:15:19Z</dcterms:created>
  <dcterms:modified xsi:type="dcterms:W3CDTF">2022-12-05T04:07:15Z</dcterms:modified>
</cp:coreProperties>
</file>