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Trispace"/>
      <p:regular r:id="rId15"/>
      <p:bold r:id="rId16"/>
    </p:embeddedFont>
    <p:embeddedFont>
      <p:font typeface="Bebas Neue"/>
      <p:regular r:id="rId17"/>
    </p:embeddedFont>
    <p:embeddedFont>
      <p:font typeface="Dela Gothic One"/>
      <p:regular r:id="rId18"/>
    </p:embeddedFont>
    <p:embeddedFont>
      <p:font typeface="PT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9AA0A6"/>
          </p15:clr>
        </p15:guide>
        <p15:guide id="2" orient="horz" pos="2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2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TSans-bold.fntdata"/><Relationship Id="rId22" Type="http://schemas.openxmlformats.org/officeDocument/2006/relationships/font" Target="fonts/PTSans-boldItalic.fntdata"/><Relationship Id="rId21" Type="http://schemas.openxmlformats.org/officeDocument/2006/relationships/font" Target="fonts/PT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Trispace-regular.fntdata"/><Relationship Id="rId14" Type="http://schemas.openxmlformats.org/officeDocument/2006/relationships/slide" Target="slides/slide9.xml"/><Relationship Id="rId17" Type="http://schemas.openxmlformats.org/officeDocument/2006/relationships/font" Target="fonts/BebasNeue-regular.fntdata"/><Relationship Id="rId16" Type="http://schemas.openxmlformats.org/officeDocument/2006/relationships/font" Target="fonts/Trispace-bold.fntdata"/><Relationship Id="rId19" Type="http://schemas.openxmlformats.org/officeDocument/2006/relationships/font" Target="fonts/PTSans-regular.fntdata"/><Relationship Id="rId18" Type="http://schemas.openxmlformats.org/officeDocument/2006/relationships/font" Target="fonts/DelaGothicOn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10e7b17c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10e7b17c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0de369de0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0de369de0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10e7b17c3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10e7b17c3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0de369de01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0de369de01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10e7b17c3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110e7b17c3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16e04b47b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116e04b47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7516fe86ec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7516fe86ec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7516fe86e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7516fe86e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0de369de0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0de369de0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10" name="Google Shape;10;p2"/>
          <p:cNvSpPr txBox="1"/>
          <p:nvPr>
            <p:ph type="ctrTitle"/>
          </p:nvPr>
        </p:nvSpPr>
        <p:spPr>
          <a:xfrm>
            <a:off x="713225" y="841850"/>
            <a:ext cx="6595200" cy="28479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Clr>
                <a:srgbClr val="191919"/>
              </a:buClr>
              <a:buSzPts val="5200"/>
              <a:buNone/>
              <a:defRPr sz="5500">
                <a:latin typeface="Dela Gothic One"/>
                <a:ea typeface="Dela Gothic One"/>
                <a:cs typeface="Dela Gothic One"/>
                <a:sym typeface="Dela Gothic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20725" y="3840850"/>
            <a:ext cx="5162100" cy="460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chemeClr val="dk1"/>
                </a:solidFill>
                <a:latin typeface="Trispace"/>
                <a:ea typeface="Trispace"/>
                <a:cs typeface="Trispace"/>
                <a:sym typeface="Trispac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2"/>
        </a:solidFill>
      </p:bgPr>
    </p:bg>
    <p:spTree>
      <p:nvGrpSpPr>
        <p:cNvPr id="46" name="Shape 46"/>
        <p:cNvGrpSpPr/>
        <p:nvPr/>
      </p:nvGrpSpPr>
      <p:grpSpPr>
        <a:xfrm>
          <a:off x="0" y="0"/>
          <a:ext cx="0" cy="0"/>
          <a:chOff x="0" y="0"/>
          <a:chExt cx="0" cy="0"/>
        </a:xfrm>
      </p:grpSpPr>
      <p:pic>
        <p:nvPicPr>
          <p:cNvPr id="47" name="Google Shape;47;p11"/>
          <p:cNvPicPr preferRelativeResize="0"/>
          <p:nvPr/>
        </p:nvPicPr>
        <p:blipFill rotWithShape="1">
          <a:blip r:embed="rId2">
            <a:alphaModFix amt="20000"/>
          </a:blip>
          <a:srcRect b="0" l="15604" r="0" t="0"/>
          <a:stretch/>
        </p:blipFill>
        <p:spPr>
          <a:xfrm rot="-5400000">
            <a:off x="1995625" y="-2004900"/>
            <a:ext cx="5152750" cy="9153300"/>
          </a:xfrm>
          <a:prstGeom prst="rect">
            <a:avLst/>
          </a:prstGeom>
          <a:noFill/>
          <a:ln>
            <a:noFill/>
          </a:ln>
        </p:spPr>
      </p:pic>
      <p:sp>
        <p:nvSpPr>
          <p:cNvPr id="48" name="Google Shape;48;p11"/>
          <p:cNvSpPr txBox="1"/>
          <p:nvPr>
            <p:ph hasCustomPrompt="1" type="title"/>
          </p:nvPr>
        </p:nvSpPr>
        <p:spPr>
          <a:xfrm>
            <a:off x="713225" y="1206225"/>
            <a:ext cx="7134600" cy="1810500"/>
          </a:xfrm>
          <a:prstGeom prst="rect">
            <a:avLst/>
          </a:prstGeom>
        </p:spPr>
        <p:txBody>
          <a:bodyPr anchorCtr="0" anchor="ctr" bIns="91425" lIns="91425" spcFirstLastPara="1" rIns="91425" wrap="square" tIns="91425">
            <a:noAutofit/>
          </a:bodyPr>
          <a:lstStyle>
            <a:lvl1pPr lvl="0">
              <a:spcBef>
                <a:spcPts val="0"/>
              </a:spcBef>
              <a:spcAft>
                <a:spcPts val="0"/>
              </a:spcAft>
              <a:buSzPts val="9600"/>
              <a:buNone/>
              <a:defRPr sz="10000">
                <a:solidFill>
                  <a:schemeClr val="accen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9" name="Google Shape;49;p11"/>
          <p:cNvSpPr txBox="1"/>
          <p:nvPr>
            <p:ph idx="1" type="subTitle"/>
          </p:nvPr>
        </p:nvSpPr>
        <p:spPr>
          <a:xfrm>
            <a:off x="713225" y="3198325"/>
            <a:ext cx="7134600" cy="407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bg>
      <p:bgPr>
        <a:solidFill>
          <a:schemeClr val="lt2"/>
        </a:solidFill>
      </p:bgPr>
    </p:bg>
    <p:spTree>
      <p:nvGrpSpPr>
        <p:cNvPr id="51" name="Shape 51"/>
        <p:cNvGrpSpPr/>
        <p:nvPr/>
      </p:nvGrpSpPr>
      <p:grpSpPr>
        <a:xfrm>
          <a:off x="0" y="0"/>
          <a:ext cx="0" cy="0"/>
          <a:chOff x="0" y="0"/>
          <a:chExt cx="0" cy="0"/>
        </a:xfrm>
      </p:grpSpPr>
      <p:pic>
        <p:nvPicPr>
          <p:cNvPr id="52" name="Google Shape;52;p13"/>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53" name="Google Shape;53;p13"/>
          <p:cNvSpPr txBox="1"/>
          <p:nvPr>
            <p:ph type="title"/>
          </p:nvPr>
        </p:nvSpPr>
        <p:spPr>
          <a:xfrm>
            <a:off x="1437961" y="1345457"/>
            <a:ext cx="3134100" cy="296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4" name="Google Shape;54;p13"/>
          <p:cNvSpPr txBox="1"/>
          <p:nvPr>
            <p:ph idx="1" type="subTitle"/>
          </p:nvPr>
        </p:nvSpPr>
        <p:spPr>
          <a:xfrm>
            <a:off x="1437950" y="1643225"/>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 name="Google Shape;55;p13"/>
          <p:cNvSpPr txBox="1"/>
          <p:nvPr>
            <p:ph hasCustomPrompt="1" idx="2" type="title"/>
          </p:nvPr>
        </p:nvSpPr>
        <p:spPr>
          <a:xfrm>
            <a:off x="713225" y="1345224"/>
            <a:ext cx="724800" cy="296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 name="Google Shape;56;p13"/>
          <p:cNvSpPr txBox="1"/>
          <p:nvPr>
            <p:ph idx="3"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2"/>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57" name="Google Shape;57;p13"/>
          <p:cNvSpPr txBox="1"/>
          <p:nvPr>
            <p:ph idx="4" type="title"/>
          </p:nvPr>
        </p:nvSpPr>
        <p:spPr>
          <a:xfrm>
            <a:off x="1437936" y="2511200"/>
            <a:ext cx="3134100" cy="295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 name="Google Shape;58;p13"/>
          <p:cNvSpPr txBox="1"/>
          <p:nvPr>
            <p:ph idx="5" type="subTitle"/>
          </p:nvPr>
        </p:nvSpPr>
        <p:spPr>
          <a:xfrm>
            <a:off x="1437925" y="2808750"/>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13"/>
          <p:cNvSpPr txBox="1"/>
          <p:nvPr>
            <p:ph hasCustomPrompt="1" idx="6" type="title"/>
          </p:nvPr>
        </p:nvSpPr>
        <p:spPr>
          <a:xfrm>
            <a:off x="713225" y="2511200"/>
            <a:ext cx="724800" cy="29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p:nvPr>
            <p:ph idx="7" type="title"/>
          </p:nvPr>
        </p:nvSpPr>
        <p:spPr>
          <a:xfrm>
            <a:off x="1437961" y="3676733"/>
            <a:ext cx="3134100" cy="2961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1" name="Google Shape;61;p13"/>
          <p:cNvSpPr txBox="1"/>
          <p:nvPr>
            <p:ph idx="8" type="subTitle"/>
          </p:nvPr>
        </p:nvSpPr>
        <p:spPr>
          <a:xfrm>
            <a:off x="1437950" y="3974275"/>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2" name="Google Shape;62;p13"/>
          <p:cNvSpPr txBox="1"/>
          <p:nvPr>
            <p:ph hasCustomPrompt="1" idx="9" type="title"/>
          </p:nvPr>
        </p:nvSpPr>
        <p:spPr>
          <a:xfrm>
            <a:off x="713225" y="3676500"/>
            <a:ext cx="724800" cy="29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p:nvPr>
            <p:ph idx="13" type="title"/>
          </p:nvPr>
        </p:nvSpPr>
        <p:spPr>
          <a:xfrm>
            <a:off x="5296727" y="1345457"/>
            <a:ext cx="3134100" cy="2964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4" name="Google Shape;64;p13"/>
          <p:cNvSpPr txBox="1"/>
          <p:nvPr>
            <p:ph idx="14" type="subTitle"/>
          </p:nvPr>
        </p:nvSpPr>
        <p:spPr>
          <a:xfrm>
            <a:off x="5296725" y="1643225"/>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 name="Google Shape;65;p13"/>
          <p:cNvSpPr txBox="1"/>
          <p:nvPr>
            <p:ph hasCustomPrompt="1" idx="15" type="title"/>
          </p:nvPr>
        </p:nvSpPr>
        <p:spPr>
          <a:xfrm>
            <a:off x="4571991" y="1345224"/>
            <a:ext cx="724800" cy="296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p:nvPr>
            <p:ph idx="16" type="title"/>
          </p:nvPr>
        </p:nvSpPr>
        <p:spPr>
          <a:xfrm>
            <a:off x="5296701" y="2511433"/>
            <a:ext cx="3134100" cy="2958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67" name="Google Shape;67;p13"/>
          <p:cNvSpPr txBox="1"/>
          <p:nvPr>
            <p:ph idx="17" type="subTitle"/>
          </p:nvPr>
        </p:nvSpPr>
        <p:spPr>
          <a:xfrm>
            <a:off x="5296700" y="2808750"/>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 name="Google Shape;68;p13"/>
          <p:cNvSpPr txBox="1"/>
          <p:nvPr>
            <p:ph hasCustomPrompt="1" idx="18" type="title"/>
          </p:nvPr>
        </p:nvSpPr>
        <p:spPr>
          <a:xfrm>
            <a:off x="4571990" y="2511200"/>
            <a:ext cx="724800" cy="29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p:nvPr>
            <p:ph idx="19" type="title"/>
          </p:nvPr>
        </p:nvSpPr>
        <p:spPr>
          <a:xfrm>
            <a:off x="5296727" y="3676733"/>
            <a:ext cx="3134100" cy="2961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18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0" name="Google Shape;70;p13"/>
          <p:cNvSpPr txBox="1"/>
          <p:nvPr>
            <p:ph idx="20" type="subTitle"/>
          </p:nvPr>
        </p:nvSpPr>
        <p:spPr>
          <a:xfrm>
            <a:off x="5296725" y="3974275"/>
            <a:ext cx="3134100" cy="54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3"/>
          <p:cNvSpPr txBox="1"/>
          <p:nvPr>
            <p:ph hasCustomPrompt="1" idx="21" type="title"/>
          </p:nvPr>
        </p:nvSpPr>
        <p:spPr>
          <a:xfrm>
            <a:off x="4571991" y="3676500"/>
            <a:ext cx="724800" cy="29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2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bg>
      <p:bgPr>
        <a:solidFill>
          <a:schemeClr val="lt1"/>
        </a:solidFill>
      </p:bgPr>
    </p:bg>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2">
            <a:alphaModFix amt="20000"/>
          </a:blip>
          <a:srcRect b="0" l="15604" r="0" t="0"/>
          <a:stretch/>
        </p:blipFill>
        <p:spPr>
          <a:xfrm rot="-5400000">
            <a:off x="1995625" y="-2004900"/>
            <a:ext cx="5152750" cy="9153300"/>
          </a:xfrm>
          <a:prstGeom prst="rect">
            <a:avLst/>
          </a:prstGeom>
          <a:noFill/>
          <a:ln>
            <a:noFill/>
          </a:ln>
        </p:spPr>
      </p:pic>
      <p:sp>
        <p:nvSpPr>
          <p:cNvPr id="74" name="Google Shape;74;p14"/>
          <p:cNvSpPr txBox="1"/>
          <p:nvPr>
            <p:ph type="title"/>
          </p:nvPr>
        </p:nvSpPr>
        <p:spPr>
          <a:xfrm>
            <a:off x="713225" y="1006650"/>
            <a:ext cx="6101700" cy="22800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150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75" name="Google Shape;75;p14"/>
          <p:cNvSpPr txBox="1"/>
          <p:nvPr>
            <p:ph idx="1" type="subTitle"/>
          </p:nvPr>
        </p:nvSpPr>
        <p:spPr>
          <a:xfrm>
            <a:off x="713225" y="3286500"/>
            <a:ext cx="6101700" cy="61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accent2"/>
        </a:solidFill>
      </p:bgPr>
    </p:bg>
    <p:spTree>
      <p:nvGrpSpPr>
        <p:cNvPr id="76" name="Shape 76"/>
        <p:cNvGrpSpPr/>
        <p:nvPr/>
      </p:nvGrpSpPr>
      <p:grpSpPr>
        <a:xfrm>
          <a:off x="0" y="0"/>
          <a:ext cx="0" cy="0"/>
          <a:chOff x="0" y="0"/>
          <a:chExt cx="0" cy="0"/>
        </a:xfrm>
      </p:grpSpPr>
      <p:pic>
        <p:nvPicPr>
          <p:cNvPr id="77" name="Google Shape;77;p15"/>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78" name="Google Shape;78;p15"/>
          <p:cNvSpPr txBox="1"/>
          <p:nvPr>
            <p:ph type="title"/>
          </p:nvPr>
        </p:nvSpPr>
        <p:spPr>
          <a:xfrm>
            <a:off x="713225" y="3439950"/>
            <a:ext cx="6735000" cy="440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2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79" name="Google Shape;79;p15"/>
          <p:cNvSpPr txBox="1"/>
          <p:nvPr>
            <p:ph idx="1" type="subTitle"/>
          </p:nvPr>
        </p:nvSpPr>
        <p:spPr>
          <a:xfrm>
            <a:off x="713225" y="1263150"/>
            <a:ext cx="6735000" cy="202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000"/>
              <a:buNone/>
              <a:defRPr sz="3000">
                <a:solidFill>
                  <a:schemeClr val="dk1"/>
                </a:solidFill>
              </a:defRPr>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bg>
      <p:bgPr>
        <a:solidFill>
          <a:schemeClr val="lt1"/>
        </a:solidFill>
      </p:bgPr>
    </p:bg>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2">
            <a:alphaModFix amt="20000"/>
          </a:blip>
          <a:srcRect b="0" l="15604" r="0" t="0"/>
          <a:stretch/>
        </p:blipFill>
        <p:spPr>
          <a:xfrm rot="-5400000">
            <a:off x="1995625" y="-2004900"/>
            <a:ext cx="5152750" cy="9153300"/>
          </a:xfrm>
          <a:prstGeom prst="rect">
            <a:avLst/>
          </a:prstGeom>
          <a:noFill/>
          <a:ln>
            <a:noFill/>
          </a:ln>
        </p:spPr>
      </p:pic>
      <p:sp>
        <p:nvSpPr>
          <p:cNvPr id="82" name="Google Shape;82;p16"/>
          <p:cNvSpPr txBox="1"/>
          <p:nvPr>
            <p:ph type="title"/>
          </p:nvPr>
        </p:nvSpPr>
        <p:spPr>
          <a:xfrm>
            <a:off x="1083950" y="909863"/>
            <a:ext cx="3852000" cy="1887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16"/>
          <p:cNvSpPr txBox="1"/>
          <p:nvPr>
            <p:ph idx="1" type="subTitle"/>
          </p:nvPr>
        </p:nvSpPr>
        <p:spPr>
          <a:xfrm>
            <a:off x="1083950" y="2797775"/>
            <a:ext cx="3852000" cy="103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
    <p:bg>
      <p:bgPr>
        <a:solidFill>
          <a:schemeClr val="lt1"/>
        </a:solidFill>
      </p:bgPr>
    </p:bg>
    <p:spTree>
      <p:nvGrpSpPr>
        <p:cNvPr id="84" name="Shape 84"/>
        <p:cNvGrpSpPr/>
        <p:nvPr/>
      </p:nvGrpSpPr>
      <p:grpSpPr>
        <a:xfrm>
          <a:off x="0" y="0"/>
          <a:ext cx="0" cy="0"/>
          <a:chOff x="0" y="0"/>
          <a:chExt cx="0" cy="0"/>
        </a:xfrm>
      </p:grpSpPr>
      <p:pic>
        <p:nvPicPr>
          <p:cNvPr id="85" name="Google Shape;85;p17"/>
          <p:cNvPicPr preferRelativeResize="0"/>
          <p:nvPr/>
        </p:nvPicPr>
        <p:blipFill rotWithShape="1">
          <a:blip r:embed="rId2">
            <a:alphaModFix amt="20000"/>
          </a:blip>
          <a:srcRect b="0" l="15604" r="0" t="0"/>
          <a:stretch/>
        </p:blipFill>
        <p:spPr>
          <a:xfrm rot="-5400000">
            <a:off x="1995625" y="-2004900"/>
            <a:ext cx="5152750" cy="9153300"/>
          </a:xfrm>
          <a:prstGeom prst="rect">
            <a:avLst/>
          </a:prstGeom>
          <a:noFill/>
          <a:ln>
            <a:noFill/>
          </a:ln>
        </p:spPr>
      </p:pic>
      <p:sp>
        <p:nvSpPr>
          <p:cNvPr id="86" name="Google Shape;86;p17"/>
          <p:cNvSpPr txBox="1"/>
          <p:nvPr>
            <p:ph type="title"/>
          </p:nvPr>
        </p:nvSpPr>
        <p:spPr>
          <a:xfrm>
            <a:off x="713225" y="1526075"/>
            <a:ext cx="36138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7"/>
          <p:cNvSpPr txBox="1"/>
          <p:nvPr>
            <p:ph idx="1" type="subTitle"/>
          </p:nvPr>
        </p:nvSpPr>
        <p:spPr>
          <a:xfrm>
            <a:off x="713225" y="2098775"/>
            <a:ext cx="3613800" cy="105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bg>
      <p:bgPr>
        <a:solidFill>
          <a:schemeClr val="lt1"/>
        </a:solidFill>
      </p:bgPr>
    </p:bg>
    <p:spTree>
      <p:nvGrpSpPr>
        <p:cNvPr id="88" name="Shape 88"/>
        <p:cNvGrpSpPr/>
        <p:nvPr/>
      </p:nvGrpSpPr>
      <p:grpSpPr>
        <a:xfrm>
          <a:off x="0" y="0"/>
          <a:ext cx="0" cy="0"/>
          <a:chOff x="0" y="0"/>
          <a:chExt cx="0" cy="0"/>
        </a:xfrm>
      </p:grpSpPr>
      <p:pic>
        <p:nvPicPr>
          <p:cNvPr id="89" name="Google Shape;89;p18"/>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90" name="Google Shape;90;p18"/>
          <p:cNvSpPr txBox="1"/>
          <p:nvPr>
            <p:ph type="title"/>
          </p:nvPr>
        </p:nvSpPr>
        <p:spPr>
          <a:xfrm>
            <a:off x="713225" y="2580925"/>
            <a:ext cx="2397900" cy="418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1" name="Google Shape;91;p18"/>
          <p:cNvSpPr txBox="1"/>
          <p:nvPr>
            <p:ph idx="1" type="subTitle"/>
          </p:nvPr>
        </p:nvSpPr>
        <p:spPr>
          <a:xfrm>
            <a:off x="713225" y="2999300"/>
            <a:ext cx="2397900" cy="101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 name="Google Shape;92;p18"/>
          <p:cNvSpPr txBox="1"/>
          <p:nvPr>
            <p:ph idx="2" type="title"/>
          </p:nvPr>
        </p:nvSpPr>
        <p:spPr>
          <a:xfrm>
            <a:off x="3373058" y="2580925"/>
            <a:ext cx="2397900" cy="418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3" name="Google Shape;93;p18"/>
          <p:cNvSpPr txBox="1"/>
          <p:nvPr>
            <p:ph idx="3" type="subTitle"/>
          </p:nvPr>
        </p:nvSpPr>
        <p:spPr>
          <a:xfrm>
            <a:off x="3373058" y="2999300"/>
            <a:ext cx="2397900" cy="101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 name="Google Shape;94;p18"/>
          <p:cNvSpPr txBox="1"/>
          <p:nvPr>
            <p:ph idx="4" type="title"/>
          </p:nvPr>
        </p:nvSpPr>
        <p:spPr>
          <a:xfrm>
            <a:off x="6032874" y="2580925"/>
            <a:ext cx="2397900" cy="4185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5" name="Google Shape;95;p18"/>
          <p:cNvSpPr txBox="1"/>
          <p:nvPr>
            <p:ph idx="5" type="subTitle"/>
          </p:nvPr>
        </p:nvSpPr>
        <p:spPr>
          <a:xfrm>
            <a:off x="6032873" y="2999300"/>
            <a:ext cx="2397900" cy="1014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6" name="Google Shape;96;p18"/>
          <p:cNvSpPr txBox="1"/>
          <p:nvPr>
            <p:ph idx="6"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bg>
      <p:bgPr>
        <a:solidFill>
          <a:schemeClr val="accent2"/>
        </a:solidFill>
      </p:bgPr>
    </p:bg>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99" name="Google Shape;99;p19"/>
          <p:cNvSpPr txBox="1"/>
          <p:nvPr>
            <p:ph type="title"/>
          </p:nvPr>
        </p:nvSpPr>
        <p:spPr>
          <a:xfrm>
            <a:off x="2308800" y="1461563"/>
            <a:ext cx="1978200" cy="420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0" name="Google Shape;100;p19"/>
          <p:cNvSpPr txBox="1"/>
          <p:nvPr>
            <p:ph idx="1" type="subTitle"/>
          </p:nvPr>
        </p:nvSpPr>
        <p:spPr>
          <a:xfrm>
            <a:off x="2308800" y="1882151"/>
            <a:ext cx="1978200" cy="75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 name="Google Shape;101;p19"/>
          <p:cNvSpPr txBox="1"/>
          <p:nvPr>
            <p:ph idx="2" type="title"/>
          </p:nvPr>
        </p:nvSpPr>
        <p:spPr>
          <a:xfrm>
            <a:off x="5950579" y="1461563"/>
            <a:ext cx="1978200" cy="420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2" name="Google Shape;102;p19"/>
          <p:cNvSpPr txBox="1"/>
          <p:nvPr>
            <p:ph idx="3" type="subTitle"/>
          </p:nvPr>
        </p:nvSpPr>
        <p:spPr>
          <a:xfrm>
            <a:off x="5950577" y="1882151"/>
            <a:ext cx="1978200" cy="75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 name="Google Shape;103;p19"/>
          <p:cNvSpPr txBox="1"/>
          <p:nvPr>
            <p:ph idx="4" type="title"/>
          </p:nvPr>
        </p:nvSpPr>
        <p:spPr>
          <a:xfrm>
            <a:off x="2308800" y="3021513"/>
            <a:ext cx="1978200" cy="420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4" name="Google Shape;104;p19"/>
          <p:cNvSpPr txBox="1"/>
          <p:nvPr>
            <p:ph idx="5" type="subTitle"/>
          </p:nvPr>
        </p:nvSpPr>
        <p:spPr>
          <a:xfrm>
            <a:off x="2308800" y="3442113"/>
            <a:ext cx="1978200" cy="75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 name="Google Shape;105;p19"/>
          <p:cNvSpPr txBox="1"/>
          <p:nvPr>
            <p:ph idx="6" type="title"/>
          </p:nvPr>
        </p:nvSpPr>
        <p:spPr>
          <a:xfrm>
            <a:off x="5950577" y="3021513"/>
            <a:ext cx="1978200" cy="4206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6" name="Google Shape;106;p19"/>
          <p:cNvSpPr txBox="1"/>
          <p:nvPr>
            <p:ph idx="7" type="subTitle"/>
          </p:nvPr>
        </p:nvSpPr>
        <p:spPr>
          <a:xfrm>
            <a:off x="5950577" y="3442113"/>
            <a:ext cx="1978200" cy="75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7" name="Google Shape;107;p19"/>
          <p:cNvSpPr txBox="1"/>
          <p:nvPr>
            <p:ph idx="8"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bg>
      <p:bgPr>
        <a:solidFill>
          <a:schemeClr val="lt2"/>
        </a:solidFill>
      </p:bgPr>
    </p:bg>
    <p:spTree>
      <p:nvGrpSpPr>
        <p:cNvPr id="108" name="Shape 108"/>
        <p:cNvGrpSpPr/>
        <p:nvPr/>
      </p:nvGrpSpPr>
      <p:grpSpPr>
        <a:xfrm>
          <a:off x="0" y="0"/>
          <a:ext cx="0" cy="0"/>
          <a:chOff x="0" y="0"/>
          <a:chExt cx="0" cy="0"/>
        </a:xfrm>
      </p:grpSpPr>
      <p:pic>
        <p:nvPicPr>
          <p:cNvPr id="109" name="Google Shape;109;p20"/>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110" name="Google Shape;110;p20"/>
          <p:cNvSpPr txBox="1"/>
          <p:nvPr>
            <p:ph type="title"/>
          </p:nvPr>
        </p:nvSpPr>
        <p:spPr>
          <a:xfrm>
            <a:off x="1849025" y="1315968"/>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1" name="Google Shape;111;p20"/>
          <p:cNvSpPr txBox="1"/>
          <p:nvPr>
            <p:ph idx="1" type="subTitle"/>
          </p:nvPr>
        </p:nvSpPr>
        <p:spPr>
          <a:xfrm>
            <a:off x="1849025" y="1646018"/>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20"/>
          <p:cNvSpPr txBox="1"/>
          <p:nvPr>
            <p:ph idx="2" type="title"/>
          </p:nvPr>
        </p:nvSpPr>
        <p:spPr>
          <a:xfrm>
            <a:off x="5984100" y="1315968"/>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3" name="Google Shape;113;p20"/>
          <p:cNvSpPr txBox="1"/>
          <p:nvPr>
            <p:ph idx="3" type="subTitle"/>
          </p:nvPr>
        </p:nvSpPr>
        <p:spPr>
          <a:xfrm>
            <a:off x="5984099" y="1646018"/>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4" name="Google Shape;114;p20"/>
          <p:cNvSpPr txBox="1"/>
          <p:nvPr>
            <p:ph idx="4" type="title"/>
          </p:nvPr>
        </p:nvSpPr>
        <p:spPr>
          <a:xfrm>
            <a:off x="1849025" y="2526863"/>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5" name="Google Shape;115;p20"/>
          <p:cNvSpPr txBox="1"/>
          <p:nvPr>
            <p:ph idx="5" type="subTitle"/>
          </p:nvPr>
        </p:nvSpPr>
        <p:spPr>
          <a:xfrm>
            <a:off x="1849025" y="2856900"/>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6" name="Google Shape;116;p20"/>
          <p:cNvSpPr txBox="1"/>
          <p:nvPr>
            <p:ph idx="6" type="title"/>
          </p:nvPr>
        </p:nvSpPr>
        <p:spPr>
          <a:xfrm>
            <a:off x="1849025" y="3746637"/>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7" name="Google Shape;117;p20"/>
          <p:cNvSpPr txBox="1"/>
          <p:nvPr>
            <p:ph idx="7" type="subTitle"/>
          </p:nvPr>
        </p:nvSpPr>
        <p:spPr>
          <a:xfrm>
            <a:off x="1849025" y="4076488"/>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8" name="Google Shape;118;p20"/>
          <p:cNvSpPr txBox="1"/>
          <p:nvPr>
            <p:ph idx="8" type="title"/>
          </p:nvPr>
        </p:nvSpPr>
        <p:spPr>
          <a:xfrm>
            <a:off x="5984100" y="2526775"/>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9" name="Google Shape;119;p20"/>
          <p:cNvSpPr txBox="1"/>
          <p:nvPr>
            <p:ph idx="9" type="subTitle"/>
          </p:nvPr>
        </p:nvSpPr>
        <p:spPr>
          <a:xfrm>
            <a:off x="5984099" y="2856888"/>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20"/>
          <p:cNvSpPr txBox="1"/>
          <p:nvPr>
            <p:ph idx="13" type="title"/>
          </p:nvPr>
        </p:nvSpPr>
        <p:spPr>
          <a:xfrm>
            <a:off x="5984100" y="3746657"/>
            <a:ext cx="2328300" cy="3300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000">
                <a:solidFill>
                  <a:schemeClr val="dk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20"/>
          <p:cNvSpPr txBox="1"/>
          <p:nvPr>
            <p:ph idx="14" type="subTitle"/>
          </p:nvPr>
        </p:nvSpPr>
        <p:spPr>
          <a:xfrm>
            <a:off x="5984099" y="4076513"/>
            <a:ext cx="23283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20"/>
          <p:cNvSpPr txBox="1"/>
          <p:nvPr>
            <p:ph idx="15"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2"/>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14" name="Google Shape;14;p3"/>
          <p:cNvSpPr txBox="1"/>
          <p:nvPr>
            <p:ph type="title"/>
          </p:nvPr>
        </p:nvSpPr>
        <p:spPr>
          <a:xfrm>
            <a:off x="2286325" y="1784163"/>
            <a:ext cx="4939200" cy="10452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5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hasCustomPrompt="1" idx="2" type="title"/>
          </p:nvPr>
        </p:nvSpPr>
        <p:spPr>
          <a:xfrm>
            <a:off x="713225" y="1784163"/>
            <a:ext cx="1398600" cy="1045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 name="Google Shape;16;p3"/>
          <p:cNvSpPr txBox="1"/>
          <p:nvPr>
            <p:ph idx="1" type="subTitle"/>
          </p:nvPr>
        </p:nvSpPr>
        <p:spPr>
          <a:xfrm>
            <a:off x="2286325" y="2829388"/>
            <a:ext cx="4939200" cy="401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bg>
      <p:bgPr>
        <a:solidFill>
          <a:schemeClr val="lt2"/>
        </a:solidFill>
      </p:bgPr>
    </p:bg>
    <p:spTree>
      <p:nvGrpSpPr>
        <p:cNvPr id="123" name="Shape 123"/>
        <p:cNvGrpSpPr/>
        <p:nvPr/>
      </p:nvGrpSpPr>
      <p:grpSpPr>
        <a:xfrm>
          <a:off x="0" y="0"/>
          <a:ext cx="0" cy="0"/>
          <a:chOff x="0" y="0"/>
          <a:chExt cx="0" cy="0"/>
        </a:xfrm>
      </p:grpSpPr>
      <p:pic>
        <p:nvPicPr>
          <p:cNvPr id="124" name="Google Shape;124;p21"/>
          <p:cNvPicPr preferRelativeResize="0"/>
          <p:nvPr/>
        </p:nvPicPr>
        <p:blipFill rotWithShape="1">
          <a:blip r:embed="rId2">
            <a:alphaModFix amt="20000"/>
          </a:blip>
          <a:srcRect b="0" l="0" r="15604" t="0"/>
          <a:stretch/>
        </p:blipFill>
        <p:spPr>
          <a:xfrm rot="-5400000">
            <a:off x="1995625" y="-2004900"/>
            <a:ext cx="5152750" cy="9153300"/>
          </a:xfrm>
          <a:prstGeom prst="rect">
            <a:avLst/>
          </a:prstGeom>
          <a:noFill/>
          <a:ln>
            <a:noFill/>
          </a:ln>
        </p:spPr>
      </p:pic>
      <p:sp>
        <p:nvSpPr>
          <p:cNvPr id="125" name="Google Shape;125;p21"/>
          <p:cNvSpPr txBox="1"/>
          <p:nvPr>
            <p:ph hasCustomPrompt="1" type="title"/>
          </p:nvPr>
        </p:nvSpPr>
        <p:spPr>
          <a:xfrm>
            <a:off x="713225" y="1017150"/>
            <a:ext cx="46968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45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6" name="Google Shape;126;p21"/>
          <p:cNvSpPr txBox="1"/>
          <p:nvPr>
            <p:ph idx="1" type="subTitle"/>
          </p:nvPr>
        </p:nvSpPr>
        <p:spPr>
          <a:xfrm>
            <a:off x="713225" y="1920025"/>
            <a:ext cx="4696800" cy="43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27" name="Google Shape;127;p21"/>
          <p:cNvSpPr txBox="1"/>
          <p:nvPr>
            <p:ph hasCustomPrompt="1" idx="2" type="title"/>
          </p:nvPr>
        </p:nvSpPr>
        <p:spPr>
          <a:xfrm>
            <a:off x="3733975" y="2784850"/>
            <a:ext cx="4696800" cy="8559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45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8" name="Google Shape;128;p21"/>
          <p:cNvSpPr txBox="1"/>
          <p:nvPr>
            <p:ph idx="3" type="subTitle"/>
          </p:nvPr>
        </p:nvSpPr>
        <p:spPr>
          <a:xfrm>
            <a:off x="3733975" y="3687725"/>
            <a:ext cx="4696800" cy="43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PT Sans"/>
              <a:buNone/>
              <a:defRPr sz="16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0">
    <p:bg>
      <p:bgPr>
        <a:solidFill>
          <a:schemeClr val="lt1"/>
        </a:solidFill>
      </p:bgPr>
    </p:bg>
    <p:spTree>
      <p:nvGrpSpPr>
        <p:cNvPr id="129" name="Shape 129"/>
        <p:cNvGrpSpPr/>
        <p:nvPr/>
      </p:nvGrpSpPr>
      <p:grpSpPr>
        <a:xfrm>
          <a:off x="0" y="0"/>
          <a:ext cx="0" cy="0"/>
          <a:chOff x="0" y="0"/>
          <a:chExt cx="0" cy="0"/>
        </a:xfrm>
      </p:grpSpPr>
      <p:pic>
        <p:nvPicPr>
          <p:cNvPr id="130" name="Google Shape;130;p22"/>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131" name="Google Shape;131;p22"/>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
    <p:bg>
      <p:bgPr>
        <a:solidFill>
          <a:schemeClr val="accent2"/>
        </a:solidFill>
      </p:bgPr>
    </p:bg>
    <p:spTree>
      <p:nvGrpSpPr>
        <p:cNvPr id="132" name="Shape 132"/>
        <p:cNvGrpSpPr/>
        <p:nvPr/>
      </p:nvGrpSpPr>
      <p:grpSpPr>
        <a:xfrm>
          <a:off x="0" y="0"/>
          <a:ext cx="0" cy="0"/>
          <a:chOff x="0" y="0"/>
          <a:chExt cx="0" cy="0"/>
        </a:xfrm>
      </p:grpSpPr>
      <p:pic>
        <p:nvPicPr>
          <p:cNvPr id="133" name="Google Shape;133;p23"/>
          <p:cNvPicPr preferRelativeResize="0"/>
          <p:nvPr/>
        </p:nvPicPr>
        <p:blipFill rotWithShape="1">
          <a:blip r:embed="rId2">
            <a:alphaModFix amt="20000"/>
          </a:blip>
          <a:srcRect b="0" l="0" r="15604" t="0"/>
          <a:stretch/>
        </p:blipFill>
        <p:spPr>
          <a:xfrm rot="-5400000">
            <a:off x="1995625" y="-2004900"/>
            <a:ext cx="5152750" cy="9153300"/>
          </a:xfrm>
          <a:prstGeom prst="rect">
            <a:avLst/>
          </a:prstGeom>
          <a:noFill/>
          <a:ln>
            <a:noFill/>
          </a:ln>
        </p:spPr>
      </p:pic>
      <p:sp>
        <p:nvSpPr>
          <p:cNvPr id="134" name="Google Shape;134;p23"/>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bg>
      <p:bgPr>
        <a:solidFill>
          <a:schemeClr val="lt2"/>
        </a:solidFill>
      </p:bgPr>
    </p:bg>
    <p:spTree>
      <p:nvGrpSpPr>
        <p:cNvPr id="135" name="Shape 135"/>
        <p:cNvGrpSpPr/>
        <p:nvPr/>
      </p:nvGrpSpPr>
      <p:grpSpPr>
        <a:xfrm>
          <a:off x="0" y="0"/>
          <a:ext cx="0" cy="0"/>
          <a:chOff x="0" y="0"/>
          <a:chExt cx="0" cy="0"/>
        </a:xfrm>
      </p:grpSpPr>
      <p:pic>
        <p:nvPicPr>
          <p:cNvPr id="136" name="Google Shape;136;p24"/>
          <p:cNvPicPr preferRelativeResize="0"/>
          <p:nvPr/>
        </p:nvPicPr>
        <p:blipFill rotWithShape="1">
          <a:blip r:embed="rId2">
            <a:alphaModFix amt="20000"/>
          </a:blip>
          <a:srcRect b="0" l="0" r="15604" t="0"/>
          <a:stretch/>
        </p:blipFill>
        <p:spPr>
          <a:xfrm rot="-5400000">
            <a:off x="1995625" y="-2004900"/>
            <a:ext cx="5152750" cy="9153300"/>
          </a:xfrm>
          <a:prstGeom prst="rect">
            <a:avLst/>
          </a:prstGeom>
          <a:noFill/>
          <a:ln>
            <a:noFill/>
          </a:ln>
        </p:spPr>
      </p:pic>
      <p:sp>
        <p:nvSpPr>
          <p:cNvPr id="137" name="Google Shape;137;p24"/>
          <p:cNvSpPr txBox="1"/>
          <p:nvPr>
            <p:ph type="title"/>
          </p:nvPr>
        </p:nvSpPr>
        <p:spPr>
          <a:xfrm>
            <a:off x="713100" y="539500"/>
            <a:ext cx="4763400" cy="104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6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24"/>
          <p:cNvSpPr txBox="1"/>
          <p:nvPr>
            <p:ph idx="1" type="subTitle"/>
          </p:nvPr>
        </p:nvSpPr>
        <p:spPr>
          <a:xfrm>
            <a:off x="713100" y="1583788"/>
            <a:ext cx="4763400" cy="117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9" name="Google Shape;139;p24"/>
          <p:cNvSpPr txBox="1"/>
          <p:nvPr/>
        </p:nvSpPr>
        <p:spPr>
          <a:xfrm>
            <a:off x="713100" y="3587800"/>
            <a:ext cx="4763400" cy="682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dk2"/>
                </a:solidFill>
                <a:latin typeface="Trispace"/>
                <a:ea typeface="Trispace"/>
                <a:cs typeface="Trispace"/>
                <a:sym typeface="Trispace"/>
              </a:rPr>
              <a:t>CREDITS: This presentation template was created by </a:t>
            </a:r>
            <a:r>
              <a:rPr b="1" lang="en" sz="1200">
                <a:solidFill>
                  <a:schemeClr val="dk2"/>
                </a:solidFill>
                <a:uFill>
                  <a:noFill/>
                </a:uFill>
                <a:latin typeface="Trispace"/>
                <a:ea typeface="Trispace"/>
                <a:cs typeface="Trispace"/>
                <a:sym typeface="Trispace"/>
                <a:hlinkClick r:id="rId3">
                  <a:extLst>
                    <a:ext uri="{A12FA001-AC4F-418D-AE19-62706E023703}">
                      <ahyp:hlinkClr val="tx"/>
                    </a:ext>
                  </a:extLst>
                </a:hlinkClick>
              </a:rPr>
              <a:t>Slidesgo</a:t>
            </a:r>
            <a:r>
              <a:rPr lang="en" sz="1200">
                <a:solidFill>
                  <a:schemeClr val="dk2"/>
                </a:solidFill>
                <a:latin typeface="Trispace"/>
                <a:ea typeface="Trispace"/>
                <a:cs typeface="Trispace"/>
                <a:sym typeface="Trispace"/>
              </a:rPr>
              <a:t>, including icons by </a:t>
            </a:r>
            <a:r>
              <a:rPr b="1" lang="en" sz="1200">
                <a:solidFill>
                  <a:schemeClr val="dk2"/>
                </a:solidFill>
                <a:uFill>
                  <a:noFill/>
                </a:uFill>
                <a:latin typeface="Trispace"/>
                <a:ea typeface="Trispace"/>
                <a:cs typeface="Trispace"/>
                <a:sym typeface="Trispace"/>
                <a:hlinkClick r:id="rId4">
                  <a:extLst>
                    <a:ext uri="{A12FA001-AC4F-418D-AE19-62706E023703}">
                      <ahyp:hlinkClr val="tx"/>
                    </a:ext>
                  </a:extLst>
                </a:hlinkClick>
              </a:rPr>
              <a:t>Flaticon</a:t>
            </a:r>
            <a:r>
              <a:rPr b="1" lang="en" sz="1200">
                <a:solidFill>
                  <a:schemeClr val="dk2"/>
                </a:solidFill>
                <a:latin typeface="Trispace"/>
                <a:ea typeface="Trispace"/>
                <a:cs typeface="Trispace"/>
                <a:sym typeface="Trispace"/>
              </a:rPr>
              <a:t> </a:t>
            </a:r>
            <a:r>
              <a:rPr lang="en" sz="1200">
                <a:solidFill>
                  <a:schemeClr val="dk2"/>
                </a:solidFill>
                <a:latin typeface="Trispace"/>
                <a:ea typeface="Trispace"/>
                <a:cs typeface="Trispace"/>
                <a:sym typeface="Trispace"/>
              </a:rPr>
              <a:t>and infographics &amp; images by </a:t>
            </a:r>
            <a:r>
              <a:rPr b="1" lang="en" sz="1200">
                <a:solidFill>
                  <a:schemeClr val="dk2"/>
                </a:solidFill>
                <a:uFill>
                  <a:noFill/>
                </a:uFill>
                <a:latin typeface="Trispace"/>
                <a:ea typeface="Trispace"/>
                <a:cs typeface="Trispace"/>
                <a:sym typeface="Trispace"/>
                <a:hlinkClick r:id="rId5">
                  <a:extLst>
                    <a:ext uri="{A12FA001-AC4F-418D-AE19-62706E023703}">
                      <ahyp:hlinkClr val="tx"/>
                    </a:ext>
                  </a:extLst>
                </a:hlinkClick>
              </a:rPr>
              <a:t>Freepik</a:t>
            </a:r>
            <a:endParaRPr b="1" sz="1200">
              <a:solidFill>
                <a:schemeClr val="dk2"/>
              </a:solidFill>
              <a:latin typeface="Trispace"/>
              <a:ea typeface="Trispace"/>
              <a:cs typeface="Trispace"/>
              <a:sym typeface="Trispac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bg>
      <p:bgPr>
        <a:solidFill>
          <a:schemeClr val="accent2"/>
        </a:solidFill>
      </p:bgPr>
    </p:bg>
    <p:spTree>
      <p:nvGrpSpPr>
        <p:cNvPr id="140" name="Shape 140"/>
        <p:cNvGrpSpPr/>
        <p:nvPr/>
      </p:nvGrpSpPr>
      <p:grpSpPr>
        <a:xfrm>
          <a:off x="0" y="0"/>
          <a:ext cx="0" cy="0"/>
          <a:chOff x="0" y="0"/>
          <a:chExt cx="0" cy="0"/>
        </a:xfrm>
      </p:grpSpPr>
      <p:pic>
        <p:nvPicPr>
          <p:cNvPr id="141" name="Google Shape;141;p25"/>
          <p:cNvPicPr preferRelativeResize="0"/>
          <p:nvPr/>
        </p:nvPicPr>
        <p:blipFill rotWithShape="1">
          <a:blip r:embed="rId2">
            <a:alphaModFix amt="20000"/>
          </a:blip>
          <a:srcRect b="0" l="18827" r="18827" t="26128"/>
          <a:stretch/>
        </p:blipFill>
        <p:spPr>
          <a:xfrm rot="-5400000">
            <a:off x="1995625" y="-2004900"/>
            <a:ext cx="5152750" cy="9153300"/>
          </a:xfrm>
          <a:prstGeom prst="rect">
            <a:avLst/>
          </a:prstGeom>
          <a:noFill/>
          <a:ln>
            <a:noFill/>
          </a:ln>
        </p:spPr>
      </p:pic>
      <p:sp>
        <p:nvSpPr>
          <p:cNvPr id="142" name="Google Shape;142;p25"/>
          <p:cNvSpPr/>
          <p:nvPr/>
        </p:nvSpPr>
        <p:spPr>
          <a:xfrm>
            <a:off x="713225" y="3625075"/>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SOP</a:t>
            </a:r>
            <a:endParaRPr>
              <a:solidFill>
                <a:schemeClr val="dk2"/>
              </a:solidFill>
            </a:endParaRPr>
          </a:p>
        </p:txBody>
      </p:sp>
      <p:sp>
        <p:nvSpPr>
          <p:cNvPr id="143" name="Google Shape;143;p25"/>
          <p:cNvSpPr/>
          <p:nvPr/>
        </p:nvSpPr>
        <p:spPr>
          <a:xfrm>
            <a:off x="713225" y="4166975"/>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Strategy</a:t>
            </a:r>
            <a:endParaRPr>
              <a:solidFill>
                <a:schemeClr val="dk2"/>
              </a:solidFill>
            </a:endParaRPr>
          </a:p>
        </p:txBody>
      </p:sp>
      <p:sp>
        <p:nvSpPr>
          <p:cNvPr id="144" name="Google Shape;144;p25"/>
          <p:cNvSpPr/>
          <p:nvPr/>
        </p:nvSpPr>
        <p:spPr>
          <a:xfrm>
            <a:off x="6355075" y="539500"/>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rispace"/>
                <a:ea typeface="Trispace"/>
                <a:cs typeface="Trispace"/>
                <a:sym typeface="Trispace"/>
              </a:rPr>
              <a:t>Marketing</a:t>
            </a:r>
            <a:endParaRPr>
              <a:solidFill>
                <a:schemeClr val="dk1"/>
              </a:solidFill>
            </a:endParaRPr>
          </a:p>
        </p:txBody>
      </p:sp>
      <p:sp>
        <p:nvSpPr>
          <p:cNvPr id="145" name="Google Shape;145;p25"/>
          <p:cNvSpPr/>
          <p:nvPr/>
        </p:nvSpPr>
        <p:spPr>
          <a:xfrm>
            <a:off x="6355075" y="1081400"/>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Plan</a:t>
            </a:r>
            <a:endParaRPr>
              <a:solidFill>
                <a:schemeClr val="dk2"/>
              </a:solidFill>
            </a:endParaRPr>
          </a:p>
        </p:txBody>
      </p:sp>
      <p:sp>
        <p:nvSpPr>
          <p:cNvPr id="146" name="Google Shape;146;p25"/>
          <p:cNvSpPr/>
          <p:nvPr/>
        </p:nvSpPr>
        <p:spPr>
          <a:xfrm>
            <a:off x="4198475" y="539500"/>
            <a:ext cx="2075700" cy="441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rispace"/>
                <a:ea typeface="Trispace"/>
                <a:cs typeface="Trispace"/>
                <a:sym typeface="Trispace"/>
              </a:rPr>
              <a:t>Vision</a:t>
            </a:r>
            <a:endParaRPr>
              <a:solidFill>
                <a:schemeClr val="dk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bg>
      <p:bgPr>
        <a:solidFill>
          <a:schemeClr val="lt2"/>
        </a:solidFill>
      </p:bgPr>
    </p:bg>
    <p:spTree>
      <p:nvGrpSpPr>
        <p:cNvPr id="147" name="Shape 147"/>
        <p:cNvGrpSpPr/>
        <p:nvPr/>
      </p:nvGrpSpPr>
      <p:grpSpPr>
        <a:xfrm>
          <a:off x="0" y="0"/>
          <a:ext cx="0" cy="0"/>
          <a:chOff x="0" y="0"/>
          <a:chExt cx="0" cy="0"/>
        </a:xfrm>
      </p:grpSpPr>
      <p:pic>
        <p:nvPicPr>
          <p:cNvPr id="148" name="Google Shape;148;p26"/>
          <p:cNvPicPr preferRelativeResize="0"/>
          <p:nvPr/>
        </p:nvPicPr>
        <p:blipFill rotWithShape="1">
          <a:blip r:embed="rId2">
            <a:alphaModFix amt="20000"/>
          </a:blip>
          <a:srcRect b="5954" l="12824" r="12831" t="5954"/>
          <a:stretch/>
        </p:blipFill>
        <p:spPr>
          <a:xfrm rot="5400000">
            <a:off x="1995625" y="-2004900"/>
            <a:ext cx="5152750" cy="9153300"/>
          </a:xfrm>
          <a:prstGeom prst="rect">
            <a:avLst/>
          </a:prstGeom>
          <a:noFill/>
          <a:ln>
            <a:noFill/>
          </a:ln>
        </p:spPr>
      </p:pic>
      <p:sp>
        <p:nvSpPr>
          <p:cNvPr id="149" name="Google Shape;149;p26"/>
          <p:cNvSpPr/>
          <p:nvPr/>
        </p:nvSpPr>
        <p:spPr>
          <a:xfrm>
            <a:off x="6355075" y="3625075"/>
            <a:ext cx="2075700" cy="441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Trispace"/>
                <a:ea typeface="Trispace"/>
                <a:cs typeface="Trispace"/>
                <a:sym typeface="Trispace"/>
              </a:rPr>
              <a:t>Analysis</a:t>
            </a:r>
            <a:endParaRPr>
              <a:solidFill>
                <a:schemeClr val="accent2"/>
              </a:solidFill>
            </a:endParaRPr>
          </a:p>
        </p:txBody>
      </p:sp>
      <p:sp>
        <p:nvSpPr>
          <p:cNvPr id="150" name="Google Shape;150;p26"/>
          <p:cNvSpPr/>
          <p:nvPr/>
        </p:nvSpPr>
        <p:spPr>
          <a:xfrm>
            <a:off x="6355075" y="4166975"/>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Strategy</a:t>
            </a:r>
            <a:endParaRPr>
              <a:solidFill>
                <a:schemeClr val="dk2"/>
              </a:solidFill>
            </a:endParaRPr>
          </a:p>
        </p:txBody>
      </p:sp>
      <p:sp>
        <p:nvSpPr>
          <p:cNvPr id="151" name="Google Shape;151;p26"/>
          <p:cNvSpPr/>
          <p:nvPr/>
        </p:nvSpPr>
        <p:spPr>
          <a:xfrm>
            <a:off x="4198475" y="4166975"/>
            <a:ext cx="2075700" cy="441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rispace"/>
                <a:ea typeface="Trispace"/>
                <a:cs typeface="Trispace"/>
                <a:sym typeface="Trispace"/>
              </a:rPr>
              <a:t>Plan</a:t>
            </a:r>
            <a:endParaRPr>
              <a:solidFill>
                <a:schemeClr val="dk1"/>
              </a:solidFill>
            </a:endParaRPr>
          </a:p>
        </p:txBody>
      </p:sp>
      <p:sp>
        <p:nvSpPr>
          <p:cNvPr id="152" name="Google Shape;152;p26"/>
          <p:cNvSpPr/>
          <p:nvPr/>
        </p:nvSpPr>
        <p:spPr>
          <a:xfrm>
            <a:off x="4198475" y="3625075"/>
            <a:ext cx="2075700" cy="441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Vision</a:t>
            </a:r>
            <a:endParaRPr>
              <a:solidFill>
                <a:schemeClr val="dk2"/>
              </a:solidFill>
            </a:endParaRPr>
          </a:p>
        </p:txBody>
      </p:sp>
      <p:sp>
        <p:nvSpPr>
          <p:cNvPr id="153" name="Google Shape;153;p26"/>
          <p:cNvSpPr/>
          <p:nvPr/>
        </p:nvSpPr>
        <p:spPr>
          <a:xfrm>
            <a:off x="6355075" y="3083175"/>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2"/>
                </a:solidFill>
                <a:latin typeface="Trispace"/>
                <a:ea typeface="Trispace"/>
                <a:cs typeface="Trispace"/>
                <a:sym typeface="Trispace"/>
              </a:rPr>
              <a:t>SOP</a:t>
            </a:r>
            <a:endParaRPr>
              <a:solidFill>
                <a:schemeClr val="accent2"/>
              </a:solidFill>
            </a:endParaRPr>
          </a:p>
        </p:txBody>
      </p:sp>
      <p:sp>
        <p:nvSpPr>
          <p:cNvPr id="154" name="Google Shape;154;p26"/>
          <p:cNvSpPr/>
          <p:nvPr/>
        </p:nvSpPr>
        <p:spPr>
          <a:xfrm>
            <a:off x="713225" y="539500"/>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Trispace"/>
                <a:ea typeface="Trispace"/>
                <a:cs typeface="Trispace"/>
                <a:sym typeface="Trispace"/>
              </a:rPr>
              <a:t>Goals</a:t>
            </a:r>
            <a:endParaRPr>
              <a:solidFill>
                <a:schemeClr val="dk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2"/>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19" name="Google Shape;19;p4"/>
          <p:cNvSpPr txBox="1"/>
          <p:nvPr>
            <p:ph idx="1" type="body"/>
          </p:nvPr>
        </p:nvSpPr>
        <p:spPr>
          <a:xfrm>
            <a:off x="713250" y="1081175"/>
            <a:ext cx="7717500" cy="3527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accent2"/>
              </a:buClr>
              <a:buSzPts val="1200"/>
              <a:buAutoNum type="arabicPeriod"/>
              <a:defRPr sz="1050">
                <a:solidFill>
                  <a:srgbClr val="434343"/>
                </a:solidFill>
              </a:defRPr>
            </a:lvl1pPr>
            <a:lvl2pPr indent="-304800" lvl="1" marL="9144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p:txBody>
      </p:sp>
      <p:sp>
        <p:nvSpPr>
          <p:cNvPr id="20" name="Google Shape;20;p4"/>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2"/>
        </a:solidFill>
      </p:bgPr>
    </p:bg>
    <p:spTree>
      <p:nvGrpSpPr>
        <p:cNvPr id="21" name="Shape 21"/>
        <p:cNvGrpSpPr/>
        <p:nvPr/>
      </p:nvGrpSpPr>
      <p:grpSpPr>
        <a:xfrm>
          <a:off x="0" y="0"/>
          <a:ext cx="0" cy="0"/>
          <a:chOff x="0" y="0"/>
          <a:chExt cx="0" cy="0"/>
        </a:xfrm>
      </p:grpSpPr>
      <p:pic>
        <p:nvPicPr>
          <p:cNvPr id="22" name="Google Shape;22;p5"/>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23" name="Google Shape;23;p5"/>
          <p:cNvSpPr txBox="1"/>
          <p:nvPr>
            <p:ph type="title"/>
          </p:nvPr>
        </p:nvSpPr>
        <p:spPr>
          <a:xfrm>
            <a:off x="3797000" y="1171775"/>
            <a:ext cx="2742600" cy="436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b="0"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2" type="title"/>
          </p:nvPr>
        </p:nvSpPr>
        <p:spPr>
          <a:xfrm>
            <a:off x="3797000" y="2730500"/>
            <a:ext cx="2742600" cy="4365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b="0"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5"/>
          <p:cNvSpPr txBox="1"/>
          <p:nvPr>
            <p:ph idx="1" type="subTitle"/>
          </p:nvPr>
        </p:nvSpPr>
        <p:spPr>
          <a:xfrm>
            <a:off x="3797000" y="3167025"/>
            <a:ext cx="2742600" cy="53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5"/>
          <p:cNvSpPr txBox="1"/>
          <p:nvPr>
            <p:ph idx="3" type="subTitle"/>
          </p:nvPr>
        </p:nvSpPr>
        <p:spPr>
          <a:xfrm>
            <a:off x="3797000" y="1608300"/>
            <a:ext cx="2742600" cy="531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 name="Google Shape;27;p5"/>
          <p:cNvSpPr txBox="1"/>
          <p:nvPr>
            <p:ph idx="4"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1"/>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2"/>
        </a:solidFill>
      </p:bgPr>
    </p:bg>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30" name="Google Shape;30;p6"/>
          <p:cNvSpPr txBox="1"/>
          <p:nvPr>
            <p:ph type="title"/>
          </p:nvPr>
        </p:nvSpPr>
        <p:spPr>
          <a:xfrm>
            <a:off x="713225" y="539500"/>
            <a:ext cx="7717500" cy="4782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3500"/>
              <a:buFont typeface="Bebas Neue"/>
              <a:buNone/>
              <a:defRPr>
                <a:solidFill>
                  <a:schemeClr val="dk2"/>
                </a:solidFill>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2"/>
        </a:solidFill>
      </p:bgPr>
    </p:bg>
    <p:spTree>
      <p:nvGrpSpPr>
        <p:cNvPr id="31" name="Shape 31"/>
        <p:cNvGrpSpPr/>
        <p:nvPr/>
      </p:nvGrpSpPr>
      <p:grpSpPr>
        <a:xfrm>
          <a:off x="0" y="0"/>
          <a:ext cx="0" cy="0"/>
          <a:chOff x="0" y="0"/>
          <a:chExt cx="0" cy="0"/>
        </a:xfrm>
      </p:grpSpPr>
      <p:pic>
        <p:nvPicPr>
          <p:cNvPr id="32" name="Google Shape;32;p7"/>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33" name="Google Shape;33;p7"/>
          <p:cNvSpPr txBox="1"/>
          <p:nvPr>
            <p:ph type="title"/>
          </p:nvPr>
        </p:nvSpPr>
        <p:spPr>
          <a:xfrm>
            <a:off x="713225" y="914675"/>
            <a:ext cx="4857900" cy="90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 name="Google Shape;34;p7"/>
          <p:cNvSpPr txBox="1"/>
          <p:nvPr>
            <p:ph idx="1" type="subTitle"/>
          </p:nvPr>
        </p:nvSpPr>
        <p:spPr>
          <a:xfrm>
            <a:off x="713225" y="1940725"/>
            <a:ext cx="4857900" cy="228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35" name="Shape 35"/>
        <p:cNvGrpSpPr/>
        <p:nvPr/>
      </p:nvGrpSpPr>
      <p:grpSpPr>
        <a:xfrm>
          <a:off x="0" y="0"/>
          <a:ext cx="0" cy="0"/>
          <a:chOff x="0" y="0"/>
          <a:chExt cx="0" cy="0"/>
        </a:xfrm>
      </p:grpSpPr>
      <p:pic>
        <p:nvPicPr>
          <p:cNvPr id="36" name="Google Shape;36;p8"/>
          <p:cNvPicPr preferRelativeResize="0"/>
          <p:nvPr/>
        </p:nvPicPr>
        <p:blipFill rotWithShape="1">
          <a:blip r:embed="rId2">
            <a:alphaModFix amt="20000"/>
          </a:blip>
          <a:srcRect b="0" l="7798" r="7806" t="0"/>
          <a:stretch/>
        </p:blipFill>
        <p:spPr>
          <a:xfrm rot="-5400000">
            <a:off x="1995625" y="-2004900"/>
            <a:ext cx="5152750" cy="9153300"/>
          </a:xfrm>
          <a:prstGeom prst="rect">
            <a:avLst/>
          </a:prstGeom>
          <a:noFill/>
          <a:ln>
            <a:noFill/>
          </a:ln>
        </p:spPr>
      </p:pic>
      <p:sp>
        <p:nvSpPr>
          <p:cNvPr id="37" name="Google Shape;37;p8"/>
          <p:cNvSpPr txBox="1"/>
          <p:nvPr>
            <p:ph type="title"/>
          </p:nvPr>
        </p:nvSpPr>
        <p:spPr>
          <a:xfrm>
            <a:off x="713225" y="824225"/>
            <a:ext cx="7717500" cy="17475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6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38" name="Shape 38"/>
        <p:cNvGrpSpPr/>
        <p:nvPr/>
      </p:nvGrpSpPr>
      <p:grpSpPr>
        <a:xfrm>
          <a:off x="0" y="0"/>
          <a:ext cx="0" cy="0"/>
          <a:chOff x="0" y="0"/>
          <a:chExt cx="0" cy="0"/>
        </a:xfrm>
      </p:grpSpPr>
      <p:pic>
        <p:nvPicPr>
          <p:cNvPr id="39" name="Google Shape;39;p9"/>
          <p:cNvPicPr preferRelativeResize="0"/>
          <p:nvPr/>
        </p:nvPicPr>
        <p:blipFill rotWithShape="1">
          <a:blip r:embed="rId2">
            <a:alphaModFix amt="20000"/>
          </a:blip>
          <a:srcRect b="0" l="15604" r="0" t="0"/>
          <a:stretch/>
        </p:blipFill>
        <p:spPr>
          <a:xfrm rot="5400000">
            <a:off x="1995625" y="-2004900"/>
            <a:ext cx="5152750" cy="9153300"/>
          </a:xfrm>
          <a:prstGeom prst="rect">
            <a:avLst/>
          </a:prstGeom>
          <a:noFill/>
          <a:ln>
            <a:noFill/>
          </a:ln>
        </p:spPr>
      </p:pic>
      <p:sp>
        <p:nvSpPr>
          <p:cNvPr id="40" name="Google Shape;40;p9"/>
          <p:cNvSpPr txBox="1"/>
          <p:nvPr>
            <p:ph type="title"/>
          </p:nvPr>
        </p:nvSpPr>
        <p:spPr>
          <a:xfrm>
            <a:off x="720000" y="824225"/>
            <a:ext cx="5844900" cy="8703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9"/>
          <p:cNvSpPr txBox="1"/>
          <p:nvPr>
            <p:ph idx="1" type="subTitle"/>
          </p:nvPr>
        </p:nvSpPr>
        <p:spPr>
          <a:xfrm>
            <a:off x="720000" y="1694475"/>
            <a:ext cx="5844900" cy="1432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42" name="Shape 42"/>
        <p:cNvGrpSpPr/>
        <p:nvPr/>
      </p:nvGrpSpPr>
      <p:grpSpPr>
        <a:xfrm>
          <a:off x="0" y="0"/>
          <a:ext cx="0" cy="0"/>
          <a:chOff x="0" y="0"/>
          <a:chExt cx="0" cy="0"/>
        </a:xfrm>
      </p:grpSpPr>
      <p:sp>
        <p:nvSpPr>
          <p:cNvPr id="43" name="Google Shape;43;p10"/>
          <p:cNvSpPr txBox="1"/>
          <p:nvPr>
            <p:ph type="title"/>
          </p:nvPr>
        </p:nvSpPr>
        <p:spPr>
          <a:xfrm>
            <a:off x="5134175" y="817425"/>
            <a:ext cx="3296400" cy="192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solidFill>
                  <a:schemeClr val="dk2"/>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pic>
        <p:nvPicPr>
          <p:cNvPr id="44" name="Google Shape;44;p10"/>
          <p:cNvPicPr preferRelativeResize="0"/>
          <p:nvPr/>
        </p:nvPicPr>
        <p:blipFill rotWithShape="1">
          <a:blip r:embed="rId2">
            <a:alphaModFix amt="10000"/>
          </a:blip>
          <a:srcRect b="0" l="15604" r="0" t="0"/>
          <a:stretch/>
        </p:blipFill>
        <p:spPr>
          <a:xfrm rot="-5400000">
            <a:off x="1995625" y="-2004900"/>
            <a:ext cx="5152750" cy="9153300"/>
          </a:xfrm>
          <a:prstGeom prst="rect">
            <a:avLst/>
          </a:prstGeom>
          <a:noFill/>
          <a:ln>
            <a:noFill/>
          </a:ln>
        </p:spPr>
      </p:pic>
      <p:pic>
        <p:nvPicPr>
          <p:cNvPr id="45" name="Google Shape;45;p10"/>
          <p:cNvPicPr preferRelativeResize="0"/>
          <p:nvPr/>
        </p:nvPicPr>
        <p:blipFill rotWithShape="1">
          <a:blip r:embed="rId2">
            <a:alphaModFix amt="10000"/>
          </a:blip>
          <a:srcRect b="0" l="15604" r="0" t="0"/>
          <a:stretch/>
        </p:blipFill>
        <p:spPr>
          <a:xfrm rot="5400000">
            <a:off x="1995625" y="-2004900"/>
            <a:ext cx="5152750" cy="9153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4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1pPr>
            <a:lvl2pPr lvl="1"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2pPr>
            <a:lvl3pPr lvl="2"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3pPr>
            <a:lvl4pPr lvl="3"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4pPr>
            <a:lvl5pPr lvl="4"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5pPr>
            <a:lvl6pPr lvl="5"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6pPr>
            <a:lvl7pPr lvl="6"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7pPr>
            <a:lvl8pPr lvl="7"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8pPr>
            <a:lvl9pPr lvl="8" rtl="0">
              <a:spcBef>
                <a:spcPts val="0"/>
              </a:spcBef>
              <a:spcAft>
                <a:spcPts val="0"/>
              </a:spcAft>
              <a:buClr>
                <a:schemeClr val="dk1"/>
              </a:buClr>
              <a:buSzPts val="2800"/>
              <a:buFont typeface="Dela Gothic One"/>
              <a:buNone/>
              <a:defRPr sz="2800">
                <a:solidFill>
                  <a:schemeClr val="dk1"/>
                </a:solidFill>
                <a:latin typeface="Dela Gothic One"/>
                <a:ea typeface="Dela Gothic One"/>
                <a:cs typeface="Dela Gothic One"/>
                <a:sym typeface="Dela Gothic One"/>
              </a:defRPr>
            </a:lvl9pPr>
          </a:lstStyle>
          <a:p/>
        </p:txBody>
      </p:sp>
      <p:sp>
        <p:nvSpPr>
          <p:cNvPr id="7" name="Google Shape;7;p1"/>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1pPr>
            <a:lvl2pPr indent="-317500" lvl="1" marL="9144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2pPr>
            <a:lvl3pPr indent="-317500" lvl="2" marL="13716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3pPr>
            <a:lvl4pPr indent="-317500" lvl="3" marL="18288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4pPr>
            <a:lvl5pPr indent="-317500" lvl="4" marL="22860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5pPr>
            <a:lvl6pPr indent="-317500" lvl="5" marL="27432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6pPr>
            <a:lvl7pPr indent="-317500" lvl="6" marL="32004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7pPr>
            <a:lvl8pPr indent="-317500" lvl="7" marL="36576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8pPr>
            <a:lvl9pPr indent="-317500" lvl="8" marL="4114800">
              <a:lnSpc>
                <a:spcPct val="115000"/>
              </a:lnSpc>
              <a:spcBef>
                <a:spcPts val="0"/>
              </a:spcBef>
              <a:spcAft>
                <a:spcPts val="0"/>
              </a:spcAft>
              <a:buClr>
                <a:schemeClr val="dk2"/>
              </a:buClr>
              <a:buSzPts val="1400"/>
              <a:buFont typeface="Trispace"/>
              <a:buChar char="■"/>
              <a:defRPr>
                <a:solidFill>
                  <a:schemeClr val="dk2"/>
                </a:solidFill>
                <a:latin typeface="Trispace"/>
                <a:ea typeface="Trispace"/>
                <a:cs typeface="Trispace"/>
                <a:sym typeface="Trispac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47A54"/>
        </a:solidFill>
      </p:bgPr>
    </p:bg>
    <p:spTree>
      <p:nvGrpSpPr>
        <p:cNvPr id="158" name="Shape 158"/>
        <p:cNvGrpSpPr/>
        <p:nvPr/>
      </p:nvGrpSpPr>
      <p:grpSpPr>
        <a:xfrm>
          <a:off x="0" y="0"/>
          <a:ext cx="0" cy="0"/>
          <a:chOff x="0" y="0"/>
          <a:chExt cx="0" cy="0"/>
        </a:xfrm>
      </p:grpSpPr>
      <p:sp>
        <p:nvSpPr>
          <p:cNvPr id="159" name="Google Shape;159;p27"/>
          <p:cNvSpPr txBox="1"/>
          <p:nvPr>
            <p:ph type="ctrTitle"/>
          </p:nvPr>
        </p:nvSpPr>
        <p:spPr>
          <a:xfrm>
            <a:off x="713225" y="841850"/>
            <a:ext cx="7651800" cy="28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900"/>
              <a:t>Unit of Study: Home and Identity</a:t>
            </a:r>
            <a:endParaRPr sz="6900"/>
          </a:p>
        </p:txBody>
      </p:sp>
      <p:sp>
        <p:nvSpPr>
          <p:cNvPr id="160" name="Google Shape;160;p27"/>
          <p:cNvSpPr/>
          <p:nvPr/>
        </p:nvSpPr>
        <p:spPr>
          <a:xfrm>
            <a:off x="6355075" y="3850450"/>
            <a:ext cx="2075700" cy="4416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Trispace"/>
                <a:ea typeface="Trispace"/>
                <a:cs typeface="Trispace"/>
                <a:sym typeface="Trispace"/>
              </a:rPr>
              <a:t>ENG 112B</a:t>
            </a:r>
            <a:endParaRPr>
              <a:solidFill>
                <a:schemeClr val="dk1"/>
              </a:solidFill>
              <a:latin typeface="Trispace"/>
              <a:ea typeface="Trispace"/>
              <a:cs typeface="Trispace"/>
              <a:sym typeface="Trispace"/>
            </a:endParaRPr>
          </a:p>
        </p:txBody>
      </p:sp>
      <p:sp>
        <p:nvSpPr>
          <p:cNvPr id="161" name="Google Shape;161;p27"/>
          <p:cNvSpPr/>
          <p:nvPr/>
        </p:nvSpPr>
        <p:spPr>
          <a:xfrm>
            <a:off x="713225" y="3823300"/>
            <a:ext cx="5162100" cy="4959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ph idx="1" type="subTitle"/>
          </p:nvPr>
        </p:nvSpPr>
        <p:spPr>
          <a:xfrm>
            <a:off x="720725" y="3840850"/>
            <a:ext cx="5162100" cy="46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Guadalupe Rodriguez Quevedo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txBox="1"/>
          <p:nvPr>
            <p:ph idx="1" type="body"/>
          </p:nvPr>
        </p:nvSpPr>
        <p:spPr>
          <a:xfrm>
            <a:off x="225575" y="723600"/>
            <a:ext cx="8112900" cy="3696300"/>
          </a:xfrm>
          <a:prstGeom prst="rect">
            <a:avLst/>
          </a:prstGeom>
        </p:spPr>
        <p:txBody>
          <a:bodyPr anchorCtr="0" anchor="t" bIns="91425" lIns="91425" spcFirstLastPara="1" rIns="91425" wrap="square" tIns="91425">
            <a:noAutofit/>
          </a:bodyPr>
          <a:lstStyle/>
          <a:p>
            <a:pPr indent="-336550" lvl="0" marL="457200" rtl="0" algn="l">
              <a:lnSpc>
                <a:spcPct val="200000"/>
              </a:lnSpc>
              <a:spcBef>
                <a:spcPts val="0"/>
              </a:spcBef>
              <a:spcAft>
                <a:spcPts val="0"/>
              </a:spcAft>
              <a:buClr>
                <a:schemeClr val="dk1"/>
              </a:buClr>
              <a:buSzPts val="1700"/>
              <a:buChar char="●"/>
            </a:pPr>
            <a:r>
              <a:rPr lang="en" sz="1700">
                <a:solidFill>
                  <a:schemeClr val="dk1"/>
                </a:solidFill>
              </a:rPr>
              <a:t>Everybody has their own definition of home. </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Regardless of how each person defines their “home”, it is crucial to understand how homes play a big role in defining who we are and our identities.</a:t>
            </a:r>
            <a:endParaRPr sz="1700">
              <a:solidFill>
                <a:schemeClr val="dk1"/>
              </a:solidFill>
            </a:endParaRPr>
          </a:p>
          <a:p>
            <a:pPr indent="-336550" lvl="0" marL="457200" rtl="0" algn="l">
              <a:lnSpc>
                <a:spcPct val="200000"/>
              </a:lnSpc>
              <a:spcBef>
                <a:spcPts val="0"/>
              </a:spcBef>
              <a:spcAft>
                <a:spcPts val="0"/>
              </a:spcAft>
              <a:buClr>
                <a:schemeClr val="dk1"/>
              </a:buClr>
              <a:buSzPts val="1700"/>
              <a:buChar char="●"/>
            </a:pPr>
            <a:r>
              <a:rPr lang="en" sz="1700">
                <a:solidFill>
                  <a:schemeClr val="dk1"/>
                </a:solidFill>
              </a:rPr>
              <a:t>Not just is it crucial for students to explore their own identities, but it is also beneficial for them to learn about other students’ identities in hopes of cultivating empathy and understanding.</a:t>
            </a:r>
            <a:endParaRPr sz="1700">
              <a:solidFill>
                <a:schemeClr val="dk1"/>
              </a:solidFill>
            </a:endParaRPr>
          </a:p>
          <a:p>
            <a:pPr indent="0" lvl="0" marL="457200" rtl="0" algn="l">
              <a:lnSpc>
                <a:spcPct val="20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
        <p:nvSpPr>
          <p:cNvPr id="168" name="Google Shape;168;p28"/>
          <p:cNvSpPr txBox="1"/>
          <p:nvPr>
            <p:ph type="title"/>
          </p:nvPr>
        </p:nvSpPr>
        <p:spPr>
          <a:xfrm>
            <a:off x="569700" y="300875"/>
            <a:ext cx="7717500" cy="4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Rationale:</a:t>
            </a:r>
            <a:endParaRPr/>
          </a:p>
        </p:txBody>
      </p:sp>
      <p:sp>
        <p:nvSpPr>
          <p:cNvPr id="169" name="Google Shape;169;p28"/>
          <p:cNvSpPr/>
          <p:nvPr/>
        </p:nvSpPr>
        <p:spPr>
          <a:xfrm>
            <a:off x="7227183" y="86024"/>
            <a:ext cx="1445282" cy="1236360"/>
          </a:xfrm>
          <a:custGeom>
            <a:rect b="b" l="l" r="r" t="t"/>
            <a:pathLst>
              <a:path extrusionOk="0" h="10342" w="11217">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9"/>
          <p:cNvSpPr txBox="1"/>
          <p:nvPr>
            <p:ph type="title"/>
          </p:nvPr>
        </p:nvSpPr>
        <p:spPr>
          <a:xfrm>
            <a:off x="287025" y="-184525"/>
            <a:ext cx="6827400" cy="155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Central Text: </a:t>
            </a:r>
            <a:r>
              <a:rPr i="1" lang="en" sz="2300"/>
              <a:t>Their Eyes Were Watching God</a:t>
            </a:r>
            <a:r>
              <a:rPr lang="en" sz="2300"/>
              <a:t>   by Zora Neale Hurston</a:t>
            </a:r>
            <a:endParaRPr sz="2400"/>
          </a:p>
        </p:txBody>
      </p:sp>
      <p:sp>
        <p:nvSpPr>
          <p:cNvPr id="175" name="Google Shape;175;p29"/>
          <p:cNvSpPr txBox="1"/>
          <p:nvPr>
            <p:ph idx="1" type="subTitle"/>
          </p:nvPr>
        </p:nvSpPr>
        <p:spPr>
          <a:xfrm>
            <a:off x="720000" y="1694475"/>
            <a:ext cx="5307600" cy="2328900"/>
          </a:xfrm>
          <a:prstGeom prst="rect">
            <a:avLst/>
          </a:prstGeom>
        </p:spPr>
        <p:txBody>
          <a:bodyPr anchorCtr="0" anchor="t" bIns="91425" lIns="91425" spcFirstLastPara="1" rIns="91425" wrap="square" tIns="91425">
            <a:noAutofit/>
          </a:bodyPr>
          <a:lstStyle/>
          <a:p>
            <a:pPr indent="-361950" lvl="0" marL="457200" rtl="0" algn="l">
              <a:lnSpc>
                <a:spcPct val="200000"/>
              </a:lnSpc>
              <a:spcBef>
                <a:spcPts val="0"/>
              </a:spcBef>
              <a:spcAft>
                <a:spcPts val="0"/>
              </a:spcAft>
              <a:buClr>
                <a:schemeClr val="dk1"/>
              </a:buClr>
              <a:buSzPts val="2100"/>
              <a:buChar char="●"/>
            </a:pPr>
            <a:r>
              <a:rPr lang="en" sz="1900"/>
              <a:t>Hurston’s novel follows Janie Crawford as she moves from home to home trying to figure out where she fits in and who she is.  </a:t>
            </a:r>
            <a:endParaRPr sz="2300"/>
          </a:p>
        </p:txBody>
      </p:sp>
      <p:pic>
        <p:nvPicPr>
          <p:cNvPr id="176" name="Google Shape;176;p29"/>
          <p:cNvPicPr preferRelativeResize="0"/>
          <p:nvPr/>
        </p:nvPicPr>
        <p:blipFill>
          <a:blip r:embed="rId3">
            <a:alphaModFix/>
          </a:blip>
          <a:stretch>
            <a:fillRect/>
          </a:stretch>
        </p:blipFill>
        <p:spPr>
          <a:xfrm>
            <a:off x="6222925" y="1373675"/>
            <a:ext cx="2405950" cy="362805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95450" y="350875"/>
            <a:ext cx="8061600" cy="90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Companion Text: </a:t>
            </a:r>
            <a:r>
              <a:rPr i="1" lang="en"/>
              <a:t>The House on Mango Street</a:t>
            </a:r>
            <a:r>
              <a:rPr lang="en"/>
              <a:t> by Sandra Cisneros</a:t>
            </a:r>
            <a:endParaRPr/>
          </a:p>
        </p:txBody>
      </p:sp>
      <p:sp>
        <p:nvSpPr>
          <p:cNvPr id="182" name="Google Shape;182;p30"/>
          <p:cNvSpPr txBox="1"/>
          <p:nvPr>
            <p:ph idx="1" type="subTitle"/>
          </p:nvPr>
        </p:nvSpPr>
        <p:spPr>
          <a:xfrm>
            <a:off x="549200" y="1427700"/>
            <a:ext cx="4857900" cy="2288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sz="1800">
                <a:solidFill>
                  <a:schemeClr val="dk1"/>
                </a:solidFill>
              </a:rPr>
              <a:t>Series of vignettes</a:t>
            </a:r>
            <a:endParaRPr sz="1800">
              <a:solidFill>
                <a:schemeClr val="dk1"/>
              </a:solidFill>
            </a:endParaRPr>
          </a:p>
          <a:p>
            <a:pPr indent="0" lvl="0" marL="457200" rtl="0" algn="l">
              <a:spcBef>
                <a:spcPts val="0"/>
              </a:spcBef>
              <a:spcAft>
                <a:spcPts val="0"/>
              </a:spcAft>
              <a:buNone/>
            </a:pPr>
            <a:r>
              <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 sz="1800">
                <a:solidFill>
                  <a:schemeClr val="dk1"/>
                </a:solidFill>
              </a:rPr>
              <a:t>This book follows Esperanza’s experience with growing up in Chicago and figuring out who she is as she starts entering young adulthood.</a:t>
            </a:r>
            <a:endParaRPr sz="1800">
              <a:solidFill>
                <a:schemeClr val="dk1"/>
              </a:solidFill>
            </a:endParaRPr>
          </a:p>
        </p:txBody>
      </p:sp>
      <p:pic>
        <p:nvPicPr>
          <p:cNvPr id="183" name="Google Shape;183;p30"/>
          <p:cNvPicPr preferRelativeResize="0"/>
          <p:nvPr/>
        </p:nvPicPr>
        <p:blipFill rotWithShape="1">
          <a:blip r:embed="rId3">
            <a:alphaModFix/>
          </a:blip>
          <a:srcRect b="0" l="33355" r="32893" t="0"/>
          <a:stretch/>
        </p:blipFill>
        <p:spPr>
          <a:xfrm>
            <a:off x="6130175" y="1259575"/>
            <a:ext cx="2224500" cy="3460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959850" y="891200"/>
            <a:ext cx="5641800" cy="418200"/>
          </a:xfrm>
          <a:prstGeom prst="rect">
            <a:avLst/>
          </a:prstGeom>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rPr lang="en" sz="1600">
                <a:solidFill>
                  <a:srgbClr val="000000"/>
                </a:solidFill>
              </a:rPr>
              <a:t>“What does home mean to you? 0-100” video</a:t>
            </a:r>
            <a:endParaRPr sz="2200"/>
          </a:p>
        </p:txBody>
      </p:sp>
      <p:sp>
        <p:nvSpPr>
          <p:cNvPr id="189" name="Google Shape;189;p31"/>
          <p:cNvSpPr txBox="1"/>
          <p:nvPr>
            <p:ph idx="1" type="subTitle"/>
          </p:nvPr>
        </p:nvSpPr>
        <p:spPr>
          <a:xfrm>
            <a:off x="1187150" y="1039375"/>
            <a:ext cx="6380100" cy="15147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solidFill>
                  <a:srgbClr val="000000"/>
                </a:solidFill>
              </a:rPr>
              <a:t>-After watching the video and participating in the class discussion, students will use a bubble map to define what home means to them.</a:t>
            </a:r>
            <a:endParaRPr/>
          </a:p>
        </p:txBody>
      </p:sp>
      <p:sp>
        <p:nvSpPr>
          <p:cNvPr id="190" name="Google Shape;190;p31"/>
          <p:cNvSpPr txBox="1"/>
          <p:nvPr>
            <p:ph idx="2" type="title"/>
          </p:nvPr>
        </p:nvSpPr>
        <p:spPr>
          <a:xfrm>
            <a:off x="160225" y="845436"/>
            <a:ext cx="724800" cy="29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91" name="Google Shape;191;p31"/>
          <p:cNvSpPr txBox="1"/>
          <p:nvPr>
            <p:ph idx="3" type="title"/>
          </p:nvPr>
        </p:nvSpPr>
        <p:spPr>
          <a:xfrm>
            <a:off x="518450" y="272975"/>
            <a:ext cx="7717500" cy="4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INTO the Unit: Week 1</a:t>
            </a:r>
            <a:endParaRPr/>
          </a:p>
        </p:txBody>
      </p:sp>
      <p:sp>
        <p:nvSpPr>
          <p:cNvPr id="192" name="Google Shape;192;p31"/>
          <p:cNvSpPr txBox="1"/>
          <p:nvPr>
            <p:ph idx="13" type="title"/>
          </p:nvPr>
        </p:nvSpPr>
        <p:spPr>
          <a:xfrm>
            <a:off x="518450" y="2718100"/>
            <a:ext cx="8250000" cy="992100"/>
          </a:xfrm>
          <a:prstGeom prst="rect">
            <a:avLst/>
          </a:prstGeom>
        </p:spPr>
        <p:txBody>
          <a:bodyPr anchorCtr="0" anchor="ctr" bIns="91425" lIns="91425" spcFirstLastPara="1" rIns="91425" wrap="square" tIns="91425">
            <a:noAutofit/>
          </a:bodyPr>
          <a:lstStyle/>
          <a:p>
            <a:pPr indent="0" lvl="0" marL="457200" rtl="0" algn="l">
              <a:lnSpc>
                <a:spcPct val="200000"/>
              </a:lnSpc>
              <a:spcBef>
                <a:spcPts val="0"/>
              </a:spcBef>
              <a:spcAft>
                <a:spcPts val="0"/>
              </a:spcAft>
              <a:buNone/>
            </a:pPr>
            <a:r>
              <a:rPr lang="en" sz="1500">
                <a:solidFill>
                  <a:srgbClr val="000000"/>
                </a:solidFill>
              </a:rPr>
              <a:t>Give a lecture on what “home” means and how important it is in building who we are while also learning about the social injustices of the housing crisis</a:t>
            </a:r>
            <a:endParaRPr sz="2100"/>
          </a:p>
        </p:txBody>
      </p:sp>
      <p:sp>
        <p:nvSpPr>
          <p:cNvPr id="193" name="Google Shape;193;p31"/>
          <p:cNvSpPr txBox="1"/>
          <p:nvPr>
            <p:ph idx="14" type="subTitle"/>
          </p:nvPr>
        </p:nvSpPr>
        <p:spPr>
          <a:xfrm>
            <a:off x="1237350" y="3710200"/>
            <a:ext cx="6669300" cy="5400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a:t>-</a:t>
            </a:r>
            <a:r>
              <a:rPr lang="en">
                <a:solidFill>
                  <a:srgbClr val="000000"/>
                </a:solidFill>
              </a:rPr>
              <a:t>Students will watch CBS News video “</a:t>
            </a:r>
            <a:r>
              <a:rPr lang="en">
                <a:solidFill>
                  <a:srgbClr val="0F0F0F"/>
                </a:solidFill>
              </a:rPr>
              <a:t>Housing discrimination causes generational wealth gap between White and Black Americans”</a:t>
            </a:r>
            <a:endParaRPr/>
          </a:p>
        </p:txBody>
      </p:sp>
      <p:sp>
        <p:nvSpPr>
          <p:cNvPr id="194" name="Google Shape;194;p31"/>
          <p:cNvSpPr txBox="1"/>
          <p:nvPr>
            <p:ph idx="15" type="title"/>
          </p:nvPr>
        </p:nvSpPr>
        <p:spPr>
          <a:xfrm>
            <a:off x="160216" y="2554074"/>
            <a:ext cx="724800" cy="29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cxnSp>
        <p:nvCxnSpPr>
          <p:cNvPr id="195" name="Google Shape;195;p31"/>
          <p:cNvCxnSpPr/>
          <p:nvPr/>
        </p:nvCxnSpPr>
        <p:spPr>
          <a:xfrm>
            <a:off x="283825" y="1188988"/>
            <a:ext cx="477600" cy="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31"/>
          <p:cNvCxnSpPr/>
          <p:nvPr/>
        </p:nvCxnSpPr>
        <p:spPr>
          <a:xfrm>
            <a:off x="283813" y="2908575"/>
            <a:ext cx="477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85225" y="231975"/>
            <a:ext cx="7717500" cy="4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THROUGH the Unit: Weeks 2-5</a:t>
            </a:r>
            <a:endParaRPr/>
          </a:p>
        </p:txBody>
      </p:sp>
      <p:sp>
        <p:nvSpPr>
          <p:cNvPr id="202" name="Google Shape;202;p32"/>
          <p:cNvSpPr txBox="1"/>
          <p:nvPr/>
        </p:nvSpPr>
        <p:spPr>
          <a:xfrm>
            <a:off x="604825" y="1836725"/>
            <a:ext cx="8159700" cy="1761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5 pages of </a:t>
            </a:r>
            <a:r>
              <a:rPr i="1" lang="en" sz="1800">
                <a:solidFill>
                  <a:schemeClr val="dk1"/>
                </a:solidFill>
                <a:latin typeface="Trispace"/>
                <a:ea typeface="Trispace"/>
                <a:cs typeface="Trispace"/>
                <a:sym typeface="Trispace"/>
              </a:rPr>
              <a:t>TEWWG</a:t>
            </a:r>
            <a:r>
              <a:rPr lang="en" sz="1800">
                <a:solidFill>
                  <a:schemeClr val="dk1"/>
                </a:solidFill>
                <a:latin typeface="Trispace"/>
                <a:ea typeface="Trispace"/>
                <a:cs typeface="Trispace"/>
                <a:sym typeface="Trispace"/>
              </a:rPr>
              <a:t> will be read in class at the beginning</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Daily </a:t>
            </a:r>
            <a:r>
              <a:rPr lang="en" sz="1800">
                <a:solidFill>
                  <a:schemeClr val="dk1"/>
                </a:solidFill>
                <a:latin typeface="Trispace"/>
                <a:ea typeface="Trispace"/>
                <a:cs typeface="Trispace"/>
                <a:sym typeface="Trispace"/>
              </a:rPr>
              <a:t>journal</a:t>
            </a:r>
            <a:r>
              <a:rPr lang="en" sz="1800">
                <a:solidFill>
                  <a:schemeClr val="dk1"/>
                </a:solidFill>
                <a:latin typeface="Trispace"/>
                <a:ea typeface="Trispace"/>
                <a:cs typeface="Trispace"/>
                <a:sym typeface="Trispace"/>
              </a:rPr>
              <a:t> prompts</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Novel map in which students will keep track of Janie’s moves </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Character chart that defines inner &amp; outer traits using quotes from novel</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Analytical essay on </a:t>
            </a:r>
            <a:r>
              <a:rPr i="1" lang="en" sz="1800">
                <a:solidFill>
                  <a:schemeClr val="dk1"/>
                </a:solidFill>
                <a:latin typeface="Trispace"/>
                <a:ea typeface="Trispace"/>
                <a:cs typeface="Trispace"/>
                <a:sym typeface="Trispace"/>
              </a:rPr>
              <a:t>TEWWG</a:t>
            </a:r>
            <a:r>
              <a:rPr lang="en" sz="1800">
                <a:solidFill>
                  <a:schemeClr val="dk1"/>
                </a:solidFill>
                <a:latin typeface="Trispace"/>
                <a:ea typeface="Trispace"/>
                <a:cs typeface="Trispace"/>
                <a:sym typeface="Trispace"/>
              </a:rPr>
              <a:t> in which students will closely analyze how Janie’s different home environments change her identity.</a:t>
            </a:r>
            <a:endParaRPr sz="1800">
              <a:solidFill>
                <a:schemeClr val="dk1"/>
              </a:solidFill>
              <a:latin typeface="Trispace"/>
              <a:ea typeface="Trispace"/>
              <a:cs typeface="Trispace"/>
              <a:sym typeface="Trispac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p33"/>
          <p:cNvSpPr txBox="1"/>
          <p:nvPr>
            <p:ph type="title"/>
          </p:nvPr>
        </p:nvSpPr>
        <p:spPr>
          <a:xfrm>
            <a:off x="385225" y="231975"/>
            <a:ext cx="7717500" cy="4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THROUGH the Unit: Weeks 2-5</a:t>
            </a:r>
            <a:endParaRPr/>
          </a:p>
        </p:txBody>
      </p:sp>
      <p:sp>
        <p:nvSpPr>
          <p:cNvPr id="208" name="Google Shape;208;p33"/>
          <p:cNvSpPr txBox="1"/>
          <p:nvPr/>
        </p:nvSpPr>
        <p:spPr>
          <a:xfrm>
            <a:off x="492150" y="1611225"/>
            <a:ext cx="8159700" cy="1761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Students will mostly read </a:t>
            </a:r>
            <a:r>
              <a:rPr i="1" lang="en" sz="1800">
                <a:solidFill>
                  <a:schemeClr val="dk1"/>
                </a:solidFill>
                <a:latin typeface="Trispace"/>
                <a:ea typeface="Trispace"/>
                <a:cs typeface="Trispace"/>
                <a:sym typeface="Trispace"/>
              </a:rPr>
              <a:t>The House on Mango Street</a:t>
            </a:r>
            <a:r>
              <a:rPr lang="en" sz="1800">
                <a:solidFill>
                  <a:schemeClr val="dk1"/>
                </a:solidFill>
                <a:latin typeface="Trispace"/>
                <a:ea typeface="Trispace"/>
                <a:cs typeface="Trispace"/>
                <a:sym typeface="Trispace"/>
              </a:rPr>
              <a:t> on their own, but there are a few vignettes we will closely analyze in class.</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“My Name” will be closely analyzed and students will recreate their own versions of this vignette.</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They will do research on their names by asking parents/guardians for more information.</a:t>
            </a:r>
            <a:endParaRPr sz="1800">
              <a:solidFill>
                <a:schemeClr val="dk1"/>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342900" lvl="0" marL="457200" rtl="0" algn="l">
              <a:spcBef>
                <a:spcPts val="0"/>
              </a:spcBef>
              <a:spcAft>
                <a:spcPts val="0"/>
              </a:spcAft>
              <a:buClr>
                <a:schemeClr val="dk1"/>
              </a:buClr>
              <a:buSzPts val="1800"/>
              <a:buFont typeface="Trispace"/>
              <a:buAutoNum type="arabicPeriod"/>
            </a:pPr>
            <a:r>
              <a:rPr lang="en" sz="1800">
                <a:solidFill>
                  <a:schemeClr val="dk1"/>
                </a:solidFill>
                <a:latin typeface="Trispace"/>
                <a:ea typeface="Trispace"/>
                <a:cs typeface="Trispace"/>
                <a:sym typeface="Trispace"/>
              </a:rPr>
              <a:t>This will also be accompanied by a short narrative essay. They will write about their home and identity.</a:t>
            </a:r>
            <a:endParaRPr sz="1800">
              <a:solidFill>
                <a:schemeClr val="dk1"/>
              </a:solidFill>
              <a:latin typeface="Trispace"/>
              <a:ea typeface="Trispace"/>
              <a:cs typeface="Trispace"/>
              <a:sym typeface="Trispac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2" name="Shape 212"/>
        <p:cNvGrpSpPr/>
        <p:nvPr/>
      </p:nvGrpSpPr>
      <p:grpSpPr>
        <a:xfrm>
          <a:off x="0" y="0"/>
          <a:ext cx="0" cy="0"/>
          <a:chOff x="0" y="0"/>
          <a:chExt cx="0" cy="0"/>
        </a:xfrm>
      </p:grpSpPr>
      <p:sp>
        <p:nvSpPr>
          <p:cNvPr id="213" name="Google Shape;213;p34"/>
          <p:cNvSpPr txBox="1"/>
          <p:nvPr>
            <p:ph type="title"/>
          </p:nvPr>
        </p:nvSpPr>
        <p:spPr>
          <a:xfrm>
            <a:off x="385225" y="231975"/>
            <a:ext cx="7717500" cy="47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rPr>
              <a:t>BEYOND</a:t>
            </a:r>
            <a:r>
              <a:rPr lang="en">
                <a:solidFill>
                  <a:schemeClr val="dk2"/>
                </a:solidFill>
              </a:rPr>
              <a:t> the Unit: Week 6</a:t>
            </a:r>
            <a:endParaRPr>
              <a:solidFill>
                <a:schemeClr val="dk2"/>
              </a:solidFill>
            </a:endParaRPr>
          </a:p>
        </p:txBody>
      </p:sp>
      <p:sp>
        <p:nvSpPr>
          <p:cNvPr id="214" name="Google Shape;214;p34"/>
          <p:cNvSpPr txBox="1"/>
          <p:nvPr/>
        </p:nvSpPr>
        <p:spPr>
          <a:xfrm>
            <a:off x="205125" y="1990450"/>
            <a:ext cx="6099300" cy="17613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dk2"/>
              </a:buClr>
              <a:buSzPts val="1800"/>
              <a:buFont typeface="Trispace"/>
              <a:buAutoNum type="arabicPeriod"/>
            </a:pPr>
            <a:r>
              <a:rPr lang="en" sz="1800">
                <a:solidFill>
                  <a:schemeClr val="dk2"/>
                </a:solidFill>
                <a:latin typeface="Trispace"/>
                <a:ea typeface="Trispace"/>
                <a:cs typeface="Trispace"/>
                <a:sym typeface="Trispace"/>
              </a:rPr>
              <a:t>Book Club Groups </a:t>
            </a:r>
            <a:endParaRPr sz="1800">
              <a:solidFill>
                <a:schemeClr val="dk2"/>
              </a:solidFill>
              <a:latin typeface="Trispace"/>
              <a:ea typeface="Trispace"/>
              <a:cs typeface="Trispace"/>
              <a:sym typeface="Trispace"/>
            </a:endParaRPr>
          </a:p>
          <a:p>
            <a:pPr indent="0" lvl="0" marL="914400" rtl="0" algn="l">
              <a:spcBef>
                <a:spcPts val="0"/>
              </a:spcBef>
              <a:spcAft>
                <a:spcPts val="0"/>
              </a:spcAft>
              <a:buNone/>
            </a:pPr>
            <a:r>
              <a:rPr lang="en" sz="1800">
                <a:solidFill>
                  <a:schemeClr val="dk2"/>
                </a:solidFill>
                <a:latin typeface="Trispace"/>
                <a:ea typeface="Trispace"/>
                <a:cs typeface="Trispace"/>
                <a:sym typeface="Trispace"/>
              </a:rPr>
              <a:t>-groups pick 1 of 4 novel options</a:t>
            </a:r>
            <a:endParaRPr sz="1800">
              <a:solidFill>
                <a:schemeClr val="dk2"/>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2"/>
              </a:solidFill>
              <a:latin typeface="Trispace"/>
              <a:ea typeface="Trispace"/>
              <a:cs typeface="Trispace"/>
              <a:sym typeface="Trispace"/>
            </a:endParaRPr>
          </a:p>
          <a:p>
            <a:pPr indent="-342900" lvl="0" marL="457200" rtl="0" algn="l">
              <a:spcBef>
                <a:spcPts val="0"/>
              </a:spcBef>
              <a:spcAft>
                <a:spcPts val="0"/>
              </a:spcAft>
              <a:buClr>
                <a:schemeClr val="dk2"/>
              </a:buClr>
              <a:buSzPts val="1800"/>
              <a:buFont typeface="Trispace"/>
              <a:buAutoNum type="arabicPeriod"/>
            </a:pPr>
            <a:r>
              <a:rPr lang="en" sz="1800">
                <a:solidFill>
                  <a:schemeClr val="dk2"/>
                </a:solidFill>
                <a:latin typeface="Trispace"/>
                <a:ea typeface="Trispace"/>
                <a:cs typeface="Trispace"/>
                <a:sym typeface="Trispace"/>
              </a:rPr>
              <a:t>Groups will complete 2 10 minute audio recordings in which they talk about their novel</a:t>
            </a:r>
            <a:endParaRPr sz="1800">
              <a:solidFill>
                <a:schemeClr val="dk2"/>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2"/>
              </a:solidFill>
              <a:latin typeface="Trispace"/>
              <a:ea typeface="Trispace"/>
              <a:cs typeface="Trispace"/>
              <a:sym typeface="Trispace"/>
            </a:endParaRPr>
          </a:p>
          <a:p>
            <a:pPr indent="-342900" lvl="0" marL="457200" rtl="0" algn="l">
              <a:spcBef>
                <a:spcPts val="0"/>
              </a:spcBef>
              <a:spcAft>
                <a:spcPts val="0"/>
              </a:spcAft>
              <a:buClr>
                <a:schemeClr val="dk2"/>
              </a:buClr>
              <a:buSzPts val="1800"/>
              <a:buFont typeface="Trispace"/>
              <a:buAutoNum type="arabicPeriod"/>
            </a:pPr>
            <a:r>
              <a:rPr lang="en" sz="1800">
                <a:solidFill>
                  <a:schemeClr val="dk2"/>
                </a:solidFill>
                <a:latin typeface="Trispace"/>
                <a:ea typeface="Trispace"/>
                <a:cs typeface="Trispace"/>
                <a:sym typeface="Trispace"/>
              </a:rPr>
              <a:t>I will be providing them inquiry questions, but they have the freedom of choosing to use them.</a:t>
            </a:r>
            <a:endParaRPr sz="1800">
              <a:solidFill>
                <a:schemeClr val="dk2"/>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2"/>
              </a:solidFill>
              <a:latin typeface="Trispace"/>
              <a:ea typeface="Trispace"/>
              <a:cs typeface="Trispace"/>
              <a:sym typeface="Trispace"/>
            </a:endParaRPr>
          </a:p>
          <a:p>
            <a:pPr indent="-342900" lvl="0" marL="457200" rtl="0" algn="l">
              <a:spcBef>
                <a:spcPts val="0"/>
              </a:spcBef>
              <a:spcAft>
                <a:spcPts val="0"/>
              </a:spcAft>
              <a:buClr>
                <a:schemeClr val="dk2"/>
              </a:buClr>
              <a:buSzPts val="1800"/>
              <a:buFont typeface="Trispace"/>
              <a:buAutoNum type="arabicPeriod"/>
            </a:pPr>
            <a:r>
              <a:rPr lang="en" sz="1800">
                <a:solidFill>
                  <a:schemeClr val="dk2"/>
                </a:solidFill>
                <a:latin typeface="Trispace"/>
                <a:ea typeface="Trispace"/>
                <a:cs typeface="Trispace"/>
                <a:sym typeface="Trispace"/>
              </a:rPr>
              <a:t>As a group, they will create a mini presentation about their novel.</a:t>
            </a:r>
            <a:endParaRPr sz="1800">
              <a:solidFill>
                <a:schemeClr val="dk2"/>
              </a:solidFill>
              <a:latin typeface="Trispace"/>
              <a:ea typeface="Trispace"/>
              <a:cs typeface="Trispace"/>
              <a:sym typeface="Trispace"/>
            </a:endParaRPr>
          </a:p>
          <a:p>
            <a:pPr indent="0" lvl="0" marL="457200" rtl="0" algn="l">
              <a:spcBef>
                <a:spcPts val="0"/>
              </a:spcBef>
              <a:spcAft>
                <a:spcPts val="0"/>
              </a:spcAft>
              <a:buNone/>
            </a:pPr>
            <a:r>
              <a:t/>
            </a:r>
            <a:endParaRPr sz="1800">
              <a:solidFill>
                <a:schemeClr val="dk1"/>
              </a:solidFill>
              <a:latin typeface="Trispace"/>
              <a:ea typeface="Trispace"/>
              <a:cs typeface="Trispace"/>
              <a:sym typeface="Trispace"/>
            </a:endParaRPr>
          </a:p>
          <a:p>
            <a:pPr indent="0" lvl="0" marL="0" rtl="0" algn="l">
              <a:spcBef>
                <a:spcPts val="0"/>
              </a:spcBef>
              <a:spcAft>
                <a:spcPts val="0"/>
              </a:spcAft>
              <a:buNone/>
            </a:pPr>
            <a:r>
              <a:t/>
            </a:r>
            <a:endParaRPr sz="1800">
              <a:solidFill>
                <a:schemeClr val="dk1"/>
              </a:solidFill>
              <a:latin typeface="Trispace"/>
              <a:ea typeface="Trispace"/>
              <a:cs typeface="Trispace"/>
              <a:sym typeface="Trispace"/>
            </a:endParaRPr>
          </a:p>
        </p:txBody>
      </p:sp>
      <p:pic>
        <p:nvPicPr>
          <p:cNvPr id="215" name="Google Shape;215;p34"/>
          <p:cNvPicPr preferRelativeResize="0"/>
          <p:nvPr/>
        </p:nvPicPr>
        <p:blipFill>
          <a:blip r:embed="rId3">
            <a:alphaModFix/>
          </a:blip>
          <a:stretch>
            <a:fillRect/>
          </a:stretch>
        </p:blipFill>
        <p:spPr>
          <a:xfrm>
            <a:off x="7818546" y="392475"/>
            <a:ext cx="1210766" cy="1803000"/>
          </a:xfrm>
          <a:prstGeom prst="rect">
            <a:avLst/>
          </a:prstGeom>
          <a:noFill/>
          <a:ln>
            <a:noFill/>
          </a:ln>
        </p:spPr>
      </p:pic>
      <p:pic>
        <p:nvPicPr>
          <p:cNvPr id="216" name="Google Shape;216;p34"/>
          <p:cNvPicPr preferRelativeResize="0"/>
          <p:nvPr/>
        </p:nvPicPr>
        <p:blipFill>
          <a:blip r:embed="rId4">
            <a:alphaModFix/>
          </a:blip>
          <a:stretch>
            <a:fillRect/>
          </a:stretch>
        </p:blipFill>
        <p:spPr>
          <a:xfrm>
            <a:off x="6340501" y="916031"/>
            <a:ext cx="1307950" cy="1864544"/>
          </a:xfrm>
          <a:prstGeom prst="rect">
            <a:avLst/>
          </a:prstGeom>
          <a:noFill/>
          <a:ln>
            <a:noFill/>
          </a:ln>
        </p:spPr>
      </p:pic>
      <p:pic>
        <p:nvPicPr>
          <p:cNvPr id="217" name="Google Shape;217;p34"/>
          <p:cNvPicPr preferRelativeResize="0"/>
          <p:nvPr/>
        </p:nvPicPr>
        <p:blipFill>
          <a:blip r:embed="rId5">
            <a:alphaModFix/>
          </a:blip>
          <a:stretch>
            <a:fillRect/>
          </a:stretch>
        </p:blipFill>
        <p:spPr>
          <a:xfrm>
            <a:off x="7836975" y="2440275"/>
            <a:ext cx="1173900" cy="1803000"/>
          </a:xfrm>
          <a:prstGeom prst="rect">
            <a:avLst/>
          </a:prstGeom>
          <a:noFill/>
          <a:ln>
            <a:noFill/>
          </a:ln>
        </p:spPr>
      </p:pic>
      <p:pic>
        <p:nvPicPr>
          <p:cNvPr id="218" name="Google Shape;218;p34"/>
          <p:cNvPicPr preferRelativeResize="0"/>
          <p:nvPr/>
        </p:nvPicPr>
        <p:blipFill>
          <a:blip r:embed="rId6">
            <a:alphaModFix/>
          </a:blip>
          <a:stretch>
            <a:fillRect/>
          </a:stretch>
        </p:blipFill>
        <p:spPr>
          <a:xfrm>
            <a:off x="6407513" y="3034325"/>
            <a:ext cx="1307950" cy="194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713225" y="3229100"/>
            <a:ext cx="4689000" cy="5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THE END</a:t>
            </a:r>
            <a:endParaRPr sz="5000"/>
          </a:p>
        </p:txBody>
      </p:sp>
    </p:spTree>
  </p:cSld>
  <p:clrMapOvr>
    <a:masterClrMapping/>
  </p:clrMapOvr>
</p:sld>
</file>

<file path=ppt/theme/theme1.xml><?xml version="1.0" encoding="utf-8"?>
<a:theme xmlns:a="http://schemas.openxmlformats.org/drawingml/2006/main" xmlns:r="http://schemas.openxmlformats.org/officeDocument/2006/relationships" name="Marketing Plan for Policies and Procedures by Slidesgo">
  <a:themeElements>
    <a:clrScheme name="Simple Light">
      <a:dk1>
        <a:srgbClr val="FFFFFF"/>
      </a:dk1>
      <a:lt1>
        <a:srgbClr val="647A54"/>
      </a:lt1>
      <a:dk2>
        <a:srgbClr val="35402F"/>
      </a:dk2>
      <a:lt2>
        <a:srgbClr val="CAD3CB"/>
      </a:lt2>
      <a:accent1>
        <a:srgbClr val="CE6E4C"/>
      </a:accent1>
      <a:accent2>
        <a:srgbClr val="A85334"/>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