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10287000" cx="18288000"/>
  <p:notesSz cx="6858000" cy="9144000"/>
  <p:embeddedFontLst>
    <p:embeddedFont>
      <p:font typeface="Luckiest Guy"/>
      <p:regular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7" Type="http://schemas.openxmlformats.org/officeDocument/2006/relationships/font" Target="fonts/LuckiestGuy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g1a50a7a3826_0_3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g1a50a7a3826_0_30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g1a50a7a3826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1" name="Google Shape;491;g1a50a7a3826_0_5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g1a50a7a3826_0_3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g1a50a7a3826_0_33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1a50a7a3826_0_3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8" name="Google Shape;548;g1a50a7a3826_0_36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g1a50a7a3826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g1a50a7a3826_0_7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3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g1a50a7a3826_0_3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5" name="Google Shape;605;g1a50a7a3826_0_39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3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g1a50a7a3826_0_4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g1a50a7a3826_0_4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3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g1a50a7a3826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5" name="Google Shape;665;g1a50a7a3826_0_10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0" name="Shape 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Google Shape;691;g1a50a7a3826_0_4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2" name="Google Shape;692;g1a50a7a3826_0_44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0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g1a50a7a3826_0_4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2" name="Google Shape;722;g1a50a7a3826_0_47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0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g1a50a7a3826_0_5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2" name="Google Shape;752;g1a50a7a3826_0_5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0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2" name="Google Shape;78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1a50a7a382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g1a50a7a3826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1a50a7a3826_0_1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g1a50a7a3826_0_18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1a50a7a3826_0_2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g1a50a7a3826_0_2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g1a50a7a3826_0_2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g1a50a7a3826_0_24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g1a50a7a3826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g1a50a7a3826_0_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1a50a7a3826_0_2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g1a50a7a3826_0_27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100">
        <p:fade thruBlk="1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 rot="-5400000">
            <a:off x="5075241" y="-992270"/>
            <a:ext cx="8135903" cy="12363627"/>
            <a:chOff x="5075241" y="-992270"/>
            <a:chExt cx="8135903" cy="12363627"/>
          </a:xfrm>
        </p:grpSpPr>
        <p:sp>
          <p:nvSpPr>
            <p:cNvPr id="85" name="Google Shape;85;p13"/>
            <p:cNvSpPr/>
            <p:nvPr/>
          </p:nvSpPr>
          <p:spPr>
            <a:xfrm>
              <a:off x="5075241" y="-992270"/>
              <a:ext cx="8135903" cy="12363627"/>
            </a:xfrm>
            <a:custGeom>
              <a:rect b="b" l="l" r="r" t="t"/>
              <a:pathLst>
                <a:path extrusionOk="0" h="12363627" w="8135903">
                  <a:moveTo>
                    <a:pt x="8132249" y="12272582"/>
                  </a:moveTo>
                  <a:cubicBezTo>
                    <a:pt x="8134920" y="12317907"/>
                    <a:pt x="8531012" y="12298595"/>
                    <a:pt x="231041" y="12363628"/>
                  </a:cubicBezTo>
                  <a:cubicBezTo>
                    <a:pt x="82686" y="12363628"/>
                    <a:pt x="53574" y="1841560"/>
                    <a:pt x="0" y="233917"/>
                  </a:cubicBezTo>
                  <a:cubicBezTo>
                    <a:pt x="0" y="118440"/>
                    <a:pt x="1301310" y="157584"/>
                    <a:pt x="1732623" y="136368"/>
                  </a:cubicBezTo>
                  <a:cubicBezTo>
                    <a:pt x="4649169" y="-7050"/>
                    <a:pt x="6117484" y="-61549"/>
                    <a:pt x="7917952" y="93021"/>
                  </a:cubicBezTo>
                  <a:cubicBezTo>
                    <a:pt x="8045284" y="103950"/>
                    <a:pt x="7790424" y="4680373"/>
                    <a:pt x="8132249" y="12272582"/>
                  </a:cubicBezTo>
                  <a:close/>
                </a:path>
              </a:pathLst>
            </a:custGeom>
            <a:solidFill>
              <a:srgbClr val="CFEAC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13"/>
            <p:cNvSpPr/>
            <p:nvPr/>
          </p:nvSpPr>
          <p:spPr>
            <a:xfrm>
              <a:off x="5419119" y="-610589"/>
              <a:ext cx="7437591" cy="11600231"/>
            </a:xfrm>
            <a:custGeom>
              <a:rect b="b" l="l" r="r" t="t"/>
              <a:pathLst>
                <a:path extrusionOk="0" h="11600231" w="7437591">
                  <a:moveTo>
                    <a:pt x="0" y="163453"/>
                  </a:moveTo>
                  <a:cubicBezTo>
                    <a:pt x="291046" y="138008"/>
                    <a:pt x="590081" y="142410"/>
                    <a:pt x="924882" y="143028"/>
                  </a:cubicBezTo>
                  <a:cubicBezTo>
                    <a:pt x="2071703" y="143028"/>
                    <a:pt x="4751271" y="-120219"/>
                    <a:pt x="7273481" y="67560"/>
                  </a:cubicBezTo>
                  <a:cubicBezTo>
                    <a:pt x="7347040" y="5193695"/>
                    <a:pt x="7134451" y="4892344"/>
                    <a:pt x="7437592" y="11543557"/>
                  </a:cubicBezTo>
                  <a:cubicBezTo>
                    <a:pt x="4067819" y="11570782"/>
                    <a:pt x="4309026" y="11567369"/>
                    <a:pt x="183502" y="11600231"/>
                  </a:cubicBezTo>
                  <a:cubicBezTo>
                    <a:pt x="18155" y="6617887"/>
                    <a:pt x="53079" y="2252560"/>
                    <a:pt x="0" y="163453"/>
                  </a:cubicBezTo>
                  <a:close/>
                </a:path>
              </a:pathLst>
            </a:custGeom>
            <a:solidFill>
              <a:srgbClr val="F7EDE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13"/>
            <p:cNvSpPr/>
            <p:nvPr/>
          </p:nvSpPr>
          <p:spPr>
            <a:xfrm>
              <a:off x="5423265" y="-614725"/>
              <a:ext cx="7422925" cy="11604544"/>
            </a:xfrm>
            <a:custGeom>
              <a:rect b="b" l="l" r="r" t="t"/>
              <a:pathLst>
                <a:path extrusionOk="0" h="11604544" w="7422925">
                  <a:moveTo>
                    <a:pt x="7372402" y="11311078"/>
                  </a:moveTo>
                  <a:cubicBezTo>
                    <a:pt x="7432679" y="11311078"/>
                    <a:pt x="7422859" y="11316963"/>
                    <a:pt x="7421548" y="11288082"/>
                  </a:cubicBezTo>
                  <a:cubicBezTo>
                    <a:pt x="7378808" y="11288131"/>
                    <a:pt x="7363423" y="11288082"/>
                    <a:pt x="7316182" y="11288156"/>
                  </a:cubicBezTo>
                  <a:cubicBezTo>
                    <a:pt x="7318432" y="10758423"/>
                    <a:pt x="7271685" y="10838886"/>
                    <a:pt x="7400896" y="10839183"/>
                  </a:cubicBezTo>
                  <a:cubicBezTo>
                    <a:pt x="7399609" y="10811340"/>
                    <a:pt x="7406609" y="10816186"/>
                    <a:pt x="7372402" y="10816186"/>
                  </a:cubicBezTo>
                  <a:cubicBezTo>
                    <a:pt x="7293698" y="10816186"/>
                    <a:pt x="7309627" y="10886461"/>
                    <a:pt x="7302627" y="10439417"/>
                  </a:cubicBezTo>
                  <a:cubicBezTo>
                    <a:pt x="7301316" y="10354578"/>
                    <a:pt x="7283483" y="10368895"/>
                    <a:pt x="7372402" y="10368895"/>
                  </a:cubicBezTo>
                  <a:cubicBezTo>
                    <a:pt x="7384621" y="10368895"/>
                    <a:pt x="7382271" y="10373519"/>
                    <a:pt x="7381306" y="10345948"/>
                  </a:cubicBezTo>
                  <a:cubicBezTo>
                    <a:pt x="7275073" y="10345948"/>
                    <a:pt x="7303691" y="10390977"/>
                    <a:pt x="7299139" y="10101642"/>
                  </a:cubicBezTo>
                  <a:cubicBezTo>
                    <a:pt x="7295133" y="9855384"/>
                    <a:pt x="7272179" y="9895640"/>
                    <a:pt x="7366614" y="9895665"/>
                  </a:cubicBezTo>
                  <a:cubicBezTo>
                    <a:pt x="7365674" y="9864978"/>
                    <a:pt x="7378610" y="9872866"/>
                    <a:pt x="7295404" y="9872595"/>
                  </a:cubicBezTo>
                  <a:cubicBezTo>
                    <a:pt x="7290557" y="9575521"/>
                    <a:pt x="7294019" y="9776134"/>
                    <a:pt x="7289542" y="9423770"/>
                  </a:cubicBezTo>
                  <a:cubicBezTo>
                    <a:pt x="7364165" y="9423596"/>
                    <a:pt x="7352961" y="9431337"/>
                    <a:pt x="7352095" y="9400724"/>
                  </a:cubicBezTo>
                  <a:cubicBezTo>
                    <a:pt x="7277324" y="9400749"/>
                    <a:pt x="7282642" y="9476414"/>
                    <a:pt x="7280540" y="8949996"/>
                  </a:cubicBezTo>
                  <a:cubicBezTo>
                    <a:pt x="7351526" y="8950786"/>
                    <a:pt x="7339852" y="8956128"/>
                    <a:pt x="7339085" y="8927419"/>
                  </a:cubicBezTo>
                  <a:cubicBezTo>
                    <a:pt x="7271635" y="8927197"/>
                    <a:pt x="7280466" y="8929051"/>
                    <a:pt x="7280441" y="8920199"/>
                  </a:cubicBezTo>
                  <a:cubicBezTo>
                    <a:pt x="7280119" y="8814267"/>
                    <a:pt x="7279649" y="8801360"/>
                    <a:pt x="7274554" y="8478150"/>
                  </a:cubicBezTo>
                  <a:cubicBezTo>
                    <a:pt x="7337403" y="8478817"/>
                    <a:pt x="7327064" y="8484208"/>
                    <a:pt x="7326273" y="8455549"/>
                  </a:cubicBezTo>
                  <a:cubicBezTo>
                    <a:pt x="7253307" y="8455253"/>
                    <a:pt x="7275073" y="8512520"/>
                    <a:pt x="7268222" y="8076332"/>
                  </a:cubicBezTo>
                  <a:cubicBezTo>
                    <a:pt x="7266886" y="7991567"/>
                    <a:pt x="7255112" y="8006255"/>
                    <a:pt x="7313708" y="8006898"/>
                  </a:cubicBezTo>
                  <a:cubicBezTo>
                    <a:pt x="7312867" y="7977571"/>
                    <a:pt x="7322290" y="7984471"/>
                    <a:pt x="7266812" y="7983086"/>
                  </a:cubicBezTo>
                  <a:cubicBezTo>
                    <a:pt x="7261024" y="7590144"/>
                    <a:pt x="7262756" y="7688089"/>
                    <a:pt x="7256894" y="7531516"/>
                  </a:cubicBezTo>
                  <a:cubicBezTo>
                    <a:pt x="7307871" y="7531219"/>
                    <a:pt x="7299511" y="7537376"/>
                    <a:pt x="7298571" y="7508371"/>
                  </a:cubicBezTo>
                  <a:cubicBezTo>
                    <a:pt x="7246060" y="7508545"/>
                    <a:pt x="7255632" y="7530082"/>
                    <a:pt x="7253604" y="7401253"/>
                  </a:cubicBezTo>
                  <a:cubicBezTo>
                    <a:pt x="7247222" y="6992437"/>
                    <a:pt x="7235895" y="7059201"/>
                    <a:pt x="7283161" y="7058533"/>
                  </a:cubicBezTo>
                  <a:cubicBezTo>
                    <a:pt x="7282097" y="7029751"/>
                    <a:pt x="7288949" y="7035314"/>
                    <a:pt x="7248905" y="7036081"/>
                  </a:cubicBezTo>
                  <a:cubicBezTo>
                    <a:pt x="7240742" y="6531125"/>
                    <a:pt x="7229216" y="6588517"/>
                    <a:pt x="7267109" y="6588419"/>
                  </a:cubicBezTo>
                  <a:cubicBezTo>
                    <a:pt x="7266367" y="6559512"/>
                    <a:pt x="7272204" y="6565397"/>
                    <a:pt x="7240742" y="6565471"/>
                  </a:cubicBezTo>
                  <a:cubicBezTo>
                    <a:pt x="7232555" y="6058192"/>
                    <a:pt x="7224640" y="6115633"/>
                    <a:pt x="7259392" y="6115336"/>
                  </a:cubicBezTo>
                  <a:cubicBezTo>
                    <a:pt x="7259145" y="6087741"/>
                    <a:pt x="7265600" y="6092266"/>
                    <a:pt x="7233940" y="6092587"/>
                  </a:cubicBezTo>
                  <a:cubicBezTo>
                    <a:pt x="7230552" y="5864454"/>
                    <a:pt x="7234435" y="5841012"/>
                    <a:pt x="7229958" y="5643318"/>
                  </a:cubicBezTo>
                  <a:cubicBezTo>
                    <a:pt x="7264190" y="5643318"/>
                    <a:pt x="7258403" y="5649252"/>
                    <a:pt x="7258551" y="5620346"/>
                  </a:cubicBezTo>
                  <a:cubicBezTo>
                    <a:pt x="7220312" y="5620371"/>
                    <a:pt x="7228425" y="5685651"/>
                    <a:pt x="7219941" y="5207426"/>
                  </a:cubicBezTo>
                  <a:cubicBezTo>
                    <a:pt x="7219150" y="5163361"/>
                    <a:pt x="7217789" y="5169148"/>
                    <a:pt x="7223725" y="5169197"/>
                  </a:cubicBezTo>
                  <a:cubicBezTo>
                    <a:pt x="7270324" y="5169642"/>
                    <a:pt x="7262409" y="5175478"/>
                    <a:pt x="7262780" y="5146572"/>
                  </a:cubicBezTo>
                  <a:cubicBezTo>
                    <a:pt x="7208365" y="5146176"/>
                    <a:pt x="7214797" y="5189251"/>
                    <a:pt x="7216157" y="4869701"/>
                  </a:cubicBezTo>
                  <a:cubicBezTo>
                    <a:pt x="7216800" y="4663648"/>
                    <a:pt x="7198892" y="4697549"/>
                    <a:pt x="7269607" y="4696091"/>
                  </a:cubicBezTo>
                  <a:cubicBezTo>
                    <a:pt x="7270077" y="4667308"/>
                    <a:pt x="7279253" y="4672674"/>
                    <a:pt x="7223552" y="4674281"/>
                  </a:cubicBezTo>
                  <a:cubicBezTo>
                    <a:pt x="7210320" y="4674652"/>
                    <a:pt x="7215711" y="4727395"/>
                    <a:pt x="7205001" y="4224492"/>
                  </a:cubicBezTo>
                  <a:cubicBezTo>
                    <a:pt x="7225704" y="4224121"/>
                    <a:pt x="7249845" y="4223652"/>
                    <a:pt x="7277101" y="4223330"/>
                  </a:cubicBezTo>
                  <a:cubicBezTo>
                    <a:pt x="7277522" y="4194572"/>
                    <a:pt x="7288182" y="4199988"/>
                    <a:pt x="7223651" y="4201199"/>
                  </a:cubicBezTo>
                  <a:cubicBezTo>
                    <a:pt x="7201044" y="4201595"/>
                    <a:pt x="7204557" y="4203672"/>
                    <a:pt x="7204383" y="4194968"/>
                  </a:cubicBezTo>
                  <a:cubicBezTo>
                    <a:pt x="7193451" y="3696243"/>
                    <a:pt x="7189864" y="3752572"/>
                    <a:pt x="7223750" y="3752918"/>
                  </a:cubicBezTo>
                  <a:cubicBezTo>
                    <a:pt x="7294687" y="3753784"/>
                    <a:pt x="7282692" y="3759273"/>
                    <a:pt x="7282914" y="3730515"/>
                  </a:cubicBezTo>
                  <a:cubicBezTo>
                    <a:pt x="7249226" y="3730268"/>
                    <a:pt x="7217987" y="3729872"/>
                    <a:pt x="7197210" y="3729650"/>
                  </a:cubicBezTo>
                  <a:cubicBezTo>
                    <a:pt x="7196369" y="3674038"/>
                    <a:pt x="7191225" y="3281493"/>
                    <a:pt x="7191200" y="3279762"/>
                  </a:cubicBezTo>
                  <a:cubicBezTo>
                    <a:pt x="7233272" y="3279614"/>
                    <a:pt x="7254223" y="3279490"/>
                    <a:pt x="7284027" y="3279416"/>
                  </a:cubicBezTo>
                  <a:cubicBezTo>
                    <a:pt x="7283928" y="3250485"/>
                    <a:pt x="7296246" y="3256346"/>
                    <a:pt x="7223774" y="3256642"/>
                  </a:cubicBezTo>
                  <a:cubicBezTo>
                    <a:pt x="7175592" y="3256840"/>
                    <a:pt x="7195578" y="3320117"/>
                    <a:pt x="7185660" y="2845453"/>
                  </a:cubicBezTo>
                  <a:cubicBezTo>
                    <a:pt x="7184695" y="2798966"/>
                    <a:pt x="7174826" y="2806408"/>
                    <a:pt x="7223651" y="2807323"/>
                  </a:cubicBezTo>
                  <a:cubicBezTo>
                    <a:pt x="7289864" y="2808560"/>
                    <a:pt x="7278907" y="2814024"/>
                    <a:pt x="7278338" y="2785242"/>
                  </a:cubicBezTo>
                  <a:cubicBezTo>
                    <a:pt x="7241410" y="2784797"/>
                    <a:pt x="7219817" y="2784203"/>
                    <a:pt x="7184422" y="2783684"/>
                  </a:cubicBezTo>
                  <a:cubicBezTo>
                    <a:pt x="7176359" y="2360526"/>
                    <a:pt x="7176260" y="2343465"/>
                    <a:pt x="7176112" y="2333252"/>
                  </a:cubicBezTo>
                  <a:cubicBezTo>
                    <a:pt x="7208365" y="2333771"/>
                    <a:pt x="7233768" y="2334489"/>
                    <a:pt x="7265724" y="2335008"/>
                  </a:cubicBezTo>
                  <a:cubicBezTo>
                    <a:pt x="7264660" y="2305953"/>
                    <a:pt x="7273960" y="2312259"/>
                    <a:pt x="7224022" y="2311171"/>
                  </a:cubicBezTo>
                  <a:cubicBezTo>
                    <a:pt x="7157339" y="2309737"/>
                    <a:pt x="7177917" y="2380283"/>
                    <a:pt x="7169459" y="1860887"/>
                  </a:cubicBezTo>
                  <a:cubicBezTo>
                    <a:pt x="7204779" y="1861555"/>
                    <a:pt x="7226471" y="1862346"/>
                    <a:pt x="7256696" y="1863063"/>
                  </a:cubicBezTo>
                  <a:cubicBezTo>
                    <a:pt x="7256523" y="1834083"/>
                    <a:pt x="7263077" y="1840289"/>
                    <a:pt x="7224096" y="1839226"/>
                  </a:cubicBezTo>
                  <a:cubicBezTo>
                    <a:pt x="7146604" y="1837001"/>
                    <a:pt x="7170151" y="1906558"/>
                    <a:pt x="7159639" y="1388226"/>
                  </a:cubicBezTo>
                  <a:cubicBezTo>
                    <a:pt x="7199139" y="1388893"/>
                    <a:pt x="7219322" y="1389783"/>
                    <a:pt x="7258229" y="1390723"/>
                  </a:cubicBezTo>
                  <a:cubicBezTo>
                    <a:pt x="7258576" y="1361718"/>
                    <a:pt x="7265106" y="1368023"/>
                    <a:pt x="7224096" y="1366787"/>
                  </a:cubicBezTo>
                  <a:cubicBezTo>
                    <a:pt x="7146234" y="1364562"/>
                    <a:pt x="7159293" y="1375367"/>
                    <a:pt x="7158551" y="1327619"/>
                  </a:cubicBezTo>
                  <a:cubicBezTo>
                    <a:pt x="7150908" y="835893"/>
                    <a:pt x="7137280" y="916355"/>
                    <a:pt x="7223873" y="916133"/>
                  </a:cubicBezTo>
                  <a:cubicBezTo>
                    <a:pt x="7273589" y="915984"/>
                    <a:pt x="7265229" y="921993"/>
                    <a:pt x="7265674" y="893062"/>
                  </a:cubicBezTo>
                  <a:cubicBezTo>
                    <a:pt x="7225926" y="893136"/>
                    <a:pt x="7201934" y="893260"/>
                    <a:pt x="7153604" y="893309"/>
                  </a:cubicBezTo>
                  <a:cubicBezTo>
                    <a:pt x="7150042" y="714976"/>
                    <a:pt x="7148014" y="706173"/>
                    <a:pt x="7147247" y="444336"/>
                  </a:cubicBezTo>
                  <a:cubicBezTo>
                    <a:pt x="7200524" y="444633"/>
                    <a:pt x="7220535" y="445152"/>
                    <a:pt x="7270571" y="445598"/>
                  </a:cubicBezTo>
                  <a:cubicBezTo>
                    <a:pt x="7270720" y="416568"/>
                    <a:pt x="7280045" y="422799"/>
                    <a:pt x="7223997" y="422082"/>
                  </a:cubicBezTo>
                  <a:cubicBezTo>
                    <a:pt x="7122587" y="420870"/>
                    <a:pt x="7148756" y="486768"/>
                    <a:pt x="7141707" y="63364"/>
                  </a:cubicBezTo>
                  <a:cubicBezTo>
                    <a:pt x="7109627" y="61138"/>
                    <a:pt x="7124541" y="16678"/>
                    <a:pt x="7126891" y="421241"/>
                  </a:cubicBezTo>
                  <a:cubicBezTo>
                    <a:pt x="7086352" y="421093"/>
                    <a:pt x="6791003" y="419881"/>
                    <a:pt x="6732333" y="420079"/>
                  </a:cubicBezTo>
                  <a:cubicBezTo>
                    <a:pt x="6722835" y="-3944"/>
                    <a:pt x="6743760" y="38636"/>
                    <a:pt x="6708786" y="36831"/>
                  </a:cubicBezTo>
                  <a:cubicBezTo>
                    <a:pt x="6713263" y="490799"/>
                    <a:pt x="6737057" y="419535"/>
                    <a:pt x="6629835" y="421043"/>
                  </a:cubicBezTo>
                  <a:cubicBezTo>
                    <a:pt x="6518927" y="422601"/>
                    <a:pt x="6516701" y="421810"/>
                    <a:pt x="6333248" y="422280"/>
                  </a:cubicBezTo>
                  <a:cubicBezTo>
                    <a:pt x="6318655" y="422305"/>
                    <a:pt x="6322241" y="438451"/>
                    <a:pt x="6320313" y="315211"/>
                  </a:cubicBezTo>
                  <a:cubicBezTo>
                    <a:pt x="6315242" y="-20487"/>
                    <a:pt x="6324344" y="19028"/>
                    <a:pt x="6295554" y="17989"/>
                  </a:cubicBezTo>
                  <a:cubicBezTo>
                    <a:pt x="6299190" y="258882"/>
                    <a:pt x="6300352" y="341545"/>
                    <a:pt x="6301885" y="422354"/>
                  </a:cubicBezTo>
                  <a:cubicBezTo>
                    <a:pt x="6209603" y="422527"/>
                    <a:pt x="6187218" y="422453"/>
                    <a:pt x="5909702" y="422255"/>
                  </a:cubicBezTo>
                  <a:cubicBezTo>
                    <a:pt x="5899610" y="-39601"/>
                    <a:pt x="5915341" y="7381"/>
                    <a:pt x="5883137" y="6713"/>
                  </a:cubicBezTo>
                  <a:cubicBezTo>
                    <a:pt x="5889989" y="455859"/>
                    <a:pt x="5889815" y="422230"/>
                    <a:pt x="5888059" y="422230"/>
                  </a:cubicBezTo>
                  <a:cubicBezTo>
                    <a:pt x="5738319" y="422230"/>
                    <a:pt x="5739951" y="420005"/>
                    <a:pt x="5591300" y="420005"/>
                  </a:cubicBezTo>
                  <a:cubicBezTo>
                    <a:pt x="5467184" y="420005"/>
                    <a:pt x="5499981" y="500715"/>
                    <a:pt x="5492413" y="1842"/>
                  </a:cubicBezTo>
                  <a:cubicBezTo>
                    <a:pt x="5464859" y="1669"/>
                    <a:pt x="5470127" y="-51124"/>
                    <a:pt x="5477770" y="421019"/>
                  </a:cubicBezTo>
                  <a:cubicBezTo>
                    <a:pt x="5269336" y="425272"/>
                    <a:pt x="5286032" y="423566"/>
                    <a:pt x="5085883" y="422008"/>
                  </a:cubicBezTo>
                  <a:cubicBezTo>
                    <a:pt x="5076286" y="-48577"/>
                    <a:pt x="5087466" y="1842"/>
                    <a:pt x="5057612" y="2114"/>
                  </a:cubicBezTo>
                  <a:cubicBezTo>
                    <a:pt x="5065750" y="493321"/>
                    <a:pt x="5090533" y="421711"/>
                    <a:pt x="4997879" y="421711"/>
                  </a:cubicBezTo>
                  <a:cubicBezTo>
                    <a:pt x="4615119" y="421711"/>
                    <a:pt x="4674085" y="455414"/>
                    <a:pt x="4671884" y="315161"/>
                  </a:cubicBezTo>
                  <a:cubicBezTo>
                    <a:pt x="4669312" y="149909"/>
                    <a:pt x="4668396" y="155572"/>
                    <a:pt x="4665948" y="8395"/>
                  </a:cubicBezTo>
                  <a:cubicBezTo>
                    <a:pt x="4636959" y="9038"/>
                    <a:pt x="4644553" y="-43458"/>
                    <a:pt x="4653457" y="422824"/>
                  </a:cubicBezTo>
                  <a:cubicBezTo>
                    <a:pt x="4553878" y="422329"/>
                    <a:pt x="4442574" y="417779"/>
                    <a:pt x="4261496" y="421662"/>
                  </a:cubicBezTo>
                  <a:cubicBezTo>
                    <a:pt x="4260309" y="285093"/>
                    <a:pt x="4256227" y="110543"/>
                    <a:pt x="4254719" y="19201"/>
                  </a:cubicBezTo>
                  <a:cubicBezTo>
                    <a:pt x="4221575" y="20214"/>
                    <a:pt x="4237603" y="-24987"/>
                    <a:pt x="4241239" y="422082"/>
                  </a:cubicBezTo>
                  <a:cubicBezTo>
                    <a:pt x="4064563" y="425742"/>
                    <a:pt x="3976262" y="421315"/>
                    <a:pt x="3846779" y="420870"/>
                  </a:cubicBezTo>
                  <a:cubicBezTo>
                    <a:pt x="3842055" y="210268"/>
                    <a:pt x="3844182" y="174908"/>
                    <a:pt x="3842451" y="32702"/>
                  </a:cubicBezTo>
                  <a:cubicBezTo>
                    <a:pt x="3815021" y="33641"/>
                    <a:pt x="3822565" y="13192"/>
                    <a:pt x="3822985" y="146670"/>
                  </a:cubicBezTo>
                  <a:cubicBezTo>
                    <a:pt x="3823282" y="241721"/>
                    <a:pt x="3824667" y="337267"/>
                    <a:pt x="3826522" y="420846"/>
                  </a:cubicBezTo>
                  <a:cubicBezTo>
                    <a:pt x="3808466" y="420821"/>
                    <a:pt x="3526547" y="420672"/>
                    <a:pt x="3514427" y="420648"/>
                  </a:cubicBezTo>
                  <a:cubicBezTo>
                    <a:pt x="3408120" y="420648"/>
                    <a:pt x="3436020" y="485680"/>
                    <a:pt x="3432087" y="47612"/>
                  </a:cubicBezTo>
                  <a:cubicBezTo>
                    <a:pt x="3404731" y="48651"/>
                    <a:pt x="3412325" y="30699"/>
                    <a:pt x="3412077" y="146596"/>
                  </a:cubicBezTo>
                  <a:cubicBezTo>
                    <a:pt x="3411880" y="239347"/>
                    <a:pt x="3413091" y="330665"/>
                    <a:pt x="3415244" y="420969"/>
                  </a:cubicBezTo>
                  <a:cubicBezTo>
                    <a:pt x="3033077" y="423887"/>
                    <a:pt x="3406562" y="420796"/>
                    <a:pt x="3024395" y="423269"/>
                  </a:cubicBezTo>
                  <a:cubicBezTo>
                    <a:pt x="3023579" y="345131"/>
                    <a:pt x="3022219" y="270529"/>
                    <a:pt x="3018855" y="63957"/>
                  </a:cubicBezTo>
                  <a:cubicBezTo>
                    <a:pt x="2990510" y="65119"/>
                    <a:pt x="2998004" y="27484"/>
                    <a:pt x="3002704" y="315532"/>
                  </a:cubicBezTo>
                  <a:cubicBezTo>
                    <a:pt x="3004880" y="453659"/>
                    <a:pt x="3082199" y="423912"/>
                    <a:pt x="2624371" y="423912"/>
                  </a:cubicBezTo>
                  <a:cubicBezTo>
                    <a:pt x="2607675" y="423912"/>
                    <a:pt x="2616382" y="464860"/>
                    <a:pt x="2605746" y="81464"/>
                  </a:cubicBezTo>
                  <a:cubicBezTo>
                    <a:pt x="2572355" y="82898"/>
                    <a:pt x="2590436" y="32479"/>
                    <a:pt x="2593107" y="423838"/>
                  </a:cubicBezTo>
                  <a:cubicBezTo>
                    <a:pt x="2466988" y="423195"/>
                    <a:pt x="2384599" y="415900"/>
                    <a:pt x="2198697" y="420920"/>
                  </a:cubicBezTo>
                  <a:cubicBezTo>
                    <a:pt x="2197139" y="347974"/>
                    <a:pt x="2197089" y="321566"/>
                    <a:pt x="2192983" y="99935"/>
                  </a:cubicBezTo>
                  <a:cubicBezTo>
                    <a:pt x="2166345" y="101172"/>
                    <a:pt x="2170599" y="50802"/>
                    <a:pt x="2178415" y="421488"/>
                  </a:cubicBezTo>
                  <a:cubicBezTo>
                    <a:pt x="2081804" y="424283"/>
                    <a:pt x="1980888" y="423912"/>
                    <a:pt x="1882917" y="422700"/>
                  </a:cubicBezTo>
                  <a:cubicBezTo>
                    <a:pt x="1758381" y="421291"/>
                    <a:pt x="1784772" y="480290"/>
                    <a:pt x="1783214" y="119099"/>
                  </a:cubicBezTo>
                  <a:cubicBezTo>
                    <a:pt x="1758900" y="120261"/>
                    <a:pt x="1758900" y="73057"/>
                    <a:pt x="1766568" y="421859"/>
                  </a:cubicBezTo>
                  <a:cubicBezTo>
                    <a:pt x="1744925" y="421810"/>
                    <a:pt x="1757490" y="421835"/>
                    <a:pt x="1437901" y="421761"/>
                  </a:cubicBezTo>
                  <a:cubicBezTo>
                    <a:pt x="1352519" y="421761"/>
                    <a:pt x="1373765" y="472081"/>
                    <a:pt x="1369041" y="138881"/>
                  </a:cubicBezTo>
                  <a:cubicBezTo>
                    <a:pt x="1339583" y="140191"/>
                    <a:pt x="1347448" y="97017"/>
                    <a:pt x="1353088" y="421538"/>
                  </a:cubicBezTo>
                  <a:cubicBezTo>
                    <a:pt x="1247720" y="420920"/>
                    <a:pt x="1232756" y="419486"/>
                    <a:pt x="961918" y="420870"/>
                  </a:cubicBezTo>
                  <a:cubicBezTo>
                    <a:pt x="959939" y="352203"/>
                    <a:pt x="958307" y="252280"/>
                    <a:pt x="958406" y="146917"/>
                  </a:cubicBezTo>
                  <a:cubicBezTo>
                    <a:pt x="932757" y="146966"/>
                    <a:pt x="936343" y="121572"/>
                    <a:pt x="939385" y="315557"/>
                  </a:cubicBezTo>
                  <a:cubicBezTo>
                    <a:pt x="941438" y="448046"/>
                    <a:pt x="961968" y="421118"/>
                    <a:pt x="844703" y="421118"/>
                  </a:cubicBezTo>
                  <a:cubicBezTo>
                    <a:pt x="697758" y="421118"/>
                    <a:pt x="696694" y="423343"/>
                    <a:pt x="551134" y="423368"/>
                  </a:cubicBezTo>
                  <a:cubicBezTo>
                    <a:pt x="548784" y="302921"/>
                    <a:pt x="549057" y="274831"/>
                    <a:pt x="545866" y="146843"/>
                  </a:cubicBezTo>
                  <a:cubicBezTo>
                    <a:pt x="517842" y="146966"/>
                    <a:pt x="524842" y="111260"/>
                    <a:pt x="530852" y="423343"/>
                  </a:cubicBezTo>
                  <a:cubicBezTo>
                    <a:pt x="529071" y="423343"/>
                    <a:pt x="139138" y="420549"/>
                    <a:pt x="137358" y="420524"/>
                  </a:cubicBezTo>
                  <a:cubicBezTo>
                    <a:pt x="135379" y="352697"/>
                    <a:pt x="134216" y="265435"/>
                    <a:pt x="132757" y="157921"/>
                  </a:cubicBezTo>
                  <a:cubicBezTo>
                    <a:pt x="105797" y="159478"/>
                    <a:pt x="112005" y="136507"/>
                    <a:pt x="114825" y="315532"/>
                  </a:cubicBezTo>
                  <a:cubicBezTo>
                    <a:pt x="116705" y="435954"/>
                    <a:pt x="122171" y="420326"/>
                    <a:pt x="103521" y="420030"/>
                  </a:cubicBezTo>
                  <a:cubicBezTo>
                    <a:pt x="-17923" y="418224"/>
                    <a:pt x="776" y="411870"/>
                    <a:pt x="1369" y="442037"/>
                  </a:cubicBezTo>
                  <a:cubicBezTo>
                    <a:pt x="53781" y="442235"/>
                    <a:pt x="82670" y="442754"/>
                    <a:pt x="117793" y="443249"/>
                  </a:cubicBezTo>
                  <a:cubicBezTo>
                    <a:pt x="126376" y="706767"/>
                    <a:pt x="124199" y="719007"/>
                    <a:pt x="125980" y="894991"/>
                  </a:cubicBezTo>
                  <a:cubicBezTo>
                    <a:pt x="89868" y="895337"/>
                    <a:pt x="60830" y="895708"/>
                    <a:pt x="8666" y="895881"/>
                  </a:cubicBezTo>
                  <a:cubicBezTo>
                    <a:pt x="9037" y="925925"/>
                    <a:pt x="-8574" y="919372"/>
                    <a:pt x="103472" y="918185"/>
                  </a:cubicBezTo>
                  <a:cubicBezTo>
                    <a:pt x="136591" y="917864"/>
                    <a:pt x="124149" y="855551"/>
                    <a:pt x="131644" y="1327891"/>
                  </a:cubicBezTo>
                  <a:cubicBezTo>
                    <a:pt x="132435" y="1378186"/>
                    <a:pt x="154498" y="1365625"/>
                    <a:pt x="13118" y="1365551"/>
                  </a:cubicBezTo>
                  <a:cubicBezTo>
                    <a:pt x="13316" y="1396163"/>
                    <a:pt x="-8351" y="1388498"/>
                    <a:pt x="132658" y="1388572"/>
                  </a:cubicBezTo>
                  <a:cubicBezTo>
                    <a:pt x="134661" y="1500858"/>
                    <a:pt x="139485" y="1660275"/>
                    <a:pt x="139757" y="1838880"/>
                  </a:cubicBezTo>
                  <a:cubicBezTo>
                    <a:pt x="98476" y="1839053"/>
                    <a:pt x="66519" y="1839325"/>
                    <a:pt x="15493" y="1839449"/>
                  </a:cubicBezTo>
                  <a:cubicBezTo>
                    <a:pt x="15592" y="1869418"/>
                    <a:pt x="-980" y="1862643"/>
                    <a:pt x="103422" y="1862074"/>
                  </a:cubicBezTo>
                  <a:cubicBezTo>
                    <a:pt x="154449" y="1861802"/>
                    <a:pt x="138372" y="1792121"/>
                    <a:pt x="146707" y="2311121"/>
                  </a:cubicBezTo>
                  <a:cubicBezTo>
                    <a:pt x="101988" y="2311344"/>
                    <a:pt x="69388" y="2311690"/>
                    <a:pt x="16927" y="2311863"/>
                  </a:cubicBezTo>
                  <a:cubicBezTo>
                    <a:pt x="17001" y="2342352"/>
                    <a:pt x="1345" y="2335082"/>
                    <a:pt x="103422" y="2334414"/>
                  </a:cubicBezTo>
                  <a:cubicBezTo>
                    <a:pt x="165084" y="2333994"/>
                    <a:pt x="147004" y="2281177"/>
                    <a:pt x="153212" y="2677134"/>
                  </a:cubicBezTo>
                  <a:cubicBezTo>
                    <a:pt x="155191" y="2803342"/>
                    <a:pt x="169067" y="2781755"/>
                    <a:pt x="103200" y="2782992"/>
                  </a:cubicBezTo>
                  <a:cubicBezTo>
                    <a:pt x="2977" y="2784871"/>
                    <a:pt x="18436" y="2776266"/>
                    <a:pt x="18584" y="2807175"/>
                  </a:cubicBezTo>
                  <a:cubicBezTo>
                    <a:pt x="79406" y="2806730"/>
                    <a:pt x="104807" y="2805790"/>
                    <a:pt x="155933" y="2805122"/>
                  </a:cubicBezTo>
                  <a:cubicBezTo>
                    <a:pt x="161795" y="3011101"/>
                    <a:pt x="159717" y="2916766"/>
                    <a:pt x="164392" y="3255282"/>
                  </a:cubicBezTo>
                  <a:cubicBezTo>
                    <a:pt x="115295" y="3256000"/>
                    <a:pt x="82398" y="3257458"/>
                    <a:pt x="21701" y="3258101"/>
                  </a:cubicBezTo>
                  <a:cubicBezTo>
                    <a:pt x="21948" y="3286340"/>
                    <a:pt x="5352" y="3282037"/>
                    <a:pt x="103571" y="3279540"/>
                  </a:cubicBezTo>
                  <a:cubicBezTo>
                    <a:pt x="186900" y="3277512"/>
                    <a:pt x="164441" y="3208919"/>
                    <a:pt x="171763" y="3727993"/>
                  </a:cubicBezTo>
                  <a:cubicBezTo>
                    <a:pt x="110941" y="3727697"/>
                    <a:pt x="92886" y="3727202"/>
                    <a:pt x="27687" y="3726955"/>
                  </a:cubicBezTo>
                  <a:cubicBezTo>
                    <a:pt x="28156" y="3757345"/>
                    <a:pt x="14033" y="3749630"/>
                    <a:pt x="103249" y="3750495"/>
                  </a:cubicBezTo>
                  <a:cubicBezTo>
                    <a:pt x="189621" y="3751287"/>
                    <a:pt x="172134" y="3729428"/>
                    <a:pt x="173074" y="3857787"/>
                  </a:cubicBezTo>
                  <a:cubicBezTo>
                    <a:pt x="176091" y="4270485"/>
                    <a:pt x="210397" y="4201521"/>
                    <a:pt x="103348" y="4201793"/>
                  </a:cubicBezTo>
                  <a:cubicBezTo>
                    <a:pt x="25485" y="4201916"/>
                    <a:pt x="37283" y="4194275"/>
                    <a:pt x="38050" y="4224863"/>
                  </a:cubicBezTo>
                  <a:cubicBezTo>
                    <a:pt x="77526" y="4224814"/>
                    <a:pt x="113489" y="4224715"/>
                    <a:pt x="178861" y="4224640"/>
                  </a:cubicBezTo>
                  <a:cubicBezTo>
                    <a:pt x="190585" y="4764486"/>
                    <a:pt x="201345" y="4675443"/>
                    <a:pt x="103447" y="4674528"/>
                  </a:cubicBezTo>
                  <a:cubicBezTo>
                    <a:pt x="39485" y="4673935"/>
                    <a:pt x="49997" y="4668223"/>
                    <a:pt x="50838" y="4697055"/>
                  </a:cubicBezTo>
                  <a:cubicBezTo>
                    <a:pt x="100801" y="4697376"/>
                    <a:pt x="127563" y="4697846"/>
                    <a:pt x="183882" y="4698069"/>
                  </a:cubicBezTo>
                  <a:cubicBezTo>
                    <a:pt x="183907" y="4699008"/>
                    <a:pt x="189274" y="4919205"/>
                    <a:pt x="193801" y="5148303"/>
                  </a:cubicBezTo>
                  <a:cubicBezTo>
                    <a:pt x="133895" y="5147833"/>
                    <a:pt x="108147" y="5146745"/>
                    <a:pt x="61523" y="5145954"/>
                  </a:cubicBezTo>
                  <a:cubicBezTo>
                    <a:pt x="62042" y="5175008"/>
                    <a:pt x="53534" y="5168703"/>
                    <a:pt x="103150" y="5169815"/>
                  </a:cubicBezTo>
                  <a:cubicBezTo>
                    <a:pt x="219475" y="5172486"/>
                    <a:pt x="193726" y="5088562"/>
                    <a:pt x="202136" y="5621187"/>
                  </a:cubicBezTo>
                  <a:cubicBezTo>
                    <a:pt x="144802" y="5621063"/>
                    <a:pt x="122665" y="5620766"/>
                    <a:pt x="68275" y="5620470"/>
                  </a:cubicBezTo>
                  <a:cubicBezTo>
                    <a:pt x="68597" y="5649450"/>
                    <a:pt x="61547" y="5643417"/>
                    <a:pt x="103274" y="5643689"/>
                  </a:cubicBezTo>
                  <a:cubicBezTo>
                    <a:pt x="240820" y="5644628"/>
                    <a:pt x="196892" y="5575046"/>
                    <a:pt x="204560" y="6051342"/>
                  </a:cubicBezTo>
                  <a:cubicBezTo>
                    <a:pt x="205352" y="6102923"/>
                    <a:pt x="229987" y="6090016"/>
                    <a:pt x="72109" y="6090066"/>
                  </a:cubicBezTo>
                  <a:cubicBezTo>
                    <a:pt x="72282" y="6120677"/>
                    <a:pt x="48092" y="6113012"/>
                    <a:pt x="205525" y="6112987"/>
                  </a:cubicBezTo>
                  <a:cubicBezTo>
                    <a:pt x="205574" y="6115386"/>
                    <a:pt x="210867" y="6446286"/>
                    <a:pt x="213712" y="6566634"/>
                  </a:cubicBezTo>
                  <a:cubicBezTo>
                    <a:pt x="147424" y="6566287"/>
                    <a:pt x="113242" y="6565026"/>
                    <a:pt x="73964" y="6564186"/>
                  </a:cubicBezTo>
                  <a:cubicBezTo>
                    <a:pt x="74038" y="6591806"/>
                    <a:pt x="45866" y="6588765"/>
                    <a:pt x="214256" y="6589606"/>
                  </a:cubicBezTo>
                  <a:cubicBezTo>
                    <a:pt x="214305" y="6591806"/>
                    <a:pt x="223086" y="7035809"/>
                    <a:pt x="223111" y="7037614"/>
                  </a:cubicBezTo>
                  <a:cubicBezTo>
                    <a:pt x="150293" y="7037737"/>
                    <a:pt x="117916" y="7038281"/>
                    <a:pt x="75003" y="7038677"/>
                  </a:cubicBezTo>
                  <a:cubicBezTo>
                    <a:pt x="75052" y="7067558"/>
                    <a:pt x="69265" y="7061723"/>
                    <a:pt x="103472" y="7061352"/>
                  </a:cubicBezTo>
                  <a:cubicBezTo>
                    <a:pt x="236640" y="7059918"/>
                    <a:pt x="223482" y="7059547"/>
                    <a:pt x="223556" y="7063899"/>
                  </a:cubicBezTo>
                  <a:cubicBezTo>
                    <a:pt x="225980" y="7218296"/>
                    <a:pt x="230605" y="7375264"/>
                    <a:pt x="231149" y="7508347"/>
                  </a:cubicBezTo>
                  <a:cubicBezTo>
                    <a:pt x="45792" y="7508520"/>
                    <a:pt x="76190" y="7503748"/>
                    <a:pt x="76289" y="7532357"/>
                  </a:cubicBezTo>
                  <a:cubicBezTo>
                    <a:pt x="120563" y="7531961"/>
                    <a:pt x="152618" y="7531392"/>
                    <a:pt x="231223" y="7531293"/>
                  </a:cubicBezTo>
                  <a:cubicBezTo>
                    <a:pt x="231594" y="7813605"/>
                    <a:pt x="235131" y="7848545"/>
                    <a:pt x="238223" y="7979376"/>
                  </a:cubicBezTo>
                  <a:cubicBezTo>
                    <a:pt x="159049" y="7979451"/>
                    <a:pt x="126425" y="7980168"/>
                    <a:pt x="78861" y="7980811"/>
                  </a:cubicBezTo>
                  <a:cubicBezTo>
                    <a:pt x="79084" y="8008406"/>
                    <a:pt x="72826" y="8003881"/>
                    <a:pt x="103496" y="8003436"/>
                  </a:cubicBezTo>
                  <a:cubicBezTo>
                    <a:pt x="280222" y="8000815"/>
                    <a:pt x="234785" y="7919561"/>
                    <a:pt x="242502" y="8414328"/>
                  </a:cubicBezTo>
                  <a:cubicBezTo>
                    <a:pt x="243343" y="8468382"/>
                    <a:pt x="269784" y="8454881"/>
                    <a:pt x="103323" y="8455352"/>
                  </a:cubicBezTo>
                  <a:cubicBezTo>
                    <a:pt x="79801" y="8455401"/>
                    <a:pt x="83833" y="8449491"/>
                    <a:pt x="84253" y="8478397"/>
                  </a:cubicBezTo>
                  <a:cubicBezTo>
                    <a:pt x="125708" y="8478323"/>
                    <a:pt x="154894" y="8478150"/>
                    <a:pt x="243467" y="8478150"/>
                  </a:cubicBezTo>
                  <a:cubicBezTo>
                    <a:pt x="244728" y="8569295"/>
                    <a:pt x="246064" y="8741915"/>
                    <a:pt x="250219" y="8924674"/>
                  </a:cubicBezTo>
                  <a:cubicBezTo>
                    <a:pt x="172579" y="8924699"/>
                    <a:pt x="141884" y="8925441"/>
                    <a:pt x="92688" y="8926430"/>
                  </a:cubicBezTo>
                  <a:cubicBezTo>
                    <a:pt x="93455" y="8958823"/>
                    <a:pt x="68399" y="8947646"/>
                    <a:pt x="250689" y="8947622"/>
                  </a:cubicBezTo>
                  <a:cubicBezTo>
                    <a:pt x="250739" y="8949476"/>
                    <a:pt x="259494" y="9398474"/>
                    <a:pt x="259544" y="9400526"/>
                  </a:cubicBezTo>
                  <a:cubicBezTo>
                    <a:pt x="193776" y="9400600"/>
                    <a:pt x="156972" y="9400006"/>
                    <a:pt x="106143" y="9398844"/>
                  </a:cubicBezTo>
                  <a:cubicBezTo>
                    <a:pt x="107083" y="9427404"/>
                    <a:pt x="81755" y="9423498"/>
                    <a:pt x="251703" y="9423498"/>
                  </a:cubicBezTo>
                  <a:cubicBezTo>
                    <a:pt x="261424" y="9423498"/>
                    <a:pt x="259915" y="9422484"/>
                    <a:pt x="259964" y="9426687"/>
                  </a:cubicBezTo>
                  <a:cubicBezTo>
                    <a:pt x="267681" y="9927365"/>
                    <a:pt x="272282" y="9873509"/>
                    <a:pt x="251703" y="9873509"/>
                  </a:cubicBezTo>
                  <a:cubicBezTo>
                    <a:pt x="99589" y="9873509"/>
                    <a:pt x="121676" y="9866981"/>
                    <a:pt x="122665" y="9896629"/>
                  </a:cubicBezTo>
                  <a:cubicBezTo>
                    <a:pt x="160979" y="9896530"/>
                    <a:pt x="195483" y="9896480"/>
                    <a:pt x="267236" y="9896480"/>
                  </a:cubicBezTo>
                  <a:cubicBezTo>
                    <a:pt x="274483" y="10211160"/>
                    <a:pt x="272455" y="10213954"/>
                    <a:pt x="273667" y="10342511"/>
                  </a:cubicBezTo>
                  <a:cubicBezTo>
                    <a:pt x="214924" y="10342338"/>
                    <a:pt x="172332" y="10342758"/>
                    <a:pt x="137506" y="10343376"/>
                  </a:cubicBezTo>
                  <a:cubicBezTo>
                    <a:pt x="138520" y="10373593"/>
                    <a:pt x="118436" y="10365434"/>
                    <a:pt x="251728" y="10365434"/>
                  </a:cubicBezTo>
                  <a:cubicBezTo>
                    <a:pt x="282200" y="10365434"/>
                    <a:pt x="273346" y="10313630"/>
                    <a:pt x="280593" y="10777241"/>
                  </a:cubicBezTo>
                  <a:cubicBezTo>
                    <a:pt x="281384" y="10826300"/>
                    <a:pt x="288903" y="10817917"/>
                    <a:pt x="251728" y="10817917"/>
                  </a:cubicBezTo>
                  <a:cubicBezTo>
                    <a:pt x="133647" y="10817917"/>
                    <a:pt x="152965" y="10808966"/>
                    <a:pt x="154004" y="10840246"/>
                  </a:cubicBezTo>
                  <a:cubicBezTo>
                    <a:pt x="195804" y="10840864"/>
                    <a:pt x="239435" y="10840963"/>
                    <a:pt x="281656" y="10840840"/>
                  </a:cubicBezTo>
                  <a:cubicBezTo>
                    <a:pt x="290189" y="11361052"/>
                    <a:pt x="302334" y="11291618"/>
                    <a:pt x="251728" y="11291618"/>
                  </a:cubicBezTo>
                  <a:cubicBezTo>
                    <a:pt x="153435" y="11291618"/>
                    <a:pt x="168745" y="11284150"/>
                    <a:pt x="169734" y="11314614"/>
                  </a:cubicBezTo>
                  <a:cubicBezTo>
                    <a:pt x="211362" y="11314540"/>
                    <a:pt x="247845" y="11314564"/>
                    <a:pt x="287766" y="11314564"/>
                  </a:cubicBezTo>
                  <a:cubicBezTo>
                    <a:pt x="288087" y="11395225"/>
                    <a:pt x="289769" y="11493466"/>
                    <a:pt x="291698" y="11603354"/>
                  </a:cubicBezTo>
                  <a:cubicBezTo>
                    <a:pt x="323086" y="11603107"/>
                    <a:pt x="309358" y="11640519"/>
                    <a:pt x="308023" y="11314564"/>
                  </a:cubicBezTo>
                  <a:lnTo>
                    <a:pt x="699563" y="11314589"/>
                  </a:lnTo>
                  <a:cubicBezTo>
                    <a:pt x="701245" y="11434220"/>
                    <a:pt x="702309" y="11515746"/>
                    <a:pt x="705252" y="11600066"/>
                  </a:cubicBezTo>
                  <a:cubicBezTo>
                    <a:pt x="734933" y="11599818"/>
                    <a:pt x="724322" y="11638739"/>
                    <a:pt x="719845" y="11314589"/>
                  </a:cubicBezTo>
                  <a:cubicBezTo>
                    <a:pt x="1053335" y="11314614"/>
                    <a:pt x="962784" y="11311647"/>
                    <a:pt x="1113019" y="11311103"/>
                  </a:cubicBezTo>
                  <a:cubicBezTo>
                    <a:pt x="1115640" y="11419927"/>
                    <a:pt x="1115913" y="11479323"/>
                    <a:pt x="1118386" y="11596801"/>
                  </a:cubicBezTo>
                  <a:cubicBezTo>
                    <a:pt x="1145519" y="11596579"/>
                    <a:pt x="1138668" y="11619303"/>
                    <a:pt x="1136046" y="11452691"/>
                  </a:cubicBezTo>
                  <a:cubicBezTo>
                    <a:pt x="1133548" y="11294362"/>
                    <a:pt x="1130135" y="11311053"/>
                    <a:pt x="1141339" y="11311053"/>
                  </a:cubicBezTo>
                  <a:cubicBezTo>
                    <a:pt x="1285489" y="11311053"/>
                    <a:pt x="1288383" y="11313501"/>
                    <a:pt x="1437852" y="11313501"/>
                  </a:cubicBezTo>
                  <a:cubicBezTo>
                    <a:pt x="1548660" y="11313526"/>
                    <a:pt x="1523580" y="11285436"/>
                    <a:pt x="1526202" y="11453136"/>
                  </a:cubicBezTo>
                  <a:cubicBezTo>
                    <a:pt x="1528725" y="11614926"/>
                    <a:pt x="1523852" y="11593661"/>
                    <a:pt x="1549823" y="11593439"/>
                  </a:cubicBezTo>
                  <a:cubicBezTo>
                    <a:pt x="1546830" y="11505855"/>
                    <a:pt x="1545247" y="11394211"/>
                    <a:pt x="1545222" y="11313526"/>
                  </a:cubicBezTo>
                  <a:cubicBezTo>
                    <a:pt x="1710347" y="11313576"/>
                    <a:pt x="1788284" y="11313798"/>
                    <a:pt x="1882892" y="11313032"/>
                  </a:cubicBezTo>
                  <a:cubicBezTo>
                    <a:pt x="1949946" y="11312487"/>
                    <a:pt x="1935551" y="11284669"/>
                    <a:pt x="1938173" y="11453112"/>
                  </a:cubicBezTo>
                  <a:cubicBezTo>
                    <a:pt x="1940646" y="11611217"/>
                    <a:pt x="1933819" y="11590422"/>
                    <a:pt x="1960730" y="11590224"/>
                  </a:cubicBezTo>
                  <a:cubicBezTo>
                    <a:pt x="1958999" y="11492527"/>
                    <a:pt x="1957465" y="11393791"/>
                    <a:pt x="1956352" y="11312561"/>
                  </a:cubicBezTo>
                  <a:cubicBezTo>
                    <a:pt x="2074581" y="11312116"/>
                    <a:pt x="2169461" y="11312858"/>
                    <a:pt x="2349946" y="11312784"/>
                  </a:cubicBezTo>
                  <a:cubicBezTo>
                    <a:pt x="2350317" y="11398810"/>
                    <a:pt x="2352172" y="11510577"/>
                    <a:pt x="2354027" y="11587183"/>
                  </a:cubicBezTo>
                  <a:cubicBezTo>
                    <a:pt x="2385588" y="11586960"/>
                    <a:pt x="2371465" y="11622740"/>
                    <a:pt x="2370228" y="11312735"/>
                  </a:cubicBezTo>
                  <a:cubicBezTo>
                    <a:pt x="2372058" y="11312735"/>
                    <a:pt x="2758924" y="11311029"/>
                    <a:pt x="2760903" y="11311004"/>
                  </a:cubicBezTo>
                  <a:cubicBezTo>
                    <a:pt x="2763451" y="11446386"/>
                    <a:pt x="2763624" y="11488743"/>
                    <a:pt x="2765800" y="11583968"/>
                  </a:cubicBezTo>
                  <a:cubicBezTo>
                    <a:pt x="2794022" y="11583770"/>
                    <a:pt x="2786923" y="11623186"/>
                    <a:pt x="2781210" y="11310880"/>
                  </a:cubicBezTo>
                  <a:cubicBezTo>
                    <a:pt x="3057514" y="11309001"/>
                    <a:pt x="3034907" y="11312611"/>
                    <a:pt x="3175372" y="11313278"/>
                  </a:cubicBezTo>
                  <a:cubicBezTo>
                    <a:pt x="3178143" y="11397797"/>
                    <a:pt x="3179676" y="11501379"/>
                    <a:pt x="3180072" y="11580778"/>
                  </a:cubicBezTo>
                  <a:cubicBezTo>
                    <a:pt x="3206413" y="11580581"/>
                    <a:pt x="3201269" y="11601871"/>
                    <a:pt x="3198944" y="11452691"/>
                  </a:cubicBezTo>
                  <a:cubicBezTo>
                    <a:pt x="3196421" y="11292186"/>
                    <a:pt x="3187319" y="11313402"/>
                    <a:pt x="3217742" y="11313402"/>
                  </a:cubicBezTo>
                  <a:cubicBezTo>
                    <a:pt x="3484350" y="11313625"/>
                    <a:pt x="3529738" y="11313748"/>
                    <a:pt x="3587343" y="11313501"/>
                  </a:cubicBezTo>
                  <a:cubicBezTo>
                    <a:pt x="3589124" y="11425540"/>
                    <a:pt x="3590460" y="11500810"/>
                    <a:pt x="3591177" y="11577638"/>
                  </a:cubicBezTo>
                  <a:cubicBezTo>
                    <a:pt x="3617519" y="11577440"/>
                    <a:pt x="3612102" y="11598483"/>
                    <a:pt x="3609827" y="11452691"/>
                  </a:cubicBezTo>
                  <a:cubicBezTo>
                    <a:pt x="3607229" y="11289244"/>
                    <a:pt x="3589174" y="11313650"/>
                    <a:pt x="3662906" y="11312958"/>
                  </a:cubicBezTo>
                  <a:cubicBezTo>
                    <a:pt x="3804558" y="11311622"/>
                    <a:pt x="3885587" y="11312215"/>
                    <a:pt x="3959443" y="11313303"/>
                  </a:cubicBezTo>
                  <a:cubicBezTo>
                    <a:pt x="4011088" y="11314070"/>
                    <a:pt x="3997484" y="11287661"/>
                    <a:pt x="4000081" y="11453136"/>
                  </a:cubicBezTo>
                  <a:cubicBezTo>
                    <a:pt x="4002307" y="11595318"/>
                    <a:pt x="3996816" y="11574522"/>
                    <a:pt x="4022787" y="11574324"/>
                  </a:cubicBezTo>
                  <a:cubicBezTo>
                    <a:pt x="4020957" y="11504099"/>
                    <a:pt x="4019126" y="11398266"/>
                    <a:pt x="4019176" y="11314045"/>
                  </a:cubicBezTo>
                  <a:cubicBezTo>
                    <a:pt x="4247991" y="11316098"/>
                    <a:pt x="4230776" y="11310460"/>
                    <a:pt x="4409925" y="11310460"/>
                  </a:cubicBezTo>
                  <a:cubicBezTo>
                    <a:pt x="4410272" y="11393420"/>
                    <a:pt x="4412003" y="11500365"/>
                    <a:pt x="4413660" y="11571332"/>
                  </a:cubicBezTo>
                  <a:cubicBezTo>
                    <a:pt x="4444677" y="11571085"/>
                    <a:pt x="4431419" y="11607261"/>
                    <a:pt x="4430207" y="11310485"/>
                  </a:cubicBezTo>
                  <a:cubicBezTo>
                    <a:pt x="4468694" y="11310534"/>
                    <a:pt x="4307872" y="11309842"/>
                    <a:pt x="4824271" y="11312339"/>
                  </a:cubicBezTo>
                  <a:cubicBezTo>
                    <a:pt x="4825755" y="11385358"/>
                    <a:pt x="4827610" y="11493689"/>
                    <a:pt x="4828154" y="11568167"/>
                  </a:cubicBezTo>
                  <a:cubicBezTo>
                    <a:pt x="4854644" y="11567970"/>
                    <a:pt x="4849129" y="11587999"/>
                    <a:pt x="4847026" y="11452716"/>
                  </a:cubicBezTo>
                  <a:cubicBezTo>
                    <a:pt x="4844602" y="11296884"/>
                    <a:pt x="4842252" y="11312438"/>
                    <a:pt x="4849574" y="11312463"/>
                  </a:cubicBezTo>
                  <a:cubicBezTo>
                    <a:pt x="5315490" y="11314960"/>
                    <a:pt x="5235524" y="11269165"/>
                    <a:pt x="5238468" y="11453112"/>
                  </a:cubicBezTo>
                  <a:cubicBezTo>
                    <a:pt x="5240496" y="11583696"/>
                    <a:pt x="5234139" y="11565051"/>
                    <a:pt x="5260679" y="11564854"/>
                  </a:cubicBezTo>
                  <a:cubicBezTo>
                    <a:pt x="5258577" y="11456400"/>
                    <a:pt x="5258404" y="11416639"/>
                    <a:pt x="5256128" y="11311128"/>
                  </a:cubicBezTo>
                  <a:cubicBezTo>
                    <a:pt x="5442871" y="11310658"/>
                    <a:pt x="5433694" y="11313996"/>
                    <a:pt x="5647916" y="11313501"/>
                  </a:cubicBezTo>
                  <a:cubicBezTo>
                    <a:pt x="5650340" y="11423043"/>
                    <a:pt x="5650390" y="11462137"/>
                    <a:pt x="5652442" y="11561837"/>
                  </a:cubicBezTo>
                  <a:cubicBezTo>
                    <a:pt x="5679180" y="11561639"/>
                    <a:pt x="5672823" y="11579938"/>
                    <a:pt x="5670770" y="11452716"/>
                  </a:cubicBezTo>
                  <a:cubicBezTo>
                    <a:pt x="5668173" y="11285485"/>
                    <a:pt x="5649252" y="11313674"/>
                    <a:pt x="5739704" y="11313081"/>
                  </a:cubicBezTo>
                  <a:cubicBezTo>
                    <a:pt x="5827461" y="11312487"/>
                    <a:pt x="5899190" y="11312240"/>
                    <a:pt x="6036390" y="11312982"/>
                  </a:cubicBezTo>
                  <a:cubicBezTo>
                    <a:pt x="6069509" y="11313155"/>
                    <a:pt x="6060258" y="11288181"/>
                    <a:pt x="6062880" y="11453136"/>
                  </a:cubicBezTo>
                  <a:cubicBezTo>
                    <a:pt x="6064933" y="11579789"/>
                    <a:pt x="6057835" y="11558746"/>
                    <a:pt x="6084844" y="11558548"/>
                  </a:cubicBezTo>
                  <a:cubicBezTo>
                    <a:pt x="6083434" y="11471954"/>
                    <a:pt x="6082123" y="11396709"/>
                    <a:pt x="6081258" y="11313204"/>
                  </a:cubicBezTo>
                  <a:cubicBezTo>
                    <a:pt x="6366911" y="11314317"/>
                    <a:pt x="6289049" y="11310954"/>
                    <a:pt x="6472230" y="11310806"/>
                  </a:cubicBezTo>
                  <a:cubicBezTo>
                    <a:pt x="6475890" y="11593562"/>
                    <a:pt x="6468222" y="11555581"/>
                    <a:pt x="6496419" y="11555358"/>
                  </a:cubicBezTo>
                  <a:cubicBezTo>
                    <a:pt x="6494861" y="11482958"/>
                    <a:pt x="6493476" y="11384073"/>
                    <a:pt x="6492536" y="11310806"/>
                  </a:cubicBezTo>
                  <a:cubicBezTo>
                    <a:pt x="6622242" y="11310855"/>
                    <a:pt x="6597087" y="11311918"/>
                    <a:pt x="6884744" y="11311820"/>
                  </a:cubicBezTo>
                  <a:cubicBezTo>
                    <a:pt x="6888949" y="11589309"/>
                    <a:pt x="6880045" y="11552243"/>
                    <a:pt x="6908835" y="11551996"/>
                  </a:cubicBezTo>
                  <a:cubicBezTo>
                    <a:pt x="6907426" y="11477789"/>
                    <a:pt x="6906535" y="11414240"/>
                    <a:pt x="6905001" y="11311795"/>
                  </a:cubicBezTo>
                  <a:cubicBezTo>
                    <a:pt x="7099412" y="11311721"/>
                    <a:pt x="7143958" y="11311820"/>
                    <a:pt x="7223873" y="11311399"/>
                  </a:cubicBezTo>
                  <a:cubicBezTo>
                    <a:pt x="7315835" y="11310905"/>
                    <a:pt x="7294292" y="11282691"/>
                    <a:pt x="7296938" y="11453186"/>
                  </a:cubicBezTo>
                  <a:cubicBezTo>
                    <a:pt x="7298695" y="11566238"/>
                    <a:pt x="7292288" y="11548756"/>
                    <a:pt x="7318952" y="11548534"/>
                  </a:cubicBezTo>
                  <a:cubicBezTo>
                    <a:pt x="7312990" y="11273715"/>
                    <a:pt x="7299486" y="11311078"/>
                    <a:pt x="7372402" y="11311078"/>
                  </a:cubicBezTo>
                  <a:close/>
                  <a:moveTo>
                    <a:pt x="7269360" y="9426786"/>
                  </a:moveTo>
                  <a:cubicBezTo>
                    <a:pt x="7277250" y="9943240"/>
                    <a:pt x="7292115" y="9872693"/>
                    <a:pt x="7223898" y="9872223"/>
                  </a:cubicBezTo>
                  <a:cubicBezTo>
                    <a:pt x="6811556" y="9869429"/>
                    <a:pt x="6881925" y="9899596"/>
                    <a:pt x="6879822" y="9764066"/>
                  </a:cubicBezTo>
                  <a:cubicBezTo>
                    <a:pt x="6873417" y="9354014"/>
                    <a:pt x="6855311" y="9421495"/>
                    <a:pt x="6926620" y="9422855"/>
                  </a:cubicBezTo>
                  <a:cubicBezTo>
                    <a:pt x="7179872" y="9427627"/>
                    <a:pt x="7269236" y="9419814"/>
                    <a:pt x="7269360" y="9426786"/>
                  </a:cubicBezTo>
                  <a:close/>
                  <a:moveTo>
                    <a:pt x="7268914" y="9400848"/>
                  </a:moveTo>
                  <a:cubicBezTo>
                    <a:pt x="6931294" y="9401664"/>
                    <a:pt x="7055707" y="9401367"/>
                    <a:pt x="6874925" y="9399043"/>
                  </a:cubicBezTo>
                  <a:cubicBezTo>
                    <a:pt x="6873095" y="9269373"/>
                    <a:pt x="6874430" y="9106049"/>
                    <a:pt x="6868568" y="8947720"/>
                  </a:cubicBezTo>
                  <a:cubicBezTo>
                    <a:pt x="7211680" y="8947893"/>
                    <a:pt x="7111432" y="8947622"/>
                    <a:pt x="7260257" y="8949773"/>
                  </a:cubicBezTo>
                  <a:cubicBezTo>
                    <a:pt x="7261222" y="9166482"/>
                    <a:pt x="7266416" y="9257404"/>
                    <a:pt x="7268914" y="9400848"/>
                  </a:cubicBezTo>
                  <a:close/>
                  <a:moveTo>
                    <a:pt x="7260183" y="8926752"/>
                  </a:moveTo>
                  <a:cubicBezTo>
                    <a:pt x="6851403" y="8920619"/>
                    <a:pt x="6867925" y="8930683"/>
                    <a:pt x="6867530" y="8919754"/>
                  </a:cubicBezTo>
                  <a:cubicBezTo>
                    <a:pt x="6862978" y="8804154"/>
                    <a:pt x="6861742" y="8702080"/>
                    <a:pt x="6861222" y="8582821"/>
                  </a:cubicBezTo>
                  <a:cubicBezTo>
                    <a:pt x="6860678" y="8455228"/>
                    <a:pt x="6842820" y="8476691"/>
                    <a:pt x="6926768" y="8476468"/>
                  </a:cubicBezTo>
                  <a:cubicBezTo>
                    <a:pt x="7045788" y="8476146"/>
                    <a:pt x="7129464" y="8475949"/>
                    <a:pt x="7223700" y="8477457"/>
                  </a:cubicBezTo>
                  <a:cubicBezTo>
                    <a:pt x="7264042" y="8478125"/>
                    <a:pt x="7258105" y="8414848"/>
                    <a:pt x="7260183" y="8926752"/>
                  </a:cubicBezTo>
                  <a:close/>
                  <a:moveTo>
                    <a:pt x="3167235" y="9426391"/>
                  </a:moveTo>
                  <a:cubicBezTo>
                    <a:pt x="3167111" y="9419467"/>
                    <a:pt x="3121749" y="9417910"/>
                    <a:pt x="3558528" y="9420432"/>
                  </a:cubicBezTo>
                  <a:cubicBezTo>
                    <a:pt x="3561521" y="9593596"/>
                    <a:pt x="3558850" y="9670300"/>
                    <a:pt x="3563994" y="9872100"/>
                  </a:cubicBezTo>
                  <a:cubicBezTo>
                    <a:pt x="3343762" y="9872297"/>
                    <a:pt x="3293230" y="9875264"/>
                    <a:pt x="3170648" y="9874152"/>
                  </a:cubicBezTo>
                  <a:cubicBezTo>
                    <a:pt x="3165132" y="9564962"/>
                    <a:pt x="3170178" y="9615208"/>
                    <a:pt x="3167235" y="9426391"/>
                  </a:cubicBezTo>
                  <a:close/>
                  <a:moveTo>
                    <a:pt x="685168" y="8950910"/>
                  </a:moveTo>
                  <a:cubicBezTo>
                    <a:pt x="1086133" y="8950910"/>
                    <a:pt x="904758" y="8949773"/>
                    <a:pt x="1075992" y="8948536"/>
                  </a:cubicBezTo>
                  <a:cubicBezTo>
                    <a:pt x="1076338" y="9045121"/>
                    <a:pt x="1077822" y="9089852"/>
                    <a:pt x="1079751" y="9258047"/>
                  </a:cubicBezTo>
                  <a:cubicBezTo>
                    <a:pt x="1081903" y="9445529"/>
                    <a:pt x="1161201" y="9395259"/>
                    <a:pt x="696447" y="9397781"/>
                  </a:cubicBezTo>
                  <a:cubicBezTo>
                    <a:pt x="679084" y="9397880"/>
                    <a:pt x="698154" y="9382450"/>
                    <a:pt x="685168" y="8950910"/>
                  </a:cubicBezTo>
                  <a:close/>
                  <a:moveTo>
                    <a:pt x="663798" y="7531591"/>
                  </a:moveTo>
                  <a:cubicBezTo>
                    <a:pt x="833350" y="7534113"/>
                    <a:pt x="785886" y="7533642"/>
                    <a:pt x="1052742" y="7532802"/>
                  </a:cubicBezTo>
                  <a:cubicBezTo>
                    <a:pt x="1062413" y="7999207"/>
                    <a:pt x="1049848" y="7453106"/>
                    <a:pt x="1062413" y="7980069"/>
                  </a:cubicBezTo>
                  <a:cubicBezTo>
                    <a:pt x="921676" y="7981923"/>
                    <a:pt x="1007899" y="7984421"/>
                    <a:pt x="668448" y="7982788"/>
                  </a:cubicBezTo>
                  <a:cubicBezTo>
                    <a:pt x="667558" y="7811923"/>
                    <a:pt x="671243" y="7940282"/>
                    <a:pt x="663798" y="7531591"/>
                  </a:cubicBezTo>
                  <a:close/>
                  <a:moveTo>
                    <a:pt x="636022" y="5713568"/>
                  </a:moveTo>
                  <a:cubicBezTo>
                    <a:pt x="634538" y="5617824"/>
                    <a:pt x="571268" y="5644999"/>
                    <a:pt x="993083" y="5642156"/>
                  </a:cubicBezTo>
                  <a:cubicBezTo>
                    <a:pt x="1039830" y="5641859"/>
                    <a:pt x="1021898" y="5580535"/>
                    <a:pt x="1029269" y="6051515"/>
                  </a:cubicBezTo>
                  <a:cubicBezTo>
                    <a:pt x="1030060" y="6100525"/>
                    <a:pt x="1084080" y="6094541"/>
                    <a:pt x="696546" y="6090387"/>
                  </a:cubicBezTo>
                  <a:cubicBezTo>
                    <a:pt x="614355" y="6089472"/>
                    <a:pt x="642848" y="6149955"/>
                    <a:pt x="636022" y="5713568"/>
                  </a:cubicBezTo>
                  <a:close/>
                  <a:moveTo>
                    <a:pt x="597610" y="3351645"/>
                  </a:moveTo>
                  <a:cubicBezTo>
                    <a:pt x="596200" y="3261439"/>
                    <a:pt x="523951" y="3276869"/>
                    <a:pt x="988161" y="3280578"/>
                  </a:cubicBezTo>
                  <a:cubicBezTo>
                    <a:pt x="996274" y="3762908"/>
                    <a:pt x="995457" y="3730145"/>
                    <a:pt x="993231" y="3730095"/>
                  </a:cubicBezTo>
                  <a:cubicBezTo>
                    <a:pt x="545643" y="3721070"/>
                    <a:pt x="601196" y="3757493"/>
                    <a:pt x="600108" y="3689023"/>
                  </a:cubicBezTo>
                  <a:cubicBezTo>
                    <a:pt x="597511" y="3517540"/>
                    <a:pt x="600281" y="3518504"/>
                    <a:pt x="597610" y="3351645"/>
                  </a:cubicBezTo>
                  <a:close/>
                  <a:moveTo>
                    <a:pt x="974532" y="2334365"/>
                  </a:moveTo>
                  <a:cubicBezTo>
                    <a:pt x="975052" y="2366634"/>
                    <a:pt x="980765" y="2782720"/>
                    <a:pt x="980765" y="2784475"/>
                  </a:cubicBezTo>
                  <a:cubicBezTo>
                    <a:pt x="512376" y="2775994"/>
                    <a:pt x="590313" y="2821962"/>
                    <a:pt x="588062" y="2676862"/>
                  </a:cubicBezTo>
                  <a:cubicBezTo>
                    <a:pt x="585416" y="2507728"/>
                    <a:pt x="582794" y="2508173"/>
                    <a:pt x="580147" y="2339731"/>
                  </a:cubicBezTo>
                  <a:cubicBezTo>
                    <a:pt x="579925" y="2326056"/>
                    <a:pt x="559618" y="2337332"/>
                    <a:pt x="974532" y="2334365"/>
                  </a:cubicBezTo>
                  <a:close/>
                  <a:moveTo>
                    <a:pt x="579677" y="2310231"/>
                  </a:moveTo>
                  <a:cubicBezTo>
                    <a:pt x="576190" y="2091642"/>
                    <a:pt x="573172" y="1978985"/>
                    <a:pt x="573345" y="1863335"/>
                  </a:cubicBezTo>
                  <a:cubicBezTo>
                    <a:pt x="720810" y="1863459"/>
                    <a:pt x="713068" y="1864720"/>
                    <a:pt x="965232" y="1864250"/>
                  </a:cubicBezTo>
                  <a:cubicBezTo>
                    <a:pt x="965603" y="2086647"/>
                    <a:pt x="971243" y="2148441"/>
                    <a:pt x="974161" y="2311368"/>
                  </a:cubicBezTo>
                  <a:cubicBezTo>
                    <a:pt x="762611" y="2312951"/>
                    <a:pt x="712598" y="2310478"/>
                    <a:pt x="579677" y="2310231"/>
                  </a:cubicBezTo>
                  <a:close/>
                  <a:moveTo>
                    <a:pt x="981013" y="2807447"/>
                  </a:moveTo>
                  <a:cubicBezTo>
                    <a:pt x="983437" y="3039883"/>
                    <a:pt x="984921" y="3093096"/>
                    <a:pt x="987765" y="3257631"/>
                  </a:cubicBezTo>
                  <a:cubicBezTo>
                    <a:pt x="890090" y="3256865"/>
                    <a:pt x="793231" y="3256964"/>
                    <a:pt x="696422" y="3257483"/>
                  </a:cubicBezTo>
                  <a:cubicBezTo>
                    <a:pt x="569437" y="3258176"/>
                    <a:pt x="595977" y="3336511"/>
                    <a:pt x="590338" y="2845601"/>
                  </a:cubicBezTo>
                  <a:cubicBezTo>
                    <a:pt x="589744" y="2793427"/>
                    <a:pt x="527093" y="2799534"/>
                    <a:pt x="981013" y="2807447"/>
                  </a:cubicBezTo>
                  <a:close/>
                  <a:moveTo>
                    <a:pt x="4274382" y="2677283"/>
                  </a:moveTo>
                  <a:cubicBezTo>
                    <a:pt x="4276584" y="2817931"/>
                    <a:pt x="4342203" y="2778343"/>
                    <a:pt x="3959468" y="2782942"/>
                  </a:cubicBezTo>
                  <a:cubicBezTo>
                    <a:pt x="3867655" y="2784055"/>
                    <a:pt x="3887516" y="2804702"/>
                    <a:pt x="3885513" y="2676838"/>
                  </a:cubicBezTo>
                  <a:cubicBezTo>
                    <a:pt x="3882866" y="2508000"/>
                    <a:pt x="3879874" y="2507876"/>
                    <a:pt x="3877252" y="2339706"/>
                  </a:cubicBezTo>
                  <a:cubicBezTo>
                    <a:pt x="3877054" y="2327144"/>
                    <a:pt x="3852987" y="2339162"/>
                    <a:pt x="4256327" y="2334810"/>
                  </a:cubicBezTo>
                  <a:cubicBezTo>
                    <a:pt x="4284721" y="2334513"/>
                    <a:pt x="4268422" y="2296458"/>
                    <a:pt x="4274382" y="2677283"/>
                  </a:cubicBezTo>
                  <a:close/>
                  <a:moveTo>
                    <a:pt x="4688258" y="2783140"/>
                  </a:moveTo>
                  <a:cubicBezTo>
                    <a:pt x="4567407" y="2783090"/>
                    <a:pt x="4717098" y="2782967"/>
                    <a:pt x="4296717" y="2782299"/>
                  </a:cubicBezTo>
                  <a:cubicBezTo>
                    <a:pt x="4290781" y="2547094"/>
                    <a:pt x="4295852" y="2528227"/>
                    <a:pt x="4292785" y="2334439"/>
                  </a:cubicBezTo>
                  <a:cubicBezTo>
                    <a:pt x="4526720" y="2332238"/>
                    <a:pt x="4684820" y="2337827"/>
                    <a:pt x="4684845" y="2340003"/>
                  </a:cubicBezTo>
                  <a:cubicBezTo>
                    <a:pt x="4687763" y="2525927"/>
                    <a:pt x="4681852" y="2554586"/>
                    <a:pt x="4688258" y="2783140"/>
                  </a:cubicBezTo>
                  <a:close/>
                  <a:moveTo>
                    <a:pt x="6329910" y="2311764"/>
                  </a:moveTo>
                  <a:cubicBezTo>
                    <a:pt x="5857834" y="2311937"/>
                    <a:pt x="5939655" y="2338247"/>
                    <a:pt x="5938245" y="2171115"/>
                  </a:cubicBezTo>
                  <a:cubicBezTo>
                    <a:pt x="5937503" y="2070154"/>
                    <a:pt x="5935722" y="1956532"/>
                    <a:pt x="5933669" y="1862569"/>
                  </a:cubicBezTo>
                  <a:cubicBezTo>
                    <a:pt x="6040619" y="1862025"/>
                    <a:pt x="6160060" y="1856708"/>
                    <a:pt x="6324913" y="1861604"/>
                  </a:cubicBezTo>
                  <a:cubicBezTo>
                    <a:pt x="6331913" y="2044388"/>
                    <a:pt x="6328302" y="2187040"/>
                    <a:pt x="6329910" y="2311764"/>
                  </a:cubicBezTo>
                  <a:close/>
                  <a:moveTo>
                    <a:pt x="6341584" y="3014661"/>
                  </a:moveTo>
                  <a:cubicBezTo>
                    <a:pt x="6345838" y="3290420"/>
                    <a:pt x="6350389" y="3256618"/>
                    <a:pt x="6333050" y="3257013"/>
                  </a:cubicBezTo>
                  <a:cubicBezTo>
                    <a:pt x="6229637" y="3259239"/>
                    <a:pt x="6141040" y="3259263"/>
                    <a:pt x="6036588" y="3257013"/>
                  </a:cubicBezTo>
                  <a:cubicBezTo>
                    <a:pt x="5922662" y="3254565"/>
                    <a:pt x="5961792" y="3328203"/>
                    <a:pt x="5947669" y="2845379"/>
                  </a:cubicBezTo>
                  <a:cubicBezTo>
                    <a:pt x="5946407" y="2802205"/>
                    <a:pt x="5883261" y="2801537"/>
                    <a:pt x="6333124" y="2807002"/>
                  </a:cubicBezTo>
                  <a:cubicBezTo>
                    <a:pt x="6345541" y="2807150"/>
                    <a:pt x="6337948" y="2782299"/>
                    <a:pt x="6341584" y="3014661"/>
                  </a:cubicBezTo>
                  <a:close/>
                  <a:moveTo>
                    <a:pt x="6778338" y="7981256"/>
                  </a:moveTo>
                  <a:cubicBezTo>
                    <a:pt x="6374183" y="7981256"/>
                    <a:pt x="6438887" y="7999702"/>
                    <a:pt x="6438121" y="7907741"/>
                  </a:cubicBezTo>
                  <a:cubicBezTo>
                    <a:pt x="6434509" y="7474495"/>
                    <a:pt x="6416776" y="7534236"/>
                    <a:pt x="6481604" y="7534236"/>
                  </a:cubicBezTo>
                  <a:cubicBezTo>
                    <a:pt x="6875222" y="7534236"/>
                    <a:pt x="6826001" y="7510523"/>
                    <a:pt x="6826397" y="7570313"/>
                  </a:cubicBezTo>
                  <a:cubicBezTo>
                    <a:pt x="6828846" y="8043198"/>
                    <a:pt x="6857908" y="7981256"/>
                    <a:pt x="6778338" y="7981256"/>
                  </a:cubicBezTo>
                  <a:close/>
                  <a:moveTo>
                    <a:pt x="6832308" y="8004128"/>
                  </a:moveTo>
                  <a:cubicBezTo>
                    <a:pt x="6836018" y="8242301"/>
                    <a:pt x="6838269" y="8336042"/>
                    <a:pt x="6839852" y="8453669"/>
                  </a:cubicBezTo>
                  <a:cubicBezTo>
                    <a:pt x="6592388" y="8453942"/>
                    <a:pt x="6608143" y="8455623"/>
                    <a:pt x="6447643" y="8455253"/>
                  </a:cubicBezTo>
                  <a:cubicBezTo>
                    <a:pt x="6442252" y="8154272"/>
                    <a:pt x="6441584" y="8199696"/>
                    <a:pt x="6439086" y="8003906"/>
                  </a:cubicBezTo>
                  <a:cubicBezTo>
                    <a:pt x="6560950" y="8003634"/>
                    <a:pt x="6718086" y="8004524"/>
                    <a:pt x="6832308" y="8004128"/>
                  </a:cubicBezTo>
                  <a:close/>
                  <a:moveTo>
                    <a:pt x="6778338" y="7508026"/>
                  </a:moveTo>
                  <a:cubicBezTo>
                    <a:pt x="6363597" y="7508026"/>
                    <a:pt x="6435029" y="7547144"/>
                    <a:pt x="6432754" y="7401228"/>
                  </a:cubicBezTo>
                  <a:cubicBezTo>
                    <a:pt x="6426347" y="6991992"/>
                    <a:pt x="6405991" y="7060511"/>
                    <a:pt x="6481604" y="7060511"/>
                  </a:cubicBezTo>
                  <a:cubicBezTo>
                    <a:pt x="6846011" y="7060511"/>
                    <a:pt x="6818160" y="7054676"/>
                    <a:pt x="6818284" y="7064047"/>
                  </a:cubicBezTo>
                  <a:cubicBezTo>
                    <a:pt x="6826248" y="7577360"/>
                    <a:pt x="6844997" y="7508026"/>
                    <a:pt x="6778338" y="7508026"/>
                  </a:cubicBezTo>
                  <a:close/>
                  <a:moveTo>
                    <a:pt x="6424023" y="6894789"/>
                  </a:moveTo>
                  <a:cubicBezTo>
                    <a:pt x="6421549" y="6776370"/>
                    <a:pt x="6419892" y="6666013"/>
                    <a:pt x="6419125" y="6586737"/>
                  </a:cubicBezTo>
                  <a:cubicBezTo>
                    <a:pt x="6502454" y="6586687"/>
                    <a:pt x="6437255" y="6586687"/>
                    <a:pt x="6778338" y="6586811"/>
                  </a:cubicBezTo>
                  <a:cubicBezTo>
                    <a:pt x="6822637" y="6586811"/>
                    <a:pt x="6809182" y="6517254"/>
                    <a:pt x="6817864" y="7036056"/>
                  </a:cubicBezTo>
                  <a:cubicBezTo>
                    <a:pt x="6348732" y="7034622"/>
                    <a:pt x="6427980" y="7083607"/>
                    <a:pt x="6424023" y="6894789"/>
                  </a:cubicBezTo>
                  <a:close/>
                  <a:moveTo>
                    <a:pt x="6778338" y="6563839"/>
                  </a:moveTo>
                  <a:cubicBezTo>
                    <a:pt x="6434658" y="6563716"/>
                    <a:pt x="6501588" y="6563740"/>
                    <a:pt x="6418903" y="6563765"/>
                  </a:cubicBezTo>
                  <a:cubicBezTo>
                    <a:pt x="6417022" y="6337881"/>
                    <a:pt x="6412669" y="6202747"/>
                    <a:pt x="6411012" y="6116004"/>
                  </a:cubicBezTo>
                  <a:cubicBezTo>
                    <a:pt x="6701317" y="6115114"/>
                    <a:pt x="6639456" y="6112023"/>
                    <a:pt x="6802306" y="6112518"/>
                  </a:cubicBezTo>
                  <a:cubicBezTo>
                    <a:pt x="6812595" y="6617572"/>
                    <a:pt x="6825259" y="6563839"/>
                    <a:pt x="6778338" y="6563839"/>
                  </a:cubicBezTo>
                  <a:close/>
                  <a:moveTo>
                    <a:pt x="5198250" y="7532950"/>
                  </a:moveTo>
                  <a:cubicBezTo>
                    <a:pt x="5644206" y="7536214"/>
                    <a:pt x="5586897" y="7509657"/>
                    <a:pt x="5588604" y="7569992"/>
                  </a:cubicBezTo>
                  <a:cubicBezTo>
                    <a:pt x="5593328" y="7737989"/>
                    <a:pt x="5596123" y="7981577"/>
                    <a:pt x="5591250" y="7981577"/>
                  </a:cubicBezTo>
                  <a:cubicBezTo>
                    <a:pt x="5443835" y="7981577"/>
                    <a:pt x="5440001" y="7983679"/>
                    <a:pt x="5294491" y="7983679"/>
                  </a:cubicBezTo>
                  <a:cubicBezTo>
                    <a:pt x="5166516" y="7983704"/>
                    <a:pt x="5209430" y="8064858"/>
                    <a:pt x="5198250" y="7532950"/>
                  </a:cubicBezTo>
                  <a:close/>
                  <a:moveTo>
                    <a:pt x="3549006" y="7530849"/>
                  </a:moveTo>
                  <a:cubicBezTo>
                    <a:pt x="4002678" y="7532753"/>
                    <a:pt x="3938839" y="7522021"/>
                    <a:pt x="3940398" y="7570659"/>
                  </a:cubicBezTo>
                  <a:cubicBezTo>
                    <a:pt x="3942995" y="7653223"/>
                    <a:pt x="3945172" y="7741525"/>
                    <a:pt x="3946210" y="7907890"/>
                  </a:cubicBezTo>
                  <a:cubicBezTo>
                    <a:pt x="3946878" y="8013673"/>
                    <a:pt x="4007625" y="7982690"/>
                    <a:pt x="3554645" y="7980118"/>
                  </a:cubicBezTo>
                  <a:cubicBezTo>
                    <a:pt x="3553903" y="7848396"/>
                    <a:pt x="3556723" y="7866175"/>
                    <a:pt x="3549006" y="7530849"/>
                  </a:cubicBezTo>
                  <a:close/>
                  <a:moveTo>
                    <a:pt x="1069041" y="7063578"/>
                  </a:moveTo>
                  <a:cubicBezTo>
                    <a:pt x="1068992" y="7060882"/>
                    <a:pt x="1037975" y="7058088"/>
                    <a:pt x="1437901" y="7058088"/>
                  </a:cubicBezTo>
                  <a:cubicBezTo>
                    <a:pt x="1464540" y="7058088"/>
                    <a:pt x="1457490" y="7005395"/>
                    <a:pt x="1463699" y="7401649"/>
                  </a:cubicBezTo>
                  <a:cubicBezTo>
                    <a:pt x="1465875" y="7542644"/>
                    <a:pt x="1533201" y="7509707"/>
                    <a:pt x="1141389" y="7509707"/>
                  </a:cubicBezTo>
                  <a:cubicBezTo>
                    <a:pt x="1040671" y="7509707"/>
                    <a:pt x="1077080" y="7577608"/>
                    <a:pt x="1069041" y="7063578"/>
                  </a:cubicBezTo>
                  <a:close/>
                  <a:moveTo>
                    <a:pt x="1409185" y="3751905"/>
                  </a:moveTo>
                  <a:cubicBezTo>
                    <a:pt x="1410223" y="3874601"/>
                    <a:pt x="1412598" y="4196179"/>
                    <a:pt x="1412672" y="4201768"/>
                  </a:cubicBezTo>
                  <a:cubicBezTo>
                    <a:pt x="1092193" y="4202040"/>
                    <a:pt x="1075299" y="4201966"/>
                    <a:pt x="1021107" y="4202708"/>
                  </a:cubicBezTo>
                  <a:cubicBezTo>
                    <a:pt x="1014453" y="3861372"/>
                    <a:pt x="1017496" y="3915401"/>
                    <a:pt x="1015591" y="3753512"/>
                  </a:cubicBezTo>
                  <a:cubicBezTo>
                    <a:pt x="1184896" y="3756652"/>
                    <a:pt x="1299835" y="3752201"/>
                    <a:pt x="1409185" y="3751905"/>
                  </a:cubicBezTo>
                  <a:close/>
                  <a:moveTo>
                    <a:pt x="1015319" y="3730540"/>
                  </a:moveTo>
                  <a:cubicBezTo>
                    <a:pt x="1008121" y="3187802"/>
                    <a:pt x="969981" y="3281246"/>
                    <a:pt x="1141413" y="3281246"/>
                  </a:cubicBezTo>
                  <a:cubicBezTo>
                    <a:pt x="1280938" y="3281246"/>
                    <a:pt x="1285737" y="3279762"/>
                    <a:pt x="1399588" y="3279465"/>
                  </a:cubicBezTo>
                  <a:cubicBezTo>
                    <a:pt x="1408171" y="3695996"/>
                    <a:pt x="1407527" y="3605173"/>
                    <a:pt x="1408937" y="3728982"/>
                  </a:cubicBezTo>
                  <a:cubicBezTo>
                    <a:pt x="1288730" y="3729254"/>
                    <a:pt x="1183263" y="3733681"/>
                    <a:pt x="1015319" y="3730540"/>
                  </a:cubicBezTo>
                  <a:close/>
                  <a:moveTo>
                    <a:pt x="1412994" y="4224715"/>
                  </a:moveTo>
                  <a:cubicBezTo>
                    <a:pt x="1417842" y="4568003"/>
                    <a:pt x="1418435" y="4485315"/>
                    <a:pt x="1421725" y="4672278"/>
                  </a:cubicBezTo>
                  <a:cubicBezTo>
                    <a:pt x="1419969" y="4672278"/>
                    <a:pt x="1056452" y="4674182"/>
                    <a:pt x="1030654" y="4674553"/>
                  </a:cubicBezTo>
                  <a:cubicBezTo>
                    <a:pt x="1028527" y="4548098"/>
                    <a:pt x="1031248" y="4728854"/>
                    <a:pt x="1021577" y="4225654"/>
                  </a:cubicBezTo>
                  <a:cubicBezTo>
                    <a:pt x="1084599" y="4224839"/>
                    <a:pt x="1096249" y="4224987"/>
                    <a:pt x="1412994" y="4224715"/>
                  </a:cubicBezTo>
                  <a:close/>
                  <a:moveTo>
                    <a:pt x="2228724" y="3689419"/>
                  </a:moveTo>
                  <a:cubicBezTo>
                    <a:pt x="2229417" y="3734126"/>
                    <a:pt x="2285464" y="3740208"/>
                    <a:pt x="1883090" y="3729205"/>
                  </a:cubicBezTo>
                  <a:cubicBezTo>
                    <a:pt x="1825484" y="3727548"/>
                    <a:pt x="1839508" y="3792507"/>
                    <a:pt x="1832608" y="3351694"/>
                  </a:cubicBezTo>
                  <a:cubicBezTo>
                    <a:pt x="1831124" y="3256172"/>
                    <a:pt x="1769734" y="3281963"/>
                    <a:pt x="2179479" y="3280331"/>
                  </a:cubicBezTo>
                  <a:cubicBezTo>
                    <a:pt x="2248437" y="3280133"/>
                    <a:pt x="2221403" y="3220961"/>
                    <a:pt x="2228724" y="3689419"/>
                  </a:cubicBezTo>
                  <a:close/>
                  <a:moveTo>
                    <a:pt x="3063401" y="4202658"/>
                  </a:moveTo>
                  <a:cubicBezTo>
                    <a:pt x="2673147" y="4195314"/>
                    <a:pt x="2672231" y="4214849"/>
                    <a:pt x="2671514" y="4195141"/>
                  </a:cubicBezTo>
                  <a:cubicBezTo>
                    <a:pt x="2667284" y="4081272"/>
                    <a:pt x="2665875" y="3972348"/>
                    <a:pt x="2665256" y="3857812"/>
                  </a:cubicBezTo>
                  <a:cubicBezTo>
                    <a:pt x="2664564" y="3721490"/>
                    <a:pt x="2586849" y="3750693"/>
                    <a:pt x="3057366" y="3750297"/>
                  </a:cubicBezTo>
                  <a:cubicBezTo>
                    <a:pt x="3058479" y="3875516"/>
                    <a:pt x="3054249" y="3983574"/>
                    <a:pt x="3063401" y="4202658"/>
                  </a:cubicBezTo>
                  <a:close/>
                  <a:moveTo>
                    <a:pt x="3474012" y="4204142"/>
                  </a:moveTo>
                  <a:cubicBezTo>
                    <a:pt x="3205177" y="4204241"/>
                    <a:pt x="3168001" y="4204611"/>
                    <a:pt x="3083708" y="4203054"/>
                  </a:cubicBezTo>
                  <a:cubicBezTo>
                    <a:pt x="3074507" y="3983376"/>
                    <a:pt x="3078687" y="3869038"/>
                    <a:pt x="3077623" y="3750297"/>
                  </a:cubicBezTo>
                  <a:cubicBezTo>
                    <a:pt x="3551429" y="3749902"/>
                    <a:pt x="3470846" y="3727573"/>
                    <a:pt x="3470153" y="3857787"/>
                  </a:cubicBezTo>
                  <a:cubicBezTo>
                    <a:pt x="3469708" y="3943343"/>
                    <a:pt x="3469955" y="3970024"/>
                    <a:pt x="3474012" y="4204142"/>
                  </a:cubicBezTo>
                  <a:close/>
                  <a:moveTo>
                    <a:pt x="6333174" y="6093453"/>
                  </a:moveTo>
                  <a:cubicBezTo>
                    <a:pt x="5944478" y="6096074"/>
                    <a:pt x="5997458" y="6104704"/>
                    <a:pt x="5996618" y="6051070"/>
                  </a:cubicBezTo>
                  <a:cubicBezTo>
                    <a:pt x="5989222" y="5579076"/>
                    <a:pt x="5975890" y="5643540"/>
                    <a:pt x="6036637" y="5641859"/>
                  </a:cubicBezTo>
                  <a:cubicBezTo>
                    <a:pt x="6128029" y="5639485"/>
                    <a:pt x="6215242" y="5638916"/>
                    <a:pt x="6333001" y="5641611"/>
                  </a:cubicBezTo>
                  <a:cubicBezTo>
                    <a:pt x="6396345" y="5643071"/>
                    <a:pt x="6383780" y="5628160"/>
                    <a:pt x="6385116" y="5713939"/>
                  </a:cubicBezTo>
                  <a:cubicBezTo>
                    <a:pt x="6392066" y="6158831"/>
                    <a:pt x="6408737" y="6092958"/>
                    <a:pt x="6333174" y="6093453"/>
                  </a:cubicBezTo>
                  <a:close/>
                  <a:moveTo>
                    <a:pt x="6390755" y="6116103"/>
                  </a:moveTo>
                  <a:cubicBezTo>
                    <a:pt x="6393303" y="6253685"/>
                    <a:pt x="6395875" y="6285064"/>
                    <a:pt x="6398645" y="6563815"/>
                  </a:cubicBezTo>
                  <a:cubicBezTo>
                    <a:pt x="5961717" y="6564038"/>
                    <a:pt x="6006239" y="6568216"/>
                    <a:pt x="6006115" y="6557436"/>
                  </a:cubicBezTo>
                  <a:cubicBezTo>
                    <a:pt x="6000822" y="6050378"/>
                    <a:pt x="5978141" y="6115930"/>
                    <a:pt x="6036315" y="6116399"/>
                  </a:cubicBezTo>
                  <a:cubicBezTo>
                    <a:pt x="6197829" y="6117661"/>
                    <a:pt x="6331195" y="6116350"/>
                    <a:pt x="6390755" y="6116103"/>
                  </a:cubicBezTo>
                  <a:close/>
                  <a:moveTo>
                    <a:pt x="5175371" y="6114966"/>
                  </a:moveTo>
                  <a:cubicBezTo>
                    <a:pt x="5641634" y="6114570"/>
                    <a:pt x="5565898" y="6087395"/>
                    <a:pt x="5569361" y="6220328"/>
                  </a:cubicBezTo>
                  <a:cubicBezTo>
                    <a:pt x="5572378" y="6340008"/>
                    <a:pt x="5574381" y="6445420"/>
                    <a:pt x="5573541" y="6557806"/>
                  </a:cubicBezTo>
                  <a:cubicBezTo>
                    <a:pt x="5573442" y="6569378"/>
                    <a:pt x="5615984" y="6565867"/>
                    <a:pt x="5179749" y="6566114"/>
                  </a:cubicBezTo>
                  <a:cubicBezTo>
                    <a:pt x="5172502" y="6093577"/>
                    <a:pt x="5177498" y="6318990"/>
                    <a:pt x="5175371" y="6114966"/>
                  </a:cubicBezTo>
                  <a:close/>
                  <a:moveTo>
                    <a:pt x="3938642" y="6114817"/>
                  </a:moveTo>
                  <a:cubicBezTo>
                    <a:pt x="4147175" y="6117760"/>
                    <a:pt x="4231493" y="6115312"/>
                    <a:pt x="4330974" y="6114768"/>
                  </a:cubicBezTo>
                  <a:cubicBezTo>
                    <a:pt x="4337133" y="6538593"/>
                    <a:pt x="4337331" y="6563518"/>
                    <a:pt x="4337355" y="6566535"/>
                  </a:cubicBezTo>
                  <a:cubicBezTo>
                    <a:pt x="3898671" y="6566461"/>
                    <a:pt x="3943762" y="6571060"/>
                    <a:pt x="3943415" y="6557262"/>
                  </a:cubicBezTo>
                  <a:cubicBezTo>
                    <a:pt x="3936613" y="6274085"/>
                    <a:pt x="3939903" y="6245303"/>
                    <a:pt x="3938642" y="6114817"/>
                  </a:cubicBezTo>
                  <a:close/>
                  <a:moveTo>
                    <a:pt x="1885588" y="6588493"/>
                  </a:moveTo>
                  <a:cubicBezTo>
                    <a:pt x="2136070" y="6591188"/>
                    <a:pt x="2148709" y="6587034"/>
                    <a:pt x="2274383" y="6586143"/>
                  </a:cubicBezTo>
                  <a:cubicBezTo>
                    <a:pt x="2282249" y="7009177"/>
                    <a:pt x="2282076" y="6877926"/>
                    <a:pt x="2284945" y="7038479"/>
                  </a:cubicBezTo>
                  <a:cubicBezTo>
                    <a:pt x="2103223" y="7038010"/>
                    <a:pt x="2265652" y="7036872"/>
                    <a:pt x="1889323" y="7037144"/>
                  </a:cubicBezTo>
                  <a:cubicBezTo>
                    <a:pt x="1886998" y="6855794"/>
                    <a:pt x="1892712" y="6884948"/>
                    <a:pt x="1885588" y="6588493"/>
                  </a:cubicBezTo>
                  <a:close/>
                  <a:moveTo>
                    <a:pt x="2249897" y="5039157"/>
                  </a:moveTo>
                  <a:cubicBezTo>
                    <a:pt x="2251949" y="5170087"/>
                    <a:pt x="2271366" y="5147882"/>
                    <a:pt x="2179330" y="5148599"/>
                  </a:cubicBezTo>
                  <a:cubicBezTo>
                    <a:pt x="2047720" y="5149663"/>
                    <a:pt x="1962808" y="5149317"/>
                    <a:pt x="1882917" y="5148451"/>
                  </a:cubicBezTo>
                  <a:cubicBezTo>
                    <a:pt x="1852939" y="5148130"/>
                    <a:pt x="1864119" y="5202035"/>
                    <a:pt x="1856031" y="4701184"/>
                  </a:cubicBezTo>
                  <a:cubicBezTo>
                    <a:pt x="1856006" y="4699429"/>
                    <a:pt x="1823976" y="4689142"/>
                    <a:pt x="2179207" y="4697747"/>
                  </a:cubicBezTo>
                  <a:cubicBezTo>
                    <a:pt x="2277228" y="4700096"/>
                    <a:pt x="2243515" y="4630217"/>
                    <a:pt x="2249897" y="5039157"/>
                  </a:cubicBezTo>
                  <a:close/>
                  <a:moveTo>
                    <a:pt x="1882744" y="5171398"/>
                  </a:moveTo>
                  <a:cubicBezTo>
                    <a:pt x="2309926" y="5175997"/>
                    <a:pt x="2252222" y="5153174"/>
                    <a:pt x="2254002" y="5207574"/>
                  </a:cubicBezTo>
                  <a:cubicBezTo>
                    <a:pt x="2257515" y="5312665"/>
                    <a:pt x="2257342" y="5326834"/>
                    <a:pt x="2262041" y="5621113"/>
                  </a:cubicBezTo>
                  <a:cubicBezTo>
                    <a:pt x="1923975" y="5620569"/>
                    <a:pt x="1947745" y="5620297"/>
                    <a:pt x="1869412" y="5619110"/>
                  </a:cubicBezTo>
                  <a:cubicBezTo>
                    <a:pt x="1863674" y="5115218"/>
                    <a:pt x="1853780" y="5171101"/>
                    <a:pt x="1882744" y="5171398"/>
                  </a:cubicBezTo>
                  <a:close/>
                  <a:moveTo>
                    <a:pt x="1882694" y="5642353"/>
                  </a:moveTo>
                  <a:cubicBezTo>
                    <a:pt x="2329145" y="5649549"/>
                    <a:pt x="2261893" y="5613398"/>
                    <a:pt x="2263500" y="5713964"/>
                  </a:cubicBezTo>
                  <a:cubicBezTo>
                    <a:pt x="2270599" y="6167461"/>
                    <a:pt x="2289793" y="6090510"/>
                    <a:pt x="2179429" y="6090362"/>
                  </a:cubicBezTo>
                  <a:cubicBezTo>
                    <a:pt x="1813909" y="6089348"/>
                    <a:pt x="1875002" y="6111207"/>
                    <a:pt x="1874037" y="6051095"/>
                  </a:cubicBezTo>
                  <a:cubicBezTo>
                    <a:pt x="1866840" y="5591391"/>
                    <a:pt x="1866271" y="5642081"/>
                    <a:pt x="1882694" y="5642353"/>
                  </a:cubicBezTo>
                  <a:close/>
                  <a:moveTo>
                    <a:pt x="1883065" y="6115064"/>
                  </a:moveTo>
                  <a:cubicBezTo>
                    <a:pt x="1972702" y="6112765"/>
                    <a:pt x="2000132" y="6113087"/>
                    <a:pt x="2179429" y="6113308"/>
                  </a:cubicBezTo>
                  <a:cubicBezTo>
                    <a:pt x="2296323" y="6113630"/>
                    <a:pt x="2263896" y="6028198"/>
                    <a:pt x="2273839" y="6557781"/>
                  </a:cubicBezTo>
                  <a:cubicBezTo>
                    <a:pt x="2273864" y="6559611"/>
                    <a:pt x="2318954" y="6570195"/>
                    <a:pt x="1885019" y="6565496"/>
                  </a:cubicBezTo>
                  <a:cubicBezTo>
                    <a:pt x="1884994" y="6563765"/>
                    <a:pt x="1872998" y="6115312"/>
                    <a:pt x="1883065" y="6115064"/>
                  </a:cubicBezTo>
                  <a:close/>
                  <a:moveTo>
                    <a:pt x="2624371" y="5146448"/>
                  </a:moveTo>
                  <a:cubicBezTo>
                    <a:pt x="2201071" y="5146448"/>
                    <a:pt x="2272479" y="5181289"/>
                    <a:pt x="2270154" y="5038736"/>
                  </a:cubicBezTo>
                  <a:cubicBezTo>
                    <a:pt x="2267581" y="4874325"/>
                    <a:pt x="2271069" y="4869058"/>
                    <a:pt x="2268447" y="4701160"/>
                  </a:cubicBezTo>
                  <a:cubicBezTo>
                    <a:pt x="2268422" y="4699404"/>
                    <a:pt x="2660977" y="4694434"/>
                    <a:pt x="2661076" y="4701506"/>
                  </a:cubicBezTo>
                  <a:cubicBezTo>
                    <a:pt x="2669164" y="5217662"/>
                    <a:pt x="2679033" y="5146448"/>
                    <a:pt x="2624371" y="5146448"/>
                  </a:cubicBezTo>
                  <a:close/>
                  <a:moveTo>
                    <a:pt x="2666345" y="5169469"/>
                  </a:moveTo>
                  <a:cubicBezTo>
                    <a:pt x="2674532" y="5688470"/>
                    <a:pt x="2689941" y="5618393"/>
                    <a:pt x="2624371" y="5618393"/>
                  </a:cubicBezTo>
                  <a:cubicBezTo>
                    <a:pt x="2475744" y="5618393"/>
                    <a:pt x="2476139" y="5621187"/>
                    <a:pt x="2327784" y="5621187"/>
                  </a:cubicBezTo>
                  <a:cubicBezTo>
                    <a:pt x="2258727" y="5621187"/>
                    <a:pt x="2289075" y="5689533"/>
                    <a:pt x="2273147" y="5171052"/>
                  </a:cubicBezTo>
                  <a:cubicBezTo>
                    <a:pt x="2593156" y="5170112"/>
                    <a:pt x="2497163" y="5169074"/>
                    <a:pt x="2666345" y="5169469"/>
                  </a:cubicBezTo>
                  <a:close/>
                  <a:moveTo>
                    <a:pt x="2327784" y="5644134"/>
                  </a:moveTo>
                  <a:cubicBezTo>
                    <a:pt x="2476387" y="5644134"/>
                    <a:pt x="2476016" y="5641339"/>
                    <a:pt x="2624371" y="5641339"/>
                  </a:cubicBezTo>
                  <a:cubicBezTo>
                    <a:pt x="2687937" y="5641339"/>
                    <a:pt x="2671143" y="5569754"/>
                    <a:pt x="2680047" y="6093997"/>
                  </a:cubicBezTo>
                  <a:cubicBezTo>
                    <a:pt x="2512350" y="6095653"/>
                    <a:pt x="2509456" y="6090634"/>
                    <a:pt x="2288655" y="6090510"/>
                  </a:cubicBezTo>
                  <a:cubicBezTo>
                    <a:pt x="2281705" y="5572845"/>
                    <a:pt x="2268843" y="5644134"/>
                    <a:pt x="2327784" y="5644134"/>
                  </a:cubicBezTo>
                  <a:close/>
                  <a:moveTo>
                    <a:pt x="2327784" y="6113482"/>
                  </a:moveTo>
                  <a:cubicBezTo>
                    <a:pt x="2475101" y="6113482"/>
                    <a:pt x="2473715" y="6117216"/>
                    <a:pt x="2624371" y="6117216"/>
                  </a:cubicBezTo>
                  <a:cubicBezTo>
                    <a:pt x="2697633" y="6117216"/>
                    <a:pt x="2682298" y="6045951"/>
                    <a:pt x="2688160" y="6557657"/>
                  </a:cubicBezTo>
                  <a:cubicBezTo>
                    <a:pt x="2688259" y="6566139"/>
                    <a:pt x="2294270" y="6565843"/>
                    <a:pt x="2294121" y="6557312"/>
                  </a:cubicBezTo>
                  <a:cubicBezTo>
                    <a:pt x="2284401" y="6042539"/>
                    <a:pt x="2277994" y="6113482"/>
                    <a:pt x="2327784" y="6113482"/>
                  </a:cubicBezTo>
                  <a:close/>
                  <a:moveTo>
                    <a:pt x="2681234" y="4696066"/>
                  </a:moveTo>
                  <a:cubicBezTo>
                    <a:pt x="2759741" y="4696734"/>
                    <a:pt x="2897831" y="4702618"/>
                    <a:pt x="3069980" y="4697475"/>
                  </a:cubicBezTo>
                  <a:cubicBezTo>
                    <a:pt x="3072775" y="4871654"/>
                    <a:pt x="3077524" y="4985672"/>
                    <a:pt x="3078291" y="5147635"/>
                  </a:cubicBezTo>
                  <a:cubicBezTo>
                    <a:pt x="2751652" y="5148352"/>
                    <a:pt x="2834512" y="5147017"/>
                    <a:pt x="2686231" y="5146547"/>
                  </a:cubicBezTo>
                  <a:cubicBezTo>
                    <a:pt x="2681878" y="4869948"/>
                    <a:pt x="2683807" y="4854716"/>
                    <a:pt x="2681234" y="4696066"/>
                  </a:cubicBezTo>
                  <a:close/>
                  <a:moveTo>
                    <a:pt x="2686602" y="5169519"/>
                  </a:moveTo>
                  <a:cubicBezTo>
                    <a:pt x="2830282" y="5170038"/>
                    <a:pt x="2766270" y="5171274"/>
                    <a:pt x="3078390" y="5170607"/>
                  </a:cubicBezTo>
                  <a:cubicBezTo>
                    <a:pt x="3079008" y="5480934"/>
                    <a:pt x="3083213" y="5494905"/>
                    <a:pt x="3086651" y="5619852"/>
                  </a:cubicBezTo>
                  <a:cubicBezTo>
                    <a:pt x="2753582" y="5620618"/>
                    <a:pt x="2829639" y="5619209"/>
                    <a:pt x="2692761" y="5618541"/>
                  </a:cubicBezTo>
                  <a:cubicBezTo>
                    <a:pt x="2690460" y="5430911"/>
                    <a:pt x="2693676" y="5617478"/>
                    <a:pt x="2686602" y="5169519"/>
                  </a:cubicBezTo>
                  <a:close/>
                  <a:moveTo>
                    <a:pt x="3088630" y="5713964"/>
                  </a:moveTo>
                  <a:cubicBezTo>
                    <a:pt x="3095283" y="6149436"/>
                    <a:pt x="3104831" y="6091598"/>
                    <a:pt x="3069535" y="6091079"/>
                  </a:cubicBezTo>
                  <a:cubicBezTo>
                    <a:pt x="2646260" y="6084254"/>
                    <a:pt x="2700651" y="6117908"/>
                    <a:pt x="2699612" y="6051046"/>
                  </a:cubicBezTo>
                  <a:cubicBezTo>
                    <a:pt x="2694616" y="5744304"/>
                    <a:pt x="2693874" y="5703059"/>
                    <a:pt x="2693057" y="5641513"/>
                  </a:cubicBezTo>
                  <a:cubicBezTo>
                    <a:pt x="3156846" y="5643837"/>
                    <a:pt x="3087096" y="5617132"/>
                    <a:pt x="3088630" y="5713964"/>
                  </a:cubicBezTo>
                  <a:close/>
                  <a:moveTo>
                    <a:pt x="3090238" y="4696906"/>
                  </a:moveTo>
                  <a:cubicBezTo>
                    <a:pt x="3249747" y="4692653"/>
                    <a:pt x="3481927" y="4698440"/>
                    <a:pt x="3481976" y="4701630"/>
                  </a:cubicBezTo>
                  <a:cubicBezTo>
                    <a:pt x="3483336" y="4789238"/>
                    <a:pt x="3485439" y="4902365"/>
                    <a:pt x="3489421" y="5148599"/>
                  </a:cubicBezTo>
                  <a:cubicBezTo>
                    <a:pt x="3335451" y="5148451"/>
                    <a:pt x="3363970" y="5147091"/>
                    <a:pt x="3098598" y="5147585"/>
                  </a:cubicBezTo>
                  <a:cubicBezTo>
                    <a:pt x="3097608" y="4957680"/>
                    <a:pt x="3092340" y="4852713"/>
                    <a:pt x="3090238" y="4696906"/>
                  </a:cubicBezTo>
                  <a:close/>
                  <a:moveTo>
                    <a:pt x="2773023" y="6115064"/>
                  </a:moveTo>
                  <a:cubicBezTo>
                    <a:pt x="2873913" y="6112023"/>
                    <a:pt x="2968422" y="6112518"/>
                    <a:pt x="3069263" y="6114026"/>
                  </a:cubicBezTo>
                  <a:cubicBezTo>
                    <a:pt x="3102951" y="6114570"/>
                    <a:pt x="3096075" y="6095357"/>
                    <a:pt x="3094888" y="6219884"/>
                  </a:cubicBezTo>
                  <a:cubicBezTo>
                    <a:pt x="3090682" y="6616063"/>
                    <a:pt x="3120265" y="6564038"/>
                    <a:pt x="3069486" y="6563543"/>
                  </a:cubicBezTo>
                  <a:cubicBezTo>
                    <a:pt x="2677549" y="6559884"/>
                    <a:pt x="2708516" y="6567301"/>
                    <a:pt x="2708392" y="6557361"/>
                  </a:cubicBezTo>
                  <a:cubicBezTo>
                    <a:pt x="2702456" y="6038929"/>
                    <a:pt x="2674383" y="6117908"/>
                    <a:pt x="2773023" y="6115064"/>
                  </a:cubicBezTo>
                  <a:close/>
                  <a:moveTo>
                    <a:pt x="3098696" y="5207599"/>
                  </a:moveTo>
                  <a:cubicBezTo>
                    <a:pt x="3098696" y="5154311"/>
                    <a:pt x="3038914" y="5171175"/>
                    <a:pt x="3489792" y="5171546"/>
                  </a:cubicBezTo>
                  <a:cubicBezTo>
                    <a:pt x="3494294" y="5450742"/>
                    <a:pt x="3494294" y="5454599"/>
                    <a:pt x="3496272" y="5545324"/>
                  </a:cubicBezTo>
                  <a:cubicBezTo>
                    <a:pt x="3498301" y="5637556"/>
                    <a:pt x="3571835" y="5618788"/>
                    <a:pt x="3106908" y="5619802"/>
                  </a:cubicBezTo>
                  <a:cubicBezTo>
                    <a:pt x="3104583" y="5534963"/>
                    <a:pt x="3098696" y="5438131"/>
                    <a:pt x="3098696" y="5207599"/>
                  </a:cubicBezTo>
                  <a:close/>
                  <a:moveTo>
                    <a:pt x="3217717" y="5642650"/>
                  </a:moveTo>
                  <a:cubicBezTo>
                    <a:pt x="3367630" y="5642650"/>
                    <a:pt x="3362411" y="5640424"/>
                    <a:pt x="3498226" y="5640227"/>
                  </a:cubicBezTo>
                  <a:cubicBezTo>
                    <a:pt x="3499240" y="5694800"/>
                    <a:pt x="3499438" y="5712134"/>
                    <a:pt x="3504707" y="6051441"/>
                  </a:cubicBezTo>
                  <a:cubicBezTo>
                    <a:pt x="3505597" y="6108190"/>
                    <a:pt x="3549006" y="6091945"/>
                    <a:pt x="3217717" y="6092216"/>
                  </a:cubicBezTo>
                  <a:cubicBezTo>
                    <a:pt x="3094393" y="6092216"/>
                    <a:pt x="3115417" y="6101613"/>
                    <a:pt x="3114625" y="6050996"/>
                  </a:cubicBezTo>
                  <a:cubicBezTo>
                    <a:pt x="3107007" y="5559443"/>
                    <a:pt x="3077128" y="5642650"/>
                    <a:pt x="3217717" y="5642650"/>
                  </a:cubicBezTo>
                  <a:close/>
                  <a:moveTo>
                    <a:pt x="3502159" y="4698613"/>
                  </a:moveTo>
                  <a:cubicBezTo>
                    <a:pt x="3926275" y="4699305"/>
                    <a:pt x="3894071" y="4695547"/>
                    <a:pt x="3894170" y="4701630"/>
                  </a:cubicBezTo>
                  <a:cubicBezTo>
                    <a:pt x="3902258" y="5218479"/>
                    <a:pt x="3940645" y="5145805"/>
                    <a:pt x="3811162" y="5145805"/>
                  </a:cubicBezTo>
                  <a:cubicBezTo>
                    <a:pt x="3662807" y="5145805"/>
                    <a:pt x="3662584" y="5148599"/>
                    <a:pt x="3514403" y="5148599"/>
                  </a:cubicBezTo>
                  <a:cubicBezTo>
                    <a:pt x="3507996" y="5148599"/>
                    <a:pt x="3509975" y="5198746"/>
                    <a:pt x="3502159" y="4698613"/>
                  </a:cubicBezTo>
                  <a:close/>
                  <a:moveTo>
                    <a:pt x="3115120" y="6220180"/>
                  </a:moveTo>
                  <a:cubicBezTo>
                    <a:pt x="3116579" y="6082301"/>
                    <a:pt x="3032310" y="6115336"/>
                    <a:pt x="3505820" y="6114941"/>
                  </a:cubicBezTo>
                  <a:cubicBezTo>
                    <a:pt x="3508046" y="6231727"/>
                    <a:pt x="3513586" y="6372104"/>
                    <a:pt x="3512819" y="6557460"/>
                  </a:cubicBezTo>
                  <a:cubicBezTo>
                    <a:pt x="3512819" y="6559216"/>
                    <a:pt x="3559221" y="6566906"/>
                    <a:pt x="3119547" y="6563963"/>
                  </a:cubicBezTo>
                  <a:cubicBezTo>
                    <a:pt x="3116183" y="6448907"/>
                    <a:pt x="3114007" y="6335780"/>
                    <a:pt x="3115120" y="6220180"/>
                  </a:cubicBezTo>
                  <a:close/>
                  <a:moveTo>
                    <a:pt x="3510049" y="5171546"/>
                  </a:moveTo>
                  <a:cubicBezTo>
                    <a:pt x="3611830" y="5171546"/>
                    <a:pt x="3651058" y="5169024"/>
                    <a:pt x="3903816" y="5168703"/>
                  </a:cubicBezTo>
                  <a:cubicBezTo>
                    <a:pt x="3903074" y="5462809"/>
                    <a:pt x="3907724" y="5492036"/>
                    <a:pt x="3911038" y="5620000"/>
                  </a:cubicBezTo>
                  <a:cubicBezTo>
                    <a:pt x="3443564" y="5618665"/>
                    <a:pt x="3518607" y="5637655"/>
                    <a:pt x="3516554" y="5544755"/>
                  </a:cubicBezTo>
                  <a:cubicBezTo>
                    <a:pt x="3514155" y="5434743"/>
                    <a:pt x="3514403" y="5441766"/>
                    <a:pt x="3510049" y="5171546"/>
                  </a:cubicBezTo>
                  <a:close/>
                  <a:moveTo>
                    <a:pt x="3911607" y="5642972"/>
                  </a:moveTo>
                  <a:cubicBezTo>
                    <a:pt x="3913141" y="5710057"/>
                    <a:pt x="3918112" y="6089644"/>
                    <a:pt x="3918137" y="6091549"/>
                  </a:cubicBezTo>
                  <a:cubicBezTo>
                    <a:pt x="3468199" y="6086455"/>
                    <a:pt x="3526003" y="6115163"/>
                    <a:pt x="3524989" y="6051046"/>
                  </a:cubicBezTo>
                  <a:cubicBezTo>
                    <a:pt x="3520240" y="5744947"/>
                    <a:pt x="3519572" y="5698979"/>
                    <a:pt x="3518508" y="5640202"/>
                  </a:cubicBezTo>
                  <a:cubicBezTo>
                    <a:pt x="3657885" y="5640252"/>
                    <a:pt x="3575298" y="5642057"/>
                    <a:pt x="3911607" y="5642972"/>
                  </a:cubicBezTo>
                  <a:close/>
                  <a:moveTo>
                    <a:pt x="3918360" y="6114545"/>
                  </a:moveTo>
                  <a:cubicBezTo>
                    <a:pt x="3919572" y="6242088"/>
                    <a:pt x="3916282" y="6281355"/>
                    <a:pt x="3923356" y="6566683"/>
                  </a:cubicBezTo>
                  <a:cubicBezTo>
                    <a:pt x="3746260" y="6566955"/>
                    <a:pt x="3533027" y="6563914"/>
                    <a:pt x="3533052" y="6557583"/>
                  </a:cubicBezTo>
                  <a:cubicBezTo>
                    <a:pt x="3533819" y="6373440"/>
                    <a:pt x="3528451" y="6237711"/>
                    <a:pt x="3526077" y="6114892"/>
                  </a:cubicBezTo>
                  <a:cubicBezTo>
                    <a:pt x="3669757" y="6114867"/>
                    <a:pt x="3794293" y="6113037"/>
                    <a:pt x="3918360" y="6114545"/>
                  </a:cubicBezTo>
                  <a:close/>
                  <a:moveTo>
                    <a:pt x="3532978" y="6584858"/>
                  </a:moveTo>
                  <a:cubicBezTo>
                    <a:pt x="3686972" y="6585377"/>
                    <a:pt x="3615218" y="6590199"/>
                    <a:pt x="3923925" y="6589680"/>
                  </a:cubicBezTo>
                  <a:cubicBezTo>
                    <a:pt x="3924172" y="6600782"/>
                    <a:pt x="3932409" y="7035339"/>
                    <a:pt x="3932458" y="7038281"/>
                  </a:cubicBezTo>
                  <a:cubicBezTo>
                    <a:pt x="3656030" y="7039592"/>
                    <a:pt x="3697089" y="7036031"/>
                    <a:pt x="3541462" y="7035636"/>
                  </a:cubicBezTo>
                  <a:cubicBezTo>
                    <a:pt x="3538939" y="6892044"/>
                    <a:pt x="3532508" y="6771054"/>
                    <a:pt x="3532978" y="6584858"/>
                  </a:cubicBezTo>
                  <a:close/>
                  <a:moveTo>
                    <a:pt x="3931864" y="5643046"/>
                  </a:moveTo>
                  <a:cubicBezTo>
                    <a:pt x="4248510" y="5644134"/>
                    <a:pt x="4197558" y="5642675"/>
                    <a:pt x="4321402" y="5641735"/>
                  </a:cubicBezTo>
                  <a:cubicBezTo>
                    <a:pt x="4323504" y="5847244"/>
                    <a:pt x="4327387" y="5873677"/>
                    <a:pt x="4330628" y="6091796"/>
                  </a:cubicBezTo>
                  <a:cubicBezTo>
                    <a:pt x="4214254" y="6092390"/>
                    <a:pt x="4156846" y="6094813"/>
                    <a:pt x="3938369" y="6091821"/>
                  </a:cubicBezTo>
                  <a:cubicBezTo>
                    <a:pt x="3938345" y="6089867"/>
                    <a:pt x="3933546" y="5717920"/>
                    <a:pt x="3931864" y="5643046"/>
                  </a:cubicBezTo>
                  <a:close/>
                  <a:moveTo>
                    <a:pt x="4335599" y="5207203"/>
                  </a:moveTo>
                  <a:cubicBezTo>
                    <a:pt x="4333744" y="5151517"/>
                    <a:pt x="4278216" y="5170013"/>
                    <a:pt x="4701342" y="5170013"/>
                  </a:cubicBezTo>
                  <a:cubicBezTo>
                    <a:pt x="4743761" y="5170013"/>
                    <a:pt x="4719225" y="5115490"/>
                    <a:pt x="4732235" y="5545422"/>
                  </a:cubicBezTo>
                  <a:cubicBezTo>
                    <a:pt x="4734857" y="5632240"/>
                    <a:pt x="4801713" y="5618492"/>
                    <a:pt x="4404607" y="5618492"/>
                  </a:cubicBezTo>
                  <a:cubicBezTo>
                    <a:pt x="4312794" y="5618492"/>
                    <a:pt x="4351652" y="5688099"/>
                    <a:pt x="4335599" y="5207203"/>
                  </a:cubicBezTo>
                  <a:close/>
                  <a:moveTo>
                    <a:pt x="4404632" y="5641438"/>
                  </a:moveTo>
                  <a:cubicBezTo>
                    <a:pt x="4793798" y="5641438"/>
                    <a:pt x="4734634" y="5617972"/>
                    <a:pt x="4736143" y="5713964"/>
                  </a:cubicBezTo>
                  <a:cubicBezTo>
                    <a:pt x="4742970" y="6149138"/>
                    <a:pt x="4752195" y="6089966"/>
                    <a:pt x="4701367" y="6089966"/>
                  </a:cubicBezTo>
                  <a:cubicBezTo>
                    <a:pt x="4296124" y="6089966"/>
                    <a:pt x="4351182" y="6107053"/>
                    <a:pt x="4350291" y="6051046"/>
                  </a:cubicBezTo>
                  <a:cubicBezTo>
                    <a:pt x="4342747" y="5573562"/>
                    <a:pt x="4317024" y="5641438"/>
                    <a:pt x="4404632" y="5641438"/>
                  </a:cubicBezTo>
                  <a:close/>
                  <a:moveTo>
                    <a:pt x="4404632" y="6114570"/>
                  </a:moveTo>
                  <a:cubicBezTo>
                    <a:pt x="4551924" y="6114570"/>
                    <a:pt x="4559764" y="6112913"/>
                    <a:pt x="4701367" y="6112913"/>
                  </a:cubicBezTo>
                  <a:cubicBezTo>
                    <a:pt x="4756549" y="6112913"/>
                    <a:pt x="4739952" y="6049315"/>
                    <a:pt x="4747521" y="6562727"/>
                  </a:cubicBezTo>
                  <a:cubicBezTo>
                    <a:pt x="4584795" y="6561713"/>
                    <a:pt x="4557860" y="6566560"/>
                    <a:pt x="4357662" y="6566535"/>
                  </a:cubicBezTo>
                  <a:cubicBezTo>
                    <a:pt x="4350588" y="6051540"/>
                    <a:pt x="4329737" y="6114570"/>
                    <a:pt x="4404632" y="6114570"/>
                  </a:cubicBezTo>
                  <a:close/>
                  <a:moveTo>
                    <a:pt x="4739383" y="4701160"/>
                  </a:moveTo>
                  <a:cubicBezTo>
                    <a:pt x="4739309" y="4695794"/>
                    <a:pt x="5133299" y="4695027"/>
                    <a:pt x="5133397" y="4701555"/>
                  </a:cubicBezTo>
                  <a:cubicBezTo>
                    <a:pt x="5136341" y="4889705"/>
                    <a:pt x="5133076" y="4822793"/>
                    <a:pt x="5138418" y="5146052"/>
                  </a:cubicBezTo>
                  <a:cubicBezTo>
                    <a:pt x="4956722" y="5143160"/>
                    <a:pt x="4853754" y="5146522"/>
                    <a:pt x="4748139" y="5146943"/>
                  </a:cubicBezTo>
                  <a:cubicBezTo>
                    <a:pt x="4747966" y="4979663"/>
                    <a:pt x="4741882" y="4860774"/>
                    <a:pt x="4739383" y="4701160"/>
                  </a:cubicBezTo>
                  <a:close/>
                  <a:moveTo>
                    <a:pt x="4747867" y="5207697"/>
                  </a:moveTo>
                  <a:cubicBezTo>
                    <a:pt x="4748188" y="5165018"/>
                    <a:pt x="4689123" y="5161804"/>
                    <a:pt x="5138765" y="5169098"/>
                  </a:cubicBezTo>
                  <a:cubicBezTo>
                    <a:pt x="5145839" y="5585357"/>
                    <a:pt x="5142945" y="5447799"/>
                    <a:pt x="5144973" y="5619679"/>
                  </a:cubicBezTo>
                  <a:cubicBezTo>
                    <a:pt x="4691399" y="5611692"/>
                    <a:pt x="4755609" y="5648436"/>
                    <a:pt x="4752468" y="5544681"/>
                  </a:cubicBezTo>
                  <a:cubicBezTo>
                    <a:pt x="4748090" y="5399507"/>
                    <a:pt x="4747298" y="5298966"/>
                    <a:pt x="4747867" y="5207697"/>
                  </a:cubicBezTo>
                  <a:close/>
                  <a:moveTo>
                    <a:pt x="5145270" y="5642625"/>
                  </a:moveTo>
                  <a:cubicBezTo>
                    <a:pt x="5148287" y="5873207"/>
                    <a:pt x="5152517" y="5903078"/>
                    <a:pt x="5154842" y="6092043"/>
                  </a:cubicBezTo>
                  <a:cubicBezTo>
                    <a:pt x="4998943" y="6092167"/>
                    <a:pt x="4949475" y="6092563"/>
                    <a:pt x="4849722" y="6091079"/>
                  </a:cubicBezTo>
                  <a:cubicBezTo>
                    <a:pt x="4734783" y="6089373"/>
                    <a:pt x="4763326" y="6159623"/>
                    <a:pt x="4756351" y="5713568"/>
                  </a:cubicBezTo>
                  <a:cubicBezTo>
                    <a:pt x="4754916" y="5620940"/>
                    <a:pt x="4680838" y="5635108"/>
                    <a:pt x="5145270" y="5642625"/>
                  </a:cubicBezTo>
                  <a:close/>
                  <a:moveTo>
                    <a:pt x="5155114" y="6114991"/>
                  </a:moveTo>
                  <a:cubicBezTo>
                    <a:pt x="5157736" y="6373909"/>
                    <a:pt x="5151800" y="6065560"/>
                    <a:pt x="5159517" y="6566114"/>
                  </a:cubicBezTo>
                  <a:cubicBezTo>
                    <a:pt x="4735624" y="6566337"/>
                    <a:pt x="4965799" y="6564878"/>
                    <a:pt x="4767803" y="6562900"/>
                  </a:cubicBezTo>
                  <a:cubicBezTo>
                    <a:pt x="4766591" y="6465722"/>
                    <a:pt x="4767209" y="6512580"/>
                    <a:pt x="4761075" y="6113062"/>
                  </a:cubicBezTo>
                  <a:cubicBezTo>
                    <a:pt x="4927412" y="6113951"/>
                    <a:pt x="4773714" y="6115312"/>
                    <a:pt x="5155114" y="6114991"/>
                  </a:cubicBezTo>
                  <a:close/>
                  <a:moveTo>
                    <a:pt x="5159071" y="5169420"/>
                  </a:moveTo>
                  <a:cubicBezTo>
                    <a:pt x="5605571" y="5176492"/>
                    <a:pt x="5550216" y="5145088"/>
                    <a:pt x="5551404" y="5207846"/>
                  </a:cubicBezTo>
                  <a:cubicBezTo>
                    <a:pt x="5553729" y="5330938"/>
                    <a:pt x="5555361" y="5426188"/>
                    <a:pt x="5556474" y="5545225"/>
                  </a:cubicBezTo>
                  <a:cubicBezTo>
                    <a:pt x="5557241" y="5628308"/>
                    <a:pt x="5637107" y="5627368"/>
                    <a:pt x="5165280" y="5620000"/>
                  </a:cubicBezTo>
                  <a:cubicBezTo>
                    <a:pt x="5163697" y="5484420"/>
                    <a:pt x="5165403" y="5533232"/>
                    <a:pt x="5159071" y="5169420"/>
                  </a:cubicBezTo>
                  <a:close/>
                  <a:moveTo>
                    <a:pt x="5159888" y="6589062"/>
                  </a:moveTo>
                  <a:cubicBezTo>
                    <a:pt x="5162312" y="6746228"/>
                    <a:pt x="5163004" y="6799144"/>
                    <a:pt x="5165205" y="6895383"/>
                  </a:cubicBezTo>
                  <a:cubicBezTo>
                    <a:pt x="5169386" y="7085387"/>
                    <a:pt x="5237652" y="7029034"/>
                    <a:pt x="4849425" y="7037367"/>
                  </a:cubicBezTo>
                  <a:cubicBezTo>
                    <a:pt x="4756895" y="7039246"/>
                    <a:pt x="4775075" y="7124382"/>
                    <a:pt x="4768100" y="6585847"/>
                  </a:cubicBezTo>
                  <a:cubicBezTo>
                    <a:pt x="4920758" y="6587404"/>
                    <a:pt x="4774753" y="6589259"/>
                    <a:pt x="5159888" y="6589062"/>
                  </a:cubicBezTo>
                  <a:close/>
                  <a:moveTo>
                    <a:pt x="5166566" y="5713617"/>
                  </a:moveTo>
                  <a:cubicBezTo>
                    <a:pt x="5165156" y="5623314"/>
                    <a:pt x="5089495" y="5642650"/>
                    <a:pt x="5557562" y="5640721"/>
                  </a:cubicBezTo>
                  <a:cubicBezTo>
                    <a:pt x="5560704" y="5872688"/>
                    <a:pt x="5561817" y="5820142"/>
                    <a:pt x="5566615" y="6093799"/>
                  </a:cubicBezTo>
                  <a:cubicBezTo>
                    <a:pt x="5112571" y="6093033"/>
                    <a:pt x="5175421" y="6107078"/>
                    <a:pt x="5174555" y="6051046"/>
                  </a:cubicBezTo>
                  <a:cubicBezTo>
                    <a:pt x="5171909" y="5882282"/>
                    <a:pt x="5169163" y="5878153"/>
                    <a:pt x="5166566" y="5713617"/>
                  </a:cubicBezTo>
                  <a:close/>
                  <a:moveTo>
                    <a:pt x="5591250" y="5145855"/>
                  </a:moveTo>
                  <a:cubicBezTo>
                    <a:pt x="5563771" y="5145855"/>
                    <a:pt x="5570696" y="5162175"/>
                    <a:pt x="5568767" y="5038711"/>
                  </a:cubicBezTo>
                  <a:cubicBezTo>
                    <a:pt x="5562534" y="4646537"/>
                    <a:pt x="5552195" y="4698143"/>
                    <a:pt x="5591250" y="4698143"/>
                  </a:cubicBezTo>
                  <a:cubicBezTo>
                    <a:pt x="5739902" y="4698143"/>
                    <a:pt x="5739037" y="4697352"/>
                    <a:pt x="5888010" y="4697352"/>
                  </a:cubicBezTo>
                  <a:cubicBezTo>
                    <a:pt x="5986847" y="4697352"/>
                    <a:pt x="5956746" y="4630044"/>
                    <a:pt x="5963152" y="5039082"/>
                  </a:cubicBezTo>
                  <a:cubicBezTo>
                    <a:pt x="5965403" y="5182946"/>
                    <a:pt x="6039482" y="5145855"/>
                    <a:pt x="5591250" y="5145855"/>
                  </a:cubicBezTo>
                  <a:close/>
                  <a:moveTo>
                    <a:pt x="5964463" y="5170730"/>
                  </a:moveTo>
                  <a:cubicBezTo>
                    <a:pt x="5965007" y="5409645"/>
                    <a:pt x="5967629" y="5464935"/>
                    <a:pt x="5970696" y="5620371"/>
                  </a:cubicBezTo>
                  <a:cubicBezTo>
                    <a:pt x="5811582" y="5622769"/>
                    <a:pt x="5741881" y="5617577"/>
                    <a:pt x="5577548" y="5617700"/>
                  </a:cubicBezTo>
                  <a:cubicBezTo>
                    <a:pt x="5576261" y="5511150"/>
                    <a:pt x="5576781" y="5477719"/>
                    <a:pt x="5570993" y="5168826"/>
                  </a:cubicBezTo>
                  <a:cubicBezTo>
                    <a:pt x="5744750" y="5168653"/>
                    <a:pt x="5695331" y="5170854"/>
                    <a:pt x="5964463" y="5170730"/>
                  </a:cubicBezTo>
                  <a:close/>
                  <a:moveTo>
                    <a:pt x="5573367" y="6588864"/>
                  </a:moveTo>
                  <a:cubicBezTo>
                    <a:pt x="5572428" y="6785865"/>
                    <a:pt x="5579749" y="6886530"/>
                    <a:pt x="5582470" y="7034350"/>
                  </a:cubicBezTo>
                  <a:cubicBezTo>
                    <a:pt x="5407130" y="7034499"/>
                    <a:pt x="5423677" y="7039147"/>
                    <a:pt x="5188233" y="7037070"/>
                  </a:cubicBezTo>
                  <a:cubicBezTo>
                    <a:pt x="5185438" y="6866575"/>
                    <a:pt x="5185661" y="6948423"/>
                    <a:pt x="5180120" y="6589062"/>
                  </a:cubicBezTo>
                  <a:lnTo>
                    <a:pt x="5573367" y="6588864"/>
                  </a:lnTo>
                  <a:close/>
                  <a:moveTo>
                    <a:pt x="5578883" y="5713617"/>
                  </a:moveTo>
                  <a:cubicBezTo>
                    <a:pt x="5577275" y="5611098"/>
                    <a:pt x="5516059" y="5643887"/>
                    <a:pt x="5888010" y="5643887"/>
                  </a:cubicBezTo>
                  <a:cubicBezTo>
                    <a:pt x="5996593" y="5643887"/>
                    <a:pt x="5968792" y="5567899"/>
                    <a:pt x="5976360" y="6051490"/>
                  </a:cubicBezTo>
                  <a:cubicBezTo>
                    <a:pt x="5977226" y="6106682"/>
                    <a:pt x="6038591" y="6093824"/>
                    <a:pt x="5591250" y="6093824"/>
                  </a:cubicBezTo>
                  <a:cubicBezTo>
                    <a:pt x="5587540" y="6093824"/>
                    <a:pt x="5585512" y="6137814"/>
                    <a:pt x="5578883" y="5713617"/>
                  </a:cubicBezTo>
                  <a:close/>
                  <a:moveTo>
                    <a:pt x="5591250" y="6116771"/>
                  </a:moveTo>
                  <a:cubicBezTo>
                    <a:pt x="6053258" y="6116771"/>
                    <a:pt x="5976162" y="6083586"/>
                    <a:pt x="5980021" y="6220378"/>
                  </a:cubicBezTo>
                  <a:cubicBezTo>
                    <a:pt x="5983335" y="6342333"/>
                    <a:pt x="5984547" y="6434936"/>
                    <a:pt x="5985833" y="6557657"/>
                  </a:cubicBezTo>
                  <a:cubicBezTo>
                    <a:pt x="5985957" y="6568735"/>
                    <a:pt x="6023404" y="6565892"/>
                    <a:pt x="5593798" y="6565892"/>
                  </a:cubicBezTo>
                  <a:cubicBezTo>
                    <a:pt x="5596395" y="6230961"/>
                    <a:pt x="5580565" y="6116771"/>
                    <a:pt x="5591250" y="6116771"/>
                  </a:cubicBezTo>
                  <a:close/>
                  <a:moveTo>
                    <a:pt x="5593649" y="6588864"/>
                  </a:moveTo>
                  <a:cubicBezTo>
                    <a:pt x="5607377" y="6588864"/>
                    <a:pt x="5932358" y="6588542"/>
                    <a:pt x="5986155" y="6588146"/>
                  </a:cubicBezTo>
                  <a:cubicBezTo>
                    <a:pt x="5988752" y="6826913"/>
                    <a:pt x="5991621" y="6882326"/>
                    <a:pt x="5994193" y="7036625"/>
                  </a:cubicBezTo>
                  <a:cubicBezTo>
                    <a:pt x="5764908" y="7038405"/>
                    <a:pt x="5767506" y="7034523"/>
                    <a:pt x="5602727" y="7034375"/>
                  </a:cubicBezTo>
                  <a:cubicBezTo>
                    <a:pt x="5599858" y="6877480"/>
                    <a:pt x="5592710" y="6782602"/>
                    <a:pt x="5593649" y="6588864"/>
                  </a:cubicBezTo>
                  <a:close/>
                  <a:moveTo>
                    <a:pt x="6333446" y="5618640"/>
                  </a:moveTo>
                  <a:cubicBezTo>
                    <a:pt x="5934535" y="5609540"/>
                    <a:pt x="5991844" y="5652912"/>
                    <a:pt x="5989370" y="5544730"/>
                  </a:cubicBezTo>
                  <a:cubicBezTo>
                    <a:pt x="5986773" y="5431924"/>
                    <a:pt x="5984795" y="5319514"/>
                    <a:pt x="5984795" y="5207599"/>
                  </a:cubicBezTo>
                  <a:cubicBezTo>
                    <a:pt x="5984795" y="5152259"/>
                    <a:pt x="5926818" y="5174563"/>
                    <a:pt x="6376335" y="5168629"/>
                  </a:cubicBezTo>
                  <a:cubicBezTo>
                    <a:pt x="6382840" y="5690473"/>
                    <a:pt x="6403938" y="5620247"/>
                    <a:pt x="6333446" y="5618640"/>
                  </a:cubicBezTo>
                  <a:close/>
                  <a:moveTo>
                    <a:pt x="6333100" y="5146349"/>
                  </a:moveTo>
                  <a:cubicBezTo>
                    <a:pt x="6243439" y="5147932"/>
                    <a:pt x="6233570" y="5147635"/>
                    <a:pt x="5984646" y="5147759"/>
                  </a:cubicBezTo>
                  <a:cubicBezTo>
                    <a:pt x="5984448" y="5111805"/>
                    <a:pt x="5979674" y="4745545"/>
                    <a:pt x="5978957" y="4697253"/>
                  </a:cubicBezTo>
                  <a:cubicBezTo>
                    <a:pt x="5981480" y="4697253"/>
                    <a:pt x="6261990" y="4696684"/>
                    <a:pt x="6368964" y="4696190"/>
                  </a:cubicBezTo>
                  <a:cubicBezTo>
                    <a:pt x="6377102" y="5215536"/>
                    <a:pt x="6392857" y="5145311"/>
                    <a:pt x="6333100" y="5146349"/>
                  </a:cubicBezTo>
                  <a:close/>
                  <a:moveTo>
                    <a:pt x="6333174" y="4673416"/>
                  </a:moveTo>
                  <a:cubicBezTo>
                    <a:pt x="6196864" y="4674157"/>
                    <a:pt x="6169435" y="4673539"/>
                    <a:pt x="6036365" y="4674059"/>
                  </a:cubicBezTo>
                  <a:cubicBezTo>
                    <a:pt x="5957216" y="4674380"/>
                    <a:pt x="5979452" y="4746138"/>
                    <a:pt x="5970300" y="4224715"/>
                  </a:cubicBezTo>
                  <a:cubicBezTo>
                    <a:pt x="6090459" y="4225185"/>
                    <a:pt x="6068569" y="4225976"/>
                    <a:pt x="6360010" y="4225358"/>
                  </a:cubicBezTo>
                  <a:cubicBezTo>
                    <a:pt x="6362682" y="4734888"/>
                    <a:pt x="6390483" y="4673094"/>
                    <a:pt x="6333174" y="4673416"/>
                  </a:cubicBezTo>
                  <a:close/>
                  <a:moveTo>
                    <a:pt x="6333223" y="4202435"/>
                  </a:moveTo>
                  <a:cubicBezTo>
                    <a:pt x="5927114" y="4203548"/>
                    <a:pt x="5969905" y="4203252"/>
                    <a:pt x="5969756" y="4194993"/>
                  </a:cubicBezTo>
                  <a:cubicBezTo>
                    <a:pt x="5960431" y="3670131"/>
                    <a:pt x="5937750" y="3749234"/>
                    <a:pt x="6036216" y="3750965"/>
                  </a:cubicBezTo>
                  <a:cubicBezTo>
                    <a:pt x="6408959" y="3757468"/>
                    <a:pt x="6355954" y="3715729"/>
                    <a:pt x="6356523" y="3858578"/>
                  </a:cubicBezTo>
                  <a:cubicBezTo>
                    <a:pt x="6357784" y="4254932"/>
                    <a:pt x="6375000" y="4202312"/>
                    <a:pt x="6333223" y="4202435"/>
                  </a:cubicBezTo>
                  <a:close/>
                  <a:moveTo>
                    <a:pt x="6333298" y="3730046"/>
                  </a:moveTo>
                  <a:cubicBezTo>
                    <a:pt x="5903964" y="3725422"/>
                    <a:pt x="5961569" y="3742953"/>
                    <a:pt x="5960728" y="3688974"/>
                  </a:cubicBezTo>
                  <a:cubicBezTo>
                    <a:pt x="5953184" y="3204220"/>
                    <a:pt x="5929217" y="3277710"/>
                    <a:pt x="6036216" y="3280034"/>
                  </a:cubicBezTo>
                  <a:cubicBezTo>
                    <a:pt x="6408217" y="3288021"/>
                    <a:pt x="6345146" y="3246702"/>
                    <a:pt x="6346753" y="3352089"/>
                  </a:cubicBezTo>
                  <a:cubicBezTo>
                    <a:pt x="6353382" y="3774629"/>
                    <a:pt x="6368865" y="3730392"/>
                    <a:pt x="6333298" y="3730046"/>
                  </a:cubicBezTo>
                  <a:close/>
                  <a:moveTo>
                    <a:pt x="5888034" y="4674380"/>
                  </a:moveTo>
                  <a:cubicBezTo>
                    <a:pt x="5739383" y="4674380"/>
                    <a:pt x="5740248" y="4675171"/>
                    <a:pt x="5591275" y="4675171"/>
                  </a:cubicBezTo>
                  <a:cubicBezTo>
                    <a:pt x="5551651" y="4675171"/>
                    <a:pt x="5563746" y="4722252"/>
                    <a:pt x="5558032" y="4363830"/>
                  </a:cubicBezTo>
                  <a:cubicBezTo>
                    <a:pt x="5555460" y="4199617"/>
                    <a:pt x="5544923" y="4224739"/>
                    <a:pt x="5591275" y="4224739"/>
                  </a:cubicBezTo>
                  <a:cubicBezTo>
                    <a:pt x="5893798" y="4224591"/>
                    <a:pt x="5901589" y="4224542"/>
                    <a:pt x="5950018" y="4224665"/>
                  </a:cubicBezTo>
                  <a:cubicBezTo>
                    <a:pt x="5959417" y="4752172"/>
                    <a:pt x="5982024" y="4674380"/>
                    <a:pt x="5888034" y="4674380"/>
                  </a:cubicBezTo>
                  <a:close/>
                  <a:moveTo>
                    <a:pt x="5888034" y="4201644"/>
                  </a:moveTo>
                  <a:cubicBezTo>
                    <a:pt x="5554471" y="4201817"/>
                    <a:pt x="5590459" y="4201817"/>
                    <a:pt x="5555980" y="4201768"/>
                  </a:cubicBezTo>
                  <a:cubicBezTo>
                    <a:pt x="5555138" y="4122492"/>
                    <a:pt x="5550043" y="3752127"/>
                    <a:pt x="5550018" y="3750347"/>
                  </a:cubicBezTo>
                  <a:cubicBezTo>
                    <a:pt x="5551824" y="3750347"/>
                    <a:pt x="5883904" y="3749506"/>
                    <a:pt x="5941485" y="3749803"/>
                  </a:cubicBezTo>
                  <a:cubicBezTo>
                    <a:pt x="5950562" y="4274046"/>
                    <a:pt x="5976063" y="4201644"/>
                    <a:pt x="5888034" y="4201644"/>
                  </a:cubicBezTo>
                  <a:close/>
                  <a:moveTo>
                    <a:pt x="5550290" y="5145904"/>
                  </a:moveTo>
                  <a:cubicBezTo>
                    <a:pt x="5443538" y="5146151"/>
                    <a:pt x="5319373" y="5148995"/>
                    <a:pt x="5158700" y="5146399"/>
                  </a:cubicBezTo>
                  <a:cubicBezTo>
                    <a:pt x="5153432" y="4836987"/>
                    <a:pt x="5156746" y="4899200"/>
                    <a:pt x="5153655" y="4701160"/>
                  </a:cubicBezTo>
                  <a:cubicBezTo>
                    <a:pt x="5153531" y="4694088"/>
                    <a:pt x="5124147" y="4696981"/>
                    <a:pt x="5543118" y="4698069"/>
                  </a:cubicBezTo>
                  <a:cubicBezTo>
                    <a:pt x="5549524" y="5103027"/>
                    <a:pt x="5549351" y="5093804"/>
                    <a:pt x="5550290" y="5145904"/>
                  </a:cubicBezTo>
                  <a:close/>
                  <a:moveTo>
                    <a:pt x="5153209" y="4674133"/>
                  </a:moveTo>
                  <a:cubicBezTo>
                    <a:pt x="5145715" y="4198776"/>
                    <a:pt x="5144355" y="4223206"/>
                    <a:pt x="5146111" y="4223206"/>
                  </a:cubicBezTo>
                  <a:cubicBezTo>
                    <a:pt x="5300501" y="4223849"/>
                    <a:pt x="5307130" y="4223058"/>
                    <a:pt x="5442796" y="4224146"/>
                  </a:cubicBezTo>
                  <a:cubicBezTo>
                    <a:pt x="5566046" y="4225135"/>
                    <a:pt x="5534263" y="4142645"/>
                    <a:pt x="5542722" y="4675097"/>
                  </a:cubicBezTo>
                  <a:cubicBezTo>
                    <a:pt x="5451107" y="4674825"/>
                    <a:pt x="5351255" y="4672822"/>
                    <a:pt x="5153209" y="4674133"/>
                  </a:cubicBezTo>
                  <a:close/>
                  <a:moveTo>
                    <a:pt x="5144750" y="4194943"/>
                  </a:moveTo>
                  <a:cubicBezTo>
                    <a:pt x="5133645" y="3712490"/>
                    <a:pt x="5141040" y="3752102"/>
                    <a:pt x="5146111" y="3752102"/>
                  </a:cubicBezTo>
                  <a:cubicBezTo>
                    <a:pt x="5607649" y="3754007"/>
                    <a:pt x="5529366" y="3714121"/>
                    <a:pt x="5531171" y="3858009"/>
                  </a:cubicBezTo>
                  <a:cubicBezTo>
                    <a:pt x="5532952" y="4013470"/>
                    <a:pt x="5534213" y="4045689"/>
                    <a:pt x="5535623" y="4195438"/>
                  </a:cubicBezTo>
                  <a:cubicBezTo>
                    <a:pt x="5535697" y="4204686"/>
                    <a:pt x="5144924" y="4203252"/>
                    <a:pt x="5144750" y="4194943"/>
                  </a:cubicBezTo>
                  <a:close/>
                  <a:moveTo>
                    <a:pt x="5442747" y="3728364"/>
                  </a:moveTo>
                  <a:cubicBezTo>
                    <a:pt x="5083385" y="3733681"/>
                    <a:pt x="5139358" y="3742731"/>
                    <a:pt x="5138493" y="3688949"/>
                  </a:cubicBezTo>
                  <a:cubicBezTo>
                    <a:pt x="5131468" y="3229393"/>
                    <a:pt x="5124889" y="3279465"/>
                    <a:pt x="5146111" y="3279589"/>
                  </a:cubicBezTo>
                  <a:cubicBezTo>
                    <a:pt x="5593229" y="3282581"/>
                    <a:pt x="5523701" y="3257162"/>
                    <a:pt x="5525185" y="3352065"/>
                  </a:cubicBezTo>
                  <a:cubicBezTo>
                    <a:pt x="5527708" y="3513262"/>
                    <a:pt x="5526199" y="3520927"/>
                    <a:pt x="5528846" y="3689394"/>
                  </a:cubicBezTo>
                  <a:cubicBezTo>
                    <a:pt x="5529588" y="3737810"/>
                    <a:pt x="5546729" y="3726806"/>
                    <a:pt x="5442747" y="3728364"/>
                  </a:cubicBezTo>
                  <a:close/>
                  <a:moveTo>
                    <a:pt x="5132952" y="4674256"/>
                  </a:moveTo>
                  <a:cubicBezTo>
                    <a:pt x="5054323" y="4674677"/>
                    <a:pt x="5060655" y="4674603"/>
                    <a:pt x="4738988" y="4674751"/>
                  </a:cubicBezTo>
                  <a:cubicBezTo>
                    <a:pt x="4736341" y="4489791"/>
                    <a:pt x="4739532" y="4550917"/>
                    <a:pt x="4733670" y="4226545"/>
                  </a:cubicBezTo>
                  <a:cubicBezTo>
                    <a:pt x="4893304" y="4225877"/>
                    <a:pt x="4821822" y="4221846"/>
                    <a:pt x="5125136" y="4223132"/>
                  </a:cubicBezTo>
                  <a:cubicBezTo>
                    <a:pt x="5126596" y="4287349"/>
                    <a:pt x="5132730" y="4660038"/>
                    <a:pt x="5132952" y="4674256"/>
                  </a:cubicBezTo>
                  <a:close/>
                  <a:moveTo>
                    <a:pt x="4733249" y="4203548"/>
                  </a:moveTo>
                  <a:cubicBezTo>
                    <a:pt x="4725334" y="3748146"/>
                    <a:pt x="4727016" y="3868543"/>
                    <a:pt x="4724963" y="3753141"/>
                  </a:cubicBezTo>
                  <a:cubicBezTo>
                    <a:pt x="4885092" y="3752968"/>
                    <a:pt x="4875322" y="3750990"/>
                    <a:pt x="5119101" y="3752003"/>
                  </a:cubicBezTo>
                  <a:cubicBezTo>
                    <a:pt x="5120313" y="3861471"/>
                    <a:pt x="5118607" y="3949772"/>
                    <a:pt x="5124518" y="4195561"/>
                  </a:cubicBezTo>
                  <a:cubicBezTo>
                    <a:pt x="5124592" y="4200185"/>
                    <a:pt x="5159022" y="4201718"/>
                    <a:pt x="4733249" y="4203548"/>
                  </a:cubicBezTo>
                  <a:close/>
                  <a:moveTo>
                    <a:pt x="4724543" y="3730194"/>
                  </a:moveTo>
                  <a:cubicBezTo>
                    <a:pt x="4721352" y="3540264"/>
                    <a:pt x="4723059" y="3543330"/>
                    <a:pt x="4718953" y="3279441"/>
                  </a:cubicBezTo>
                  <a:cubicBezTo>
                    <a:pt x="5181654" y="3279367"/>
                    <a:pt x="5110889" y="3254788"/>
                    <a:pt x="5112398" y="3352065"/>
                  </a:cubicBezTo>
                  <a:cubicBezTo>
                    <a:pt x="5114723" y="3501788"/>
                    <a:pt x="5115440" y="3515191"/>
                    <a:pt x="5118211" y="3689345"/>
                  </a:cubicBezTo>
                  <a:cubicBezTo>
                    <a:pt x="5119076" y="3742855"/>
                    <a:pt x="5181926" y="3729700"/>
                    <a:pt x="4724543" y="3730194"/>
                  </a:cubicBezTo>
                  <a:close/>
                  <a:moveTo>
                    <a:pt x="4719077" y="4697698"/>
                  </a:moveTo>
                  <a:cubicBezTo>
                    <a:pt x="4721575" y="4863519"/>
                    <a:pt x="4727733" y="4977289"/>
                    <a:pt x="4727857" y="5147017"/>
                  </a:cubicBezTo>
                  <a:cubicBezTo>
                    <a:pt x="4597830" y="5147264"/>
                    <a:pt x="4546359" y="5145484"/>
                    <a:pt x="4333695" y="5145484"/>
                  </a:cubicBezTo>
                  <a:cubicBezTo>
                    <a:pt x="4328649" y="4960845"/>
                    <a:pt x="4331221" y="4863568"/>
                    <a:pt x="4328501" y="4697599"/>
                  </a:cubicBezTo>
                  <a:cubicBezTo>
                    <a:pt x="4379181" y="4697920"/>
                    <a:pt x="4389891" y="4697846"/>
                    <a:pt x="4719077" y="4697698"/>
                  </a:cubicBezTo>
                  <a:close/>
                  <a:moveTo>
                    <a:pt x="4404632" y="4674875"/>
                  </a:moveTo>
                  <a:cubicBezTo>
                    <a:pt x="4307155" y="4674875"/>
                    <a:pt x="4329886" y="4702767"/>
                    <a:pt x="4324741" y="4532297"/>
                  </a:cubicBezTo>
                  <a:cubicBezTo>
                    <a:pt x="4321699" y="4431756"/>
                    <a:pt x="4319497" y="4318802"/>
                    <a:pt x="4320017" y="4225877"/>
                  </a:cubicBezTo>
                  <a:cubicBezTo>
                    <a:pt x="4333596" y="4225951"/>
                    <a:pt x="4663548" y="4226668"/>
                    <a:pt x="4713388" y="4226594"/>
                  </a:cubicBezTo>
                  <a:cubicBezTo>
                    <a:pt x="4719200" y="4549285"/>
                    <a:pt x="4716183" y="4497333"/>
                    <a:pt x="4718730" y="4674751"/>
                  </a:cubicBezTo>
                  <a:lnTo>
                    <a:pt x="4404632" y="4674875"/>
                  </a:lnTo>
                  <a:close/>
                  <a:moveTo>
                    <a:pt x="4320907" y="5545076"/>
                  </a:moveTo>
                  <a:cubicBezTo>
                    <a:pt x="4321006" y="5635875"/>
                    <a:pt x="4391696" y="5621929"/>
                    <a:pt x="3959616" y="5620198"/>
                  </a:cubicBezTo>
                  <a:cubicBezTo>
                    <a:pt x="3930751" y="5620074"/>
                    <a:pt x="3920858" y="5685725"/>
                    <a:pt x="3923925" y="5208044"/>
                  </a:cubicBezTo>
                  <a:cubicBezTo>
                    <a:pt x="3924246" y="5155399"/>
                    <a:pt x="3861793" y="5168455"/>
                    <a:pt x="4314105" y="5168455"/>
                  </a:cubicBezTo>
                  <a:cubicBezTo>
                    <a:pt x="4317519" y="5281731"/>
                    <a:pt x="4320709" y="5366026"/>
                    <a:pt x="4320907" y="5545076"/>
                  </a:cubicBezTo>
                  <a:close/>
                  <a:moveTo>
                    <a:pt x="3924098" y="5145706"/>
                  </a:moveTo>
                  <a:cubicBezTo>
                    <a:pt x="3923776" y="4935030"/>
                    <a:pt x="3916480" y="4863741"/>
                    <a:pt x="3914377" y="4697920"/>
                  </a:cubicBezTo>
                  <a:cubicBezTo>
                    <a:pt x="4099561" y="4695596"/>
                    <a:pt x="4022243" y="4695027"/>
                    <a:pt x="4308219" y="4697450"/>
                  </a:cubicBezTo>
                  <a:cubicBezTo>
                    <a:pt x="4311113" y="4874844"/>
                    <a:pt x="4308194" y="4953625"/>
                    <a:pt x="4313388" y="5145484"/>
                  </a:cubicBezTo>
                  <a:cubicBezTo>
                    <a:pt x="3962188" y="5145508"/>
                    <a:pt x="4067383" y="5145484"/>
                    <a:pt x="3924098" y="5145706"/>
                  </a:cubicBezTo>
                  <a:close/>
                  <a:moveTo>
                    <a:pt x="4256376" y="4673910"/>
                  </a:moveTo>
                  <a:cubicBezTo>
                    <a:pt x="4161298" y="4672624"/>
                    <a:pt x="4056846" y="4672501"/>
                    <a:pt x="3959443" y="4674207"/>
                  </a:cubicBezTo>
                  <a:cubicBezTo>
                    <a:pt x="3884598" y="4675518"/>
                    <a:pt x="3925904" y="4732118"/>
                    <a:pt x="3909158" y="4224739"/>
                  </a:cubicBezTo>
                  <a:cubicBezTo>
                    <a:pt x="4242154" y="4223973"/>
                    <a:pt x="4145641" y="4224393"/>
                    <a:pt x="4299760" y="4225704"/>
                  </a:cubicBezTo>
                  <a:cubicBezTo>
                    <a:pt x="4296989" y="4731698"/>
                    <a:pt x="4341981" y="4674949"/>
                    <a:pt x="4256376" y="4673910"/>
                  </a:cubicBezTo>
                  <a:close/>
                  <a:moveTo>
                    <a:pt x="4299957" y="4195141"/>
                  </a:moveTo>
                  <a:cubicBezTo>
                    <a:pt x="4299858" y="4207678"/>
                    <a:pt x="4339829" y="4200111"/>
                    <a:pt x="3959517" y="4201619"/>
                  </a:cubicBezTo>
                  <a:cubicBezTo>
                    <a:pt x="3889495" y="4201817"/>
                    <a:pt x="3906834" y="4271152"/>
                    <a:pt x="3901318" y="3854795"/>
                  </a:cubicBezTo>
                  <a:cubicBezTo>
                    <a:pt x="3899760" y="3731777"/>
                    <a:pt x="3884474" y="3751781"/>
                    <a:pt x="3959418" y="3752894"/>
                  </a:cubicBezTo>
                  <a:cubicBezTo>
                    <a:pt x="4052097" y="3754378"/>
                    <a:pt x="4086626" y="3754031"/>
                    <a:pt x="4295011" y="3754081"/>
                  </a:cubicBezTo>
                  <a:cubicBezTo>
                    <a:pt x="4300180" y="4081049"/>
                    <a:pt x="4300823" y="4091336"/>
                    <a:pt x="4299957" y="4195141"/>
                  </a:cubicBezTo>
                  <a:close/>
                  <a:moveTo>
                    <a:pt x="3899562" y="3729156"/>
                  </a:moveTo>
                  <a:cubicBezTo>
                    <a:pt x="3896643" y="3539349"/>
                    <a:pt x="3895876" y="3514374"/>
                    <a:pt x="3892265" y="3278699"/>
                  </a:cubicBezTo>
                  <a:cubicBezTo>
                    <a:pt x="4001887" y="3277982"/>
                    <a:pt x="4036811" y="3275781"/>
                    <a:pt x="4286081" y="3278378"/>
                  </a:cubicBezTo>
                  <a:cubicBezTo>
                    <a:pt x="4291375" y="3624213"/>
                    <a:pt x="4289668" y="3417444"/>
                    <a:pt x="4294640" y="3731134"/>
                  </a:cubicBezTo>
                  <a:cubicBezTo>
                    <a:pt x="3891449" y="3731059"/>
                    <a:pt x="4064587" y="3730689"/>
                    <a:pt x="3899562" y="3729156"/>
                  </a:cubicBezTo>
                  <a:close/>
                  <a:moveTo>
                    <a:pt x="3893131" y="4532668"/>
                  </a:moveTo>
                  <a:cubicBezTo>
                    <a:pt x="3892537" y="4715650"/>
                    <a:pt x="3976386" y="4676383"/>
                    <a:pt x="3501813" y="4675641"/>
                  </a:cubicBezTo>
                  <a:cubicBezTo>
                    <a:pt x="3496990" y="4368256"/>
                    <a:pt x="3495852" y="4293605"/>
                    <a:pt x="3494714" y="4227088"/>
                  </a:cubicBezTo>
                  <a:cubicBezTo>
                    <a:pt x="3677326" y="4227039"/>
                    <a:pt x="3593428" y="4225283"/>
                    <a:pt x="3888827" y="4224789"/>
                  </a:cubicBezTo>
                  <a:cubicBezTo>
                    <a:pt x="3891548" y="4306166"/>
                    <a:pt x="3893502" y="4413557"/>
                    <a:pt x="3893131" y="4532668"/>
                  </a:cubicBezTo>
                  <a:close/>
                  <a:moveTo>
                    <a:pt x="3811162" y="4201891"/>
                  </a:moveTo>
                  <a:cubicBezTo>
                    <a:pt x="3459245" y="4201891"/>
                    <a:pt x="3494442" y="4211362"/>
                    <a:pt x="3494145" y="4195067"/>
                  </a:cubicBezTo>
                  <a:cubicBezTo>
                    <a:pt x="3485266" y="3693895"/>
                    <a:pt x="3485043" y="3753487"/>
                    <a:pt x="3514403" y="3753487"/>
                  </a:cubicBezTo>
                  <a:cubicBezTo>
                    <a:pt x="3953952" y="3753487"/>
                    <a:pt x="3879280" y="3719413"/>
                    <a:pt x="3881036" y="3855190"/>
                  </a:cubicBezTo>
                  <a:cubicBezTo>
                    <a:pt x="3883188" y="4017624"/>
                    <a:pt x="3884276" y="4095737"/>
                    <a:pt x="3887813" y="4195759"/>
                  </a:cubicBezTo>
                  <a:cubicBezTo>
                    <a:pt x="3888110" y="4203845"/>
                    <a:pt x="3899636" y="4201891"/>
                    <a:pt x="3811162" y="4201891"/>
                  </a:cubicBezTo>
                  <a:close/>
                  <a:moveTo>
                    <a:pt x="3811162" y="3728809"/>
                  </a:moveTo>
                  <a:cubicBezTo>
                    <a:pt x="3438444" y="3728809"/>
                    <a:pt x="3490460" y="3746662"/>
                    <a:pt x="3489520" y="3688924"/>
                  </a:cubicBezTo>
                  <a:cubicBezTo>
                    <a:pt x="3482149" y="3218093"/>
                    <a:pt x="3463129" y="3278773"/>
                    <a:pt x="3514378" y="3278773"/>
                  </a:cubicBezTo>
                  <a:cubicBezTo>
                    <a:pt x="3778612" y="3278897"/>
                    <a:pt x="3822565" y="3279021"/>
                    <a:pt x="3872008" y="3278798"/>
                  </a:cubicBezTo>
                  <a:cubicBezTo>
                    <a:pt x="3880022" y="3803436"/>
                    <a:pt x="3907675" y="3728809"/>
                    <a:pt x="3811162" y="3728809"/>
                  </a:cubicBezTo>
                  <a:close/>
                  <a:moveTo>
                    <a:pt x="3481556" y="4675592"/>
                  </a:moveTo>
                  <a:cubicBezTo>
                    <a:pt x="3369312" y="4675147"/>
                    <a:pt x="3250292" y="4669806"/>
                    <a:pt x="3089891" y="4673910"/>
                  </a:cubicBezTo>
                  <a:cubicBezTo>
                    <a:pt x="3087962" y="4527995"/>
                    <a:pt x="3091746" y="4409403"/>
                    <a:pt x="3084623" y="4226075"/>
                  </a:cubicBezTo>
                  <a:cubicBezTo>
                    <a:pt x="3170302" y="4227633"/>
                    <a:pt x="3217148" y="4227187"/>
                    <a:pt x="3474407" y="4227088"/>
                  </a:cubicBezTo>
                  <a:cubicBezTo>
                    <a:pt x="3475966" y="4315686"/>
                    <a:pt x="3476708" y="4365685"/>
                    <a:pt x="3481556" y="4675592"/>
                  </a:cubicBezTo>
                  <a:close/>
                  <a:moveTo>
                    <a:pt x="3077401" y="3727326"/>
                  </a:moveTo>
                  <a:cubicBezTo>
                    <a:pt x="3075422" y="3559650"/>
                    <a:pt x="3071563" y="3505992"/>
                    <a:pt x="3068620" y="3279416"/>
                  </a:cubicBezTo>
                  <a:cubicBezTo>
                    <a:pt x="3096050" y="3279416"/>
                    <a:pt x="3348659" y="3279119"/>
                    <a:pt x="3460185" y="3278823"/>
                  </a:cubicBezTo>
                  <a:cubicBezTo>
                    <a:pt x="3463970" y="3544097"/>
                    <a:pt x="3467606" y="3535986"/>
                    <a:pt x="3469856" y="3730343"/>
                  </a:cubicBezTo>
                  <a:cubicBezTo>
                    <a:pt x="3285637" y="3729329"/>
                    <a:pt x="3463005" y="3727004"/>
                    <a:pt x="3077401" y="3727326"/>
                  </a:cubicBezTo>
                  <a:close/>
                  <a:moveTo>
                    <a:pt x="3069115" y="4674479"/>
                  </a:moveTo>
                  <a:cubicBezTo>
                    <a:pt x="2884400" y="4679795"/>
                    <a:pt x="2785612" y="4673960"/>
                    <a:pt x="2680863" y="4673094"/>
                  </a:cubicBezTo>
                  <a:cubicBezTo>
                    <a:pt x="2672479" y="4141829"/>
                    <a:pt x="2640745" y="4227682"/>
                    <a:pt x="2772874" y="4225555"/>
                  </a:cubicBezTo>
                  <a:cubicBezTo>
                    <a:pt x="2870475" y="4223973"/>
                    <a:pt x="2963574" y="4223825"/>
                    <a:pt x="3064316" y="4225729"/>
                  </a:cubicBezTo>
                  <a:cubicBezTo>
                    <a:pt x="3068917" y="4343653"/>
                    <a:pt x="3070871" y="4674405"/>
                    <a:pt x="3069115" y="4674479"/>
                  </a:cubicBezTo>
                  <a:close/>
                  <a:moveTo>
                    <a:pt x="2921081" y="3727449"/>
                  </a:moveTo>
                  <a:cubicBezTo>
                    <a:pt x="2783213" y="3727449"/>
                    <a:pt x="2779008" y="3729057"/>
                    <a:pt x="2664044" y="3729378"/>
                  </a:cubicBezTo>
                  <a:cubicBezTo>
                    <a:pt x="2659691" y="3414971"/>
                    <a:pt x="2658875" y="3359606"/>
                    <a:pt x="2657490" y="3281518"/>
                  </a:cubicBezTo>
                  <a:cubicBezTo>
                    <a:pt x="3112078" y="3280133"/>
                    <a:pt x="3047794" y="3250460"/>
                    <a:pt x="3049402" y="3352089"/>
                  </a:cubicBezTo>
                  <a:cubicBezTo>
                    <a:pt x="3056525" y="3806799"/>
                    <a:pt x="3094492" y="3727301"/>
                    <a:pt x="2921081" y="3727449"/>
                  </a:cubicBezTo>
                  <a:close/>
                  <a:moveTo>
                    <a:pt x="2660631" y="4672970"/>
                  </a:moveTo>
                  <a:cubicBezTo>
                    <a:pt x="2471836" y="4672031"/>
                    <a:pt x="2460136" y="4678039"/>
                    <a:pt x="2268027" y="4676333"/>
                  </a:cubicBezTo>
                  <a:cubicBezTo>
                    <a:pt x="2258702" y="4154267"/>
                    <a:pt x="2227735" y="4223652"/>
                    <a:pt x="2327784" y="4223652"/>
                  </a:cubicBezTo>
                  <a:cubicBezTo>
                    <a:pt x="2473765" y="4223652"/>
                    <a:pt x="2476782" y="4226742"/>
                    <a:pt x="2624371" y="4226742"/>
                  </a:cubicBezTo>
                  <a:cubicBezTo>
                    <a:pt x="2663846" y="4226742"/>
                    <a:pt x="2652617" y="4165542"/>
                    <a:pt x="2660631" y="4672970"/>
                  </a:cubicBezTo>
                  <a:close/>
                  <a:moveTo>
                    <a:pt x="2624371" y="4203795"/>
                  </a:moveTo>
                  <a:cubicBezTo>
                    <a:pt x="2622169" y="4203795"/>
                    <a:pt x="2258207" y="4202633"/>
                    <a:pt x="2258183" y="4195314"/>
                  </a:cubicBezTo>
                  <a:cubicBezTo>
                    <a:pt x="2257119" y="3684943"/>
                    <a:pt x="2214032" y="3753735"/>
                    <a:pt x="2327784" y="3753735"/>
                  </a:cubicBezTo>
                  <a:cubicBezTo>
                    <a:pt x="2707453" y="3753735"/>
                    <a:pt x="2644257" y="3718102"/>
                    <a:pt x="2644974" y="3857935"/>
                  </a:cubicBezTo>
                  <a:cubicBezTo>
                    <a:pt x="2647052" y="4256415"/>
                    <a:pt x="2666963" y="4203795"/>
                    <a:pt x="2624371" y="4203795"/>
                  </a:cubicBezTo>
                  <a:close/>
                  <a:moveTo>
                    <a:pt x="2624371" y="3729452"/>
                  </a:moveTo>
                  <a:cubicBezTo>
                    <a:pt x="2192019" y="3729452"/>
                    <a:pt x="2249921" y="3748542"/>
                    <a:pt x="2248981" y="3689023"/>
                  </a:cubicBezTo>
                  <a:cubicBezTo>
                    <a:pt x="2246335" y="3520581"/>
                    <a:pt x="2249699" y="3520482"/>
                    <a:pt x="2247052" y="3351645"/>
                  </a:cubicBezTo>
                  <a:cubicBezTo>
                    <a:pt x="2245642" y="3261711"/>
                    <a:pt x="2229343" y="3280084"/>
                    <a:pt x="2327784" y="3280084"/>
                  </a:cubicBezTo>
                  <a:cubicBezTo>
                    <a:pt x="2699760" y="3280084"/>
                    <a:pt x="2636960" y="3258719"/>
                    <a:pt x="2638420" y="3352040"/>
                  </a:cubicBezTo>
                  <a:cubicBezTo>
                    <a:pt x="2645321" y="3787685"/>
                    <a:pt x="2649995" y="3729452"/>
                    <a:pt x="2624371" y="3729452"/>
                  </a:cubicBezTo>
                  <a:close/>
                  <a:moveTo>
                    <a:pt x="2247745" y="4676111"/>
                  </a:moveTo>
                  <a:cubicBezTo>
                    <a:pt x="2100874" y="4674232"/>
                    <a:pt x="2202135" y="4672105"/>
                    <a:pt x="1855586" y="4673440"/>
                  </a:cubicBezTo>
                  <a:cubicBezTo>
                    <a:pt x="1846830" y="4157802"/>
                    <a:pt x="1829120" y="4223652"/>
                    <a:pt x="1882941" y="4223206"/>
                  </a:cubicBezTo>
                  <a:cubicBezTo>
                    <a:pt x="1972553" y="4222489"/>
                    <a:pt x="2045840" y="4222217"/>
                    <a:pt x="2179355" y="4223107"/>
                  </a:cubicBezTo>
                  <a:cubicBezTo>
                    <a:pt x="2252395" y="4223676"/>
                    <a:pt x="2238173" y="4147665"/>
                    <a:pt x="2247745" y="4676111"/>
                  </a:cubicBezTo>
                  <a:close/>
                  <a:moveTo>
                    <a:pt x="1842724" y="5171002"/>
                  </a:moveTo>
                  <a:cubicBezTo>
                    <a:pt x="1849254" y="5518445"/>
                    <a:pt x="1847621" y="5486176"/>
                    <a:pt x="1849105" y="5618813"/>
                  </a:cubicBezTo>
                  <a:cubicBezTo>
                    <a:pt x="1785836" y="5617947"/>
                    <a:pt x="1767953" y="5618146"/>
                    <a:pt x="1456674" y="5618071"/>
                  </a:cubicBezTo>
                  <a:cubicBezTo>
                    <a:pt x="1453929" y="5494262"/>
                    <a:pt x="1451307" y="5460707"/>
                    <a:pt x="1449229" y="5169098"/>
                  </a:cubicBezTo>
                  <a:cubicBezTo>
                    <a:pt x="1451975" y="5169123"/>
                    <a:pt x="1840671" y="5171002"/>
                    <a:pt x="1842724" y="5171002"/>
                  </a:cubicBezTo>
                  <a:close/>
                  <a:moveTo>
                    <a:pt x="1449056" y="5146151"/>
                  </a:moveTo>
                  <a:cubicBezTo>
                    <a:pt x="1448487" y="5084086"/>
                    <a:pt x="1447869" y="5051743"/>
                    <a:pt x="1442477" y="4701160"/>
                  </a:cubicBezTo>
                  <a:cubicBezTo>
                    <a:pt x="1442304" y="4689612"/>
                    <a:pt x="1421898" y="4697846"/>
                    <a:pt x="1835699" y="4696486"/>
                  </a:cubicBezTo>
                  <a:cubicBezTo>
                    <a:pt x="1838247" y="4850290"/>
                    <a:pt x="1838371" y="4930109"/>
                    <a:pt x="1842303" y="5148056"/>
                  </a:cubicBezTo>
                  <a:cubicBezTo>
                    <a:pt x="1840275" y="5148031"/>
                    <a:pt x="1450936" y="5146151"/>
                    <a:pt x="1449056" y="5146151"/>
                  </a:cubicBezTo>
                  <a:close/>
                  <a:moveTo>
                    <a:pt x="1734537" y="5641092"/>
                  </a:moveTo>
                  <a:cubicBezTo>
                    <a:pt x="1884970" y="5641092"/>
                    <a:pt x="1846088" y="5559369"/>
                    <a:pt x="1853780" y="6051490"/>
                  </a:cubicBezTo>
                  <a:cubicBezTo>
                    <a:pt x="1854769" y="6114397"/>
                    <a:pt x="1906736" y="6091327"/>
                    <a:pt x="1463229" y="6089719"/>
                  </a:cubicBezTo>
                  <a:cubicBezTo>
                    <a:pt x="1460310" y="5937770"/>
                    <a:pt x="1460805" y="5821428"/>
                    <a:pt x="1457169" y="5641043"/>
                  </a:cubicBezTo>
                  <a:lnTo>
                    <a:pt x="1734537" y="5641092"/>
                  </a:lnTo>
                  <a:close/>
                  <a:moveTo>
                    <a:pt x="2179479" y="4200136"/>
                  </a:moveTo>
                  <a:cubicBezTo>
                    <a:pt x="2088680" y="4199419"/>
                    <a:pt x="1986330" y="4199345"/>
                    <a:pt x="1882744" y="4200185"/>
                  </a:cubicBezTo>
                  <a:cubicBezTo>
                    <a:pt x="1830604" y="4200606"/>
                    <a:pt x="1847250" y="4268878"/>
                    <a:pt x="1839682" y="3751064"/>
                  </a:cubicBezTo>
                  <a:cubicBezTo>
                    <a:pt x="1993726" y="3754378"/>
                    <a:pt x="1902333" y="3754748"/>
                    <a:pt x="2229887" y="3753833"/>
                  </a:cubicBezTo>
                  <a:cubicBezTo>
                    <a:pt x="2240325" y="4270806"/>
                    <a:pt x="2260310" y="4200680"/>
                    <a:pt x="2179479" y="4200136"/>
                  </a:cubicBezTo>
                  <a:close/>
                  <a:moveTo>
                    <a:pt x="1835328" y="4673514"/>
                  </a:moveTo>
                  <a:cubicBezTo>
                    <a:pt x="1597288" y="4674380"/>
                    <a:pt x="1615566" y="4672303"/>
                    <a:pt x="1442007" y="4672278"/>
                  </a:cubicBezTo>
                  <a:cubicBezTo>
                    <a:pt x="1433795" y="4192173"/>
                    <a:pt x="1429120" y="4224715"/>
                    <a:pt x="1437901" y="4224690"/>
                  </a:cubicBezTo>
                  <a:cubicBezTo>
                    <a:pt x="1440820" y="4224690"/>
                    <a:pt x="1824272" y="4223602"/>
                    <a:pt x="1826424" y="4223577"/>
                  </a:cubicBezTo>
                  <a:cubicBezTo>
                    <a:pt x="1830283" y="4461800"/>
                    <a:pt x="1834265" y="4612166"/>
                    <a:pt x="1835328" y="4673514"/>
                  </a:cubicBezTo>
                  <a:close/>
                  <a:moveTo>
                    <a:pt x="1432855" y="4195190"/>
                  </a:moveTo>
                  <a:cubicBezTo>
                    <a:pt x="1431495" y="4095613"/>
                    <a:pt x="1423555" y="3751855"/>
                    <a:pt x="1437926" y="3751855"/>
                  </a:cubicBezTo>
                  <a:cubicBezTo>
                    <a:pt x="1896026" y="3751855"/>
                    <a:pt x="1819103" y="3715580"/>
                    <a:pt x="1820884" y="3858009"/>
                  </a:cubicBezTo>
                  <a:cubicBezTo>
                    <a:pt x="1822417" y="3980830"/>
                    <a:pt x="1823357" y="4032262"/>
                    <a:pt x="1826078" y="4200606"/>
                  </a:cubicBezTo>
                  <a:cubicBezTo>
                    <a:pt x="1384080" y="4203128"/>
                    <a:pt x="1432979" y="4204364"/>
                    <a:pt x="1432855" y="4195190"/>
                  </a:cubicBezTo>
                  <a:close/>
                  <a:moveTo>
                    <a:pt x="1734537" y="3727103"/>
                  </a:moveTo>
                  <a:cubicBezTo>
                    <a:pt x="1372108" y="3727103"/>
                    <a:pt x="1429565" y="3747108"/>
                    <a:pt x="1428650" y="3688924"/>
                  </a:cubicBezTo>
                  <a:cubicBezTo>
                    <a:pt x="1421478" y="3229962"/>
                    <a:pt x="1408690" y="3279367"/>
                    <a:pt x="1437901" y="3279367"/>
                  </a:cubicBezTo>
                  <a:cubicBezTo>
                    <a:pt x="1880369" y="3279367"/>
                    <a:pt x="1810866" y="3257162"/>
                    <a:pt x="1812350" y="3352089"/>
                  </a:cubicBezTo>
                  <a:cubicBezTo>
                    <a:pt x="1819350" y="3798046"/>
                    <a:pt x="1842526" y="3727103"/>
                    <a:pt x="1734537" y="3727103"/>
                  </a:cubicBezTo>
                  <a:close/>
                  <a:moveTo>
                    <a:pt x="1422121" y="4695250"/>
                  </a:moveTo>
                  <a:cubicBezTo>
                    <a:pt x="1422145" y="4697426"/>
                    <a:pt x="1428131" y="5074912"/>
                    <a:pt x="1428774" y="5146151"/>
                  </a:cubicBezTo>
                  <a:cubicBezTo>
                    <a:pt x="1305969" y="5146102"/>
                    <a:pt x="1452420" y="5145879"/>
                    <a:pt x="1037901" y="5144791"/>
                  </a:cubicBezTo>
                  <a:cubicBezTo>
                    <a:pt x="1037011" y="5075753"/>
                    <a:pt x="1035997" y="5014776"/>
                    <a:pt x="1031075" y="4701184"/>
                  </a:cubicBezTo>
                  <a:cubicBezTo>
                    <a:pt x="1031025" y="4696610"/>
                    <a:pt x="997090" y="4695621"/>
                    <a:pt x="1422121" y="4695250"/>
                  </a:cubicBezTo>
                  <a:close/>
                  <a:moveTo>
                    <a:pt x="1428972" y="5169098"/>
                  </a:moveTo>
                  <a:cubicBezTo>
                    <a:pt x="1431198" y="5473392"/>
                    <a:pt x="1433696" y="5495968"/>
                    <a:pt x="1436392" y="5618071"/>
                  </a:cubicBezTo>
                  <a:cubicBezTo>
                    <a:pt x="1434265" y="5618071"/>
                    <a:pt x="1047547" y="5618813"/>
                    <a:pt x="1044629" y="5618838"/>
                  </a:cubicBezTo>
                  <a:cubicBezTo>
                    <a:pt x="1038148" y="5198153"/>
                    <a:pt x="1040375" y="5344687"/>
                    <a:pt x="1038173" y="5167738"/>
                  </a:cubicBezTo>
                  <a:cubicBezTo>
                    <a:pt x="1411089" y="5168604"/>
                    <a:pt x="1290980" y="5169049"/>
                    <a:pt x="1428972" y="5169098"/>
                  </a:cubicBezTo>
                  <a:close/>
                  <a:moveTo>
                    <a:pt x="1436887" y="5641043"/>
                  </a:moveTo>
                  <a:cubicBezTo>
                    <a:pt x="1440745" y="5832160"/>
                    <a:pt x="1439632" y="5914551"/>
                    <a:pt x="1442972" y="6089669"/>
                  </a:cubicBezTo>
                  <a:cubicBezTo>
                    <a:pt x="1440498" y="6089669"/>
                    <a:pt x="1397807" y="6089497"/>
                    <a:pt x="1050169" y="6090510"/>
                  </a:cubicBezTo>
                  <a:cubicBezTo>
                    <a:pt x="1046781" y="5882208"/>
                    <a:pt x="1049155" y="5912796"/>
                    <a:pt x="1045000" y="5641809"/>
                  </a:cubicBezTo>
                  <a:cubicBezTo>
                    <a:pt x="1049872" y="5641809"/>
                    <a:pt x="1413043" y="5641043"/>
                    <a:pt x="1436887" y="5641043"/>
                  </a:cubicBezTo>
                  <a:close/>
                  <a:moveTo>
                    <a:pt x="1437901" y="6112616"/>
                  </a:moveTo>
                  <a:cubicBezTo>
                    <a:pt x="1446236" y="6112616"/>
                    <a:pt x="1442403" y="6100698"/>
                    <a:pt x="1446533" y="6220427"/>
                  </a:cubicBezTo>
                  <a:cubicBezTo>
                    <a:pt x="1459766" y="6604763"/>
                    <a:pt x="1456823" y="6565991"/>
                    <a:pt x="1437901" y="6565991"/>
                  </a:cubicBezTo>
                  <a:cubicBezTo>
                    <a:pt x="1435452" y="6565991"/>
                    <a:pt x="1059024" y="6566065"/>
                    <a:pt x="1058777" y="6557163"/>
                  </a:cubicBezTo>
                  <a:cubicBezTo>
                    <a:pt x="1055685" y="6447819"/>
                    <a:pt x="1055932" y="6443294"/>
                    <a:pt x="1050565" y="6113507"/>
                  </a:cubicBezTo>
                  <a:cubicBezTo>
                    <a:pt x="1053310" y="6113507"/>
                    <a:pt x="1435700" y="6112616"/>
                    <a:pt x="1437901" y="6112616"/>
                  </a:cubicBezTo>
                  <a:close/>
                  <a:moveTo>
                    <a:pt x="1141413" y="6586168"/>
                  </a:moveTo>
                  <a:cubicBezTo>
                    <a:pt x="1289051" y="6586168"/>
                    <a:pt x="1289571" y="6588963"/>
                    <a:pt x="1437926" y="6588963"/>
                  </a:cubicBezTo>
                  <a:cubicBezTo>
                    <a:pt x="1461819" y="6588963"/>
                    <a:pt x="1449971" y="6539433"/>
                    <a:pt x="1456946" y="7035166"/>
                  </a:cubicBezTo>
                  <a:cubicBezTo>
                    <a:pt x="1447300" y="7035142"/>
                    <a:pt x="1070451" y="7037268"/>
                    <a:pt x="1068621" y="7037292"/>
                  </a:cubicBezTo>
                  <a:cubicBezTo>
                    <a:pt x="1059791" y="6505904"/>
                    <a:pt x="1031619" y="6586168"/>
                    <a:pt x="1141413" y="6586168"/>
                  </a:cubicBezTo>
                  <a:close/>
                  <a:moveTo>
                    <a:pt x="1463699" y="6112666"/>
                  </a:moveTo>
                  <a:cubicBezTo>
                    <a:pt x="1595482" y="6113185"/>
                    <a:pt x="1587567" y="6116919"/>
                    <a:pt x="1734537" y="6116919"/>
                  </a:cubicBezTo>
                  <a:cubicBezTo>
                    <a:pt x="1892588" y="6116919"/>
                    <a:pt x="1851158" y="6023228"/>
                    <a:pt x="1864515" y="6557856"/>
                  </a:cubicBezTo>
                  <a:cubicBezTo>
                    <a:pt x="1864762" y="6567821"/>
                    <a:pt x="1914156" y="6565200"/>
                    <a:pt x="1472801" y="6565966"/>
                  </a:cubicBezTo>
                  <a:cubicBezTo>
                    <a:pt x="1471762" y="6308877"/>
                    <a:pt x="1465875" y="6213900"/>
                    <a:pt x="1463699" y="6112666"/>
                  </a:cubicBezTo>
                  <a:close/>
                  <a:moveTo>
                    <a:pt x="1865281" y="6588270"/>
                  </a:moveTo>
                  <a:cubicBezTo>
                    <a:pt x="1871836" y="6856734"/>
                    <a:pt x="1866963" y="6874859"/>
                    <a:pt x="1869066" y="7037144"/>
                  </a:cubicBezTo>
                  <a:cubicBezTo>
                    <a:pt x="1505351" y="7037391"/>
                    <a:pt x="1646236" y="7035685"/>
                    <a:pt x="1477179" y="7035191"/>
                  </a:cubicBezTo>
                  <a:cubicBezTo>
                    <a:pt x="1477154" y="7033237"/>
                    <a:pt x="1472949" y="6590842"/>
                    <a:pt x="1472924" y="6588913"/>
                  </a:cubicBezTo>
                  <a:cubicBezTo>
                    <a:pt x="1584154" y="6588740"/>
                    <a:pt x="1701047" y="6586589"/>
                    <a:pt x="1865281" y="6588270"/>
                  </a:cubicBezTo>
                  <a:close/>
                  <a:moveTo>
                    <a:pt x="1869412" y="7060091"/>
                  </a:moveTo>
                  <a:cubicBezTo>
                    <a:pt x="1869437" y="7061921"/>
                    <a:pt x="1875348" y="7439729"/>
                    <a:pt x="1877104" y="7509929"/>
                  </a:cubicBezTo>
                  <a:cubicBezTo>
                    <a:pt x="1664713" y="7508545"/>
                    <a:pt x="1578044" y="7510720"/>
                    <a:pt x="1485885" y="7510993"/>
                  </a:cubicBezTo>
                  <a:cubicBezTo>
                    <a:pt x="1485860" y="7509237"/>
                    <a:pt x="1477673" y="7066125"/>
                    <a:pt x="1477550" y="7058163"/>
                  </a:cubicBezTo>
                  <a:cubicBezTo>
                    <a:pt x="1663575" y="7058756"/>
                    <a:pt x="1493305" y="7060363"/>
                    <a:pt x="1869412" y="7060091"/>
                  </a:cubicBezTo>
                  <a:close/>
                  <a:moveTo>
                    <a:pt x="1877673" y="7532926"/>
                  </a:moveTo>
                  <a:cubicBezTo>
                    <a:pt x="1885464" y="7819342"/>
                    <a:pt x="1883412" y="7849509"/>
                    <a:pt x="1884698" y="7982146"/>
                  </a:cubicBezTo>
                  <a:cubicBezTo>
                    <a:pt x="1733572" y="7980439"/>
                    <a:pt x="1548166" y="7982269"/>
                    <a:pt x="1492415" y="7982418"/>
                  </a:cubicBezTo>
                  <a:cubicBezTo>
                    <a:pt x="1491154" y="7856136"/>
                    <a:pt x="1492934" y="7861600"/>
                    <a:pt x="1486306" y="7533940"/>
                  </a:cubicBezTo>
                  <a:cubicBezTo>
                    <a:pt x="1608121" y="7533642"/>
                    <a:pt x="1653360" y="7531467"/>
                    <a:pt x="1877673" y="7532926"/>
                  </a:cubicBezTo>
                  <a:close/>
                  <a:moveTo>
                    <a:pt x="1882744" y="8005167"/>
                  </a:moveTo>
                  <a:cubicBezTo>
                    <a:pt x="1887765" y="8005192"/>
                    <a:pt x="1882422" y="7979080"/>
                    <a:pt x="1891747" y="8453249"/>
                  </a:cubicBezTo>
                  <a:cubicBezTo>
                    <a:pt x="1666864" y="8451988"/>
                    <a:pt x="1603793" y="8453348"/>
                    <a:pt x="1502185" y="8453620"/>
                  </a:cubicBezTo>
                  <a:cubicBezTo>
                    <a:pt x="1498673" y="8219725"/>
                    <a:pt x="1495235" y="8231050"/>
                    <a:pt x="1492637" y="8005414"/>
                  </a:cubicBezTo>
                  <a:cubicBezTo>
                    <a:pt x="1616011" y="8005142"/>
                    <a:pt x="1698326" y="8003411"/>
                    <a:pt x="1882744" y="8005167"/>
                  </a:cubicBezTo>
                  <a:close/>
                  <a:moveTo>
                    <a:pt x="1889694" y="7063677"/>
                  </a:moveTo>
                  <a:cubicBezTo>
                    <a:pt x="1889595" y="7057222"/>
                    <a:pt x="1858405" y="7060487"/>
                    <a:pt x="2285316" y="7061426"/>
                  </a:cubicBezTo>
                  <a:cubicBezTo>
                    <a:pt x="2285909" y="7098097"/>
                    <a:pt x="2290658" y="7498827"/>
                    <a:pt x="2290733" y="7509904"/>
                  </a:cubicBezTo>
                  <a:cubicBezTo>
                    <a:pt x="2173073" y="7509978"/>
                    <a:pt x="2046063" y="7511018"/>
                    <a:pt x="1897312" y="7510053"/>
                  </a:cubicBezTo>
                  <a:cubicBezTo>
                    <a:pt x="1895779" y="7446899"/>
                    <a:pt x="1895432" y="7414977"/>
                    <a:pt x="1889694" y="7063677"/>
                  </a:cubicBezTo>
                  <a:close/>
                  <a:moveTo>
                    <a:pt x="2290881" y="7532877"/>
                  </a:moveTo>
                  <a:cubicBezTo>
                    <a:pt x="2291796" y="7786701"/>
                    <a:pt x="2294517" y="7841745"/>
                    <a:pt x="2297312" y="7983110"/>
                  </a:cubicBezTo>
                  <a:cubicBezTo>
                    <a:pt x="1990708" y="7982863"/>
                    <a:pt x="1972504" y="7982962"/>
                    <a:pt x="1904980" y="7982344"/>
                  </a:cubicBezTo>
                  <a:cubicBezTo>
                    <a:pt x="1903817" y="7857767"/>
                    <a:pt x="1905573" y="7815608"/>
                    <a:pt x="1897955" y="7533049"/>
                  </a:cubicBezTo>
                  <a:cubicBezTo>
                    <a:pt x="2041586" y="7533940"/>
                    <a:pt x="2200033" y="7532950"/>
                    <a:pt x="2290881" y="7532877"/>
                  </a:cubicBezTo>
                  <a:close/>
                  <a:moveTo>
                    <a:pt x="2031124" y="8005859"/>
                  </a:moveTo>
                  <a:cubicBezTo>
                    <a:pt x="2348981" y="8006131"/>
                    <a:pt x="2297460" y="7982566"/>
                    <a:pt x="2298920" y="8076826"/>
                  </a:cubicBezTo>
                  <a:cubicBezTo>
                    <a:pt x="2301245" y="8225487"/>
                    <a:pt x="2301022" y="8247692"/>
                    <a:pt x="2303619" y="8414452"/>
                  </a:cubicBezTo>
                  <a:cubicBezTo>
                    <a:pt x="2304435" y="8466973"/>
                    <a:pt x="2367606" y="8455697"/>
                    <a:pt x="1911979" y="8453348"/>
                  </a:cubicBezTo>
                  <a:cubicBezTo>
                    <a:pt x="1911386" y="8423403"/>
                    <a:pt x="1911781" y="8447933"/>
                    <a:pt x="1906117" y="8076431"/>
                  </a:cubicBezTo>
                  <a:cubicBezTo>
                    <a:pt x="1904757" y="7986325"/>
                    <a:pt x="1879998" y="8005859"/>
                    <a:pt x="2031124" y="8005859"/>
                  </a:cubicBezTo>
                  <a:close/>
                  <a:moveTo>
                    <a:pt x="2294641" y="6586020"/>
                  </a:moveTo>
                  <a:cubicBezTo>
                    <a:pt x="2296397" y="6586020"/>
                    <a:pt x="2607007" y="6585328"/>
                    <a:pt x="2688482" y="6585451"/>
                  </a:cubicBezTo>
                  <a:cubicBezTo>
                    <a:pt x="2694764" y="7117804"/>
                    <a:pt x="2715986" y="7036229"/>
                    <a:pt x="2624371" y="7036229"/>
                  </a:cubicBezTo>
                  <a:cubicBezTo>
                    <a:pt x="2476708" y="7036229"/>
                    <a:pt x="2473468" y="7038529"/>
                    <a:pt x="2327784" y="7038529"/>
                  </a:cubicBezTo>
                  <a:cubicBezTo>
                    <a:pt x="2298276" y="7038529"/>
                    <a:pt x="2304114" y="7098566"/>
                    <a:pt x="2294641" y="6586020"/>
                  </a:cubicBezTo>
                  <a:close/>
                  <a:moveTo>
                    <a:pt x="2327784" y="7061475"/>
                  </a:moveTo>
                  <a:cubicBezTo>
                    <a:pt x="2723851" y="7061475"/>
                    <a:pt x="2694022" y="7053909"/>
                    <a:pt x="2694195" y="7064072"/>
                  </a:cubicBezTo>
                  <a:cubicBezTo>
                    <a:pt x="2702407" y="7586633"/>
                    <a:pt x="2733225" y="7511363"/>
                    <a:pt x="2624371" y="7511438"/>
                  </a:cubicBezTo>
                  <a:cubicBezTo>
                    <a:pt x="2479602" y="7511438"/>
                    <a:pt x="2479701" y="7509904"/>
                    <a:pt x="2327784" y="7509904"/>
                  </a:cubicBezTo>
                  <a:cubicBezTo>
                    <a:pt x="2305054" y="7509904"/>
                    <a:pt x="2311732" y="7526373"/>
                    <a:pt x="2309778" y="7401253"/>
                  </a:cubicBezTo>
                  <a:cubicBezTo>
                    <a:pt x="2303644" y="7009227"/>
                    <a:pt x="2297040" y="7061475"/>
                    <a:pt x="2327784" y="7061475"/>
                  </a:cubicBezTo>
                  <a:close/>
                  <a:moveTo>
                    <a:pt x="2327784" y="7532877"/>
                  </a:moveTo>
                  <a:cubicBezTo>
                    <a:pt x="2763154" y="7532877"/>
                    <a:pt x="2703297" y="7522762"/>
                    <a:pt x="2704485" y="7570561"/>
                  </a:cubicBezTo>
                  <a:cubicBezTo>
                    <a:pt x="2716258" y="8061174"/>
                    <a:pt x="2728551" y="7980563"/>
                    <a:pt x="2624371" y="7980563"/>
                  </a:cubicBezTo>
                  <a:cubicBezTo>
                    <a:pt x="2255264" y="7980563"/>
                    <a:pt x="2318385" y="8014439"/>
                    <a:pt x="2315937" y="7907543"/>
                  </a:cubicBezTo>
                  <a:cubicBezTo>
                    <a:pt x="2306266" y="7486785"/>
                    <a:pt x="2308665" y="7532877"/>
                    <a:pt x="2327784" y="7532877"/>
                  </a:cubicBezTo>
                  <a:close/>
                  <a:moveTo>
                    <a:pt x="2708714" y="6585500"/>
                  </a:moveTo>
                  <a:cubicBezTo>
                    <a:pt x="3107255" y="6586292"/>
                    <a:pt x="2927240" y="6585550"/>
                    <a:pt x="3099908" y="6586836"/>
                  </a:cubicBezTo>
                  <a:cubicBezTo>
                    <a:pt x="3114131" y="7109694"/>
                    <a:pt x="3112993" y="7037540"/>
                    <a:pt x="3069584" y="7036501"/>
                  </a:cubicBezTo>
                  <a:cubicBezTo>
                    <a:pt x="2639112" y="7026067"/>
                    <a:pt x="2713760" y="7085881"/>
                    <a:pt x="2712548" y="6895012"/>
                  </a:cubicBezTo>
                  <a:cubicBezTo>
                    <a:pt x="2711756" y="6765317"/>
                    <a:pt x="2710445" y="6730205"/>
                    <a:pt x="2708714" y="6585500"/>
                  </a:cubicBezTo>
                  <a:close/>
                  <a:moveTo>
                    <a:pt x="2772825" y="7058434"/>
                  </a:moveTo>
                  <a:cubicBezTo>
                    <a:pt x="3141561" y="7054948"/>
                    <a:pt x="3105870" y="7062267"/>
                    <a:pt x="3105919" y="7064072"/>
                  </a:cubicBezTo>
                  <a:cubicBezTo>
                    <a:pt x="3113933" y="7576248"/>
                    <a:pt x="3140423" y="7509880"/>
                    <a:pt x="3069288" y="7510547"/>
                  </a:cubicBezTo>
                  <a:cubicBezTo>
                    <a:pt x="2970648" y="7511339"/>
                    <a:pt x="2984301" y="7511141"/>
                    <a:pt x="2723357" y="7511363"/>
                  </a:cubicBezTo>
                  <a:cubicBezTo>
                    <a:pt x="2711979" y="6986577"/>
                    <a:pt x="2692761" y="7059300"/>
                    <a:pt x="2772825" y="7058434"/>
                  </a:cubicBezTo>
                  <a:close/>
                  <a:moveTo>
                    <a:pt x="3117247" y="7533148"/>
                  </a:moveTo>
                  <a:cubicBezTo>
                    <a:pt x="3123728" y="7877698"/>
                    <a:pt x="3122021" y="7846986"/>
                    <a:pt x="3123628" y="7983333"/>
                  </a:cubicBezTo>
                  <a:cubicBezTo>
                    <a:pt x="2703767" y="7980737"/>
                    <a:pt x="3042427" y="7983555"/>
                    <a:pt x="2730356" y="7980934"/>
                  </a:cubicBezTo>
                  <a:cubicBezTo>
                    <a:pt x="2729219" y="7860191"/>
                    <a:pt x="2730653" y="7825919"/>
                    <a:pt x="2723876" y="7534335"/>
                  </a:cubicBezTo>
                  <a:cubicBezTo>
                    <a:pt x="3101516" y="7534014"/>
                    <a:pt x="2950787" y="7534236"/>
                    <a:pt x="3117247" y="7533148"/>
                  </a:cubicBezTo>
                  <a:close/>
                  <a:moveTo>
                    <a:pt x="3120215" y="6586960"/>
                  </a:moveTo>
                  <a:cubicBezTo>
                    <a:pt x="3352889" y="6588345"/>
                    <a:pt x="3340942" y="6584858"/>
                    <a:pt x="3512745" y="6584808"/>
                  </a:cubicBezTo>
                  <a:cubicBezTo>
                    <a:pt x="3511855" y="6934403"/>
                    <a:pt x="3530875" y="7035586"/>
                    <a:pt x="3514427" y="7035586"/>
                  </a:cubicBezTo>
                  <a:cubicBezTo>
                    <a:pt x="3369164" y="7035586"/>
                    <a:pt x="3281506" y="7040062"/>
                    <a:pt x="3125805" y="7037663"/>
                  </a:cubicBezTo>
                  <a:cubicBezTo>
                    <a:pt x="3123802" y="6897213"/>
                    <a:pt x="3125583" y="6783146"/>
                    <a:pt x="3120215" y="6586960"/>
                  </a:cubicBezTo>
                  <a:close/>
                  <a:moveTo>
                    <a:pt x="3217717" y="7061229"/>
                  </a:moveTo>
                  <a:cubicBezTo>
                    <a:pt x="3545444" y="7061229"/>
                    <a:pt x="3521476" y="7052376"/>
                    <a:pt x="3521650" y="7064023"/>
                  </a:cubicBezTo>
                  <a:cubicBezTo>
                    <a:pt x="3529416" y="7561288"/>
                    <a:pt x="3533003" y="7507803"/>
                    <a:pt x="3514378" y="7507803"/>
                  </a:cubicBezTo>
                  <a:cubicBezTo>
                    <a:pt x="3060482" y="7507803"/>
                    <a:pt x="3137504" y="7545487"/>
                    <a:pt x="3135253" y="7401204"/>
                  </a:cubicBezTo>
                  <a:cubicBezTo>
                    <a:pt x="3128872" y="6991226"/>
                    <a:pt x="3089718" y="7061229"/>
                    <a:pt x="3217717" y="7061229"/>
                  </a:cubicBezTo>
                  <a:close/>
                  <a:moveTo>
                    <a:pt x="3217717" y="7532877"/>
                  </a:moveTo>
                  <a:cubicBezTo>
                    <a:pt x="3581654" y="7532877"/>
                    <a:pt x="3528278" y="7513193"/>
                    <a:pt x="3529663" y="7571500"/>
                  </a:cubicBezTo>
                  <a:cubicBezTo>
                    <a:pt x="3541387" y="8036002"/>
                    <a:pt x="3536515" y="7979995"/>
                    <a:pt x="3514378" y="7979995"/>
                  </a:cubicBezTo>
                  <a:cubicBezTo>
                    <a:pt x="3082372" y="7979995"/>
                    <a:pt x="3144084" y="8016641"/>
                    <a:pt x="3143168" y="7907667"/>
                  </a:cubicBezTo>
                  <a:cubicBezTo>
                    <a:pt x="3139532" y="7465791"/>
                    <a:pt x="3112869" y="7532877"/>
                    <a:pt x="3217717" y="7532877"/>
                  </a:cubicBezTo>
                  <a:close/>
                  <a:moveTo>
                    <a:pt x="3217717" y="8006551"/>
                  </a:moveTo>
                  <a:cubicBezTo>
                    <a:pt x="3588654" y="8006551"/>
                    <a:pt x="3533868" y="7973837"/>
                    <a:pt x="3535476" y="8076826"/>
                  </a:cubicBezTo>
                  <a:cubicBezTo>
                    <a:pt x="3542228" y="8508020"/>
                    <a:pt x="3560210" y="8454585"/>
                    <a:pt x="3514403" y="8454585"/>
                  </a:cubicBezTo>
                  <a:cubicBezTo>
                    <a:pt x="3092167" y="8454585"/>
                    <a:pt x="3149476" y="8467369"/>
                    <a:pt x="3148610" y="8414057"/>
                  </a:cubicBezTo>
                  <a:cubicBezTo>
                    <a:pt x="3140992" y="7927128"/>
                    <a:pt x="3126720" y="8006551"/>
                    <a:pt x="3217717" y="8006551"/>
                  </a:cubicBezTo>
                  <a:close/>
                  <a:moveTo>
                    <a:pt x="3541907" y="7063627"/>
                  </a:moveTo>
                  <a:cubicBezTo>
                    <a:pt x="3541734" y="7051782"/>
                    <a:pt x="3533745" y="7063034"/>
                    <a:pt x="3932829" y="7061254"/>
                  </a:cubicBezTo>
                  <a:cubicBezTo>
                    <a:pt x="3935303" y="7226357"/>
                    <a:pt x="3934412" y="7351106"/>
                    <a:pt x="3938617" y="7510547"/>
                  </a:cubicBezTo>
                  <a:cubicBezTo>
                    <a:pt x="3717568" y="7513020"/>
                    <a:pt x="3676238" y="7508421"/>
                    <a:pt x="3548486" y="7507877"/>
                  </a:cubicBezTo>
                  <a:cubicBezTo>
                    <a:pt x="3545468" y="7366832"/>
                    <a:pt x="3544479" y="7228236"/>
                    <a:pt x="3541907" y="7063627"/>
                  </a:cubicBezTo>
                  <a:close/>
                  <a:moveTo>
                    <a:pt x="3959567" y="6589606"/>
                  </a:moveTo>
                  <a:cubicBezTo>
                    <a:pt x="4092537" y="6589432"/>
                    <a:pt x="3996717" y="6589432"/>
                    <a:pt x="4337677" y="6589482"/>
                  </a:cubicBezTo>
                  <a:cubicBezTo>
                    <a:pt x="4342030" y="6905521"/>
                    <a:pt x="4343465" y="6868702"/>
                    <a:pt x="4346334" y="7037614"/>
                  </a:cubicBezTo>
                  <a:cubicBezTo>
                    <a:pt x="4032532" y="7037811"/>
                    <a:pt x="4021303" y="7037762"/>
                    <a:pt x="3952740" y="7038158"/>
                  </a:cubicBezTo>
                  <a:cubicBezTo>
                    <a:pt x="3944627" y="6537975"/>
                    <a:pt x="3935772" y="6589655"/>
                    <a:pt x="3959567" y="6589606"/>
                  </a:cubicBezTo>
                  <a:close/>
                  <a:moveTo>
                    <a:pt x="3959591" y="7061130"/>
                  </a:moveTo>
                  <a:cubicBezTo>
                    <a:pt x="4045023" y="7060685"/>
                    <a:pt x="4043687" y="7060783"/>
                    <a:pt x="4346680" y="7060561"/>
                  </a:cubicBezTo>
                  <a:cubicBezTo>
                    <a:pt x="4346705" y="7062613"/>
                    <a:pt x="4352592" y="7449694"/>
                    <a:pt x="4352987" y="7507259"/>
                  </a:cubicBezTo>
                  <a:cubicBezTo>
                    <a:pt x="4351107" y="7507259"/>
                    <a:pt x="3960655" y="7510276"/>
                    <a:pt x="3958874" y="7510300"/>
                  </a:cubicBezTo>
                  <a:cubicBezTo>
                    <a:pt x="3958849" y="7508545"/>
                    <a:pt x="3948288" y="7061204"/>
                    <a:pt x="3959591" y="7061130"/>
                  </a:cubicBezTo>
                  <a:close/>
                  <a:moveTo>
                    <a:pt x="3959690" y="7533272"/>
                  </a:moveTo>
                  <a:cubicBezTo>
                    <a:pt x="4416084" y="7527733"/>
                    <a:pt x="4353136" y="7518040"/>
                    <a:pt x="4353259" y="7570264"/>
                  </a:cubicBezTo>
                  <a:cubicBezTo>
                    <a:pt x="4354273" y="8056526"/>
                    <a:pt x="4392265" y="7983753"/>
                    <a:pt x="4256376" y="7982121"/>
                  </a:cubicBezTo>
                  <a:cubicBezTo>
                    <a:pt x="4162386" y="7980860"/>
                    <a:pt x="4059962" y="7980737"/>
                    <a:pt x="3967086" y="7982344"/>
                  </a:cubicBezTo>
                  <a:cubicBezTo>
                    <a:pt x="3966443" y="7920155"/>
                    <a:pt x="3963252" y="7533222"/>
                    <a:pt x="3959690" y="7533272"/>
                  </a:cubicBezTo>
                  <a:close/>
                  <a:moveTo>
                    <a:pt x="4358280" y="8005933"/>
                  </a:moveTo>
                  <a:cubicBezTo>
                    <a:pt x="4360828" y="8188173"/>
                    <a:pt x="4361966" y="8208202"/>
                    <a:pt x="4365973" y="8452904"/>
                  </a:cubicBezTo>
                  <a:cubicBezTo>
                    <a:pt x="4087640" y="8452953"/>
                    <a:pt x="4052666" y="8452507"/>
                    <a:pt x="3972874" y="8454461"/>
                  </a:cubicBezTo>
                  <a:cubicBezTo>
                    <a:pt x="3971884" y="8401495"/>
                    <a:pt x="3967358" y="8007194"/>
                    <a:pt x="3967333" y="8005340"/>
                  </a:cubicBezTo>
                  <a:cubicBezTo>
                    <a:pt x="4139012" y="8002323"/>
                    <a:pt x="4251355" y="8005587"/>
                    <a:pt x="4358280" y="8005933"/>
                  </a:cubicBezTo>
                  <a:close/>
                  <a:moveTo>
                    <a:pt x="4357959" y="6589507"/>
                  </a:moveTo>
                  <a:cubicBezTo>
                    <a:pt x="4586675" y="6589531"/>
                    <a:pt x="4564118" y="6584536"/>
                    <a:pt x="4747817" y="6585723"/>
                  </a:cubicBezTo>
                  <a:cubicBezTo>
                    <a:pt x="4749104" y="6684558"/>
                    <a:pt x="4750786" y="6796647"/>
                    <a:pt x="4753259" y="6895408"/>
                  </a:cubicBezTo>
                  <a:cubicBezTo>
                    <a:pt x="4757736" y="7081035"/>
                    <a:pt x="4831097" y="7037589"/>
                    <a:pt x="4404632" y="7037589"/>
                  </a:cubicBezTo>
                  <a:cubicBezTo>
                    <a:pt x="4353334" y="7037614"/>
                    <a:pt x="4365107" y="7110980"/>
                    <a:pt x="4357959" y="6589507"/>
                  </a:cubicBezTo>
                  <a:close/>
                  <a:moveTo>
                    <a:pt x="4404632" y="7060536"/>
                  </a:moveTo>
                  <a:cubicBezTo>
                    <a:pt x="4406833" y="7060536"/>
                    <a:pt x="4756598" y="7060907"/>
                    <a:pt x="4756648" y="7064023"/>
                  </a:cubicBezTo>
                  <a:cubicBezTo>
                    <a:pt x="4764736" y="7579512"/>
                    <a:pt x="4784993" y="7509213"/>
                    <a:pt x="4701367" y="7509213"/>
                  </a:cubicBezTo>
                  <a:cubicBezTo>
                    <a:pt x="4560407" y="7509213"/>
                    <a:pt x="4550909" y="7507160"/>
                    <a:pt x="4404632" y="7507160"/>
                  </a:cubicBezTo>
                  <a:cubicBezTo>
                    <a:pt x="4364687" y="7507160"/>
                    <a:pt x="4374011" y="7528475"/>
                    <a:pt x="4372008" y="7401204"/>
                  </a:cubicBezTo>
                  <a:cubicBezTo>
                    <a:pt x="4365651" y="6994514"/>
                    <a:pt x="4351231" y="7060586"/>
                    <a:pt x="4404632" y="7060536"/>
                  </a:cubicBezTo>
                  <a:close/>
                  <a:moveTo>
                    <a:pt x="4404632" y="7530131"/>
                  </a:moveTo>
                  <a:cubicBezTo>
                    <a:pt x="4820981" y="7530131"/>
                    <a:pt x="4763227" y="7524617"/>
                    <a:pt x="4763598" y="7570412"/>
                  </a:cubicBezTo>
                  <a:cubicBezTo>
                    <a:pt x="4764513" y="7678990"/>
                    <a:pt x="4764934" y="7696348"/>
                    <a:pt x="4769584" y="7983530"/>
                  </a:cubicBezTo>
                  <a:cubicBezTo>
                    <a:pt x="4686873" y="7984544"/>
                    <a:pt x="4627066" y="7983431"/>
                    <a:pt x="4378241" y="7983036"/>
                  </a:cubicBezTo>
                  <a:cubicBezTo>
                    <a:pt x="4371612" y="7473110"/>
                    <a:pt x="4360234" y="7530131"/>
                    <a:pt x="4404632" y="7530131"/>
                  </a:cubicBezTo>
                  <a:close/>
                  <a:moveTo>
                    <a:pt x="4404632" y="8006007"/>
                  </a:moveTo>
                  <a:cubicBezTo>
                    <a:pt x="4523010" y="8006007"/>
                    <a:pt x="4678810" y="8007590"/>
                    <a:pt x="4769955" y="8006477"/>
                  </a:cubicBezTo>
                  <a:cubicBezTo>
                    <a:pt x="4778587" y="8537990"/>
                    <a:pt x="4797929" y="8455425"/>
                    <a:pt x="4701342" y="8455425"/>
                  </a:cubicBezTo>
                  <a:cubicBezTo>
                    <a:pt x="4332878" y="8455425"/>
                    <a:pt x="4386353" y="8462769"/>
                    <a:pt x="4385611" y="8414057"/>
                  </a:cubicBezTo>
                  <a:cubicBezTo>
                    <a:pt x="4378241" y="7943003"/>
                    <a:pt x="4367135" y="8006007"/>
                    <a:pt x="4404632" y="8006007"/>
                  </a:cubicBezTo>
                  <a:close/>
                  <a:moveTo>
                    <a:pt x="4776880" y="7063627"/>
                  </a:moveTo>
                  <a:cubicBezTo>
                    <a:pt x="4776806" y="7059547"/>
                    <a:pt x="4982940" y="7057865"/>
                    <a:pt x="5146061" y="7059646"/>
                  </a:cubicBezTo>
                  <a:cubicBezTo>
                    <a:pt x="5176039" y="7059968"/>
                    <a:pt x="5169484" y="7008535"/>
                    <a:pt x="5175643" y="7401674"/>
                  </a:cubicBezTo>
                  <a:cubicBezTo>
                    <a:pt x="5177820" y="7540023"/>
                    <a:pt x="5245987" y="7507333"/>
                    <a:pt x="4849549" y="7508915"/>
                  </a:cubicBezTo>
                  <a:cubicBezTo>
                    <a:pt x="4759443" y="7509262"/>
                    <a:pt x="4785018" y="7582924"/>
                    <a:pt x="4776880" y="7063627"/>
                  </a:cubicBezTo>
                  <a:close/>
                  <a:moveTo>
                    <a:pt x="4849648" y="7531912"/>
                  </a:moveTo>
                  <a:cubicBezTo>
                    <a:pt x="5228995" y="7530379"/>
                    <a:pt x="5177746" y="7521774"/>
                    <a:pt x="5178809" y="7570437"/>
                  </a:cubicBezTo>
                  <a:cubicBezTo>
                    <a:pt x="5189272" y="8047995"/>
                    <a:pt x="5191968" y="7982863"/>
                    <a:pt x="5146358" y="7981676"/>
                  </a:cubicBezTo>
                  <a:cubicBezTo>
                    <a:pt x="5049252" y="7979006"/>
                    <a:pt x="4950390" y="7978882"/>
                    <a:pt x="4849326" y="7981775"/>
                  </a:cubicBezTo>
                  <a:cubicBezTo>
                    <a:pt x="4769955" y="7983951"/>
                    <a:pt x="4790484" y="8024701"/>
                    <a:pt x="4785859" y="7738879"/>
                  </a:cubicBezTo>
                  <a:cubicBezTo>
                    <a:pt x="4781976" y="7490222"/>
                    <a:pt x="4768372" y="7532258"/>
                    <a:pt x="4849648" y="7531912"/>
                  </a:cubicBezTo>
                  <a:close/>
                  <a:moveTo>
                    <a:pt x="4849871" y="8004746"/>
                  </a:moveTo>
                  <a:cubicBezTo>
                    <a:pt x="4956079" y="8001829"/>
                    <a:pt x="5045023" y="8002002"/>
                    <a:pt x="5145888" y="8004647"/>
                  </a:cubicBezTo>
                  <a:cubicBezTo>
                    <a:pt x="5193056" y="8005933"/>
                    <a:pt x="5182668" y="7991196"/>
                    <a:pt x="5184003" y="8076802"/>
                  </a:cubicBezTo>
                  <a:cubicBezTo>
                    <a:pt x="5190880" y="8515315"/>
                    <a:pt x="5204632" y="8456538"/>
                    <a:pt x="5146185" y="8456316"/>
                  </a:cubicBezTo>
                  <a:cubicBezTo>
                    <a:pt x="4741807" y="8454684"/>
                    <a:pt x="4797682" y="8469396"/>
                    <a:pt x="4796816" y="8414032"/>
                  </a:cubicBezTo>
                  <a:cubicBezTo>
                    <a:pt x="4789198" y="7943843"/>
                    <a:pt x="4766393" y="8007145"/>
                    <a:pt x="4849871" y="8004746"/>
                  </a:cubicBezTo>
                  <a:close/>
                  <a:moveTo>
                    <a:pt x="5188678" y="7063627"/>
                  </a:moveTo>
                  <a:cubicBezTo>
                    <a:pt x="5188629" y="7060042"/>
                    <a:pt x="5581035" y="7057297"/>
                    <a:pt x="5582865" y="7057297"/>
                  </a:cubicBezTo>
                  <a:cubicBezTo>
                    <a:pt x="5586180" y="7259936"/>
                    <a:pt x="5580911" y="7254027"/>
                    <a:pt x="5586971" y="7508223"/>
                  </a:cubicBezTo>
                  <a:cubicBezTo>
                    <a:pt x="5119250" y="7508322"/>
                    <a:pt x="5198151" y="7546006"/>
                    <a:pt x="5195876" y="7401253"/>
                  </a:cubicBezTo>
                  <a:cubicBezTo>
                    <a:pt x="5193254" y="7232366"/>
                    <a:pt x="5191300" y="7231525"/>
                    <a:pt x="5188678" y="7063627"/>
                  </a:cubicBezTo>
                  <a:close/>
                  <a:moveTo>
                    <a:pt x="5294491" y="8006650"/>
                  </a:moveTo>
                  <a:cubicBezTo>
                    <a:pt x="5654817" y="8006650"/>
                    <a:pt x="5593575" y="7976829"/>
                    <a:pt x="5595133" y="8076876"/>
                  </a:cubicBezTo>
                  <a:cubicBezTo>
                    <a:pt x="5601688" y="8497981"/>
                    <a:pt x="5614674" y="8455475"/>
                    <a:pt x="5591250" y="8455475"/>
                  </a:cubicBezTo>
                  <a:cubicBezTo>
                    <a:pt x="5150860" y="8455475"/>
                    <a:pt x="5210172" y="8474095"/>
                    <a:pt x="5209207" y="8414057"/>
                  </a:cubicBezTo>
                  <a:cubicBezTo>
                    <a:pt x="5201639" y="7929156"/>
                    <a:pt x="5178314" y="8006650"/>
                    <a:pt x="5294491" y="8006650"/>
                  </a:cubicBezTo>
                  <a:close/>
                  <a:moveTo>
                    <a:pt x="5603123" y="7057297"/>
                  </a:moveTo>
                  <a:cubicBezTo>
                    <a:pt x="5604879" y="7057297"/>
                    <a:pt x="5994564" y="7058953"/>
                    <a:pt x="5994638" y="7064023"/>
                  </a:cubicBezTo>
                  <a:cubicBezTo>
                    <a:pt x="5998596" y="7327492"/>
                    <a:pt x="5999808" y="7413468"/>
                    <a:pt x="6001490" y="7511363"/>
                  </a:cubicBezTo>
                  <a:cubicBezTo>
                    <a:pt x="5720733" y="7513416"/>
                    <a:pt x="5786575" y="7508545"/>
                    <a:pt x="5607278" y="7508223"/>
                  </a:cubicBezTo>
                  <a:cubicBezTo>
                    <a:pt x="5601020" y="7249428"/>
                    <a:pt x="5606462" y="7265031"/>
                    <a:pt x="5603123" y="7057297"/>
                  </a:cubicBezTo>
                  <a:close/>
                  <a:moveTo>
                    <a:pt x="6001885" y="7534384"/>
                  </a:moveTo>
                  <a:cubicBezTo>
                    <a:pt x="6007228" y="7837219"/>
                    <a:pt x="6000525" y="7461316"/>
                    <a:pt x="6009553" y="7982344"/>
                  </a:cubicBezTo>
                  <a:cubicBezTo>
                    <a:pt x="5930355" y="7982641"/>
                    <a:pt x="5832952" y="7982665"/>
                    <a:pt x="5739704" y="7982047"/>
                  </a:cubicBezTo>
                  <a:cubicBezTo>
                    <a:pt x="5570078" y="7980934"/>
                    <a:pt x="5622860" y="8065576"/>
                    <a:pt x="5608935" y="7569250"/>
                  </a:cubicBezTo>
                  <a:cubicBezTo>
                    <a:pt x="5607179" y="7508322"/>
                    <a:pt x="5553036" y="7537426"/>
                    <a:pt x="6001885" y="7534384"/>
                  </a:cubicBezTo>
                  <a:close/>
                  <a:moveTo>
                    <a:pt x="6008292" y="6726100"/>
                  </a:moveTo>
                  <a:cubicBezTo>
                    <a:pt x="6005744" y="6563147"/>
                    <a:pt x="5996840" y="6588072"/>
                    <a:pt x="6036514" y="6587652"/>
                  </a:cubicBezTo>
                  <a:cubicBezTo>
                    <a:pt x="6124295" y="6586712"/>
                    <a:pt x="6130602" y="6586885"/>
                    <a:pt x="6398893" y="6586737"/>
                  </a:cubicBezTo>
                  <a:cubicBezTo>
                    <a:pt x="6404112" y="7112884"/>
                    <a:pt x="6434732" y="7037886"/>
                    <a:pt x="6333372" y="7036526"/>
                  </a:cubicBezTo>
                  <a:cubicBezTo>
                    <a:pt x="6254001" y="7035462"/>
                    <a:pt x="6162509" y="7035042"/>
                    <a:pt x="6036340" y="7036229"/>
                  </a:cubicBezTo>
                  <a:cubicBezTo>
                    <a:pt x="6007030" y="7036526"/>
                    <a:pt x="6013808" y="7078686"/>
                    <a:pt x="6008292" y="6726100"/>
                  </a:cubicBezTo>
                  <a:close/>
                  <a:moveTo>
                    <a:pt x="6036489" y="7059250"/>
                  </a:moveTo>
                  <a:cubicBezTo>
                    <a:pt x="6439011" y="7055442"/>
                    <a:pt x="6406782" y="7061970"/>
                    <a:pt x="6406807" y="7064047"/>
                  </a:cubicBezTo>
                  <a:cubicBezTo>
                    <a:pt x="6414970" y="7585866"/>
                    <a:pt x="6442944" y="7511462"/>
                    <a:pt x="6333248" y="7510869"/>
                  </a:cubicBezTo>
                  <a:cubicBezTo>
                    <a:pt x="6250241" y="7510424"/>
                    <a:pt x="6138814" y="7510300"/>
                    <a:pt x="6036315" y="7511116"/>
                  </a:cubicBezTo>
                  <a:cubicBezTo>
                    <a:pt x="6016949" y="7511264"/>
                    <a:pt x="6021920" y="7527931"/>
                    <a:pt x="6019942" y="7401278"/>
                  </a:cubicBezTo>
                  <a:cubicBezTo>
                    <a:pt x="6014129" y="7012961"/>
                    <a:pt x="6006338" y="7059522"/>
                    <a:pt x="6036489" y="7059250"/>
                  </a:cubicBezTo>
                  <a:close/>
                  <a:moveTo>
                    <a:pt x="6778338" y="6089521"/>
                  </a:moveTo>
                  <a:cubicBezTo>
                    <a:pt x="6356053" y="6089521"/>
                    <a:pt x="6410889" y="6114150"/>
                    <a:pt x="6409899" y="6051046"/>
                  </a:cubicBezTo>
                  <a:cubicBezTo>
                    <a:pt x="6402281" y="5564685"/>
                    <a:pt x="6383904" y="5643343"/>
                    <a:pt x="6481604" y="5643343"/>
                  </a:cubicBezTo>
                  <a:cubicBezTo>
                    <a:pt x="6849078" y="5643343"/>
                    <a:pt x="6797062" y="5616959"/>
                    <a:pt x="6798571" y="5713964"/>
                  </a:cubicBezTo>
                  <a:cubicBezTo>
                    <a:pt x="6805348" y="6147730"/>
                    <a:pt x="6806609" y="6089521"/>
                    <a:pt x="6778338" y="6089521"/>
                  </a:cubicBezTo>
                  <a:close/>
                  <a:moveTo>
                    <a:pt x="6778338" y="5619480"/>
                  </a:moveTo>
                  <a:cubicBezTo>
                    <a:pt x="6337502" y="5619480"/>
                    <a:pt x="6404384" y="5644381"/>
                    <a:pt x="6402429" y="5544829"/>
                  </a:cubicBezTo>
                  <a:cubicBezTo>
                    <a:pt x="6393525" y="5096672"/>
                    <a:pt x="6376731" y="5168010"/>
                    <a:pt x="6481604" y="5168010"/>
                  </a:cubicBezTo>
                  <a:cubicBezTo>
                    <a:pt x="6836488" y="5168010"/>
                    <a:pt x="6789740" y="5150207"/>
                    <a:pt x="6789988" y="5207648"/>
                  </a:cubicBezTo>
                  <a:cubicBezTo>
                    <a:pt x="6791942" y="5668614"/>
                    <a:pt x="6809652" y="5619480"/>
                    <a:pt x="6778338" y="5619480"/>
                  </a:cubicBezTo>
                  <a:close/>
                  <a:moveTo>
                    <a:pt x="6778338" y="5144544"/>
                  </a:moveTo>
                  <a:cubicBezTo>
                    <a:pt x="6317543" y="5144544"/>
                    <a:pt x="6396889" y="5177555"/>
                    <a:pt x="6394713" y="5038687"/>
                  </a:cubicBezTo>
                  <a:cubicBezTo>
                    <a:pt x="6387193" y="4569413"/>
                    <a:pt x="6389741" y="4731005"/>
                    <a:pt x="6389221" y="4696115"/>
                  </a:cubicBezTo>
                  <a:cubicBezTo>
                    <a:pt x="6449251" y="4695893"/>
                    <a:pt x="6496048" y="4695967"/>
                    <a:pt x="6778338" y="4696016"/>
                  </a:cubicBezTo>
                  <a:cubicBezTo>
                    <a:pt x="6780070" y="4696016"/>
                    <a:pt x="6798992" y="5144544"/>
                    <a:pt x="6778338" y="5144544"/>
                  </a:cubicBezTo>
                  <a:close/>
                  <a:moveTo>
                    <a:pt x="6778338" y="4673070"/>
                  </a:moveTo>
                  <a:cubicBezTo>
                    <a:pt x="6503345" y="4673020"/>
                    <a:pt x="6449623" y="4672946"/>
                    <a:pt x="6388851" y="4673168"/>
                  </a:cubicBezTo>
                  <a:cubicBezTo>
                    <a:pt x="6386303" y="4525003"/>
                    <a:pt x="6381381" y="4435292"/>
                    <a:pt x="6380243" y="4225333"/>
                  </a:cubicBezTo>
                  <a:cubicBezTo>
                    <a:pt x="6382840" y="4225333"/>
                    <a:pt x="6770052" y="4224690"/>
                    <a:pt x="6773119" y="4224690"/>
                  </a:cubicBezTo>
                  <a:cubicBezTo>
                    <a:pt x="6775445" y="4335740"/>
                    <a:pt x="6780441" y="4673070"/>
                    <a:pt x="6778338" y="4673070"/>
                  </a:cubicBezTo>
                  <a:close/>
                  <a:moveTo>
                    <a:pt x="6380120" y="4202337"/>
                  </a:moveTo>
                  <a:cubicBezTo>
                    <a:pt x="6380120" y="4200111"/>
                    <a:pt x="6376063" y="3755292"/>
                    <a:pt x="6376038" y="3753413"/>
                  </a:cubicBezTo>
                  <a:cubicBezTo>
                    <a:pt x="6620090" y="3755268"/>
                    <a:pt x="6604087" y="3750569"/>
                    <a:pt x="6764116" y="3750273"/>
                  </a:cubicBezTo>
                  <a:cubicBezTo>
                    <a:pt x="6764141" y="3752028"/>
                    <a:pt x="6772476" y="4192989"/>
                    <a:pt x="6772526" y="4195586"/>
                  </a:cubicBezTo>
                  <a:cubicBezTo>
                    <a:pt x="6772699" y="4204834"/>
                    <a:pt x="6813782" y="4201793"/>
                    <a:pt x="6380120" y="4202337"/>
                  </a:cubicBezTo>
                  <a:close/>
                  <a:moveTo>
                    <a:pt x="6375742" y="3730441"/>
                  </a:moveTo>
                  <a:cubicBezTo>
                    <a:pt x="6373021" y="3535591"/>
                    <a:pt x="6369880" y="3536876"/>
                    <a:pt x="6365922" y="3279317"/>
                  </a:cubicBezTo>
                  <a:cubicBezTo>
                    <a:pt x="6433124" y="3278056"/>
                    <a:pt x="6523478" y="3277834"/>
                    <a:pt x="6629786" y="3279688"/>
                  </a:cubicBezTo>
                  <a:cubicBezTo>
                    <a:pt x="6797210" y="3282606"/>
                    <a:pt x="6755163" y="3195616"/>
                    <a:pt x="6763127" y="3689444"/>
                  </a:cubicBezTo>
                  <a:cubicBezTo>
                    <a:pt x="6763745" y="3730886"/>
                    <a:pt x="6829043" y="3733977"/>
                    <a:pt x="6375742" y="3730441"/>
                  </a:cubicBezTo>
                  <a:close/>
                  <a:moveTo>
                    <a:pt x="6365551" y="3256321"/>
                  </a:moveTo>
                  <a:cubicBezTo>
                    <a:pt x="6361000" y="2960855"/>
                    <a:pt x="6360456" y="2948294"/>
                    <a:pt x="6360678" y="2845774"/>
                  </a:cubicBezTo>
                  <a:cubicBezTo>
                    <a:pt x="6360777" y="2796715"/>
                    <a:pt x="6295727" y="2807051"/>
                    <a:pt x="6751032" y="2806359"/>
                  </a:cubicBezTo>
                  <a:cubicBezTo>
                    <a:pt x="6753357" y="3077469"/>
                    <a:pt x="6755707" y="3134885"/>
                    <a:pt x="6758106" y="3257977"/>
                  </a:cubicBezTo>
                  <a:cubicBezTo>
                    <a:pt x="6626001" y="3257755"/>
                    <a:pt x="6528994" y="3253230"/>
                    <a:pt x="6365551" y="3256321"/>
                  </a:cubicBezTo>
                  <a:close/>
                  <a:moveTo>
                    <a:pt x="6360678" y="2784302"/>
                  </a:moveTo>
                  <a:cubicBezTo>
                    <a:pt x="6359813" y="2560965"/>
                    <a:pt x="6353382" y="2521229"/>
                    <a:pt x="6350488" y="2334810"/>
                  </a:cubicBezTo>
                  <a:cubicBezTo>
                    <a:pt x="6789939" y="2334563"/>
                    <a:pt x="6746011" y="2332263"/>
                    <a:pt x="6746159" y="2340003"/>
                  </a:cubicBezTo>
                  <a:cubicBezTo>
                    <a:pt x="6746555" y="2366535"/>
                    <a:pt x="6745392" y="2248116"/>
                    <a:pt x="6750834" y="2783412"/>
                  </a:cubicBezTo>
                  <a:cubicBezTo>
                    <a:pt x="6623527" y="2783585"/>
                    <a:pt x="6522118" y="2786058"/>
                    <a:pt x="6360678" y="2784302"/>
                  </a:cubicBezTo>
                  <a:close/>
                  <a:moveTo>
                    <a:pt x="6350167" y="2311740"/>
                  </a:moveTo>
                  <a:cubicBezTo>
                    <a:pt x="6348583" y="2190329"/>
                    <a:pt x="6352145" y="2044982"/>
                    <a:pt x="6345245" y="1862173"/>
                  </a:cubicBezTo>
                  <a:cubicBezTo>
                    <a:pt x="6528722" y="1867341"/>
                    <a:pt x="6633569" y="1860640"/>
                    <a:pt x="6736463" y="1859972"/>
                  </a:cubicBezTo>
                  <a:cubicBezTo>
                    <a:pt x="6741188" y="2156502"/>
                    <a:pt x="6744032" y="2215130"/>
                    <a:pt x="6745714" y="2311616"/>
                  </a:cubicBezTo>
                  <a:lnTo>
                    <a:pt x="6350167" y="2311740"/>
                  </a:lnTo>
                  <a:close/>
                  <a:moveTo>
                    <a:pt x="6333298" y="2783981"/>
                  </a:moveTo>
                  <a:cubicBezTo>
                    <a:pt x="5869657" y="2778368"/>
                    <a:pt x="5946160" y="2826017"/>
                    <a:pt x="5943835" y="2676887"/>
                  </a:cubicBezTo>
                  <a:cubicBezTo>
                    <a:pt x="5941238" y="2512055"/>
                    <a:pt x="5942845" y="2507060"/>
                    <a:pt x="5940223" y="2339657"/>
                  </a:cubicBezTo>
                  <a:cubicBezTo>
                    <a:pt x="5940051" y="2328109"/>
                    <a:pt x="5901416" y="2334662"/>
                    <a:pt x="6330231" y="2334810"/>
                  </a:cubicBezTo>
                  <a:cubicBezTo>
                    <a:pt x="6332680" y="2505354"/>
                    <a:pt x="6348188" y="2784178"/>
                    <a:pt x="6333298" y="2783981"/>
                  </a:cubicBezTo>
                  <a:close/>
                  <a:moveTo>
                    <a:pt x="5933743" y="3278501"/>
                  </a:moveTo>
                  <a:cubicBezTo>
                    <a:pt x="5934955" y="3381169"/>
                    <a:pt x="5936588" y="3455474"/>
                    <a:pt x="5941089" y="3726831"/>
                  </a:cubicBezTo>
                  <a:cubicBezTo>
                    <a:pt x="5884250" y="3726510"/>
                    <a:pt x="5551503" y="3727351"/>
                    <a:pt x="5549672" y="3727351"/>
                  </a:cubicBezTo>
                  <a:cubicBezTo>
                    <a:pt x="5545962" y="3478916"/>
                    <a:pt x="5548435" y="3517663"/>
                    <a:pt x="5544256" y="3280875"/>
                  </a:cubicBezTo>
                  <a:cubicBezTo>
                    <a:pt x="5755089" y="3281147"/>
                    <a:pt x="5766615" y="3277586"/>
                    <a:pt x="5933743" y="3278501"/>
                  </a:cubicBezTo>
                  <a:close/>
                  <a:moveTo>
                    <a:pt x="5888034" y="3255431"/>
                  </a:moveTo>
                  <a:cubicBezTo>
                    <a:pt x="5482297" y="3255431"/>
                    <a:pt x="5544453" y="3283051"/>
                    <a:pt x="5542351" y="3182856"/>
                  </a:cubicBezTo>
                  <a:cubicBezTo>
                    <a:pt x="5533224" y="2745629"/>
                    <a:pt x="5519893" y="2808733"/>
                    <a:pt x="5591250" y="2808733"/>
                  </a:cubicBezTo>
                  <a:cubicBezTo>
                    <a:pt x="5978388" y="2808733"/>
                    <a:pt x="5925878" y="2794861"/>
                    <a:pt x="5927362" y="2846120"/>
                  </a:cubicBezTo>
                  <a:cubicBezTo>
                    <a:pt x="5941312" y="3321724"/>
                    <a:pt x="5939086" y="3255431"/>
                    <a:pt x="5888034" y="3255431"/>
                  </a:cubicBezTo>
                  <a:close/>
                  <a:moveTo>
                    <a:pt x="5888034" y="2785489"/>
                  </a:moveTo>
                  <a:cubicBezTo>
                    <a:pt x="5464117" y="2785489"/>
                    <a:pt x="5536984" y="2816670"/>
                    <a:pt x="5534782" y="2676838"/>
                  </a:cubicBezTo>
                  <a:cubicBezTo>
                    <a:pt x="5528376" y="2267255"/>
                    <a:pt x="5499957" y="2335774"/>
                    <a:pt x="5591250" y="2335774"/>
                  </a:cubicBezTo>
                  <a:cubicBezTo>
                    <a:pt x="5948064" y="2335774"/>
                    <a:pt x="5919744" y="2325784"/>
                    <a:pt x="5919966" y="2340077"/>
                  </a:cubicBezTo>
                  <a:cubicBezTo>
                    <a:pt x="5928079" y="2856630"/>
                    <a:pt x="5937676" y="2785489"/>
                    <a:pt x="5888034" y="2785489"/>
                  </a:cubicBezTo>
                  <a:close/>
                  <a:moveTo>
                    <a:pt x="5888034" y="2309910"/>
                  </a:moveTo>
                  <a:cubicBezTo>
                    <a:pt x="5738715" y="2309910"/>
                    <a:pt x="5738616" y="2312803"/>
                    <a:pt x="5591275" y="2312803"/>
                  </a:cubicBezTo>
                  <a:cubicBezTo>
                    <a:pt x="5501119" y="2312803"/>
                    <a:pt x="5527956" y="2381569"/>
                    <a:pt x="5519546" y="1860195"/>
                  </a:cubicBezTo>
                  <a:cubicBezTo>
                    <a:pt x="5663573" y="1858118"/>
                    <a:pt x="5757884" y="1863088"/>
                    <a:pt x="5913412" y="1862643"/>
                  </a:cubicBezTo>
                  <a:cubicBezTo>
                    <a:pt x="5924888" y="2382731"/>
                    <a:pt x="5927609" y="2309910"/>
                    <a:pt x="5888034" y="2309910"/>
                  </a:cubicBezTo>
                  <a:close/>
                  <a:moveTo>
                    <a:pt x="5522069" y="3183400"/>
                  </a:moveTo>
                  <a:cubicBezTo>
                    <a:pt x="5524023" y="3277487"/>
                    <a:pt x="5595777" y="3259634"/>
                    <a:pt x="5146210" y="3256618"/>
                  </a:cubicBezTo>
                  <a:cubicBezTo>
                    <a:pt x="5124295" y="3256469"/>
                    <a:pt x="5132458" y="3307309"/>
                    <a:pt x="5123331" y="2845477"/>
                  </a:cubicBezTo>
                  <a:cubicBezTo>
                    <a:pt x="5122317" y="2794910"/>
                    <a:pt x="5066739" y="2807595"/>
                    <a:pt x="5442895" y="2808584"/>
                  </a:cubicBezTo>
                  <a:cubicBezTo>
                    <a:pt x="5538369" y="2808856"/>
                    <a:pt x="5512818" y="2740584"/>
                    <a:pt x="5522069" y="3183400"/>
                  </a:cubicBezTo>
                  <a:close/>
                  <a:moveTo>
                    <a:pt x="5442871" y="2785588"/>
                  </a:moveTo>
                  <a:cubicBezTo>
                    <a:pt x="5055559" y="2784549"/>
                    <a:pt x="5122440" y="2813901"/>
                    <a:pt x="5120313" y="2676887"/>
                  </a:cubicBezTo>
                  <a:cubicBezTo>
                    <a:pt x="5114154" y="2284564"/>
                    <a:pt x="5099462" y="2336763"/>
                    <a:pt x="5146234" y="2336269"/>
                  </a:cubicBezTo>
                  <a:cubicBezTo>
                    <a:pt x="5539803" y="2332016"/>
                    <a:pt x="5506956" y="2336541"/>
                    <a:pt x="5507006" y="2340052"/>
                  </a:cubicBezTo>
                  <a:cubicBezTo>
                    <a:pt x="5515094" y="2858657"/>
                    <a:pt x="5544973" y="2785860"/>
                    <a:pt x="5442871" y="2785588"/>
                  </a:cubicBezTo>
                  <a:close/>
                  <a:moveTo>
                    <a:pt x="5442871" y="2312654"/>
                  </a:moveTo>
                  <a:cubicBezTo>
                    <a:pt x="5349178" y="2312407"/>
                    <a:pt x="5239729" y="2312283"/>
                    <a:pt x="5146061" y="2313297"/>
                  </a:cubicBezTo>
                  <a:cubicBezTo>
                    <a:pt x="5101936" y="2313767"/>
                    <a:pt x="5112720" y="2383720"/>
                    <a:pt x="5106511" y="1862989"/>
                  </a:cubicBezTo>
                  <a:cubicBezTo>
                    <a:pt x="5424740" y="1865981"/>
                    <a:pt x="5372848" y="1863063"/>
                    <a:pt x="5499264" y="1860541"/>
                  </a:cubicBezTo>
                  <a:cubicBezTo>
                    <a:pt x="5507674" y="2381198"/>
                    <a:pt x="5532037" y="2312753"/>
                    <a:pt x="5442871" y="2312654"/>
                  </a:cubicBezTo>
                  <a:close/>
                  <a:moveTo>
                    <a:pt x="5109208" y="3183400"/>
                  </a:moveTo>
                  <a:cubicBezTo>
                    <a:pt x="5111310" y="3279639"/>
                    <a:pt x="5181480" y="3256321"/>
                    <a:pt x="4718607" y="3256469"/>
                  </a:cubicBezTo>
                  <a:cubicBezTo>
                    <a:pt x="4713907" y="2953560"/>
                    <a:pt x="4714130" y="2945821"/>
                    <a:pt x="4710568" y="2845280"/>
                  </a:cubicBezTo>
                  <a:cubicBezTo>
                    <a:pt x="4708614" y="2790261"/>
                    <a:pt x="4665403" y="2806087"/>
                    <a:pt x="4997830" y="2806309"/>
                  </a:cubicBezTo>
                  <a:cubicBezTo>
                    <a:pt x="5131171" y="2806309"/>
                    <a:pt x="5099289" y="2730718"/>
                    <a:pt x="5109208" y="3183400"/>
                  </a:cubicBezTo>
                  <a:close/>
                  <a:moveTo>
                    <a:pt x="4708540" y="2783140"/>
                  </a:moveTo>
                  <a:cubicBezTo>
                    <a:pt x="4702183" y="2561856"/>
                    <a:pt x="4707946" y="2522342"/>
                    <a:pt x="4705077" y="2339607"/>
                  </a:cubicBezTo>
                  <a:cubicBezTo>
                    <a:pt x="4704978" y="2332461"/>
                    <a:pt x="4703766" y="2339607"/>
                    <a:pt x="5093848" y="2336763"/>
                  </a:cubicBezTo>
                  <a:cubicBezTo>
                    <a:pt x="5093897" y="2339261"/>
                    <a:pt x="5093946" y="2355655"/>
                    <a:pt x="5101862" y="2783832"/>
                  </a:cubicBezTo>
                  <a:cubicBezTo>
                    <a:pt x="5045196" y="2783214"/>
                    <a:pt x="5022242" y="2783363"/>
                    <a:pt x="4708540" y="2783140"/>
                  </a:cubicBezTo>
                  <a:close/>
                  <a:moveTo>
                    <a:pt x="4701342" y="4203623"/>
                  </a:moveTo>
                  <a:cubicBezTo>
                    <a:pt x="4275075" y="4203623"/>
                    <a:pt x="4320140" y="4205477"/>
                    <a:pt x="4320240" y="4195388"/>
                  </a:cubicBezTo>
                  <a:cubicBezTo>
                    <a:pt x="4321130" y="4091212"/>
                    <a:pt x="4320313" y="4073260"/>
                    <a:pt x="4315292" y="3754081"/>
                  </a:cubicBezTo>
                  <a:cubicBezTo>
                    <a:pt x="4548609" y="3754130"/>
                    <a:pt x="4581728" y="3753141"/>
                    <a:pt x="4704706" y="3753141"/>
                  </a:cubicBezTo>
                  <a:cubicBezTo>
                    <a:pt x="4713635" y="4257676"/>
                    <a:pt x="4719868" y="4203623"/>
                    <a:pt x="4701342" y="4203623"/>
                  </a:cubicBezTo>
                  <a:close/>
                  <a:moveTo>
                    <a:pt x="4701342" y="3730194"/>
                  </a:moveTo>
                  <a:cubicBezTo>
                    <a:pt x="4247546" y="3730194"/>
                    <a:pt x="4315194" y="3748962"/>
                    <a:pt x="4314254" y="3688924"/>
                  </a:cubicBezTo>
                  <a:cubicBezTo>
                    <a:pt x="4306636" y="3202910"/>
                    <a:pt x="4276040" y="3278921"/>
                    <a:pt x="4404632" y="3278921"/>
                  </a:cubicBezTo>
                  <a:cubicBezTo>
                    <a:pt x="4543563" y="3278921"/>
                    <a:pt x="4556499" y="3279416"/>
                    <a:pt x="4698720" y="3279416"/>
                  </a:cubicBezTo>
                  <a:cubicBezTo>
                    <a:pt x="4706314" y="3768002"/>
                    <a:pt x="4704360" y="3730194"/>
                    <a:pt x="4701342" y="3730194"/>
                  </a:cubicBezTo>
                  <a:close/>
                  <a:moveTo>
                    <a:pt x="4306017" y="3255604"/>
                  </a:moveTo>
                  <a:cubicBezTo>
                    <a:pt x="4301788" y="2978436"/>
                    <a:pt x="4301664" y="2949505"/>
                    <a:pt x="4298498" y="2845379"/>
                  </a:cubicBezTo>
                  <a:cubicBezTo>
                    <a:pt x="4296791" y="2788728"/>
                    <a:pt x="4236193" y="2805963"/>
                    <a:pt x="4688951" y="2806112"/>
                  </a:cubicBezTo>
                  <a:cubicBezTo>
                    <a:pt x="4694268" y="2974084"/>
                    <a:pt x="4692290" y="2864270"/>
                    <a:pt x="4698374" y="3256494"/>
                  </a:cubicBezTo>
                  <a:cubicBezTo>
                    <a:pt x="4667654" y="3256469"/>
                    <a:pt x="4337479" y="3255876"/>
                    <a:pt x="4306017" y="3255604"/>
                  </a:cubicBezTo>
                  <a:close/>
                  <a:moveTo>
                    <a:pt x="4292414" y="2311443"/>
                  </a:moveTo>
                  <a:cubicBezTo>
                    <a:pt x="4287294" y="1987268"/>
                    <a:pt x="4286774" y="1944045"/>
                    <a:pt x="4284845" y="1862123"/>
                  </a:cubicBezTo>
                  <a:cubicBezTo>
                    <a:pt x="4434016" y="1864868"/>
                    <a:pt x="4562238" y="1861283"/>
                    <a:pt x="4676237" y="1861060"/>
                  </a:cubicBezTo>
                  <a:cubicBezTo>
                    <a:pt x="4678018" y="1936355"/>
                    <a:pt x="4684375" y="2311542"/>
                    <a:pt x="4684424" y="2313792"/>
                  </a:cubicBezTo>
                  <a:cubicBezTo>
                    <a:pt x="4520214" y="2313520"/>
                    <a:pt x="4518730" y="2309440"/>
                    <a:pt x="4292414" y="2311443"/>
                  </a:cubicBezTo>
                  <a:close/>
                  <a:moveTo>
                    <a:pt x="4285760" y="3255406"/>
                  </a:moveTo>
                  <a:cubicBezTo>
                    <a:pt x="4038097" y="3252760"/>
                    <a:pt x="3998671" y="3255035"/>
                    <a:pt x="3891944" y="3255728"/>
                  </a:cubicBezTo>
                  <a:cubicBezTo>
                    <a:pt x="3883856" y="2725822"/>
                    <a:pt x="3867457" y="2807051"/>
                    <a:pt x="3959666" y="2805939"/>
                  </a:cubicBezTo>
                  <a:cubicBezTo>
                    <a:pt x="4327907" y="2801512"/>
                    <a:pt x="4276683" y="2795034"/>
                    <a:pt x="4278216" y="2846120"/>
                  </a:cubicBezTo>
                  <a:cubicBezTo>
                    <a:pt x="4281679" y="2960954"/>
                    <a:pt x="4281728" y="2991393"/>
                    <a:pt x="4285760" y="3255406"/>
                  </a:cubicBezTo>
                  <a:close/>
                  <a:moveTo>
                    <a:pt x="4256153" y="2311814"/>
                  </a:moveTo>
                  <a:cubicBezTo>
                    <a:pt x="4150811" y="2312951"/>
                    <a:pt x="4067951" y="2312976"/>
                    <a:pt x="3959641" y="2311814"/>
                  </a:cubicBezTo>
                  <a:cubicBezTo>
                    <a:pt x="3853358" y="2310528"/>
                    <a:pt x="3875496" y="2396010"/>
                    <a:pt x="3869361" y="1860615"/>
                  </a:cubicBezTo>
                  <a:cubicBezTo>
                    <a:pt x="4067605" y="1860343"/>
                    <a:pt x="4126917" y="1858835"/>
                    <a:pt x="4264538" y="1861728"/>
                  </a:cubicBezTo>
                  <a:cubicBezTo>
                    <a:pt x="4276287" y="2361590"/>
                    <a:pt x="4276559" y="2311591"/>
                    <a:pt x="4256153" y="2311814"/>
                  </a:cubicBezTo>
                  <a:close/>
                  <a:moveTo>
                    <a:pt x="3871686" y="3255851"/>
                  </a:moveTo>
                  <a:cubicBezTo>
                    <a:pt x="3410470" y="3257977"/>
                    <a:pt x="3480319" y="3276177"/>
                    <a:pt x="3479156" y="3183004"/>
                  </a:cubicBezTo>
                  <a:cubicBezTo>
                    <a:pt x="3473665" y="2743156"/>
                    <a:pt x="3455313" y="2804603"/>
                    <a:pt x="3514403" y="2804603"/>
                  </a:cubicBezTo>
                  <a:cubicBezTo>
                    <a:pt x="3922515" y="2804603"/>
                    <a:pt x="3866591" y="2798520"/>
                    <a:pt x="3866591" y="2845230"/>
                  </a:cubicBezTo>
                  <a:cubicBezTo>
                    <a:pt x="3866690" y="2948788"/>
                    <a:pt x="3866863" y="2940677"/>
                    <a:pt x="3871686" y="3255851"/>
                  </a:cubicBezTo>
                  <a:close/>
                  <a:moveTo>
                    <a:pt x="3811162" y="2783832"/>
                  </a:moveTo>
                  <a:cubicBezTo>
                    <a:pt x="3662980" y="2783832"/>
                    <a:pt x="3662906" y="2781632"/>
                    <a:pt x="3514403" y="2781632"/>
                  </a:cubicBezTo>
                  <a:cubicBezTo>
                    <a:pt x="3460927" y="2781632"/>
                    <a:pt x="3471612" y="2802971"/>
                    <a:pt x="3469634" y="2676936"/>
                  </a:cubicBezTo>
                  <a:cubicBezTo>
                    <a:pt x="3463178" y="2265376"/>
                    <a:pt x="3448981" y="2332362"/>
                    <a:pt x="3514403" y="2332362"/>
                  </a:cubicBezTo>
                  <a:cubicBezTo>
                    <a:pt x="3896841" y="2332362"/>
                    <a:pt x="3856871" y="2332560"/>
                    <a:pt x="3856994" y="2340102"/>
                  </a:cubicBezTo>
                  <a:cubicBezTo>
                    <a:pt x="3864984" y="2850373"/>
                    <a:pt x="3892191" y="2783832"/>
                    <a:pt x="3811162" y="2783832"/>
                  </a:cubicBezTo>
                  <a:close/>
                  <a:moveTo>
                    <a:pt x="3514403" y="2309415"/>
                  </a:moveTo>
                  <a:cubicBezTo>
                    <a:pt x="3443094" y="2309415"/>
                    <a:pt x="3470945" y="2378552"/>
                    <a:pt x="3458058" y="1860813"/>
                  </a:cubicBezTo>
                  <a:cubicBezTo>
                    <a:pt x="3498078" y="1860640"/>
                    <a:pt x="3523183" y="1860689"/>
                    <a:pt x="3811187" y="1860640"/>
                  </a:cubicBezTo>
                  <a:cubicBezTo>
                    <a:pt x="3861669" y="1860640"/>
                    <a:pt x="3848115" y="1789178"/>
                    <a:pt x="3856549" y="2311022"/>
                  </a:cubicBezTo>
                  <a:cubicBezTo>
                    <a:pt x="3610123" y="2310305"/>
                    <a:pt x="3640818" y="2309415"/>
                    <a:pt x="3514403" y="2309415"/>
                  </a:cubicBezTo>
                  <a:close/>
                  <a:moveTo>
                    <a:pt x="3458899" y="3183301"/>
                  </a:moveTo>
                  <a:cubicBezTo>
                    <a:pt x="3460037" y="3274718"/>
                    <a:pt x="3534833" y="3258967"/>
                    <a:pt x="3069436" y="3256469"/>
                  </a:cubicBezTo>
                  <a:cubicBezTo>
                    <a:pt x="3066072" y="3256444"/>
                    <a:pt x="3069436" y="3103605"/>
                    <a:pt x="3061645" y="2844785"/>
                  </a:cubicBezTo>
                  <a:cubicBezTo>
                    <a:pt x="3059839" y="2783709"/>
                    <a:pt x="3013784" y="2816868"/>
                    <a:pt x="3366344" y="2806754"/>
                  </a:cubicBezTo>
                  <a:cubicBezTo>
                    <a:pt x="3471513" y="2803713"/>
                    <a:pt x="3453260" y="2733018"/>
                    <a:pt x="3458899" y="3183301"/>
                  </a:cubicBezTo>
                  <a:close/>
                  <a:moveTo>
                    <a:pt x="3365800" y="2783733"/>
                  </a:moveTo>
                  <a:cubicBezTo>
                    <a:pt x="3290633" y="2785909"/>
                    <a:pt x="3206389" y="2787022"/>
                    <a:pt x="3069560" y="2784426"/>
                  </a:cubicBezTo>
                  <a:cubicBezTo>
                    <a:pt x="3057118" y="2784203"/>
                    <a:pt x="3059790" y="2799188"/>
                    <a:pt x="3057811" y="2676912"/>
                  </a:cubicBezTo>
                  <a:cubicBezTo>
                    <a:pt x="3051627" y="2282586"/>
                    <a:pt x="3047819" y="2335651"/>
                    <a:pt x="3069609" y="2335131"/>
                  </a:cubicBezTo>
                  <a:cubicBezTo>
                    <a:pt x="3491697" y="2325438"/>
                    <a:pt x="3446606" y="2335552"/>
                    <a:pt x="3446656" y="2340027"/>
                  </a:cubicBezTo>
                  <a:cubicBezTo>
                    <a:pt x="3449277" y="2506664"/>
                    <a:pt x="3446755" y="2508791"/>
                    <a:pt x="3449377" y="2677307"/>
                  </a:cubicBezTo>
                  <a:cubicBezTo>
                    <a:pt x="3451380" y="2803960"/>
                    <a:pt x="3473171" y="2780667"/>
                    <a:pt x="3365800" y="2783733"/>
                  </a:cubicBezTo>
                  <a:close/>
                  <a:moveTo>
                    <a:pt x="3365973" y="2309959"/>
                  </a:moveTo>
                  <a:cubicBezTo>
                    <a:pt x="3189842" y="2311146"/>
                    <a:pt x="3180467" y="2309613"/>
                    <a:pt x="3069164" y="2312160"/>
                  </a:cubicBezTo>
                  <a:cubicBezTo>
                    <a:pt x="3048066" y="2312654"/>
                    <a:pt x="3051974" y="2367574"/>
                    <a:pt x="3047695" y="1863533"/>
                  </a:cubicBezTo>
                  <a:cubicBezTo>
                    <a:pt x="3170697" y="1862445"/>
                    <a:pt x="2954769" y="1864052"/>
                    <a:pt x="3437776" y="1860912"/>
                  </a:cubicBezTo>
                  <a:cubicBezTo>
                    <a:pt x="3450885" y="2393784"/>
                    <a:pt x="3468397" y="2309143"/>
                    <a:pt x="3365973" y="2309959"/>
                  </a:cubicBezTo>
                  <a:close/>
                  <a:moveTo>
                    <a:pt x="3048041" y="3256346"/>
                  </a:moveTo>
                  <a:cubicBezTo>
                    <a:pt x="2592860" y="3253675"/>
                    <a:pt x="2657787" y="3289900"/>
                    <a:pt x="2655560" y="3182906"/>
                  </a:cubicBezTo>
                  <a:cubicBezTo>
                    <a:pt x="2652592" y="3040922"/>
                    <a:pt x="2651207" y="2935856"/>
                    <a:pt x="2650440" y="2845626"/>
                  </a:cubicBezTo>
                  <a:cubicBezTo>
                    <a:pt x="2650069" y="2800894"/>
                    <a:pt x="2587591" y="2799163"/>
                    <a:pt x="3040225" y="2806927"/>
                  </a:cubicBezTo>
                  <a:cubicBezTo>
                    <a:pt x="3047126" y="3054373"/>
                    <a:pt x="3046063" y="3092206"/>
                    <a:pt x="3048041" y="3256346"/>
                  </a:cubicBezTo>
                  <a:close/>
                  <a:moveTo>
                    <a:pt x="2649896" y="2785019"/>
                  </a:moveTo>
                  <a:cubicBezTo>
                    <a:pt x="2647423" y="2556787"/>
                    <a:pt x="2644455" y="2525408"/>
                    <a:pt x="2641437" y="2334489"/>
                  </a:cubicBezTo>
                  <a:cubicBezTo>
                    <a:pt x="2643688" y="2334489"/>
                    <a:pt x="3033349" y="2336615"/>
                    <a:pt x="3033423" y="2340102"/>
                  </a:cubicBezTo>
                  <a:cubicBezTo>
                    <a:pt x="3035674" y="2482976"/>
                    <a:pt x="3036169" y="2644346"/>
                    <a:pt x="3039656" y="2783906"/>
                  </a:cubicBezTo>
                  <a:cubicBezTo>
                    <a:pt x="2886626" y="2781409"/>
                    <a:pt x="2760037" y="2784821"/>
                    <a:pt x="2649896" y="2785019"/>
                  </a:cubicBezTo>
                  <a:close/>
                  <a:moveTo>
                    <a:pt x="2641091" y="2311517"/>
                  </a:moveTo>
                  <a:cubicBezTo>
                    <a:pt x="2636045" y="1992214"/>
                    <a:pt x="2635130" y="1949782"/>
                    <a:pt x="2634660" y="1862074"/>
                  </a:cubicBezTo>
                  <a:cubicBezTo>
                    <a:pt x="2792142" y="1862173"/>
                    <a:pt x="2816827" y="1865214"/>
                    <a:pt x="3027413" y="1863681"/>
                  </a:cubicBezTo>
                  <a:cubicBezTo>
                    <a:pt x="3027438" y="1865561"/>
                    <a:pt x="3032953" y="2310948"/>
                    <a:pt x="3032978" y="2312926"/>
                  </a:cubicBezTo>
                  <a:cubicBezTo>
                    <a:pt x="2886255" y="2315696"/>
                    <a:pt x="2761818" y="2311665"/>
                    <a:pt x="2641091" y="2311517"/>
                  </a:cubicBezTo>
                  <a:close/>
                  <a:moveTo>
                    <a:pt x="2635328" y="3183450"/>
                  </a:moveTo>
                  <a:cubicBezTo>
                    <a:pt x="2637505" y="3287180"/>
                    <a:pt x="2698944" y="3257112"/>
                    <a:pt x="2327784" y="3257112"/>
                  </a:cubicBezTo>
                  <a:cubicBezTo>
                    <a:pt x="2226919" y="3257112"/>
                    <a:pt x="2242699" y="3337129"/>
                    <a:pt x="2238593" y="2844513"/>
                  </a:cubicBezTo>
                  <a:cubicBezTo>
                    <a:pt x="2238173" y="2794144"/>
                    <a:pt x="2176857" y="2807966"/>
                    <a:pt x="2629887" y="2807966"/>
                  </a:cubicBezTo>
                  <a:cubicBezTo>
                    <a:pt x="2630851" y="2908631"/>
                    <a:pt x="2631371" y="2993445"/>
                    <a:pt x="2635328" y="3183450"/>
                  </a:cubicBezTo>
                  <a:close/>
                  <a:moveTo>
                    <a:pt x="2624371" y="2785044"/>
                  </a:moveTo>
                  <a:cubicBezTo>
                    <a:pt x="2367507" y="2785118"/>
                    <a:pt x="2306810" y="2785217"/>
                    <a:pt x="2238049" y="2785019"/>
                  </a:cubicBezTo>
                  <a:cubicBezTo>
                    <a:pt x="2238024" y="2783709"/>
                    <a:pt x="2232731" y="2376995"/>
                    <a:pt x="2232039" y="2333227"/>
                  </a:cubicBezTo>
                  <a:cubicBezTo>
                    <a:pt x="2233795" y="2333203"/>
                    <a:pt x="2621155" y="2330310"/>
                    <a:pt x="2621304" y="2340077"/>
                  </a:cubicBezTo>
                  <a:cubicBezTo>
                    <a:pt x="2628675" y="2816794"/>
                    <a:pt x="2634363" y="2785044"/>
                    <a:pt x="2624371" y="2785044"/>
                  </a:cubicBezTo>
                  <a:close/>
                  <a:moveTo>
                    <a:pt x="2231643" y="2310231"/>
                  </a:moveTo>
                  <a:cubicBezTo>
                    <a:pt x="2230357" y="2231005"/>
                    <a:pt x="2235106" y="2515517"/>
                    <a:pt x="2223876" y="1863113"/>
                  </a:cubicBezTo>
                  <a:cubicBezTo>
                    <a:pt x="2365133" y="1865041"/>
                    <a:pt x="2492711" y="1862148"/>
                    <a:pt x="2614378" y="1862074"/>
                  </a:cubicBezTo>
                  <a:cubicBezTo>
                    <a:pt x="2614873" y="1949856"/>
                    <a:pt x="2616110" y="2012243"/>
                    <a:pt x="2620834" y="2311492"/>
                  </a:cubicBezTo>
                  <a:cubicBezTo>
                    <a:pt x="2472553" y="2311467"/>
                    <a:pt x="2390411" y="2308624"/>
                    <a:pt x="2231643" y="2310231"/>
                  </a:cubicBezTo>
                  <a:close/>
                  <a:moveTo>
                    <a:pt x="2225138" y="3257236"/>
                  </a:moveTo>
                  <a:cubicBezTo>
                    <a:pt x="1890931" y="3258027"/>
                    <a:pt x="1987864" y="3257458"/>
                    <a:pt x="1831396" y="3256296"/>
                  </a:cubicBezTo>
                  <a:cubicBezTo>
                    <a:pt x="1830307" y="3137185"/>
                    <a:pt x="1831989" y="3115178"/>
                    <a:pt x="1825163" y="2807991"/>
                  </a:cubicBezTo>
                  <a:cubicBezTo>
                    <a:pt x="1941883" y="2807645"/>
                    <a:pt x="1951628" y="2806903"/>
                    <a:pt x="2217990" y="2807917"/>
                  </a:cubicBezTo>
                  <a:cubicBezTo>
                    <a:pt x="2220537" y="3083823"/>
                    <a:pt x="2222838" y="3138495"/>
                    <a:pt x="2225138" y="3257236"/>
                  </a:cubicBezTo>
                  <a:close/>
                  <a:moveTo>
                    <a:pt x="2179479" y="2784797"/>
                  </a:moveTo>
                  <a:cubicBezTo>
                    <a:pt x="1752692" y="2782472"/>
                    <a:pt x="1824915" y="2817634"/>
                    <a:pt x="1822714" y="2676887"/>
                  </a:cubicBezTo>
                  <a:cubicBezTo>
                    <a:pt x="1820067" y="2508568"/>
                    <a:pt x="1822021" y="2508321"/>
                    <a:pt x="1819375" y="2339657"/>
                  </a:cubicBezTo>
                  <a:cubicBezTo>
                    <a:pt x="1819227" y="2330136"/>
                    <a:pt x="1796249" y="2338840"/>
                    <a:pt x="2211781" y="2333450"/>
                  </a:cubicBezTo>
                  <a:cubicBezTo>
                    <a:pt x="2219746" y="2848049"/>
                    <a:pt x="2231692" y="2784995"/>
                    <a:pt x="2179479" y="2784797"/>
                  </a:cubicBezTo>
                  <a:close/>
                  <a:moveTo>
                    <a:pt x="1818930" y="2312259"/>
                  </a:moveTo>
                  <a:cubicBezTo>
                    <a:pt x="1810495" y="1790118"/>
                    <a:pt x="1783412" y="1861530"/>
                    <a:pt x="1882892" y="1861233"/>
                  </a:cubicBezTo>
                  <a:cubicBezTo>
                    <a:pt x="2008541" y="1860887"/>
                    <a:pt x="2082125" y="1860689"/>
                    <a:pt x="2179256" y="1862371"/>
                  </a:cubicBezTo>
                  <a:cubicBezTo>
                    <a:pt x="2213265" y="1863014"/>
                    <a:pt x="2203273" y="1808317"/>
                    <a:pt x="2211410" y="2310478"/>
                  </a:cubicBezTo>
                  <a:cubicBezTo>
                    <a:pt x="2066592" y="2312407"/>
                    <a:pt x="2143045" y="2312036"/>
                    <a:pt x="1818930" y="2312259"/>
                  </a:cubicBezTo>
                  <a:close/>
                  <a:moveTo>
                    <a:pt x="1811138" y="3256148"/>
                  </a:moveTo>
                  <a:cubicBezTo>
                    <a:pt x="1710025" y="3255628"/>
                    <a:pt x="1582892" y="3256346"/>
                    <a:pt x="1419375" y="3256420"/>
                  </a:cubicBezTo>
                  <a:cubicBezTo>
                    <a:pt x="1416308" y="3117032"/>
                    <a:pt x="1414132" y="3115845"/>
                    <a:pt x="1411831" y="2806705"/>
                  </a:cubicBezTo>
                  <a:cubicBezTo>
                    <a:pt x="1571094" y="2806309"/>
                    <a:pt x="1586429" y="2808461"/>
                    <a:pt x="1804856" y="2808016"/>
                  </a:cubicBezTo>
                  <a:cubicBezTo>
                    <a:pt x="1812078" y="3140968"/>
                    <a:pt x="1809951" y="3125217"/>
                    <a:pt x="1811138" y="3256148"/>
                  </a:cubicBezTo>
                  <a:close/>
                  <a:moveTo>
                    <a:pt x="1734537" y="2785143"/>
                  </a:moveTo>
                  <a:cubicBezTo>
                    <a:pt x="1586058" y="2785143"/>
                    <a:pt x="1586553" y="2783758"/>
                    <a:pt x="1437901" y="2783758"/>
                  </a:cubicBezTo>
                  <a:cubicBezTo>
                    <a:pt x="1403620" y="2783758"/>
                    <a:pt x="1412252" y="2804727"/>
                    <a:pt x="1410248" y="2676912"/>
                  </a:cubicBezTo>
                  <a:cubicBezTo>
                    <a:pt x="1404089" y="2283921"/>
                    <a:pt x="1392687" y="2336244"/>
                    <a:pt x="1437901" y="2336244"/>
                  </a:cubicBezTo>
                  <a:cubicBezTo>
                    <a:pt x="1831099" y="2336244"/>
                    <a:pt x="1798969" y="2331324"/>
                    <a:pt x="1799118" y="2340077"/>
                  </a:cubicBezTo>
                  <a:cubicBezTo>
                    <a:pt x="1807255" y="2858311"/>
                    <a:pt x="1826251" y="2785143"/>
                    <a:pt x="1734537" y="2785143"/>
                  </a:cubicBezTo>
                  <a:close/>
                  <a:moveTo>
                    <a:pt x="1734537" y="2312308"/>
                  </a:moveTo>
                  <a:cubicBezTo>
                    <a:pt x="1581606" y="2312308"/>
                    <a:pt x="1582026" y="2313248"/>
                    <a:pt x="1437901" y="2313248"/>
                  </a:cubicBezTo>
                  <a:cubicBezTo>
                    <a:pt x="1381235" y="2313248"/>
                    <a:pt x="1415888" y="2367895"/>
                    <a:pt x="1398475" y="1859997"/>
                  </a:cubicBezTo>
                  <a:cubicBezTo>
                    <a:pt x="1501468" y="1859403"/>
                    <a:pt x="1585613" y="1861530"/>
                    <a:pt x="1790807" y="1861406"/>
                  </a:cubicBezTo>
                  <a:cubicBezTo>
                    <a:pt x="1799711" y="2385130"/>
                    <a:pt x="1820537" y="2312259"/>
                    <a:pt x="1734537" y="2312308"/>
                  </a:cubicBezTo>
                  <a:close/>
                  <a:moveTo>
                    <a:pt x="1399093" y="3256469"/>
                  </a:moveTo>
                  <a:cubicBezTo>
                    <a:pt x="942032" y="3257631"/>
                    <a:pt x="1008616" y="3284015"/>
                    <a:pt x="1006711" y="3182906"/>
                  </a:cubicBezTo>
                  <a:cubicBezTo>
                    <a:pt x="1004485" y="3063819"/>
                    <a:pt x="1002754" y="2957096"/>
                    <a:pt x="1001690" y="2845626"/>
                  </a:cubicBezTo>
                  <a:cubicBezTo>
                    <a:pt x="1001220" y="2793872"/>
                    <a:pt x="938520" y="2808683"/>
                    <a:pt x="1391574" y="2806779"/>
                  </a:cubicBezTo>
                  <a:cubicBezTo>
                    <a:pt x="1393825" y="3112853"/>
                    <a:pt x="1396298" y="3132684"/>
                    <a:pt x="1399093" y="3256469"/>
                  </a:cubicBezTo>
                  <a:close/>
                  <a:moveTo>
                    <a:pt x="1289521" y="2784896"/>
                  </a:moveTo>
                  <a:cubicBezTo>
                    <a:pt x="1173518" y="2786626"/>
                    <a:pt x="1085539" y="2786305"/>
                    <a:pt x="1001047" y="2784821"/>
                  </a:cubicBezTo>
                  <a:cubicBezTo>
                    <a:pt x="1001023" y="2782893"/>
                    <a:pt x="995136" y="2355334"/>
                    <a:pt x="994765" y="2334192"/>
                  </a:cubicBezTo>
                  <a:cubicBezTo>
                    <a:pt x="1427389" y="2330705"/>
                    <a:pt x="1385489" y="2338297"/>
                    <a:pt x="1385514" y="2340052"/>
                  </a:cubicBezTo>
                  <a:cubicBezTo>
                    <a:pt x="1393775" y="2865976"/>
                    <a:pt x="1421675" y="2782744"/>
                    <a:pt x="1289521" y="2784896"/>
                  </a:cubicBezTo>
                  <a:close/>
                  <a:moveTo>
                    <a:pt x="994394" y="2311195"/>
                  </a:moveTo>
                  <a:cubicBezTo>
                    <a:pt x="986034" y="1838806"/>
                    <a:pt x="979133" y="1864225"/>
                    <a:pt x="993058" y="1864176"/>
                  </a:cubicBezTo>
                  <a:cubicBezTo>
                    <a:pt x="1179108" y="1863681"/>
                    <a:pt x="1195136" y="1864646"/>
                    <a:pt x="1289917" y="1861926"/>
                  </a:cubicBezTo>
                  <a:cubicBezTo>
                    <a:pt x="1403125" y="1858810"/>
                    <a:pt x="1377327" y="1781414"/>
                    <a:pt x="1385118" y="2313124"/>
                  </a:cubicBezTo>
                  <a:cubicBezTo>
                    <a:pt x="1273691" y="2312531"/>
                    <a:pt x="1228280" y="2309291"/>
                    <a:pt x="994394" y="2311195"/>
                  </a:cubicBezTo>
                  <a:close/>
                  <a:moveTo>
                    <a:pt x="696645" y="3752968"/>
                  </a:moveTo>
                  <a:cubicBezTo>
                    <a:pt x="795977" y="3751089"/>
                    <a:pt x="890362" y="3750990"/>
                    <a:pt x="992885" y="3753067"/>
                  </a:cubicBezTo>
                  <a:cubicBezTo>
                    <a:pt x="995284" y="3753116"/>
                    <a:pt x="1003669" y="4202955"/>
                    <a:pt x="992935" y="4203152"/>
                  </a:cubicBezTo>
                  <a:cubicBezTo>
                    <a:pt x="977748" y="4203375"/>
                    <a:pt x="611287" y="4209507"/>
                    <a:pt x="611114" y="4193929"/>
                  </a:cubicBezTo>
                  <a:cubicBezTo>
                    <a:pt x="606192" y="3670799"/>
                    <a:pt x="563575" y="3755465"/>
                    <a:pt x="696645" y="3752968"/>
                  </a:cubicBezTo>
                  <a:close/>
                  <a:moveTo>
                    <a:pt x="696373" y="4226347"/>
                  </a:moveTo>
                  <a:cubicBezTo>
                    <a:pt x="794765" y="4227534"/>
                    <a:pt x="895185" y="4227682"/>
                    <a:pt x="993182" y="4226100"/>
                  </a:cubicBezTo>
                  <a:cubicBezTo>
                    <a:pt x="1003076" y="4225951"/>
                    <a:pt x="1001864" y="4173925"/>
                    <a:pt x="1010397" y="4674899"/>
                  </a:cubicBezTo>
                  <a:cubicBezTo>
                    <a:pt x="823135" y="4678138"/>
                    <a:pt x="735774" y="4675938"/>
                    <a:pt x="618658" y="4675542"/>
                  </a:cubicBezTo>
                  <a:cubicBezTo>
                    <a:pt x="610224" y="4146873"/>
                    <a:pt x="582992" y="4224962"/>
                    <a:pt x="696373" y="4226347"/>
                  </a:cubicBezTo>
                  <a:close/>
                  <a:moveTo>
                    <a:pt x="1010842" y="4701580"/>
                  </a:moveTo>
                  <a:cubicBezTo>
                    <a:pt x="1016333" y="5052559"/>
                    <a:pt x="1016803" y="5079610"/>
                    <a:pt x="1017619" y="5144742"/>
                  </a:cubicBezTo>
                  <a:cubicBezTo>
                    <a:pt x="711164" y="5143901"/>
                    <a:pt x="746731" y="5145014"/>
                    <a:pt x="626029" y="5145558"/>
                  </a:cubicBezTo>
                  <a:cubicBezTo>
                    <a:pt x="616803" y="4555665"/>
                    <a:pt x="619573" y="4732687"/>
                    <a:pt x="619029" y="4698514"/>
                  </a:cubicBezTo>
                  <a:cubicBezTo>
                    <a:pt x="1045420" y="4700047"/>
                    <a:pt x="1010743" y="4695744"/>
                    <a:pt x="1010842" y="4701580"/>
                  </a:cubicBezTo>
                  <a:close/>
                  <a:moveTo>
                    <a:pt x="696546" y="5168010"/>
                  </a:moveTo>
                  <a:cubicBezTo>
                    <a:pt x="1076907" y="5164919"/>
                    <a:pt x="1017792" y="5158392"/>
                    <a:pt x="1018361" y="5207697"/>
                  </a:cubicBezTo>
                  <a:cubicBezTo>
                    <a:pt x="1019548" y="5311923"/>
                    <a:pt x="1019820" y="5323125"/>
                    <a:pt x="1024372" y="5618961"/>
                  </a:cubicBezTo>
                  <a:cubicBezTo>
                    <a:pt x="761077" y="5620395"/>
                    <a:pt x="750367" y="5619209"/>
                    <a:pt x="634389" y="5618764"/>
                  </a:cubicBezTo>
                  <a:cubicBezTo>
                    <a:pt x="624570" y="5099367"/>
                    <a:pt x="598104" y="5168950"/>
                    <a:pt x="696546" y="5168010"/>
                  </a:cubicBezTo>
                  <a:close/>
                  <a:moveTo>
                    <a:pt x="696373" y="6113333"/>
                  </a:moveTo>
                  <a:cubicBezTo>
                    <a:pt x="790907" y="6114348"/>
                    <a:pt x="898549" y="6114298"/>
                    <a:pt x="993108" y="6113779"/>
                  </a:cubicBezTo>
                  <a:cubicBezTo>
                    <a:pt x="1052346" y="6113457"/>
                    <a:pt x="1024124" y="6056659"/>
                    <a:pt x="1038643" y="6563419"/>
                  </a:cubicBezTo>
                  <a:cubicBezTo>
                    <a:pt x="740474" y="6564902"/>
                    <a:pt x="803620" y="6564112"/>
                    <a:pt x="646435" y="6563073"/>
                  </a:cubicBezTo>
                  <a:cubicBezTo>
                    <a:pt x="633004" y="6038682"/>
                    <a:pt x="621997" y="6112543"/>
                    <a:pt x="696373" y="6113333"/>
                  </a:cubicBezTo>
                  <a:close/>
                  <a:moveTo>
                    <a:pt x="696373" y="6586515"/>
                  </a:moveTo>
                  <a:cubicBezTo>
                    <a:pt x="795581" y="6587454"/>
                    <a:pt x="892415" y="6587404"/>
                    <a:pt x="993108" y="6586712"/>
                  </a:cubicBezTo>
                  <a:cubicBezTo>
                    <a:pt x="1053533" y="6586292"/>
                    <a:pt x="1039360" y="6513050"/>
                    <a:pt x="1048339" y="7037416"/>
                  </a:cubicBezTo>
                  <a:cubicBezTo>
                    <a:pt x="914899" y="7038504"/>
                    <a:pt x="960879" y="7039815"/>
                    <a:pt x="656774" y="7038183"/>
                  </a:cubicBezTo>
                  <a:cubicBezTo>
                    <a:pt x="647919" y="6517055"/>
                    <a:pt x="625658" y="6585847"/>
                    <a:pt x="696373" y="6586515"/>
                  </a:cubicBezTo>
                  <a:close/>
                  <a:moveTo>
                    <a:pt x="696422" y="7061426"/>
                  </a:moveTo>
                  <a:cubicBezTo>
                    <a:pt x="1071342" y="7063923"/>
                    <a:pt x="1048660" y="7056060"/>
                    <a:pt x="1048784" y="7063973"/>
                  </a:cubicBezTo>
                  <a:cubicBezTo>
                    <a:pt x="1051406" y="7231723"/>
                    <a:pt x="1047745" y="7230437"/>
                    <a:pt x="1050417" y="7401698"/>
                  </a:cubicBezTo>
                  <a:cubicBezTo>
                    <a:pt x="1052445" y="7531541"/>
                    <a:pt x="1067582" y="7509657"/>
                    <a:pt x="993009" y="7510053"/>
                  </a:cubicBezTo>
                  <a:cubicBezTo>
                    <a:pt x="893405" y="7510597"/>
                    <a:pt x="795631" y="7510894"/>
                    <a:pt x="696645" y="7509163"/>
                  </a:cubicBezTo>
                  <a:cubicBezTo>
                    <a:pt x="653533" y="7508421"/>
                    <a:pt x="663600" y="7528796"/>
                    <a:pt x="661597" y="7401204"/>
                  </a:cubicBezTo>
                  <a:cubicBezTo>
                    <a:pt x="655463" y="7008757"/>
                    <a:pt x="641117" y="7061055"/>
                    <a:pt x="696422" y="7061426"/>
                  </a:cubicBezTo>
                  <a:close/>
                  <a:moveTo>
                    <a:pt x="696422" y="8005958"/>
                  </a:moveTo>
                  <a:cubicBezTo>
                    <a:pt x="1126202" y="8008258"/>
                    <a:pt x="1062709" y="7976014"/>
                    <a:pt x="1064268" y="8076777"/>
                  </a:cubicBezTo>
                  <a:cubicBezTo>
                    <a:pt x="1066865" y="8243191"/>
                    <a:pt x="1064713" y="8246159"/>
                    <a:pt x="1067359" y="8414452"/>
                  </a:cubicBezTo>
                  <a:cubicBezTo>
                    <a:pt x="1068200" y="8467517"/>
                    <a:pt x="1083165" y="8456859"/>
                    <a:pt x="993108" y="8456365"/>
                  </a:cubicBezTo>
                  <a:cubicBezTo>
                    <a:pt x="629244" y="8454411"/>
                    <a:pt x="679356" y="8467814"/>
                    <a:pt x="678515" y="8413933"/>
                  </a:cubicBezTo>
                  <a:cubicBezTo>
                    <a:pt x="671391" y="7957617"/>
                    <a:pt x="650565" y="8005711"/>
                    <a:pt x="696422" y="8005958"/>
                  </a:cubicBezTo>
                  <a:close/>
                  <a:moveTo>
                    <a:pt x="679282" y="8476913"/>
                  </a:moveTo>
                  <a:cubicBezTo>
                    <a:pt x="772900" y="8478966"/>
                    <a:pt x="749576" y="8478892"/>
                    <a:pt x="1068473" y="8479658"/>
                  </a:cubicBezTo>
                  <a:cubicBezTo>
                    <a:pt x="1070723" y="8595975"/>
                    <a:pt x="1075546" y="8719216"/>
                    <a:pt x="1075893" y="8925590"/>
                  </a:cubicBezTo>
                  <a:cubicBezTo>
                    <a:pt x="649230" y="8928582"/>
                    <a:pt x="684575" y="8932810"/>
                    <a:pt x="684154" y="8919877"/>
                  </a:cubicBezTo>
                  <a:cubicBezTo>
                    <a:pt x="676635" y="8686452"/>
                    <a:pt x="680320" y="8593478"/>
                    <a:pt x="679282" y="8476913"/>
                  </a:cubicBezTo>
                  <a:close/>
                  <a:moveTo>
                    <a:pt x="1080741" y="7907445"/>
                  </a:moveTo>
                  <a:cubicBezTo>
                    <a:pt x="1067879" y="7468041"/>
                    <a:pt x="1053187" y="7532678"/>
                    <a:pt x="1141389" y="7532678"/>
                  </a:cubicBezTo>
                  <a:cubicBezTo>
                    <a:pt x="1517792" y="7532678"/>
                    <a:pt x="1465752" y="7522911"/>
                    <a:pt x="1466766" y="7572217"/>
                  </a:cubicBezTo>
                  <a:cubicBezTo>
                    <a:pt x="1476832" y="8047673"/>
                    <a:pt x="1481878" y="7982517"/>
                    <a:pt x="1437901" y="7982517"/>
                  </a:cubicBezTo>
                  <a:cubicBezTo>
                    <a:pt x="1290956" y="7982517"/>
                    <a:pt x="1290115" y="7979624"/>
                    <a:pt x="1141389" y="7979624"/>
                  </a:cubicBezTo>
                  <a:cubicBezTo>
                    <a:pt x="1067285" y="7979599"/>
                    <a:pt x="1083288" y="7994757"/>
                    <a:pt x="1080741" y="7907445"/>
                  </a:cubicBezTo>
                  <a:close/>
                  <a:moveTo>
                    <a:pt x="1141413" y="8002571"/>
                  </a:moveTo>
                  <a:cubicBezTo>
                    <a:pt x="1287295" y="8002571"/>
                    <a:pt x="1290040" y="8005464"/>
                    <a:pt x="1437926" y="8005464"/>
                  </a:cubicBezTo>
                  <a:cubicBezTo>
                    <a:pt x="1481532" y="8005464"/>
                    <a:pt x="1472059" y="7991122"/>
                    <a:pt x="1473394" y="8076826"/>
                  </a:cubicBezTo>
                  <a:cubicBezTo>
                    <a:pt x="1480221" y="8513460"/>
                    <a:pt x="1500849" y="8453694"/>
                    <a:pt x="1437926" y="8453694"/>
                  </a:cubicBezTo>
                  <a:cubicBezTo>
                    <a:pt x="1035898" y="8453694"/>
                    <a:pt x="1088631" y="8477358"/>
                    <a:pt x="1087641" y="8414057"/>
                  </a:cubicBezTo>
                  <a:cubicBezTo>
                    <a:pt x="1080122" y="7935807"/>
                    <a:pt x="1070699" y="8002571"/>
                    <a:pt x="1141413" y="8002571"/>
                  </a:cubicBezTo>
                  <a:close/>
                  <a:moveTo>
                    <a:pt x="1141413" y="8479732"/>
                  </a:moveTo>
                  <a:cubicBezTo>
                    <a:pt x="1551529" y="8479732"/>
                    <a:pt x="1482027" y="8442246"/>
                    <a:pt x="1483659" y="8583043"/>
                  </a:cubicBezTo>
                  <a:cubicBezTo>
                    <a:pt x="1488408" y="8996408"/>
                    <a:pt x="1508270" y="8928359"/>
                    <a:pt x="1437926" y="8928309"/>
                  </a:cubicBezTo>
                  <a:cubicBezTo>
                    <a:pt x="1417668" y="8928309"/>
                    <a:pt x="1096224" y="8927271"/>
                    <a:pt x="1096224" y="8920274"/>
                  </a:cubicBezTo>
                  <a:cubicBezTo>
                    <a:pt x="1095136" y="8413365"/>
                    <a:pt x="1061695" y="8479732"/>
                    <a:pt x="1141413" y="8479732"/>
                  </a:cubicBezTo>
                  <a:close/>
                  <a:moveTo>
                    <a:pt x="1141413" y="8948314"/>
                  </a:moveTo>
                  <a:cubicBezTo>
                    <a:pt x="1288087" y="8948314"/>
                    <a:pt x="1287369" y="8951257"/>
                    <a:pt x="1437926" y="8951257"/>
                  </a:cubicBezTo>
                  <a:cubicBezTo>
                    <a:pt x="1501591" y="8951306"/>
                    <a:pt x="1486800" y="8875937"/>
                    <a:pt x="1495630" y="9399191"/>
                  </a:cubicBezTo>
                  <a:cubicBezTo>
                    <a:pt x="1348289" y="9398647"/>
                    <a:pt x="1226598" y="9400749"/>
                    <a:pt x="1101938" y="9400205"/>
                  </a:cubicBezTo>
                  <a:cubicBezTo>
                    <a:pt x="1093949" y="8875121"/>
                    <a:pt x="1080444" y="8948314"/>
                    <a:pt x="1141413" y="8948314"/>
                  </a:cubicBezTo>
                  <a:close/>
                  <a:moveTo>
                    <a:pt x="1141413" y="9423250"/>
                  </a:moveTo>
                  <a:cubicBezTo>
                    <a:pt x="1525311" y="9423250"/>
                    <a:pt x="1495952" y="9418280"/>
                    <a:pt x="1496076" y="9426836"/>
                  </a:cubicBezTo>
                  <a:cubicBezTo>
                    <a:pt x="1504263" y="9949595"/>
                    <a:pt x="1528551" y="9873930"/>
                    <a:pt x="1437926" y="9873930"/>
                  </a:cubicBezTo>
                  <a:cubicBezTo>
                    <a:pt x="1291549" y="9873930"/>
                    <a:pt x="1293800" y="9871976"/>
                    <a:pt x="1141413" y="9871976"/>
                  </a:cubicBezTo>
                  <a:cubicBezTo>
                    <a:pt x="1103545" y="9871976"/>
                    <a:pt x="1113761" y="9893044"/>
                    <a:pt x="1111757" y="9764017"/>
                  </a:cubicBezTo>
                  <a:cubicBezTo>
                    <a:pt x="1105598" y="9371101"/>
                    <a:pt x="1077575" y="9423250"/>
                    <a:pt x="1141413" y="9423250"/>
                  </a:cubicBezTo>
                  <a:close/>
                  <a:moveTo>
                    <a:pt x="1503941" y="8582697"/>
                  </a:moveTo>
                  <a:cubicBezTo>
                    <a:pt x="1502432" y="8450727"/>
                    <a:pt x="1422813" y="8473674"/>
                    <a:pt x="1882793" y="8476146"/>
                  </a:cubicBezTo>
                  <a:cubicBezTo>
                    <a:pt x="1893874" y="8476221"/>
                    <a:pt x="1895012" y="8421302"/>
                    <a:pt x="1902877" y="8928062"/>
                  </a:cubicBezTo>
                  <a:cubicBezTo>
                    <a:pt x="1463921" y="8930188"/>
                    <a:pt x="1507799" y="8931228"/>
                    <a:pt x="1507775" y="8920274"/>
                  </a:cubicBezTo>
                  <a:cubicBezTo>
                    <a:pt x="1507503" y="8789862"/>
                    <a:pt x="1506167" y="8778363"/>
                    <a:pt x="1503941" y="8582697"/>
                  </a:cubicBezTo>
                  <a:close/>
                  <a:moveTo>
                    <a:pt x="1903223" y="8951059"/>
                  </a:moveTo>
                  <a:cubicBezTo>
                    <a:pt x="1911114" y="9459575"/>
                    <a:pt x="1920636" y="9400304"/>
                    <a:pt x="1882793" y="9400427"/>
                  </a:cubicBezTo>
                  <a:cubicBezTo>
                    <a:pt x="1779281" y="9400848"/>
                    <a:pt x="1689521" y="9400996"/>
                    <a:pt x="1586281" y="9399883"/>
                  </a:cubicBezTo>
                  <a:cubicBezTo>
                    <a:pt x="1502432" y="9398968"/>
                    <a:pt x="1510026" y="9476018"/>
                    <a:pt x="1507849" y="8951306"/>
                  </a:cubicBezTo>
                  <a:cubicBezTo>
                    <a:pt x="1760730" y="8951528"/>
                    <a:pt x="1781556" y="8951702"/>
                    <a:pt x="1903223" y="8951059"/>
                  </a:cubicBezTo>
                  <a:close/>
                  <a:moveTo>
                    <a:pt x="1586108" y="9422904"/>
                  </a:moveTo>
                  <a:cubicBezTo>
                    <a:pt x="1934438" y="9426662"/>
                    <a:pt x="1910001" y="9419096"/>
                    <a:pt x="1910124" y="9426786"/>
                  </a:cubicBezTo>
                  <a:cubicBezTo>
                    <a:pt x="1918212" y="9943858"/>
                    <a:pt x="1928477" y="9873707"/>
                    <a:pt x="1882966" y="9873015"/>
                  </a:cubicBezTo>
                  <a:cubicBezTo>
                    <a:pt x="1451208" y="9866635"/>
                    <a:pt x="1525509" y="9911638"/>
                    <a:pt x="1523209" y="9764017"/>
                  </a:cubicBezTo>
                  <a:cubicBezTo>
                    <a:pt x="1516803" y="9353865"/>
                    <a:pt x="1488878" y="9421865"/>
                    <a:pt x="1586108" y="9422904"/>
                  </a:cubicBezTo>
                  <a:close/>
                  <a:moveTo>
                    <a:pt x="1912499" y="8476320"/>
                  </a:moveTo>
                  <a:cubicBezTo>
                    <a:pt x="1969066" y="8476617"/>
                    <a:pt x="2301418" y="8476889"/>
                    <a:pt x="2304633" y="8476889"/>
                  </a:cubicBezTo>
                  <a:cubicBezTo>
                    <a:pt x="2304658" y="8478817"/>
                    <a:pt x="2311262" y="8868321"/>
                    <a:pt x="2312325" y="8925837"/>
                  </a:cubicBezTo>
                  <a:cubicBezTo>
                    <a:pt x="2180418" y="8925985"/>
                    <a:pt x="2310916" y="8926554"/>
                    <a:pt x="1923134" y="8927988"/>
                  </a:cubicBezTo>
                  <a:cubicBezTo>
                    <a:pt x="1916407" y="8494816"/>
                    <a:pt x="1916605" y="8654307"/>
                    <a:pt x="1912499" y="8476320"/>
                  </a:cubicBezTo>
                  <a:close/>
                  <a:moveTo>
                    <a:pt x="2312771" y="8948784"/>
                  </a:moveTo>
                  <a:cubicBezTo>
                    <a:pt x="2321304" y="9399883"/>
                    <a:pt x="2319869" y="9265886"/>
                    <a:pt x="2322170" y="9399388"/>
                  </a:cubicBezTo>
                  <a:cubicBezTo>
                    <a:pt x="2305548" y="9399388"/>
                    <a:pt x="2392736" y="9399142"/>
                    <a:pt x="1929986" y="9400279"/>
                  </a:cubicBezTo>
                  <a:cubicBezTo>
                    <a:pt x="1928007" y="9271104"/>
                    <a:pt x="1929194" y="9318258"/>
                    <a:pt x="1923505" y="8950960"/>
                  </a:cubicBezTo>
                  <a:cubicBezTo>
                    <a:pt x="2342254" y="8949179"/>
                    <a:pt x="2190683" y="8948907"/>
                    <a:pt x="2312771" y="8948784"/>
                  </a:cubicBezTo>
                  <a:close/>
                  <a:moveTo>
                    <a:pt x="2317990" y="8006082"/>
                  </a:moveTo>
                  <a:cubicBezTo>
                    <a:pt x="2495036" y="8006255"/>
                    <a:pt x="2494344" y="8002274"/>
                    <a:pt x="2710347" y="8003758"/>
                  </a:cubicBezTo>
                  <a:cubicBezTo>
                    <a:pt x="2713117" y="8245467"/>
                    <a:pt x="2716184" y="8210750"/>
                    <a:pt x="2719820" y="8452507"/>
                  </a:cubicBezTo>
                  <a:cubicBezTo>
                    <a:pt x="2455288" y="8451939"/>
                    <a:pt x="2509184" y="8453917"/>
                    <a:pt x="2324544" y="8453917"/>
                  </a:cubicBezTo>
                  <a:cubicBezTo>
                    <a:pt x="2321700" y="8280999"/>
                    <a:pt x="2320883" y="8163273"/>
                    <a:pt x="2317990" y="8006082"/>
                  </a:cubicBezTo>
                  <a:close/>
                  <a:moveTo>
                    <a:pt x="2327784" y="8476889"/>
                  </a:moveTo>
                  <a:cubicBezTo>
                    <a:pt x="2795481" y="8476889"/>
                    <a:pt x="2719721" y="8439056"/>
                    <a:pt x="2721650" y="8582944"/>
                  </a:cubicBezTo>
                  <a:cubicBezTo>
                    <a:pt x="2723604" y="8739665"/>
                    <a:pt x="2725014" y="8784274"/>
                    <a:pt x="2726003" y="8920323"/>
                  </a:cubicBezTo>
                  <a:cubicBezTo>
                    <a:pt x="2726077" y="8931129"/>
                    <a:pt x="2757663" y="8925886"/>
                    <a:pt x="2332632" y="8925812"/>
                  </a:cubicBezTo>
                  <a:cubicBezTo>
                    <a:pt x="2332558" y="8921757"/>
                    <a:pt x="2323703" y="8476889"/>
                    <a:pt x="2327784" y="8476889"/>
                  </a:cubicBezTo>
                  <a:close/>
                  <a:moveTo>
                    <a:pt x="2726226" y="8949501"/>
                  </a:moveTo>
                  <a:cubicBezTo>
                    <a:pt x="2726251" y="8951677"/>
                    <a:pt x="2731420" y="9395284"/>
                    <a:pt x="2731445" y="9397806"/>
                  </a:cubicBezTo>
                  <a:cubicBezTo>
                    <a:pt x="2571465" y="9395556"/>
                    <a:pt x="2462956" y="9399240"/>
                    <a:pt x="2342402" y="9399388"/>
                  </a:cubicBezTo>
                  <a:cubicBezTo>
                    <a:pt x="2339830" y="9249022"/>
                    <a:pt x="2341388" y="9398251"/>
                    <a:pt x="2333053" y="8948784"/>
                  </a:cubicBezTo>
                  <a:cubicBezTo>
                    <a:pt x="2471811" y="8948809"/>
                    <a:pt x="2570426" y="8950614"/>
                    <a:pt x="2726226" y="8949501"/>
                  </a:cubicBezTo>
                  <a:close/>
                  <a:moveTo>
                    <a:pt x="2731816" y="9420802"/>
                  </a:moveTo>
                  <a:cubicBezTo>
                    <a:pt x="2734759" y="9612736"/>
                    <a:pt x="2732854" y="9566125"/>
                    <a:pt x="2737826" y="9871209"/>
                  </a:cubicBezTo>
                  <a:cubicBezTo>
                    <a:pt x="2644727" y="9872471"/>
                    <a:pt x="2533819" y="9871630"/>
                    <a:pt x="2347646" y="9871580"/>
                  </a:cubicBezTo>
                  <a:cubicBezTo>
                    <a:pt x="2347621" y="9868761"/>
                    <a:pt x="2342897" y="9428740"/>
                    <a:pt x="2342872" y="9426391"/>
                  </a:cubicBezTo>
                  <a:cubicBezTo>
                    <a:pt x="2342748" y="9418156"/>
                    <a:pt x="2723456" y="9420679"/>
                    <a:pt x="2731816" y="9420802"/>
                  </a:cubicBezTo>
                  <a:close/>
                  <a:moveTo>
                    <a:pt x="2730604" y="8003931"/>
                  </a:moveTo>
                  <a:cubicBezTo>
                    <a:pt x="2958603" y="8005958"/>
                    <a:pt x="2782298" y="8004153"/>
                    <a:pt x="3123925" y="8006305"/>
                  </a:cubicBezTo>
                  <a:cubicBezTo>
                    <a:pt x="3127165" y="8256569"/>
                    <a:pt x="3126498" y="8307458"/>
                    <a:pt x="3128996" y="8453447"/>
                  </a:cubicBezTo>
                  <a:cubicBezTo>
                    <a:pt x="2809456" y="8452656"/>
                    <a:pt x="2993700" y="8453324"/>
                    <a:pt x="2740052" y="8452582"/>
                  </a:cubicBezTo>
                  <a:cubicBezTo>
                    <a:pt x="2736392" y="8213123"/>
                    <a:pt x="2733176" y="8230853"/>
                    <a:pt x="2730604" y="8003931"/>
                  </a:cubicBezTo>
                  <a:close/>
                  <a:moveTo>
                    <a:pt x="2772701" y="8475702"/>
                  </a:moveTo>
                  <a:cubicBezTo>
                    <a:pt x="3202703" y="8477432"/>
                    <a:pt x="3128427" y="8446054"/>
                    <a:pt x="3131717" y="8584155"/>
                  </a:cubicBezTo>
                  <a:cubicBezTo>
                    <a:pt x="3134511" y="8699508"/>
                    <a:pt x="3135798" y="8789367"/>
                    <a:pt x="3137579" y="8920495"/>
                  </a:cubicBezTo>
                  <a:cubicBezTo>
                    <a:pt x="3137677" y="8929200"/>
                    <a:pt x="2746359" y="8928878"/>
                    <a:pt x="2746310" y="8920199"/>
                  </a:cubicBezTo>
                  <a:cubicBezTo>
                    <a:pt x="2742575" y="8411584"/>
                    <a:pt x="2724123" y="8475479"/>
                    <a:pt x="2772701" y="8475702"/>
                  </a:cubicBezTo>
                  <a:close/>
                  <a:moveTo>
                    <a:pt x="2772825" y="8949080"/>
                  </a:moveTo>
                  <a:cubicBezTo>
                    <a:pt x="2876708" y="8948092"/>
                    <a:pt x="2965429" y="8948240"/>
                    <a:pt x="3069337" y="8948536"/>
                  </a:cubicBezTo>
                  <a:cubicBezTo>
                    <a:pt x="3158108" y="8948784"/>
                    <a:pt x="3137529" y="8868519"/>
                    <a:pt x="3146507" y="9397658"/>
                  </a:cubicBezTo>
                  <a:cubicBezTo>
                    <a:pt x="3038098" y="9398449"/>
                    <a:pt x="2977326" y="9402084"/>
                    <a:pt x="2751727" y="9398127"/>
                  </a:cubicBezTo>
                  <a:cubicBezTo>
                    <a:pt x="2744183" y="8882045"/>
                    <a:pt x="2737381" y="8949452"/>
                    <a:pt x="2772825" y="8949080"/>
                  </a:cubicBezTo>
                  <a:close/>
                  <a:moveTo>
                    <a:pt x="2772577" y="9421495"/>
                  </a:moveTo>
                  <a:cubicBezTo>
                    <a:pt x="3137875" y="9428369"/>
                    <a:pt x="3146755" y="9411307"/>
                    <a:pt x="3147002" y="9426786"/>
                  </a:cubicBezTo>
                  <a:cubicBezTo>
                    <a:pt x="3149575" y="9590679"/>
                    <a:pt x="3145988" y="9598913"/>
                    <a:pt x="3148585" y="9764512"/>
                  </a:cubicBezTo>
                  <a:cubicBezTo>
                    <a:pt x="3150613" y="9894824"/>
                    <a:pt x="3171093" y="9875264"/>
                    <a:pt x="3069708" y="9871902"/>
                  </a:cubicBezTo>
                  <a:cubicBezTo>
                    <a:pt x="2694814" y="9859612"/>
                    <a:pt x="2758850" y="9917202"/>
                    <a:pt x="2756352" y="9764091"/>
                  </a:cubicBezTo>
                  <a:cubicBezTo>
                    <a:pt x="2750144" y="9369666"/>
                    <a:pt x="2741981" y="9420926"/>
                    <a:pt x="2772577" y="9421495"/>
                  </a:cubicBezTo>
                  <a:close/>
                  <a:moveTo>
                    <a:pt x="3149698" y="8476444"/>
                  </a:moveTo>
                  <a:cubicBezTo>
                    <a:pt x="3471464" y="8476839"/>
                    <a:pt x="3218904" y="8476864"/>
                    <a:pt x="3544429" y="8477556"/>
                  </a:cubicBezTo>
                  <a:cubicBezTo>
                    <a:pt x="3552518" y="8998387"/>
                    <a:pt x="3563846" y="8928730"/>
                    <a:pt x="3514403" y="8928730"/>
                  </a:cubicBezTo>
                  <a:cubicBezTo>
                    <a:pt x="3512473" y="8928730"/>
                    <a:pt x="3157959" y="8927320"/>
                    <a:pt x="3157860" y="8920051"/>
                  </a:cubicBezTo>
                  <a:cubicBezTo>
                    <a:pt x="3153631" y="8607893"/>
                    <a:pt x="3152271" y="8615732"/>
                    <a:pt x="3149698" y="8476444"/>
                  </a:cubicBezTo>
                  <a:close/>
                  <a:moveTo>
                    <a:pt x="3514403" y="8951726"/>
                  </a:moveTo>
                  <a:cubicBezTo>
                    <a:pt x="3561521" y="8951726"/>
                    <a:pt x="3548981" y="8879770"/>
                    <a:pt x="3558157" y="9397484"/>
                  </a:cubicBezTo>
                  <a:cubicBezTo>
                    <a:pt x="3529515" y="9397312"/>
                    <a:pt x="3507155" y="9397361"/>
                    <a:pt x="3217742" y="9397411"/>
                  </a:cubicBezTo>
                  <a:cubicBezTo>
                    <a:pt x="3153853" y="9397411"/>
                    <a:pt x="3165429" y="9471716"/>
                    <a:pt x="3158256" y="8948660"/>
                  </a:cubicBezTo>
                  <a:cubicBezTo>
                    <a:pt x="3370796" y="8948784"/>
                    <a:pt x="3375768" y="8951726"/>
                    <a:pt x="3514403" y="8951726"/>
                  </a:cubicBezTo>
                  <a:close/>
                  <a:moveTo>
                    <a:pt x="3563698" y="8414007"/>
                  </a:moveTo>
                  <a:cubicBezTo>
                    <a:pt x="3556178" y="7931158"/>
                    <a:pt x="3519473" y="8001210"/>
                    <a:pt x="3662560" y="8004870"/>
                  </a:cubicBezTo>
                  <a:cubicBezTo>
                    <a:pt x="3760457" y="8007368"/>
                    <a:pt x="3860606" y="8007170"/>
                    <a:pt x="3947076" y="8005687"/>
                  </a:cubicBezTo>
                  <a:cubicBezTo>
                    <a:pt x="3952196" y="8428967"/>
                    <a:pt x="3950663" y="8346675"/>
                    <a:pt x="3952641" y="8454955"/>
                  </a:cubicBezTo>
                  <a:cubicBezTo>
                    <a:pt x="3500774" y="8466453"/>
                    <a:pt x="3564365" y="8456093"/>
                    <a:pt x="3563698" y="8414007"/>
                  </a:cubicBezTo>
                  <a:close/>
                  <a:moveTo>
                    <a:pt x="3953062" y="8477952"/>
                  </a:moveTo>
                  <a:cubicBezTo>
                    <a:pt x="3956079" y="8628071"/>
                    <a:pt x="3958825" y="8616968"/>
                    <a:pt x="3961620" y="8927147"/>
                  </a:cubicBezTo>
                  <a:cubicBezTo>
                    <a:pt x="3907749" y="8927642"/>
                    <a:pt x="3571711" y="8928705"/>
                    <a:pt x="3569955" y="8928705"/>
                  </a:cubicBezTo>
                  <a:cubicBezTo>
                    <a:pt x="3570203" y="8804995"/>
                    <a:pt x="3570153" y="8829871"/>
                    <a:pt x="3564662" y="8477631"/>
                  </a:cubicBezTo>
                  <a:cubicBezTo>
                    <a:pt x="3673888" y="8478100"/>
                    <a:pt x="3797361" y="8481884"/>
                    <a:pt x="3953062" y="8477952"/>
                  </a:cubicBezTo>
                  <a:close/>
                  <a:moveTo>
                    <a:pt x="3959641" y="8950119"/>
                  </a:moveTo>
                  <a:cubicBezTo>
                    <a:pt x="3962139" y="8950119"/>
                    <a:pt x="3969238" y="9397361"/>
                    <a:pt x="3969263" y="9399314"/>
                  </a:cubicBezTo>
                  <a:cubicBezTo>
                    <a:pt x="3738864" y="9403246"/>
                    <a:pt x="3684598" y="9398548"/>
                    <a:pt x="3578389" y="9397608"/>
                  </a:cubicBezTo>
                  <a:cubicBezTo>
                    <a:pt x="3576065" y="9264600"/>
                    <a:pt x="3569708" y="9135845"/>
                    <a:pt x="3569906" y="8951652"/>
                  </a:cubicBezTo>
                  <a:cubicBezTo>
                    <a:pt x="3571662" y="8951677"/>
                    <a:pt x="3923109" y="8950465"/>
                    <a:pt x="3959641" y="8950119"/>
                  </a:cubicBezTo>
                  <a:close/>
                  <a:moveTo>
                    <a:pt x="3969732" y="9426836"/>
                  </a:moveTo>
                  <a:cubicBezTo>
                    <a:pt x="3977623" y="9930060"/>
                    <a:pt x="3981753" y="9872767"/>
                    <a:pt x="3959641" y="9872520"/>
                  </a:cubicBezTo>
                  <a:cubicBezTo>
                    <a:pt x="3509258" y="9867698"/>
                    <a:pt x="3584350" y="9908696"/>
                    <a:pt x="3582100" y="9764066"/>
                  </a:cubicBezTo>
                  <a:cubicBezTo>
                    <a:pt x="3579478" y="9596317"/>
                    <a:pt x="3581605" y="9599630"/>
                    <a:pt x="3578884" y="9426391"/>
                  </a:cubicBezTo>
                  <a:cubicBezTo>
                    <a:pt x="3578760" y="9417415"/>
                    <a:pt x="3969708" y="9424907"/>
                    <a:pt x="3969732" y="9426836"/>
                  </a:cubicBezTo>
                  <a:close/>
                  <a:moveTo>
                    <a:pt x="3973319" y="8477432"/>
                  </a:moveTo>
                  <a:cubicBezTo>
                    <a:pt x="4048659" y="8475553"/>
                    <a:pt x="4061892" y="8475875"/>
                    <a:pt x="4366344" y="8475825"/>
                  </a:cubicBezTo>
                  <a:cubicBezTo>
                    <a:pt x="4369856" y="8681482"/>
                    <a:pt x="4367531" y="8497709"/>
                    <a:pt x="4373986" y="8928211"/>
                  </a:cubicBezTo>
                  <a:cubicBezTo>
                    <a:pt x="3936638" y="8927345"/>
                    <a:pt x="3981951" y="8928829"/>
                    <a:pt x="3981877" y="8920150"/>
                  </a:cubicBezTo>
                  <a:cubicBezTo>
                    <a:pt x="3979651" y="8653219"/>
                    <a:pt x="3975866" y="8601415"/>
                    <a:pt x="3973319" y="8477432"/>
                  </a:cubicBezTo>
                  <a:close/>
                  <a:moveTo>
                    <a:pt x="4374333" y="8951183"/>
                  </a:moveTo>
                  <a:cubicBezTo>
                    <a:pt x="4380690" y="9374909"/>
                    <a:pt x="4377647" y="9152808"/>
                    <a:pt x="4381580" y="9400254"/>
                  </a:cubicBezTo>
                  <a:cubicBezTo>
                    <a:pt x="4249203" y="9400031"/>
                    <a:pt x="4155238" y="9396471"/>
                    <a:pt x="3989544" y="9398968"/>
                  </a:cubicBezTo>
                  <a:cubicBezTo>
                    <a:pt x="3987393" y="9267370"/>
                    <a:pt x="3983583" y="9116311"/>
                    <a:pt x="3982149" y="8949897"/>
                  </a:cubicBezTo>
                  <a:cubicBezTo>
                    <a:pt x="4183682" y="8948141"/>
                    <a:pt x="4248634" y="8950960"/>
                    <a:pt x="4374333" y="8951183"/>
                  </a:cubicBezTo>
                  <a:close/>
                  <a:moveTo>
                    <a:pt x="4381951" y="9423226"/>
                  </a:moveTo>
                  <a:cubicBezTo>
                    <a:pt x="4384845" y="9632320"/>
                    <a:pt x="4381506" y="9537836"/>
                    <a:pt x="4386700" y="9871086"/>
                  </a:cubicBezTo>
                  <a:cubicBezTo>
                    <a:pt x="4238246" y="9871284"/>
                    <a:pt x="4200205" y="9874646"/>
                    <a:pt x="3996519" y="9872891"/>
                  </a:cubicBezTo>
                  <a:cubicBezTo>
                    <a:pt x="3993081" y="9740575"/>
                    <a:pt x="3992562" y="9592508"/>
                    <a:pt x="3989965" y="9426440"/>
                  </a:cubicBezTo>
                  <a:cubicBezTo>
                    <a:pt x="3989841" y="9416920"/>
                    <a:pt x="3973195" y="9422607"/>
                    <a:pt x="4381951" y="9423226"/>
                  </a:cubicBezTo>
                  <a:close/>
                  <a:moveTo>
                    <a:pt x="4386601" y="8475850"/>
                  </a:moveTo>
                  <a:cubicBezTo>
                    <a:pt x="4513042" y="8475825"/>
                    <a:pt x="4523108" y="8477829"/>
                    <a:pt x="4777598" y="8478471"/>
                  </a:cubicBezTo>
                  <a:cubicBezTo>
                    <a:pt x="4777622" y="8480449"/>
                    <a:pt x="4785438" y="8909838"/>
                    <a:pt x="4785809" y="8927914"/>
                  </a:cubicBezTo>
                  <a:cubicBezTo>
                    <a:pt x="4593205" y="8927864"/>
                    <a:pt x="4462955" y="8928309"/>
                    <a:pt x="4394219" y="8928235"/>
                  </a:cubicBezTo>
                  <a:cubicBezTo>
                    <a:pt x="4388060" y="8516601"/>
                    <a:pt x="4389594" y="8652353"/>
                    <a:pt x="4386601" y="8475850"/>
                  </a:cubicBezTo>
                  <a:close/>
                  <a:moveTo>
                    <a:pt x="4404632" y="8951207"/>
                  </a:moveTo>
                  <a:cubicBezTo>
                    <a:pt x="4866245" y="8951207"/>
                    <a:pt x="4786032" y="8917133"/>
                    <a:pt x="4788728" y="9089209"/>
                  </a:cubicBezTo>
                  <a:cubicBezTo>
                    <a:pt x="4791374" y="9258690"/>
                    <a:pt x="4791894" y="9246994"/>
                    <a:pt x="4794392" y="9401590"/>
                  </a:cubicBezTo>
                  <a:cubicBezTo>
                    <a:pt x="4605448" y="9402702"/>
                    <a:pt x="4567457" y="9400279"/>
                    <a:pt x="4401837" y="9400279"/>
                  </a:cubicBezTo>
                  <a:cubicBezTo>
                    <a:pt x="4393947" y="8898291"/>
                    <a:pt x="4389569" y="8951207"/>
                    <a:pt x="4404632" y="8951207"/>
                  </a:cubicBezTo>
                  <a:close/>
                  <a:moveTo>
                    <a:pt x="4404632" y="9423250"/>
                  </a:moveTo>
                  <a:cubicBezTo>
                    <a:pt x="4406388" y="9423250"/>
                    <a:pt x="4794763" y="9424190"/>
                    <a:pt x="4794812" y="9426836"/>
                  </a:cubicBezTo>
                  <a:cubicBezTo>
                    <a:pt x="4794862" y="9429803"/>
                    <a:pt x="4800229" y="9871061"/>
                    <a:pt x="4800254" y="9874028"/>
                  </a:cubicBezTo>
                  <a:cubicBezTo>
                    <a:pt x="4528105" y="9875438"/>
                    <a:pt x="4594417" y="9871110"/>
                    <a:pt x="4406957" y="9871086"/>
                  </a:cubicBezTo>
                  <a:cubicBezTo>
                    <a:pt x="4399166" y="9373425"/>
                    <a:pt x="4402876" y="9423250"/>
                    <a:pt x="4404632" y="9423250"/>
                  </a:cubicBezTo>
                  <a:close/>
                  <a:moveTo>
                    <a:pt x="4849549" y="8478743"/>
                  </a:moveTo>
                  <a:cubicBezTo>
                    <a:pt x="4995975" y="8479337"/>
                    <a:pt x="5000773" y="8478768"/>
                    <a:pt x="5146086" y="8479337"/>
                  </a:cubicBezTo>
                  <a:cubicBezTo>
                    <a:pt x="5205844" y="8479584"/>
                    <a:pt x="5190533" y="8408740"/>
                    <a:pt x="5196643" y="8927172"/>
                  </a:cubicBezTo>
                  <a:cubicBezTo>
                    <a:pt x="4765775" y="8929150"/>
                    <a:pt x="4806141" y="8931450"/>
                    <a:pt x="4805918" y="8920026"/>
                  </a:cubicBezTo>
                  <a:cubicBezTo>
                    <a:pt x="4795777" y="8408493"/>
                    <a:pt x="4779947" y="8478447"/>
                    <a:pt x="4849549" y="8478743"/>
                  </a:cubicBezTo>
                  <a:close/>
                  <a:moveTo>
                    <a:pt x="5196939" y="8950119"/>
                  </a:moveTo>
                  <a:cubicBezTo>
                    <a:pt x="5198300" y="9064235"/>
                    <a:pt x="5199734" y="9159980"/>
                    <a:pt x="5202702" y="9258196"/>
                  </a:cubicBezTo>
                  <a:cubicBezTo>
                    <a:pt x="5208218" y="9439768"/>
                    <a:pt x="5277820" y="9397707"/>
                    <a:pt x="4849500" y="9401193"/>
                  </a:cubicBezTo>
                  <a:cubicBezTo>
                    <a:pt x="4799339" y="9401590"/>
                    <a:pt x="4816950" y="9470306"/>
                    <a:pt x="4806561" y="8950885"/>
                  </a:cubicBezTo>
                  <a:cubicBezTo>
                    <a:pt x="5166739" y="8950935"/>
                    <a:pt x="5026299" y="8950935"/>
                    <a:pt x="5196939" y="8950119"/>
                  </a:cubicBezTo>
                  <a:close/>
                  <a:moveTo>
                    <a:pt x="4849697" y="9424190"/>
                  </a:moveTo>
                  <a:cubicBezTo>
                    <a:pt x="4851453" y="9424165"/>
                    <a:pt x="5206487" y="9420679"/>
                    <a:pt x="5206586" y="9426836"/>
                  </a:cubicBezTo>
                  <a:cubicBezTo>
                    <a:pt x="5214674" y="9945144"/>
                    <a:pt x="5242277" y="9871778"/>
                    <a:pt x="5146061" y="9872570"/>
                  </a:cubicBezTo>
                  <a:cubicBezTo>
                    <a:pt x="4998077" y="9873781"/>
                    <a:pt x="4989074" y="9872595"/>
                    <a:pt x="4849549" y="9873707"/>
                  </a:cubicBezTo>
                  <a:cubicBezTo>
                    <a:pt x="4811359" y="9873954"/>
                    <a:pt x="4821080" y="9894181"/>
                    <a:pt x="4819052" y="9764066"/>
                  </a:cubicBezTo>
                  <a:cubicBezTo>
                    <a:pt x="4813091" y="9372535"/>
                    <a:pt x="4801243" y="9424586"/>
                    <a:pt x="4849697" y="9424190"/>
                  </a:cubicBezTo>
                  <a:close/>
                  <a:moveTo>
                    <a:pt x="5210271" y="8479510"/>
                  </a:moveTo>
                  <a:cubicBezTo>
                    <a:pt x="5456375" y="8479955"/>
                    <a:pt x="5421006" y="8478422"/>
                    <a:pt x="5591275" y="8478422"/>
                  </a:cubicBezTo>
                  <a:cubicBezTo>
                    <a:pt x="5611458" y="8478422"/>
                    <a:pt x="5602183" y="8425085"/>
                    <a:pt x="5610221" y="8929398"/>
                  </a:cubicBezTo>
                  <a:cubicBezTo>
                    <a:pt x="5457340" y="8929818"/>
                    <a:pt x="5432878" y="8926307"/>
                    <a:pt x="5216949" y="8927048"/>
                  </a:cubicBezTo>
                  <a:cubicBezTo>
                    <a:pt x="5215267" y="8796587"/>
                    <a:pt x="5217122" y="8914413"/>
                    <a:pt x="5210271" y="8479510"/>
                  </a:cubicBezTo>
                  <a:close/>
                  <a:moveTo>
                    <a:pt x="5294491" y="8949921"/>
                  </a:moveTo>
                  <a:cubicBezTo>
                    <a:pt x="5441238" y="8949921"/>
                    <a:pt x="5442771" y="8952419"/>
                    <a:pt x="5591250" y="8952419"/>
                  </a:cubicBezTo>
                  <a:cubicBezTo>
                    <a:pt x="5620214" y="8952419"/>
                    <a:pt x="5610147" y="8896757"/>
                    <a:pt x="5618359" y="9401070"/>
                  </a:cubicBezTo>
                  <a:cubicBezTo>
                    <a:pt x="5470746" y="9401466"/>
                    <a:pt x="5415391" y="9398844"/>
                    <a:pt x="5226397" y="9399512"/>
                  </a:cubicBezTo>
                  <a:cubicBezTo>
                    <a:pt x="5217394" y="8877817"/>
                    <a:pt x="5185883" y="8949921"/>
                    <a:pt x="5294491" y="8949921"/>
                  </a:cubicBezTo>
                  <a:close/>
                  <a:moveTo>
                    <a:pt x="5615366" y="8076480"/>
                  </a:moveTo>
                  <a:cubicBezTo>
                    <a:pt x="5613832" y="7977917"/>
                    <a:pt x="5547100" y="8006997"/>
                    <a:pt x="6009924" y="8005315"/>
                  </a:cubicBezTo>
                  <a:cubicBezTo>
                    <a:pt x="6014080" y="8252118"/>
                    <a:pt x="6011507" y="8256470"/>
                    <a:pt x="6015019" y="8454733"/>
                  </a:cubicBezTo>
                  <a:cubicBezTo>
                    <a:pt x="5932853" y="8455697"/>
                    <a:pt x="5899016" y="8455425"/>
                    <a:pt x="5624394" y="8455475"/>
                  </a:cubicBezTo>
                  <a:cubicBezTo>
                    <a:pt x="5621500" y="8248335"/>
                    <a:pt x="5618013" y="8245120"/>
                    <a:pt x="5615366" y="8076480"/>
                  </a:cubicBezTo>
                  <a:close/>
                  <a:moveTo>
                    <a:pt x="6015440" y="8477705"/>
                  </a:moveTo>
                  <a:cubicBezTo>
                    <a:pt x="6017790" y="8601341"/>
                    <a:pt x="6021475" y="8670009"/>
                    <a:pt x="6023553" y="8920372"/>
                  </a:cubicBezTo>
                  <a:cubicBezTo>
                    <a:pt x="6023602" y="8927147"/>
                    <a:pt x="6069113" y="8926702"/>
                    <a:pt x="5630454" y="8929324"/>
                  </a:cubicBezTo>
                  <a:cubicBezTo>
                    <a:pt x="5623677" y="8504064"/>
                    <a:pt x="5626991" y="8656606"/>
                    <a:pt x="5624715" y="8478422"/>
                  </a:cubicBezTo>
                  <a:cubicBezTo>
                    <a:pt x="5899363" y="8478373"/>
                    <a:pt x="5943488" y="8478595"/>
                    <a:pt x="6015440" y="8477705"/>
                  </a:cubicBezTo>
                  <a:close/>
                  <a:moveTo>
                    <a:pt x="6023825" y="8949798"/>
                  </a:moveTo>
                  <a:cubicBezTo>
                    <a:pt x="6023849" y="8951751"/>
                    <a:pt x="6028796" y="9397558"/>
                    <a:pt x="6028821" y="9399339"/>
                  </a:cubicBezTo>
                  <a:cubicBezTo>
                    <a:pt x="5822415" y="9396595"/>
                    <a:pt x="5737824" y="9400477"/>
                    <a:pt x="5638616" y="9400971"/>
                  </a:cubicBezTo>
                  <a:cubicBezTo>
                    <a:pt x="5636588" y="9275505"/>
                    <a:pt x="5636415" y="9303446"/>
                    <a:pt x="5630825" y="8952295"/>
                  </a:cubicBezTo>
                  <a:cubicBezTo>
                    <a:pt x="5744577" y="8951627"/>
                    <a:pt x="5829910" y="8945668"/>
                    <a:pt x="6023825" y="8949798"/>
                  </a:cubicBezTo>
                  <a:close/>
                  <a:moveTo>
                    <a:pt x="6028475" y="7907543"/>
                  </a:moveTo>
                  <a:cubicBezTo>
                    <a:pt x="6020634" y="7489381"/>
                    <a:pt x="6016974" y="7534285"/>
                    <a:pt x="6036489" y="7534137"/>
                  </a:cubicBezTo>
                  <a:cubicBezTo>
                    <a:pt x="6474282" y="7530576"/>
                    <a:pt x="6413956" y="7524197"/>
                    <a:pt x="6414153" y="7570313"/>
                  </a:cubicBezTo>
                  <a:cubicBezTo>
                    <a:pt x="6416206" y="8054671"/>
                    <a:pt x="6446630" y="7980638"/>
                    <a:pt x="6333149" y="7981404"/>
                  </a:cubicBezTo>
                  <a:cubicBezTo>
                    <a:pt x="6191201" y="7982368"/>
                    <a:pt x="6195579" y="7981626"/>
                    <a:pt x="6036340" y="7982244"/>
                  </a:cubicBezTo>
                  <a:cubicBezTo>
                    <a:pt x="6027510" y="7982294"/>
                    <a:pt x="6030108" y="7993496"/>
                    <a:pt x="6028475" y="7907543"/>
                  </a:cubicBezTo>
                  <a:close/>
                  <a:moveTo>
                    <a:pt x="6036464" y="8005216"/>
                  </a:moveTo>
                  <a:cubicBezTo>
                    <a:pt x="6489864" y="8003362"/>
                    <a:pt x="6418432" y="7983333"/>
                    <a:pt x="6419916" y="8076826"/>
                  </a:cubicBezTo>
                  <a:cubicBezTo>
                    <a:pt x="6427016" y="8531660"/>
                    <a:pt x="6454841" y="8455871"/>
                    <a:pt x="6333323" y="8454387"/>
                  </a:cubicBezTo>
                  <a:cubicBezTo>
                    <a:pt x="5985116" y="8450158"/>
                    <a:pt x="6035573" y="8474960"/>
                    <a:pt x="6034609" y="8414057"/>
                  </a:cubicBezTo>
                  <a:cubicBezTo>
                    <a:pt x="6027436" y="7956578"/>
                    <a:pt x="6029736" y="8005216"/>
                    <a:pt x="6036464" y="8005216"/>
                  </a:cubicBezTo>
                  <a:close/>
                  <a:moveTo>
                    <a:pt x="6036538" y="8477432"/>
                  </a:moveTo>
                  <a:cubicBezTo>
                    <a:pt x="6510369" y="8471671"/>
                    <a:pt x="6426842" y="8455228"/>
                    <a:pt x="6430330" y="8583241"/>
                  </a:cubicBezTo>
                  <a:cubicBezTo>
                    <a:pt x="6433521" y="8700670"/>
                    <a:pt x="6435400" y="8805093"/>
                    <a:pt x="6435029" y="8920224"/>
                  </a:cubicBezTo>
                  <a:cubicBezTo>
                    <a:pt x="6434980" y="8935703"/>
                    <a:pt x="6045689" y="8927246"/>
                    <a:pt x="6043909" y="8927221"/>
                  </a:cubicBezTo>
                  <a:cubicBezTo>
                    <a:pt x="6040991" y="8591054"/>
                    <a:pt x="6033694" y="8477482"/>
                    <a:pt x="6036538" y="8477432"/>
                  </a:cubicBezTo>
                  <a:close/>
                  <a:moveTo>
                    <a:pt x="6434955" y="8952345"/>
                  </a:moveTo>
                  <a:cubicBezTo>
                    <a:pt x="6434856" y="9115619"/>
                    <a:pt x="6440347" y="9259507"/>
                    <a:pt x="6442672" y="9397089"/>
                  </a:cubicBezTo>
                  <a:cubicBezTo>
                    <a:pt x="6326471" y="9397658"/>
                    <a:pt x="6262509" y="9402405"/>
                    <a:pt x="6049054" y="9399611"/>
                  </a:cubicBezTo>
                  <a:cubicBezTo>
                    <a:pt x="6049029" y="9397411"/>
                    <a:pt x="6044107" y="8951998"/>
                    <a:pt x="6044082" y="8950242"/>
                  </a:cubicBezTo>
                  <a:cubicBezTo>
                    <a:pt x="6126472" y="8951998"/>
                    <a:pt x="6432086" y="8952345"/>
                    <a:pt x="6434955" y="8952345"/>
                  </a:cubicBezTo>
                  <a:close/>
                  <a:moveTo>
                    <a:pt x="6443068" y="9420060"/>
                  </a:moveTo>
                  <a:cubicBezTo>
                    <a:pt x="6445764" y="9586055"/>
                    <a:pt x="6445640" y="9686868"/>
                    <a:pt x="6449449" y="9871358"/>
                  </a:cubicBezTo>
                  <a:lnTo>
                    <a:pt x="6056969" y="9871531"/>
                  </a:lnTo>
                  <a:cubicBezTo>
                    <a:pt x="6055707" y="9811765"/>
                    <a:pt x="6049598" y="9433512"/>
                    <a:pt x="6049474" y="9426515"/>
                  </a:cubicBezTo>
                  <a:cubicBezTo>
                    <a:pt x="6049424" y="9422385"/>
                    <a:pt x="6015044" y="9422237"/>
                    <a:pt x="6443068" y="9420060"/>
                  </a:cubicBezTo>
                  <a:close/>
                  <a:moveTo>
                    <a:pt x="6448089" y="8478199"/>
                  </a:moveTo>
                  <a:cubicBezTo>
                    <a:pt x="6618482" y="8478520"/>
                    <a:pt x="6588084" y="8476715"/>
                    <a:pt x="6840149" y="8476617"/>
                  </a:cubicBezTo>
                  <a:cubicBezTo>
                    <a:pt x="6841558" y="8597855"/>
                    <a:pt x="6840149" y="8743647"/>
                    <a:pt x="6847371" y="8924749"/>
                  </a:cubicBezTo>
                  <a:cubicBezTo>
                    <a:pt x="6592115" y="8924625"/>
                    <a:pt x="6651922" y="8929546"/>
                    <a:pt x="6455287" y="8929398"/>
                  </a:cubicBezTo>
                  <a:cubicBezTo>
                    <a:pt x="6455905" y="8723939"/>
                    <a:pt x="6450414" y="8594590"/>
                    <a:pt x="6448089" y="8478199"/>
                  </a:cubicBezTo>
                  <a:close/>
                  <a:moveTo>
                    <a:pt x="6481604" y="8952369"/>
                  </a:moveTo>
                  <a:cubicBezTo>
                    <a:pt x="6919916" y="8952369"/>
                    <a:pt x="6848904" y="8898439"/>
                    <a:pt x="6851873" y="9089160"/>
                  </a:cubicBezTo>
                  <a:cubicBezTo>
                    <a:pt x="6854396" y="9250802"/>
                    <a:pt x="6852565" y="9249913"/>
                    <a:pt x="6854667" y="9398820"/>
                  </a:cubicBezTo>
                  <a:cubicBezTo>
                    <a:pt x="6852912" y="9398795"/>
                    <a:pt x="6511136" y="9396916"/>
                    <a:pt x="6462929" y="9397039"/>
                  </a:cubicBezTo>
                  <a:cubicBezTo>
                    <a:pt x="6454520" y="8901208"/>
                    <a:pt x="6441955" y="8952369"/>
                    <a:pt x="6481604" y="8952369"/>
                  </a:cubicBezTo>
                  <a:close/>
                  <a:moveTo>
                    <a:pt x="6481604" y="9419961"/>
                  </a:moveTo>
                  <a:cubicBezTo>
                    <a:pt x="6896864" y="9419961"/>
                    <a:pt x="6855014" y="9420852"/>
                    <a:pt x="6855088" y="9426861"/>
                  </a:cubicBezTo>
                  <a:cubicBezTo>
                    <a:pt x="6863251" y="9948458"/>
                    <a:pt x="6888455" y="9869652"/>
                    <a:pt x="6778314" y="9869652"/>
                  </a:cubicBezTo>
                  <a:cubicBezTo>
                    <a:pt x="6630404" y="9869652"/>
                    <a:pt x="6627089" y="9871358"/>
                    <a:pt x="6481579" y="9871358"/>
                  </a:cubicBezTo>
                  <a:cubicBezTo>
                    <a:pt x="6465502" y="9871358"/>
                    <a:pt x="6469706" y="9887900"/>
                    <a:pt x="6467753" y="9764115"/>
                  </a:cubicBezTo>
                  <a:cubicBezTo>
                    <a:pt x="6461742" y="9377653"/>
                    <a:pt x="6453802" y="9419961"/>
                    <a:pt x="6481604" y="9419961"/>
                  </a:cubicBezTo>
                  <a:close/>
                  <a:moveTo>
                    <a:pt x="7247989" y="8076777"/>
                  </a:moveTo>
                  <a:cubicBezTo>
                    <a:pt x="7254841" y="8512075"/>
                    <a:pt x="7265922" y="8455153"/>
                    <a:pt x="7223948" y="8454486"/>
                  </a:cubicBezTo>
                  <a:cubicBezTo>
                    <a:pt x="7138392" y="8453101"/>
                    <a:pt x="7063894" y="8453125"/>
                    <a:pt x="6926694" y="8453497"/>
                  </a:cubicBezTo>
                  <a:cubicBezTo>
                    <a:pt x="6837725" y="8453719"/>
                    <a:pt x="6860554" y="8517590"/>
                    <a:pt x="6853679" y="8076431"/>
                  </a:cubicBezTo>
                  <a:cubicBezTo>
                    <a:pt x="6852269" y="7984965"/>
                    <a:pt x="6833298" y="8004500"/>
                    <a:pt x="6926842" y="8003362"/>
                  </a:cubicBezTo>
                  <a:cubicBezTo>
                    <a:pt x="7303641" y="7998812"/>
                    <a:pt x="7246654" y="7990058"/>
                    <a:pt x="7247989" y="8076777"/>
                  </a:cubicBezTo>
                  <a:close/>
                  <a:moveTo>
                    <a:pt x="7238195" y="7570808"/>
                  </a:moveTo>
                  <a:cubicBezTo>
                    <a:pt x="7242301" y="7669915"/>
                    <a:pt x="7242449" y="7698252"/>
                    <a:pt x="7245492" y="7907989"/>
                  </a:cubicBezTo>
                  <a:cubicBezTo>
                    <a:pt x="7246703" y="7996809"/>
                    <a:pt x="7253134" y="7982813"/>
                    <a:pt x="7224146" y="7981899"/>
                  </a:cubicBezTo>
                  <a:cubicBezTo>
                    <a:pt x="6750834" y="7966419"/>
                    <a:pt x="6850711" y="8109639"/>
                    <a:pt x="6846407" y="7531096"/>
                  </a:cubicBezTo>
                  <a:cubicBezTo>
                    <a:pt x="7296913" y="7532852"/>
                    <a:pt x="7235870" y="7514850"/>
                    <a:pt x="7238195" y="7570808"/>
                  </a:cubicBezTo>
                  <a:close/>
                  <a:moveTo>
                    <a:pt x="7229117" y="7064072"/>
                  </a:moveTo>
                  <a:cubicBezTo>
                    <a:pt x="7236908" y="7563513"/>
                    <a:pt x="7239233" y="7508693"/>
                    <a:pt x="7223799" y="7508816"/>
                  </a:cubicBezTo>
                  <a:cubicBezTo>
                    <a:pt x="6767579" y="7511858"/>
                    <a:pt x="6846926" y="7534285"/>
                    <a:pt x="6844849" y="7401204"/>
                  </a:cubicBezTo>
                  <a:cubicBezTo>
                    <a:pt x="6842152" y="7230808"/>
                    <a:pt x="6841435" y="7242998"/>
                    <a:pt x="6838541" y="7063627"/>
                  </a:cubicBezTo>
                  <a:cubicBezTo>
                    <a:pt x="6838467" y="7057520"/>
                    <a:pt x="7229043" y="7059844"/>
                    <a:pt x="7229117" y="7064072"/>
                  </a:cubicBezTo>
                  <a:close/>
                  <a:moveTo>
                    <a:pt x="7228672" y="7036575"/>
                  </a:moveTo>
                  <a:cubicBezTo>
                    <a:pt x="7027485" y="7040557"/>
                    <a:pt x="6949004" y="7036724"/>
                    <a:pt x="6838096" y="7036130"/>
                  </a:cubicBezTo>
                  <a:cubicBezTo>
                    <a:pt x="6835795" y="6897806"/>
                    <a:pt x="6830948" y="6740862"/>
                    <a:pt x="6830675" y="6586910"/>
                  </a:cubicBezTo>
                  <a:cubicBezTo>
                    <a:pt x="6970547" y="6587479"/>
                    <a:pt x="6917270" y="6589358"/>
                    <a:pt x="7220880" y="6588616"/>
                  </a:cubicBezTo>
                  <a:cubicBezTo>
                    <a:pt x="7226273" y="6920951"/>
                    <a:pt x="7226817" y="6921964"/>
                    <a:pt x="7228672" y="7036575"/>
                  </a:cubicBezTo>
                  <a:close/>
                  <a:moveTo>
                    <a:pt x="7220535" y="6565595"/>
                  </a:moveTo>
                  <a:cubicBezTo>
                    <a:pt x="6779971" y="6566757"/>
                    <a:pt x="6830675" y="6564730"/>
                    <a:pt x="6830675" y="6558054"/>
                  </a:cubicBezTo>
                  <a:cubicBezTo>
                    <a:pt x="6830453" y="6340108"/>
                    <a:pt x="6824937" y="6224334"/>
                    <a:pt x="6822612" y="6112616"/>
                  </a:cubicBezTo>
                  <a:cubicBezTo>
                    <a:pt x="6951650" y="6113507"/>
                    <a:pt x="6963423" y="6118452"/>
                    <a:pt x="7214079" y="6115856"/>
                  </a:cubicBezTo>
                  <a:cubicBezTo>
                    <a:pt x="7216602" y="6295005"/>
                    <a:pt x="7213807" y="6150573"/>
                    <a:pt x="7220535" y="6565595"/>
                  </a:cubicBezTo>
                  <a:close/>
                  <a:moveTo>
                    <a:pt x="7211062" y="5713964"/>
                  </a:moveTo>
                  <a:cubicBezTo>
                    <a:pt x="7213683" y="5881021"/>
                    <a:pt x="7210443" y="5882529"/>
                    <a:pt x="7213090" y="6051490"/>
                  </a:cubicBezTo>
                  <a:cubicBezTo>
                    <a:pt x="7214079" y="6112938"/>
                    <a:pt x="7271140" y="6092587"/>
                    <a:pt x="6822143" y="6089669"/>
                  </a:cubicBezTo>
                  <a:cubicBezTo>
                    <a:pt x="6818507" y="5898775"/>
                    <a:pt x="6822118" y="5878326"/>
                    <a:pt x="6817591" y="5642477"/>
                  </a:cubicBezTo>
                  <a:cubicBezTo>
                    <a:pt x="7283186" y="5643169"/>
                    <a:pt x="7209602" y="5621162"/>
                    <a:pt x="7211062" y="5713964"/>
                  </a:cubicBezTo>
                  <a:close/>
                  <a:moveTo>
                    <a:pt x="7198991" y="5169024"/>
                  </a:moveTo>
                  <a:cubicBezTo>
                    <a:pt x="7207153" y="5646582"/>
                    <a:pt x="7204185" y="5434347"/>
                    <a:pt x="7209157" y="5620420"/>
                  </a:cubicBezTo>
                  <a:cubicBezTo>
                    <a:pt x="6744799" y="5620569"/>
                    <a:pt x="6817839" y="5642007"/>
                    <a:pt x="6815415" y="5544656"/>
                  </a:cubicBezTo>
                  <a:cubicBezTo>
                    <a:pt x="6812521" y="5428932"/>
                    <a:pt x="6810765" y="5325647"/>
                    <a:pt x="6810270" y="5207475"/>
                  </a:cubicBezTo>
                  <a:cubicBezTo>
                    <a:pt x="6809998" y="5153322"/>
                    <a:pt x="6749103" y="5165167"/>
                    <a:pt x="7198991" y="5169024"/>
                  </a:cubicBezTo>
                  <a:close/>
                  <a:moveTo>
                    <a:pt x="7194910" y="4701531"/>
                  </a:moveTo>
                  <a:cubicBezTo>
                    <a:pt x="7197953" y="4894972"/>
                    <a:pt x="7193104" y="4813545"/>
                    <a:pt x="7198595" y="5146077"/>
                  </a:cubicBezTo>
                  <a:cubicBezTo>
                    <a:pt x="7196097" y="5146052"/>
                    <a:pt x="6812868" y="5144594"/>
                    <a:pt x="6809875" y="5144569"/>
                  </a:cubicBezTo>
                  <a:cubicBezTo>
                    <a:pt x="6807748" y="4887282"/>
                    <a:pt x="6802973" y="4888024"/>
                    <a:pt x="6800154" y="4696066"/>
                  </a:cubicBezTo>
                  <a:cubicBezTo>
                    <a:pt x="6801960" y="4696066"/>
                    <a:pt x="7194885" y="4699775"/>
                    <a:pt x="7194910" y="4701531"/>
                  </a:cubicBezTo>
                  <a:close/>
                  <a:moveTo>
                    <a:pt x="7184769" y="4224863"/>
                  </a:moveTo>
                  <a:cubicBezTo>
                    <a:pt x="7197730" y="4831398"/>
                    <a:pt x="7193203" y="4601187"/>
                    <a:pt x="7194490" y="4675097"/>
                  </a:cubicBezTo>
                  <a:cubicBezTo>
                    <a:pt x="7032160" y="4679078"/>
                    <a:pt x="6921202" y="4673391"/>
                    <a:pt x="6799832" y="4673119"/>
                  </a:cubicBezTo>
                  <a:cubicBezTo>
                    <a:pt x="6797705" y="4530418"/>
                    <a:pt x="6797606" y="4429308"/>
                    <a:pt x="6793426" y="4224715"/>
                  </a:cubicBezTo>
                  <a:cubicBezTo>
                    <a:pt x="6912446" y="4224764"/>
                    <a:pt x="7072328" y="4226470"/>
                    <a:pt x="7184769" y="4224863"/>
                  </a:cubicBezTo>
                  <a:close/>
                  <a:moveTo>
                    <a:pt x="7184126" y="4195586"/>
                  </a:moveTo>
                  <a:cubicBezTo>
                    <a:pt x="7184373" y="4206318"/>
                    <a:pt x="7215736" y="4201891"/>
                    <a:pt x="6792956" y="4201743"/>
                  </a:cubicBezTo>
                  <a:cubicBezTo>
                    <a:pt x="6792907" y="4199468"/>
                    <a:pt x="6784399" y="3752102"/>
                    <a:pt x="6784374" y="3750273"/>
                  </a:cubicBezTo>
                  <a:cubicBezTo>
                    <a:pt x="6786154" y="3750273"/>
                    <a:pt x="7175420" y="3752473"/>
                    <a:pt x="7177299" y="3752498"/>
                  </a:cubicBezTo>
                  <a:cubicBezTo>
                    <a:pt x="7178734" y="3852718"/>
                    <a:pt x="7179970" y="4005779"/>
                    <a:pt x="7184126" y="4195586"/>
                  </a:cubicBezTo>
                  <a:close/>
                  <a:moveTo>
                    <a:pt x="7171932" y="3352089"/>
                  </a:moveTo>
                  <a:cubicBezTo>
                    <a:pt x="7174579" y="3520680"/>
                    <a:pt x="7173688" y="3520359"/>
                    <a:pt x="7176334" y="3689369"/>
                  </a:cubicBezTo>
                  <a:cubicBezTo>
                    <a:pt x="7177250" y="3747478"/>
                    <a:pt x="7237354" y="3727474"/>
                    <a:pt x="6783977" y="3727301"/>
                  </a:cubicBezTo>
                  <a:cubicBezTo>
                    <a:pt x="6779922" y="3484974"/>
                    <a:pt x="6783508" y="3540783"/>
                    <a:pt x="6778833" y="3280974"/>
                  </a:cubicBezTo>
                  <a:cubicBezTo>
                    <a:pt x="7238220" y="3280974"/>
                    <a:pt x="7170399" y="3253304"/>
                    <a:pt x="7171932" y="3352089"/>
                  </a:cubicBezTo>
                  <a:close/>
                  <a:moveTo>
                    <a:pt x="7165427" y="2845972"/>
                  </a:moveTo>
                  <a:cubicBezTo>
                    <a:pt x="7175667" y="3336487"/>
                    <a:pt x="7193104" y="3257013"/>
                    <a:pt x="7075222" y="3257013"/>
                  </a:cubicBezTo>
                  <a:cubicBezTo>
                    <a:pt x="6926520" y="3257013"/>
                    <a:pt x="6927163" y="3258002"/>
                    <a:pt x="6778388" y="3258002"/>
                  </a:cubicBezTo>
                  <a:cubicBezTo>
                    <a:pt x="6774455" y="3052642"/>
                    <a:pt x="6773787" y="3086939"/>
                    <a:pt x="6771314" y="2806334"/>
                  </a:cubicBezTo>
                  <a:cubicBezTo>
                    <a:pt x="7218457" y="2806359"/>
                    <a:pt x="7164264" y="2789866"/>
                    <a:pt x="7165427" y="2845972"/>
                  </a:cubicBezTo>
                  <a:close/>
                  <a:moveTo>
                    <a:pt x="7155953" y="2340052"/>
                  </a:moveTo>
                  <a:cubicBezTo>
                    <a:pt x="7164215" y="2866842"/>
                    <a:pt x="7193624" y="2782992"/>
                    <a:pt x="7075222" y="2782992"/>
                  </a:cubicBezTo>
                  <a:cubicBezTo>
                    <a:pt x="6928375" y="2782992"/>
                    <a:pt x="6926694" y="2783387"/>
                    <a:pt x="6778314" y="2783387"/>
                  </a:cubicBezTo>
                  <a:cubicBezTo>
                    <a:pt x="6768469" y="2783387"/>
                    <a:pt x="6771511" y="2796987"/>
                    <a:pt x="6769632" y="2676887"/>
                  </a:cubicBezTo>
                  <a:cubicBezTo>
                    <a:pt x="6763498" y="2283204"/>
                    <a:pt x="6761271" y="2334563"/>
                    <a:pt x="6778314" y="2334563"/>
                  </a:cubicBezTo>
                  <a:cubicBezTo>
                    <a:pt x="7183161" y="2334563"/>
                    <a:pt x="7155756" y="2326848"/>
                    <a:pt x="7155953" y="2340052"/>
                  </a:cubicBezTo>
                  <a:close/>
                  <a:moveTo>
                    <a:pt x="7155509" y="2310009"/>
                  </a:moveTo>
                  <a:cubicBezTo>
                    <a:pt x="7015810" y="2308401"/>
                    <a:pt x="6923997" y="2311566"/>
                    <a:pt x="6765947" y="2311591"/>
                  </a:cubicBezTo>
                  <a:cubicBezTo>
                    <a:pt x="6757216" y="1804410"/>
                    <a:pt x="6744551" y="1859824"/>
                    <a:pt x="6778338" y="1859824"/>
                  </a:cubicBezTo>
                  <a:cubicBezTo>
                    <a:pt x="6903147" y="1859824"/>
                    <a:pt x="6936538" y="1860121"/>
                    <a:pt x="7075246" y="1860121"/>
                  </a:cubicBezTo>
                  <a:cubicBezTo>
                    <a:pt x="7174356" y="1860145"/>
                    <a:pt x="7147470" y="1778694"/>
                    <a:pt x="7155509" y="2310009"/>
                  </a:cubicBezTo>
                  <a:close/>
                  <a:moveTo>
                    <a:pt x="7142127" y="1496852"/>
                  </a:moveTo>
                  <a:cubicBezTo>
                    <a:pt x="7145244" y="1599545"/>
                    <a:pt x="7145293" y="1622244"/>
                    <a:pt x="7148805" y="1837619"/>
                  </a:cubicBezTo>
                  <a:cubicBezTo>
                    <a:pt x="7105001" y="1837050"/>
                    <a:pt x="6786871" y="1836828"/>
                    <a:pt x="6756325" y="1836926"/>
                  </a:cubicBezTo>
                  <a:cubicBezTo>
                    <a:pt x="6748138" y="1321907"/>
                    <a:pt x="6735053" y="1390946"/>
                    <a:pt x="6778338" y="1390946"/>
                  </a:cubicBezTo>
                  <a:cubicBezTo>
                    <a:pt x="7213387" y="1390946"/>
                    <a:pt x="7137724" y="1350813"/>
                    <a:pt x="7142127" y="1496852"/>
                  </a:cubicBezTo>
                  <a:close/>
                  <a:moveTo>
                    <a:pt x="7135053" y="990537"/>
                  </a:moveTo>
                  <a:cubicBezTo>
                    <a:pt x="7141781" y="1432388"/>
                    <a:pt x="7156646" y="1364710"/>
                    <a:pt x="7075222" y="1364710"/>
                  </a:cubicBezTo>
                  <a:cubicBezTo>
                    <a:pt x="6699337" y="1364710"/>
                    <a:pt x="6748039" y="1387335"/>
                    <a:pt x="6747124" y="1327668"/>
                  </a:cubicBezTo>
                  <a:cubicBezTo>
                    <a:pt x="6739704" y="854265"/>
                    <a:pt x="6731393" y="917221"/>
                    <a:pt x="6778338" y="917221"/>
                  </a:cubicBezTo>
                  <a:cubicBezTo>
                    <a:pt x="7199090" y="917221"/>
                    <a:pt x="7133545" y="894249"/>
                    <a:pt x="7135053" y="990537"/>
                  </a:cubicBezTo>
                  <a:close/>
                  <a:moveTo>
                    <a:pt x="6778338" y="443075"/>
                  </a:moveTo>
                  <a:cubicBezTo>
                    <a:pt x="7181925" y="443075"/>
                    <a:pt x="7126990" y="433457"/>
                    <a:pt x="7127040" y="484197"/>
                  </a:cubicBezTo>
                  <a:cubicBezTo>
                    <a:pt x="7127040" y="963090"/>
                    <a:pt x="7158551" y="893408"/>
                    <a:pt x="7075222" y="893408"/>
                  </a:cubicBezTo>
                  <a:cubicBezTo>
                    <a:pt x="6680614" y="893408"/>
                    <a:pt x="6742746" y="914773"/>
                    <a:pt x="6740594" y="821353"/>
                  </a:cubicBezTo>
                  <a:cubicBezTo>
                    <a:pt x="6730973" y="382444"/>
                    <a:pt x="6717814" y="443075"/>
                    <a:pt x="6778338" y="443075"/>
                  </a:cubicBezTo>
                  <a:close/>
                  <a:moveTo>
                    <a:pt x="6736068" y="1837025"/>
                  </a:moveTo>
                  <a:cubicBezTo>
                    <a:pt x="6631640" y="1837693"/>
                    <a:pt x="6344700" y="1848820"/>
                    <a:pt x="6344082" y="1833291"/>
                  </a:cubicBezTo>
                  <a:cubicBezTo>
                    <a:pt x="6337700" y="1675383"/>
                    <a:pt x="6338022" y="1523706"/>
                    <a:pt x="6336241" y="1390402"/>
                  </a:cubicBezTo>
                  <a:cubicBezTo>
                    <a:pt x="6759466" y="1390550"/>
                    <a:pt x="6553381" y="1390797"/>
                    <a:pt x="6727905" y="1390946"/>
                  </a:cubicBezTo>
                  <a:cubicBezTo>
                    <a:pt x="6731665" y="1601350"/>
                    <a:pt x="6728573" y="1365254"/>
                    <a:pt x="6736068" y="1837025"/>
                  </a:cubicBezTo>
                  <a:close/>
                  <a:moveTo>
                    <a:pt x="6726867" y="1328064"/>
                  </a:moveTo>
                  <a:cubicBezTo>
                    <a:pt x="6727732" y="1383849"/>
                    <a:pt x="6789197" y="1367603"/>
                    <a:pt x="6335919" y="1367455"/>
                  </a:cubicBezTo>
                  <a:cubicBezTo>
                    <a:pt x="6331072" y="1028197"/>
                    <a:pt x="6335870" y="1280835"/>
                    <a:pt x="6330429" y="915762"/>
                  </a:cubicBezTo>
                  <a:cubicBezTo>
                    <a:pt x="6877671" y="917765"/>
                    <a:pt x="6676112" y="917048"/>
                    <a:pt x="6722316" y="917171"/>
                  </a:cubicBezTo>
                  <a:cubicBezTo>
                    <a:pt x="6726768" y="1158410"/>
                    <a:pt x="6723800" y="1132323"/>
                    <a:pt x="6726867" y="1328064"/>
                  </a:cubicBezTo>
                  <a:close/>
                  <a:moveTo>
                    <a:pt x="6333273" y="445326"/>
                  </a:moveTo>
                  <a:cubicBezTo>
                    <a:pt x="6772452" y="444460"/>
                    <a:pt x="6712101" y="426286"/>
                    <a:pt x="6713634" y="484543"/>
                  </a:cubicBezTo>
                  <a:cubicBezTo>
                    <a:pt x="6726397" y="973030"/>
                    <a:pt x="6744032" y="894570"/>
                    <a:pt x="6630057" y="893631"/>
                  </a:cubicBezTo>
                  <a:cubicBezTo>
                    <a:pt x="6269509" y="890713"/>
                    <a:pt x="6330503" y="917814"/>
                    <a:pt x="6329143" y="826744"/>
                  </a:cubicBezTo>
                  <a:cubicBezTo>
                    <a:pt x="6323132" y="399852"/>
                    <a:pt x="6317839" y="445375"/>
                    <a:pt x="6333273" y="445326"/>
                  </a:cubicBezTo>
                  <a:close/>
                  <a:moveTo>
                    <a:pt x="6323849" y="1834330"/>
                  </a:moveTo>
                  <a:cubicBezTo>
                    <a:pt x="6324048" y="1839251"/>
                    <a:pt x="6370523" y="1837199"/>
                    <a:pt x="5933174" y="1839597"/>
                  </a:cubicBezTo>
                  <a:cubicBezTo>
                    <a:pt x="5927139" y="1579244"/>
                    <a:pt x="5928648" y="1515794"/>
                    <a:pt x="5927016" y="1387978"/>
                  </a:cubicBezTo>
                  <a:cubicBezTo>
                    <a:pt x="6121154" y="1388671"/>
                    <a:pt x="5929612" y="1390278"/>
                    <a:pt x="6316009" y="1390402"/>
                  </a:cubicBezTo>
                  <a:cubicBezTo>
                    <a:pt x="6317789" y="1525338"/>
                    <a:pt x="6317493" y="1676545"/>
                    <a:pt x="6323849" y="1834330"/>
                  </a:cubicBezTo>
                  <a:close/>
                  <a:moveTo>
                    <a:pt x="6311309" y="990537"/>
                  </a:moveTo>
                  <a:cubicBezTo>
                    <a:pt x="6313907" y="1156185"/>
                    <a:pt x="6312472" y="1159919"/>
                    <a:pt x="6315094" y="1328064"/>
                  </a:cubicBezTo>
                  <a:cubicBezTo>
                    <a:pt x="6316009" y="1386148"/>
                    <a:pt x="6375074" y="1366540"/>
                    <a:pt x="5926694" y="1365007"/>
                  </a:cubicBezTo>
                  <a:cubicBezTo>
                    <a:pt x="5924542" y="1209868"/>
                    <a:pt x="5923479" y="1207568"/>
                    <a:pt x="5918779" y="916108"/>
                  </a:cubicBezTo>
                  <a:cubicBezTo>
                    <a:pt x="6379427" y="915811"/>
                    <a:pt x="6309800" y="890317"/>
                    <a:pt x="6311309" y="990537"/>
                  </a:cubicBezTo>
                  <a:close/>
                  <a:moveTo>
                    <a:pt x="6184795" y="445523"/>
                  </a:moveTo>
                  <a:cubicBezTo>
                    <a:pt x="6323775" y="445523"/>
                    <a:pt x="6302084" y="434619"/>
                    <a:pt x="6303122" y="484419"/>
                  </a:cubicBezTo>
                  <a:cubicBezTo>
                    <a:pt x="6305571" y="601627"/>
                    <a:pt x="6307104" y="703453"/>
                    <a:pt x="6308836" y="827114"/>
                  </a:cubicBezTo>
                  <a:cubicBezTo>
                    <a:pt x="6310122" y="913165"/>
                    <a:pt x="6381554" y="892765"/>
                    <a:pt x="5918433" y="893136"/>
                  </a:cubicBezTo>
                  <a:cubicBezTo>
                    <a:pt x="5913560" y="589560"/>
                    <a:pt x="5913585" y="581820"/>
                    <a:pt x="5911136" y="483826"/>
                  </a:cubicBezTo>
                  <a:cubicBezTo>
                    <a:pt x="5909850" y="432467"/>
                    <a:pt x="5861693" y="445276"/>
                    <a:pt x="6184795" y="445523"/>
                  </a:cubicBezTo>
                  <a:close/>
                  <a:moveTo>
                    <a:pt x="5888034" y="1839721"/>
                  </a:moveTo>
                  <a:cubicBezTo>
                    <a:pt x="5741188" y="1839721"/>
                    <a:pt x="5742005" y="1836778"/>
                    <a:pt x="5591275" y="1836778"/>
                  </a:cubicBezTo>
                  <a:cubicBezTo>
                    <a:pt x="5492734" y="1836778"/>
                    <a:pt x="5520511" y="1921494"/>
                    <a:pt x="5511508" y="1389907"/>
                  </a:cubicBezTo>
                  <a:cubicBezTo>
                    <a:pt x="5679180" y="1391687"/>
                    <a:pt x="5739209" y="1387632"/>
                    <a:pt x="5906758" y="1387904"/>
                  </a:cubicBezTo>
                  <a:cubicBezTo>
                    <a:pt x="5913214" y="1906558"/>
                    <a:pt x="5923850" y="1839721"/>
                    <a:pt x="5888034" y="1839721"/>
                  </a:cubicBezTo>
                  <a:close/>
                  <a:moveTo>
                    <a:pt x="5899734" y="990488"/>
                  </a:moveTo>
                  <a:cubicBezTo>
                    <a:pt x="5906561" y="1422374"/>
                    <a:pt x="5914030" y="1364957"/>
                    <a:pt x="5888034" y="1364957"/>
                  </a:cubicBezTo>
                  <a:cubicBezTo>
                    <a:pt x="5455114" y="1364957"/>
                    <a:pt x="5511409" y="1385629"/>
                    <a:pt x="5510493" y="1327668"/>
                  </a:cubicBezTo>
                  <a:cubicBezTo>
                    <a:pt x="5507798" y="1154899"/>
                    <a:pt x="5509825" y="1158138"/>
                    <a:pt x="5507179" y="990141"/>
                  </a:cubicBezTo>
                  <a:cubicBezTo>
                    <a:pt x="5505744" y="901123"/>
                    <a:pt x="5483879" y="916528"/>
                    <a:pt x="5591250" y="916528"/>
                  </a:cubicBezTo>
                  <a:cubicBezTo>
                    <a:pt x="5960753" y="916528"/>
                    <a:pt x="5898077" y="888067"/>
                    <a:pt x="5899734" y="990488"/>
                  </a:cubicBezTo>
                  <a:close/>
                  <a:moveTo>
                    <a:pt x="5890879" y="484494"/>
                  </a:moveTo>
                  <a:cubicBezTo>
                    <a:pt x="5893427" y="585776"/>
                    <a:pt x="5893501" y="601973"/>
                    <a:pt x="5898176" y="893161"/>
                  </a:cubicBezTo>
                  <a:cubicBezTo>
                    <a:pt x="5854841" y="893161"/>
                    <a:pt x="5549326" y="893507"/>
                    <a:pt x="5505621" y="893977"/>
                  </a:cubicBezTo>
                  <a:lnTo>
                    <a:pt x="5498324" y="443743"/>
                  </a:lnTo>
                  <a:cubicBezTo>
                    <a:pt x="5964785" y="436325"/>
                    <a:pt x="5889667" y="436448"/>
                    <a:pt x="5890879" y="484494"/>
                  </a:cubicBezTo>
                  <a:close/>
                  <a:moveTo>
                    <a:pt x="5493180" y="1496655"/>
                  </a:moveTo>
                  <a:cubicBezTo>
                    <a:pt x="5495183" y="1603130"/>
                    <a:pt x="5494490" y="1563220"/>
                    <a:pt x="5498893" y="1837569"/>
                  </a:cubicBezTo>
                  <a:cubicBezTo>
                    <a:pt x="5371240" y="1840067"/>
                    <a:pt x="5422811" y="1843034"/>
                    <a:pt x="5106240" y="1840017"/>
                  </a:cubicBezTo>
                  <a:cubicBezTo>
                    <a:pt x="5100501" y="1378508"/>
                    <a:pt x="5103840" y="1530778"/>
                    <a:pt x="5102381" y="1387385"/>
                  </a:cubicBezTo>
                  <a:cubicBezTo>
                    <a:pt x="5571710" y="1387162"/>
                    <a:pt x="5490632" y="1368073"/>
                    <a:pt x="5493180" y="1496655"/>
                  </a:cubicBezTo>
                  <a:close/>
                  <a:moveTo>
                    <a:pt x="5486922" y="990537"/>
                  </a:moveTo>
                  <a:cubicBezTo>
                    <a:pt x="5493575" y="1427443"/>
                    <a:pt x="5505027" y="1367109"/>
                    <a:pt x="5443043" y="1365847"/>
                  </a:cubicBezTo>
                  <a:cubicBezTo>
                    <a:pt x="5350291" y="1363968"/>
                    <a:pt x="5333175" y="1364339"/>
                    <a:pt x="5102109" y="1364438"/>
                  </a:cubicBezTo>
                  <a:cubicBezTo>
                    <a:pt x="5099339" y="1147011"/>
                    <a:pt x="5094911" y="1148223"/>
                    <a:pt x="5092487" y="917517"/>
                  </a:cubicBezTo>
                  <a:cubicBezTo>
                    <a:pt x="5555633" y="922042"/>
                    <a:pt x="5485289" y="888685"/>
                    <a:pt x="5486922" y="990537"/>
                  </a:cubicBezTo>
                  <a:close/>
                  <a:moveTo>
                    <a:pt x="5146012" y="445771"/>
                  </a:moveTo>
                  <a:cubicBezTo>
                    <a:pt x="5246630" y="447106"/>
                    <a:pt x="5343662" y="447329"/>
                    <a:pt x="5443093" y="444930"/>
                  </a:cubicBezTo>
                  <a:cubicBezTo>
                    <a:pt x="5492215" y="443694"/>
                    <a:pt x="5477003" y="376806"/>
                    <a:pt x="5485363" y="894249"/>
                  </a:cubicBezTo>
                  <a:cubicBezTo>
                    <a:pt x="5309084" y="896771"/>
                    <a:pt x="5378265" y="897389"/>
                    <a:pt x="5092265" y="894595"/>
                  </a:cubicBezTo>
                  <a:cubicBezTo>
                    <a:pt x="5088011" y="369883"/>
                    <a:pt x="5064167" y="444707"/>
                    <a:pt x="5146012" y="445771"/>
                  </a:cubicBezTo>
                  <a:close/>
                  <a:moveTo>
                    <a:pt x="5093477" y="2313792"/>
                  </a:moveTo>
                  <a:cubicBezTo>
                    <a:pt x="4996544" y="2314484"/>
                    <a:pt x="4870820" y="2313792"/>
                    <a:pt x="4704682" y="2313792"/>
                  </a:cubicBezTo>
                  <a:cubicBezTo>
                    <a:pt x="4704409" y="2297373"/>
                    <a:pt x="4697756" y="1912814"/>
                    <a:pt x="4696519" y="1861036"/>
                  </a:cubicBezTo>
                  <a:cubicBezTo>
                    <a:pt x="4698325" y="1861036"/>
                    <a:pt x="5083509" y="1862791"/>
                    <a:pt x="5086230" y="1862816"/>
                  </a:cubicBezTo>
                  <a:cubicBezTo>
                    <a:pt x="5088258" y="2027475"/>
                    <a:pt x="5091745" y="2205313"/>
                    <a:pt x="5093477" y="2313792"/>
                  </a:cubicBezTo>
                  <a:close/>
                  <a:moveTo>
                    <a:pt x="5082445" y="1496407"/>
                  </a:moveTo>
                  <a:cubicBezTo>
                    <a:pt x="5081579" y="1908957"/>
                    <a:pt x="5126422" y="1839572"/>
                    <a:pt x="4997855" y="1839572"/>
                  </a:cubicBezTo>
                  <a:cubicBezTo>
                    <a:pt x="4661718" y="1839572"/>
                    <a:pt x="4696000" y="1839548"/>
                    <a:pt x="4695851" y="1833539"/>
                  </a:cubicBezTo>
                  <a:cubicBezTo>
                    <a:pt x="4693872" y="1751518"/>
                    <a:pt x="4681184" y="1388448"/>
                    <a:pt x="4701342" y="1388448"/>
                  </a:cubicBezTo>
                  <a:cubicBezTo>
                    <a:pt x="5159739" y="1388448"/>
                    <a:pt x="5082742" y="1354695"/>
                    <a:pt x="5082445" y="1496407"/>
                  </a:cubicBezTo>
                  <a:close/>
                  <a:moveTo>
                    <a:pt x="5073219" y="990537"/>
                  </a:moveTo>
                  <a:cubicBezTo>
                    <a:pt x="5080120" y="1430682"/>
                    <a:pt x="5109579" y="1364438"/>
                    <a:pt x="4997855" y="1364487"/>
                  </a:cubicBezTo>
                  <a:cubicBezTo>
                    <a:pt x="4644206" y="1364487"/>
                    <a:pt x="4689049" y="1382217"/>
                    <a:pt x="4688184" y="1327619"/>
                  </a:cubicBezTo>
                  <a:cubicBezTo>
                    <a:pt x="4687986" y="1314415"/>
                    <a:pt x="4682148" y="935544"/>
                    <a:pt x="4681827" y="914550"/>
                  </a:cubicBezTo>
                  <a:cubicBezTo>
                    <a:pt x="5151602" y="913561"/>
                    <a:pt x="5071760" y="898453"/>
                    <a:pt x="5073219" y="990537"/>
                  </a:cubicBezTo>
                  <a:close/>
                  <a:moveTo>
                    <a:pt x="4701342" y="446043"/>
                  </a:moveTo>
                  <a:cubicBezTo>
                    <a:pt x="5122119" y="446043"/>
                    <a:pt x="5065651" y="428536"/>
                    <a:pt x="5066863" y="483307"/>
                  </a:cubicBezTo>
                  <a:cubicBezTo>
                    <a:pt x="5078043" y="974959"/>
                    <a:pt x="5087343" y="894175"/>
                    <a:pt x="4997855" y="894175"/>
                  </a:cubicBezTo>
                  <a:cubicBezTo>
                    <a:pt x="4849994" y="894175"/>
                    <a:pt x="4849846" y="891579"/>
                    <a:pt x="4701342" y="891579"/>
                  </a:cubicBezTo>
                  <a:cubicBezTo>
                    <a:pt x="4674901" y="891579"/>
                    <a:pt x="4681654" y="904486"/>
                    <a:pt x="4680516" y="821403"/>
                  </a:cubicBezTo>
                  <a:cubicBezTo>
                    <a:pt x="4674654" y="388255"/>
                    <a:pt x="4663375" y="446043"/>
                    <a:pt x="4701342" y="446043"/>
                  </a:cubicBezTo>
                  <a:close/>
                  <a:moveTo>
                    <a:pt x="4668817" y="1388498"/>
                  </a:moveTo>
                  <a:cubicBezTo>
                    <a:pt x="4670523" y="1512529"/>
                    <a:pt x="4670548" y="1627932"/>
                    <a:pt x="4675693" y="1838113"/>
                  </a:cubicBezTo>
                  <a:cubicBezTo>
                    <a:pt x="4262411" y="1838855"/>
                    <a:pt x="4284424" y="1843727"/>
                    <a:pt x="4284177" y="1834503"/>
                  </a:cubicBezTo>
                  <a:cubicBezTo>
                    <a:pt x="4283237" y="1794618"/>
                    <a:pt x="4275718" y="1391712"/>
                    <a:pt x="4275693" y="1389907"/>
                  </a:cubicBezTo>
                  <a:cubicBezTo>
                    <a:pt x="4482916" y="1391663"/>
                    <a:pt x="4543168" y="1388770"/>
                    <a:pt x="4668817" y="1388498"/>
                  </a:cubicBezTo>
                  <a:close/>
                  <a:moveTo>
                    <a:pt x="4668495" y="1365526"/>
                  </a:moveTo>
                  <a:cubicBezTo>
                    <a:pt x="4215367" y="1366490"/>
                    <a:pt x="4275570" y="1383700"/>
                    <a:pt x="4274679" y="1327619"/>
                  </a:cubicBezTo>
                  <a:cubicBezTo>
                    <a:pt x="4272033" y="1158707"/>
                    <a:pt x="4272750" y="1158608"/>
                    <a:pt x="4270103" y="990141"/>
                  </a:cubicBezTo>
                  <a:cubicBezTo>
                    <a:pt x="4268619" y="896128"/>
                    <a:pt x="4191770" y="917270"/>
                    <a:pt x="4661545" y="914649"/>
                  </a:cubicBezTo>
                  <a:cubicBezTo>
                    <a:pt x="4661570" y="916528"/>
                    <a:pt x="4667877" y="1322599"/>
                    <a:pt x="4668495" y="1365526"/>
                  </a:cubicBezTo>
                  <a:close/>
                  <a:moveTo>
                    <a:pt x="4653902" y="445919"/>
                  </a:moveTo>
                  <a:cubicBezTo>
                    <a:pt x="4658898" y="697939"/>
                    <a:pt x="4658503" y="706000"/>
                    <a:pt x="4661224" y="891677"/>
                  </a:cubicBezTo>
                  <a:cubicBezTo>
                    <a:pt x="4206710" y="894076"/>
                    <a:pt x="4269213" y="923971"/>
                    <a:pt x="4266863" y="821304"/>
                  </a:cubicBezTo>
                  <a:cubicBezTo>
                    <a:pt x="4263178" y="660552"/>
                    <a:pt x="4262238" y="568369"/>
                    <a:pt x="4261892" y="484123"/>
                  </a:cubicBezTo>
                  <a:cubicBezTo>
                    <a:pt x="4261644" y="426731"/>
                    <a:pt x="4203915" y="443694"/>
                    <a:pt x="4653902" y="445919"/>
                  </a:cubicBezTo>
                  <a:close/>
                  <a:moveTo>
                    <a:pt x="4256426" y="1838583"/>
                  </a:moveTo>
                  <a:cubicBezTo>
                    <a:pt x="4014625" y="1833366"/>
                    <a:pt x="3869164" y="1842416"/>
                    <a:pt x="3869064" y="1833737"/>
                  </a:cubicBezTo>
                  <a:cubicBezTo>
                    <a:pt x="3863573" y="1307615"/>
                    <a:pt x="3830801" y="1386322"/>
                    <a:pt x="3959443" y="1388052"/>
                  </a:cubicBezTo>
                  <a:cubicBezTo>
                    <a:pt x="4081481" y="1389685"/>
                    <a:pt x="4113734" y="1388374"/>
                    <a:pt x="4255461" y="1389685"/>
                  </a:cubicBezTo>
                  <a:cubicBezTo>
                    <a:pt x="4264044" y="1896841"/>
                    <a:pt x="4268545" y="1838806"/>
                    <a:pt x="4256426" y="1838583"/>
                  </a:cubicBezTo>
                  <a:close/>
                  <a:moveTo>
                    <a:pt x="4249846" y="990537"/>
                  </a:moveTo>
                  <a:cubicBezTo>
                    <a:pt x="4252492" y="1159078"/>
                    <a:pt x="4251775" y="1158905"/>
                    <a:pt x="4254422" y="1328015"/>
                  </a:cubicBezTo>
                  <a:cubicBezTo>
                    <a:pt x="4255313" y="1383972"/>
                    <a:pt x="4316356" y="1365823"/>
                    <a:pt x="3862584" y="1364191"/>
                  </a:cubicBezTo>
                  <a:cubicBezTo>
                    <a:pt x="3858948" y="1124930"/>
                    <a:pt x="3862387" y="1127402"/>
                    <a:pt x="3858033" y="918284"/>
                  </a:cubicBezTo>
                  <a:cubicBezTo>
                    <a:pt x="4309529" y="915589"/>
                    <a:pt x="4248238" y="886707"/>
                    <a:pt x="4249846" y="990537"/>
                  </a:cubicBezTo>
                  <a:close/>
                  <a:moveTo>
                    <a:pt x="4241387" y="445202"/>
                  </a:moveTo>
                  <a:cubicBezTo>
                    <a:pt x="4242945" y="699744"/>
                    <a:pt x="4244924" y="735822"/>
                    <a:pt x="4248139" y="893483"/>
                  </a:cubicBezTo>
                  <a:cubicBezTo>
                    <a:pt x="4156277" y="891529"/>
                    <a:pt x="4057959" y="891504"/>
                    <a:pt x="3959344" y="893754"/>
                  </a:cubicBezTo>
                  <a:cubicBezTo>
                    <a:pt x="3826299" y="896796"/>
                    <a:pt x="3861026" y="969741"/>
                    <a:pt x="3848337" y="483875"/>
                  </a:cubicBezTo>
                  <a:cubicBezTo>
                    <a:pt x="3846557" y="416296"/>
                    <a:pt x="3797385" y="454401"/>
                    <a:pt x="4241387" y="445202"/>
                  </a:cubicBezTo>
                  <a:close/>
                  <a:moveTo>
                    <a:pt x="3811162" y="1837668"/>
                  </a:moveTo>
                  <a:cubicBezTo>
                    <a:pt x="3520660" y="1837718"/>
                    <a:pt x="3494393" y="1837668"/>
                    <a:pt x="3457465" y="1837841"/>
                  </a:cubicBezTo>
                  <a:cubicBezTo>
                    <a:pt x="3450589" y="1594723"/>
                    <a:pt x="3453705" y="1502293"/>
                    <a:pt x="3452592" y="1389338"/>
                  </a:cubicBezTo>
                  <a:cubicBezTo>
                    <a:pt x="3666418" y="1388695"/>
                    <a:pt x="3720858" y="1386816"/>
                    <a:pt x="3842649" y="1387088"/>
                  </a:cubicBezTo>
                  <a:cubicBezTo>
                    <a:pt x="3850415" y="1918279"/>
                    <a:pt x="3865429" y="1837668"/>
                    <a:pt x="3811162" y="1837668"/>
                  </a:cubicBezTo>
                  <a:close/>
                  <a:moveTo>
                    <a:pt x="3839087" y="990488"/>
                  </a:moveTo>
                  <a:cubicBezTo>
                    <a:pt x="3845839" y="1422770"/>
                    <a:pt x="3849722" y="1364092"/>
                    <a:pt x="3811187" y="1364092"/>
                  </a:cubicBezTo>
                  <a:cubicBezTo>
                    <a:pt x="3397336" y="1364092"/>
                    <a:pt x="3452691" y="1384121"/>
                    <a:pt x="3451825" y="1327619"/>
                  </a:cubicBezTo>
                  <a:cubicBezTo>
                    <a:pt x="3444232" y="842767"/>
                    <a:pt x="3420908" y="916429"/>
                    <a:pt x="3514427" y="916429"/>
                  </a:cubicBezTo>
                  <a:cubicBezTo>
                    <a:pt x="3662634" y="916429"/>
                    <a:pt x="3662683" y="918432"/>
                    <a:pt x="3811187" y="918432"/>
                  </a:cubicBezTo>
                  <a:cubicBezTo>
                    <a:pt x="3844504" y="918408"/>
                    <a:pt x="3837677" y="903917"/>
                    <a:pt x="3839087" y="990488"/>
                  </a:cubicBezTo>
                  <a:close/>
                  <a:moveTo>
                    <a:pt x="3514403" y="443768"/>
                  </a:moveTo>
                  <a:cubicBezTo>
                    <a:pt x="3526225" y="443768"/>
                    <a:pt x="3808788" y="443941"/>
                    <a:pt x="3827041" y="443966"/>
                  </a:cubicBezTo>
                  <a:cubicBezTo>
                    <a:pt x="3828575" y="507688"/>
                    <a:pt x="3822515" y="257497"/>
                    <a:pt x="3837232" y="895436"/>
                  </a:cubicBezTo>
                  <a:cubicBezTo>
                    <a:pt x="3672181" y="895906"/>
                    <a:pt x="3603816" y="892296"/>
                    <a:pt x="3443762" y="893754"/>
                  </a:cubicBezTo>
                  <a:cubicBezTo>
                    <a:pt x="3437578" y="362217"/>
                    <a:pt x="3408837" y="443768"/>
                    <a:pt x="3514403" y="443768"/>
                  </a:cubicBezTo>
                  <a:close/>
                  <a:moveTo>
                    <a:pt x="3432335" y="1389413"/>
                  </a:moveTo>
                  <a:cubicBezTo>
                    <a:pt x="3433819" y="1546604"/>
                    <a:pt x="3429564" y="1512010"/>
                    <a:pt x="3437182" y="1837940"/>
                  </a:cubicBezTo>
                  <a:cubicBezTo>
                    <a:pt x="2980369" y="1840809"/>
                    <a:pt x="3095060" y="1840067"/>
                    <a:pt x="3047497" y="1840512"/>
                  </a:cubicBezTo>
                  <a:cubicBezTo>
                    <a:pt x="3046038" y="1654513"/>
                    <a:pt x="3042896" y="1528775"/>
                    <a:pt x="3040547" y="1388201"/>
                  </a:cubicBezTo>
                  <a:cubicBezTo>
                    <a:pt x="3232261" y="1391836"/>
                    <a:pt x="3280814" y="1390080"/>
                    <a:pt x="3432335" y="1389413"/>
                  </a:cubicBezTo>
                  <a:close/>
                  <a:moveTo>
                    <a:pt x="3424865" y="990537"/>
                  </a:moveTo>
                  <a:cubicBezTo>
                    <a:pt x="3431766" y="1431325"/>
                    <a:pt x="3454150" y="1366119"/>
                    <a:pt x="3365973" y="1366836"/>
                  </a:cubicBezTo>
                  <a:cubicBezTo>
                    <a:pt x="2988036" y="1369903"/>
                    <a:pt x="3040324" y="1374032"/>
                    <a:pt x="3039582" y="1327619"/>
                  </a:cubicBezTo>
                  <a:cubicBezTo>
                    <a:pt x="3033151" y="927235"/>
                    <a:pt x="3033596" y="952482"/>
                    <a:pt x="3032879" y="917666"/>
                  </a:cubicBezTo>
                  <a:cubicBezTo>
                    <a:pt x="3493032" y="924317"/>
                    <a:pt x="3423208" y="884284"/>
                    <a:pt x="3424865" y="990537"/>
                  </a:cubicBezTo>
                  <a:close/>
                  <a:moveTo>
                    <a:pt x="3069486" y="446018"/>
                  </a:moveTo>
                  <a:cubicBezTo>
                    <a:pt x="3471044" y="442507"/>
                    <a:pt x="3415466" y="433011"/>
                    <a:pt x="3416950" y="484568"/>
                  </a:cubicBezTo>
                  <a:cubicBezTo>
                    <a:pt x="3430851" y="959455"/>
                    <a:pt x="3432780" y="893581"/>
                    <a:pt x="3365899" y="895016"/>
                  </a:cubicBezTo>
                  <a:cubicBezTo>
                    <a:pt x="3264959" y="897192"/>
                    <a:pt x="3169535" y="897068"/>
                    <a:pt x="3069535" y="895312"/>
                  </a:cubicBezTo>
                  <a:cubicBezTo>
                    <a:pt x="3022614" y="894496"/>
                    <a:pt x="3032978" y="909481"/>
                    <a:pt x="3030579" y="821254"/>
                  </a:cubicBezTo>
                  <a:cubicBezTo>
                    <a:pt x="3018805" y="388057"/>
                    <a:pt x="3013314" y="446537"/>
                    <a:pt x="3069486" y="446018"/>
                  </a:cubicBezTo>
                  <a:close/>
                  <a:moveTo>
                    <a:pt x="3027166" y="1832896"/>
                  </a:moveTo>
                  <a:cubicBezTo>
                    <a:pt x="3027289" y="1846817"/>
                    <a:pt x="3058083" y="1839399"/>
                    <a:pt x="2634561" y="1839152"/>
                  </a:cubicBezTo>
                  <a:cubicBezTo>
                    <a:pt x="2634165" y="1757428"/>
                    <a:pt x="2629318" y="1390402"/>
                    <a:pt x="2629268" y="1387583"/>
                  </a:cubicBezTo>
                  <a:cubicBezTo>
                    <a:pt x="2836688" y="1387583"/>
                    <a:pt x="2933176" y="1386569"/>
                    <a:pt x="3020289" y="1387904"/>
                  </a:cubicBezTo>
                  <a:cubicBezTo>
                    <a:pt x="3022763" y="1536416"/>
                    <a:pt x="3025929" y="1662970"/>
                    <a:pt x="3027166" y="1832896"/>
                  </a:cubicBezTo>
                  <a:close/>
                  <a:moveTo>
                    <a:pt x="3019918" y="1364908"/>
                  </a:moveTo>
                  <a:cubicBezTo>
                    <a:pt x="2573394" y="1358133"/>
                    <a:pt x="2629318" y="1386965"/>
                    <a:pt x="2628378" y="1327570"/>
                  </a:cubicBezTo>
                  <a:cubicBezTo>
                    <a:pt x="2622738" y="970137"/>
                    <a:pt x="2622639" y="959826"/>
                    <a:pt x="2621650" y="914476"/>
                  </a:cubicBezTo>
                  <a:cubicBezTo>
                    <a:pt x="2624420" y="914476"/>
                    <a:pt x="3010693" y="917394"/>
                    <a:pt x="3012622" y="917418"/>
                  </a:cubicBezTo>
                  <a:cubicBezTo>
                    <a:pt x="3013636" y="966898"/>
                    <a:pt x="3013760" y="981437"/>
                    <a:pt x="3019918" y="1364908"/>
                  </a:cubicBezTo>
                  <a:close/>
                  <a:moveTo>
                    <a:pt x="2624371" y="447032"/>
                  </a:moveTo>
                  <a:cubicBezTo>
                    <a:pt x="3063846" y="447032"/>
                    <a:pt x="3004237" y="431948"/>
                    <a:pt x="3004682" y="484296"/>
                  </a:cubicBezTo>
                  <a:cubicBezTo>
                    <a:pt x="3008194" y="967664"/>
                    <a:pt x="3043490" y="894026"/>
                    <a:pt x="2921081" y="894026"/>
                  </a:cubicBezTo>
                  <a:cubicBezTo>
                    <a:pt x="2775570" y="894026"/>
                    <a:pt x="2771835" y="891529"/>
                    <a:pt x="2624346" y="891529"/>
                  </a:cubicBezTo>
                  <a:cubicBezTo>
                    <a:pt x="2619869" y="891504"/>
                    <a:pt x="2600873" y="447032"/>
                    <a:pt x="2624371" y="447032"/>
                  </a:cubicBezTo>
                  <a:close/>
                  <a:moveTo>
                    <a:pt x="2614230" y="1833885"/>
                  </a:moveTo>
                  <a:cubicBezTo>
                    <a:pt x="2614279" y="1841748"/>
                    <a:pt x="2299068" y="1841179"/>
                    <a:pt x="2223481" y="1840141"/>
                  </a:cubicBezTo>
                  <a:cubicBezTo>
                    <a:pt x="2215788" y="1398636"/>
                    <a:pt x="2217050" y="1517920"/>
                    <a:pt x="2214626" y="1389586"/>
                  </a:cubicBezTo>
                  <a:cubicBezTo>
                    <a:pt x="2397411" y="1392429"/>
                    <a:pt x="2462808" y="1387780"/>
                    <a:pt x="2609036" y="1387583"/>
                  </a:cubicBezTo>
                  <a:cubicBezTo>
                    <a:pt x="2609036" y="1389363"/>
                    <a:pt x="2613982" y="1771424"/>
                    <a:pt x="2614230" y="1833885"/>
                  </a:cubicBezTo>
                  <a:close/>
                  <a:moveTo>
                    <a:pt x="2608689" y="1364611"/>
                  </a:moveTo>
                  <a:cubicBezTo>
                    <a:pt x="2157391" y="1365279"/>
                    <a:pt x="2214453" y="1385308"/>
                    <a:pt x="2213562" y="1327619"/>
                  </a:cubicBezTo>
                  <a:cubicBezTo>
                    <a:pt x="2211361" y="1186031"/>
                    <a:pt x="2211287" y="1156185"/>
                    <a:pt x="2208665" y="990141"/>
                  </a:cubicBezTo>
                  <a:cubicBezTo>
                    <a:pt x="2207181" y="892419"/>
                    <a:pt x="2138692" y="914649"/>
                    <a:pt x="2601393" y="914476"/>
                  </a:cubicBezTo>
                  <a:cubicBezTo>
                    <a:pt x="2602629" y="970582"/>
                    <a:pt x="2608665" y="1362756"/>
                    <a:pt x="2608689" y="1364611"/>
                  </a:cubicBezTo>
                  <a:close/>
                  <a:moveTo>
                    <a:pt x="2593231" y="446958"/>
                  </a:moveTo>
                  <a:cubicBezTo>
                    <a:pt x="2594665" y="749842"/>
                    <a:pt x="2597905" y="774619"/>
                    <a:pt x="2600824" y="891529"/>
                  </a:cubicBezTo>
                  <a:cubicBezTo>
                    <a:pt x="2316703" y="891653"/>
                    <a:pt x="2260507" y="891925"/>
                    <a:pt x="2207156" y="893235"/>
                  </a:cubicBezTo>
                  <a:cubicBezTo>
                    <a:pt x="2201739" y="538795"/>
                    <a:pt x="2203025" y="611270"/>
                    <a:pt x="2199192" y="444015"/>
                  </a:cubicBezTo>
                  <a:cubicBezTo>
                    <a:pt x="2391821" y="438822"/>
                    <a:pt x="2467235" y="446315"/>
                    <a:pt x="2593231" y="446958"/>
                  </a:cubicBezTo>
                  <a:close/>
                  <a:moveTo>
                    <a:pt x="2196817" y="1496754"/>
                  </a:moveTo>
                  <a:cubicBezTo>
                    <a:pt x="2207181" y="1893626"/>
                    <a:pt x="2211089" y="1839968"/>
                    <a:pt x="2179602" y="1839424"/>
                  </a:cubicBezTo>
                  <a:cubicBezTo>
                    <a:pt x="1811831" y="1832525"/>
                    <a:pt x="1810792" y="1845457"/>
                    <a:pt x="1810594" y="1833687"/>
                  </a:cubicBezTo>
                  <a:cubicBezTo>
                    <a:pt x="1801838" y="1309494"/>
                    <a:pt x="1771712" y="1388300"/>
                    <a:pt x="1882867" y="1387855"/>
                  </a:cubicBezTo>
                  <a:cubicBezTo>
                    <a:pt x="2019078" y="1387311"/>
                    <a:pt x="2082867" y="1387138"/>
                    <a:pt x="2179231" y="1388943"/>
                  </a:cubicBezTo>
                  <a:cubicBezTo>
                    <a:pt x="2199662" y="1389338"/>
                    <a:pt x="2193577" y="1372425"/>
                    <a:pt x="2196817" y="1496754"/>
                  </a:cubicBezTo>
                  <a:close/>
                  <a:moveTo>
                    <a:pt x="2188408" y="990537"/>
                  </a:moveTo>
                  <a:cubicBezTo>
                    <a:pt x="2194987" y="1411197"/>
                    <a:pt x="2199118" y="1366317"/>
                    <a:pt x="2179602" y="1365946"/>
                  </a:cubicBezTo>
                  <a:cubicBezTo>
                    <a:pt x="1746756" y="1357811"/>
                    <a:pt x="1800552" y="1386569"/>
                    <a:pt x="1799637" y="1327668"/>
                  </a:cubicBezTo>
                  <a:cubicBezTo>
                    <a:pt x="1797015" y="1160314"/>
                    <a:pt x="1801022" y="1160809"/>
                    <a:pt x="1798351" y="990092"/>
                  </a:cubicBezTo>
                  <a:cubicBezTo>
                    <a:pt x="1796669" y="883641"/>
                    <a:pt x="1737332" y="929065"/>
                    <a:pt x="2179677" y="916973"/>
                  </a:cubicBezTo>
                  <a:cubicBezTo>
                    <a:pt x="2190386" y="916677"/>
                    <a:pt x="2187122" y="905698"/>
                    <a:pt x="2188408" y="990537"/>
                  </a:cubicBezTo>
                  <a:close/>
                  <a:moveTo>
                    <a:pt x="2178935" y="444584"/>
                  </a:moveTo>
                  <a:cubicBezTo>
                    <a:pt x="2190238" y="943778"/>
                    <a:pt x="2189249" y="893705"/>
                    <a:pt x="2179157" y="893952"/>
                  </a:cubicBezTo>
                  <a:cubicBezTo>
                    <a:pt x="2081556" y="896771"/>
                    <a:pt x="2064440" y="895757"/>
                    <a:pt x="1882793" y="896252"/>
                  </a:cubicBezTo>
                  <a:cubicBezTo>
                    <a:pt x="1768893" y="896549"/>
                    <a:pt x="1801022" y="971299"/>
                    <a:pt x="1788334" y="483826"/>
                  </a:cubicBezTo>
                  <a:cubicBezTo>
                    <a:pt x="1786627" y="416246"/>
                    <a:pt x="1740152" y="457170"/>
                    <a:pt x="2178935" y="444584"/>
                  </a:cubicBezTo>
                  <a:close/>
                  <a:moveTo>
                    <a:pt x="1790362" y="1834132"/>
                  </a:moveTo>
                  <a:cubicBezTo>
                    <a:pt x="1790510" y="1843380"/>
                    <a:pt x="1397659" y="1836753"/>
                    <a:pt x="1397535" y="1833391"/>
                  </a:cubicBezTo>
                  <a:cubicBezTo>
                    <a:pt x="1378762" y="1313722"/>
                    <a:pt x="1385069" y="1387014"/>
                    <a:pt x="1437901" y="1387014"/>
                  </a:cubicBezTo>
                  <a:cubicBezTo>
                    <a:pt x="1579454" y="1387014"/>
                    <a:pt x="1583288" y="1388151"/>
                    <a:pt x="1734537" y="1388151"/>
                  </a:cubicBezTo>
                  <a:cubicBezTo>
                    <a:pt x="1794418" y="1388151"/>
                    <a:pt x="1781161" y="1315923"/>
                    <a:pt x="1790362" y="1834132"/>
                  </a:cubicBezTo>
                  <a:close/>
                  <a:moveTo>
                    <a:pt x="1778118" y="990488"/>
                  </a:moveTo>
                  <a:cubicBezTo>
                    <a:pt x="1784970" y="1426627"/>
                    <a:pt x="1790362" y="1365204"/>
                    <a:pt x="1734537" y="1365204"/>
                  </a:cubicBezTo>
                  <a:cubicBezTo>
                    <a:pt x="1335947" y="1365204"/>
                    <a:pt x="1390387" y="1374181"/>
                    <a:pt x="1389669" y="1327619"/>
                  </a:cubicBezTo>
                  <a:cubicBezTo>
                    <a:pt x="1382175" y="849245"/>
                    <a:pt x="1362116" y="917765"/>
                    <a:pt x="1437901" y="917765"/>
                  </a:cubicBezTo>
                  <a:cubicBezTo>
                    <a:pt x="1842402" y="917765"/>
                    <a:pt x="1776758" y="903151"/>
                    <a:pt x="1778118" y="990488"/>
                  </a:cubicBezTo>
                  <a:close/>
                  <a:moveTo>
                    <a:pt x="1437901" y="444880"/>
                  </a:moveTo>
                  <a:cubicBezTo>
                    <a:pt x="1741265" y="444955"/>
                    <a:pt x="1742081" y="444955"/>
                    <a:pt x="1767087" y="445004"/>
                  </a:cubicBezTo>
                  <a:cubicBezTo>
                    <a:pt x="1769462" y="543641"/>
                    <a:pt x="1776412" y="894546"/>
                    <a:pt x="1776461" y="896499"/>
                  </a:cubicBezTo>
                  <a:cubicBezTo>
                    <a:pt x="1648734" y="896623"/>
                    <a:pt x="1764787" y="896623"/>
                    <a:pt x="1381161" y="894694"/>
                  </a:cubicBezTo>
                  <a:cubicBezTo>
                    <a:pt x="1372776" y="363305"/>
                    <a:pt x="1356056" y="444880"/>
                    <a:pt x="1437901" y="444880"/>
                  </a:cubicBezTo>
                  <a:close/>
                  <a:moveTo>
                    <a:pt x="1371119" y="1496556"/>
                  </a:moveTo>
                  <a:cubicBezTo>
                    <a:pt x="1371713" y="1611266"/>
                    <a:pt x="1373147" y="1721030"/>
                    <a:pt x="1377228" y="1834281"/>
                  </a:cubicBezTo>
                  <a:cubicBezTo>
                    <a:pt x="1377327" y="1836926"/>
                    <a:pt x="985465" y="1852381"/>
                    <a:pt x="985465" y="1834380"/>
                  </a:cubicBezTo>
                  <a:cubicBezTo>
                    <a:pt x="985465" y="1350418"/>
                    <a:pt x="962536" y="1389042"/>
                    <a:pt x="992984" y="1389239"/>
                  </a:cubicBezTo>
                  <a:cubicBezTo>
                    <a:pt x="1446137" y="1392330"/>
                    <a:pt x="1370352" y="1348983"/>
                    <a:pt x="1371119" y="1496556"/>
                  </a:cubicBezTo>
                  <a:close/>
                  <a:moveTo>
                    <a:pt x="1362413" y="990586"/>
                  </a:moveTo>
                  <a:cubicBezTo>
                    <a:pt x="1369313" y="1433106"/>
                    <a:pt x="1395086" y="1363399"/>
                    <a:pt x="1289472" y="1365402"/>
                  </a:cubicBezTo>
                  <a:cubicBezTo>
                    <a:pt x="920488" y="1371856"/>
                    <a:pt x="977055" y="1374304"/>
                    <a:pt x="976338" y="1327668"/>
                  </a:cubicBezTo>
                  <a:cubicBezTo>
                    <a:pt x="969116" y="866258"/>
                    <a:pt x="964985" y="917270"/>
                    <a:pt x="993207" y="916825"/>
                  </a:cubicBezTo>
                  <a:cubicBezTo>
                    <a:pt x="1436837" y="909654"/>
                    <a:pt x="1361077" y="905995"/>
                    <a:pt x="1362413" y="990586"/>
                  </a:cubicBezTo>
                  <a:close/>
                  <a:moveTo>
                    <a:pt x="993108" y="443842"/>
                  </a:moveTo>
                  <a:cubicBezTo>
                    <a:pt x="1410372" y="441320"/>
                    <a:pt x="1353261" y="432121"/>
                    <a:pt x="1354275" y="487980"/>
                  </a:cubicBezTo>
                  <a:cubicBezTo>
                    <a:pt x="1356377" y="602715"/>
                    <a:pt x="1357614" y="686392"/>
                    <a:pt x="1360904" y="894546"/>
                  </a:cubicBezTo>
                  <a:cubicBezTo>
                    <a:pt x="1266271" y="893829"/>
                    <a:pt x="1190585" y="890861"/>
                    <a:pt x="971243" y="894200"/>
                  </a:cubicBezTo>
                  <a:cubicBezTo>
                    <a:pt x="965109" y="382172"/>
                    <a:pt x="948364" y="444089"/>
                    <a:pt x="993108" y="443842"/>
                  </a:cubicBezTo>
                  <a:close/>
                  <a:moveTo>
                    <a:pt x="965208" y="1834380"/>
                  </a:moveTo>
                  <a:cubicBezTo>
                    <a:pt x="965208" y="1845581"/>
                    <a:pt x="999390" y="1840784"/>
                    <a:pt x="573395" y="1840388"/>
                  </a:cubicBezTo>
                  <a:cubicBezTo>
                    <a:pt x="573988" y="1636982"/>
                    <a:pt x="568498" y="1504815"/>
                    <a:pt x="566271" y="1389462"/>
                  </a:cubicBezTo>
                  <a:cubicBezTo>
                    <a:pt x="689719" y="1389413"/>
                    <a:pt x="807256" y="1388201"/>
                    <a:pt x="957194" y="1389042"/>
                  </a:cubicBezTo>
                  <a:cubicBezTo>
                    <a:pt x="959568" y="1508227"/>
                    <a:pt x="965208" y="1618807"/>
                    <a:pt x="965208" y="1834380"/>
                  </a:cubicBezTo>
                  <a:close/>
                  <a:moveTo>
                    <a:pt x="956081" y="1328064"/>
                  </a:moveTo>
                  <a:cubicBezTo>
                    <a:pt x="956872" y="1377964"/>
                    <a:pt x="1020884" y="1366268"/>
                    <a:pt x="565801" y="1366490"/>
                  </a:cubicBezTo>
                  <a:cubicBezTo>
                    <a:pt x="560879" y="1088531"/>
                    <a:pt x="559024" y="1055743"/>
                    <a:pt x="557590" y="917839"/>
                  </a:cubicBezTo>
                  <a:cubicBezTo>
                    <a:pt x="837258" y="918037"/>
                    <a:pt x="883338" y="918309"/>
                    <a:pt x="951258" y="917443"/>
                  </a:cubicBezTo>
                  <a:cubicBezTo>
                    <a:pt x="954720" y="1175151"/>
                    <a:pt x="954300" y="1213923"/>
                    <a:pt x="956081" y="1328064"/>
                  </a:cubicBezTo>
                  <a:close/>
                  <a:moveTo>
                    <a:pt x="942329" y="444089"/>
                  </a:moveTo>
                  <a:cubicBezTo>
                    <a:pt x="949551" y="670888"/>
                    <a:pt x="947325" y="602096"/>
                    <a:pt x="950961" y="894496"/>
                  </a:cubicBezTo>
                  <a:cubicBezTo>
                    <a:pt x="890684" y="895238"/>
                    <a:pt x="867953" y="895090"/>
                    <a:pt x="557392" y="894892"/>
                  </a:cubicBezTo>
                  <a:cubicBezTo>
                    <a:pt x="556254" y="753823"/>
                    <a:pt x="558703" y="791359"/>
                    <a:pt x="551629" y="446537"/>
                  </a:cubicBezTo>
                  <a:cubicBezTo>
                    <a:pt x="678070" y="446463"/>
                    <a:pt x="576783" y="445573"/>
                    <a:pt x="942329" y="444089"/>
                  </a:cubicBezTo>
                  <a:close/>
                  <a:moveTo>
                    <a:pt x="251753" y="444312"/>
                  </a:moveTo>
                  <a:cubicBezTo>
                    <a:pt x="397189" y="444312"/>
                    <a:pt x="396348" y="446339"/>
                    <a:pt x="531347" y="446488"/>
                  </a:cubicBezTo>
                  <a:cubicBezTo>
                    <a:pt x="538619" y="802733"/>
                    <a:pt x="535972" y="757656"/>
                    <a:pt x="537135" y="894843"/>
                  </a:cubicBezTo>
                  <a:cubicBezTo>
                    <a:pt x="258505" y="894645"/>
                    <a:pt x="214602" y="894472"/>
                    <a:pt x="146311" y="894991"/>
                  </a:cubicBezTo>
                  <a:cubicBezTo>
                    <a:pt x="140894" y="351238"/>
                    <a:pt x="102581" y="444312"/>
                    <a:pt x="251753" y="444312"/>
                  </a:cubicBezTo>
                  <a:close/>
                  <a:moveTo>
                    <a:pt x="251753" y="917616"/>
                  </a:moveTo>
                  <a:cubicBezTo>
                    <a:pt x="591921" y="917839"/>
                    <a:pt x="536788" y="893532"/>
                    <a:pt x="538297" y="990586"/>
                  </a:cubicBezTo>
                  <a:cubicBezTo>
                    <a:pt x="540969" y="1162268"/>
                    <a:pt x="542255" y="1159375"/>
                    <a:pt x="544901" y="1328015"/>
                  </a:cubicBezTo>
                  <a:cubicBezTo>
                    <a:pt x="545767" y="1383330"/>
                    <a:pt x="607083" y="1366021"/>
                    <a:pt x="152544" y="1365798"/>
                  </a:cubicBezTo>
                  <a:cubicBezTo>
                    <a:pt x="143492" y="835077"/>
                    <a:pt x="117669" y="917616"/>
                    <a:pt x="251753" y="917616"/>
                  </a:cubicBezTo>
                  <a:close/>
                  <a:moveTo>
                    <a:pt x="160063" y="1833193"/>
                  </a:moveTo>
                  <a:cubicBezTo>
                    <a:pt x="158406" y="1305785"/>
                    <a:pt x="113984" y="1388745"/>
                    <a:pt x="251753" y="1388819"/>
                  </a:cubicBezTo>
                  <a:cubicBezTo>
                    <a:pt x="380642" y="1388819"/>
                    <a:pt x="401394" y="1389462"/>
                    <a:pt x="545965" y="1389462"/>
                  </a:cubicBezTo>
                  <a:cubicBezTo>
                    <a:pt x="548562" y="1525833"/>
                    <a:pt x="553682" y="1630899"/>
                    <a:pt x="553063" y="1840388"/>
                  </a:cubicBezTo>
                  <a:cubicBezTo>
                    <a:pt x="550590" y="1840388"/>
                    <a:pt x="160088" y="1840388"/>
                    <a:pt x="160063" y="1833193"/>
                  </a:cubicBezTo>
                  <a:close/>
                  <a:moveTo>
                    <a:pt x="164565" y="2171017"/>
                  </a:moveTo>
                  <a:cubicBezTo>
                    <a:pt x="162834" y="2079006"/>
                    <a:pt x="160583" y="1954183"/>
                    <a:pt x="160187" y="1861950"/>
                  </a:cubicBezTo>
                  <a:cubicBezTo>
                    <a:pt x="385787" y="1861036"/>
                    <a:pt x="366445" y="1863335"/>
                    <a:pt x="553039" y="1863335"/>
                  </a:cubicBezTo>
                  <a:cubicBezTo>
                    <a:pt x="552445" y="2336219"/>
                    <a:pt x="571268" y="2310206"/>
                    <a:pt x="548216" y="2310206"/>
                  </a:cubicBezTo>
                  <a:cubicBezTo>
                    <a:pt x="86727" y="2310206"/>
                    <a:pt x="167830" y="2346457"/>
                    <a:pt x="164565" y="2171017"/>
                  </a:cubicBezTo>
                  <a:close/>
                  <a:moveTo>
                    <a:pt x="167459" y="2339706"/>
                  </a:moveTo>
                  <a:cubicBezTo>
                    <a:pt x="167310" y="2330779"/>
                    <a:pt x="559717" y="2330310"/>
                    <a:pt x="559865" y="2340102"/>
                  </a:cubicBezTo>
                  <a:cubicBezTo>
                    <a:pt x="567632" y="2835414"/>
                    <a:pt x="582720" y="2781780"/>
                    <a:pt x="548191" y="2781780"/>
                  </a:cubicBezTo>
                  <a:cubicBezTo>
                    <a:pt x="276907" y="2781730"/>
                    <a:pt x="228725" y="2781557"/>
                    <a:pt x="175572" y="2782052"/>
                  </a:cubicBezTo>
                  <a:cubicBezTo>
                    <a:pt x="174211" y="2727874"/>
                    <a:pt x="167682" y="2353702"/>
                    <a:pt x="167459" y="2339706"/>
                  </a:cubicBezTo>
                  <a:close/>
                  <a:moveTo>
                    <a:pt x="183783" y="3182955"/>
                  </a:moveTo>
                  <a:cubicBezTo>
                    <a:pt x="178193" y="2736035"/>
                    <a:pt x="153558" y="2804702"/>
                    <a:pt x="251753" y="2804702"/>
                  </a:cubicBezTo>
                  <a:cubicBezTo>
                    <a:pt x="272307" y="2804702"/>
                    <a:pt x="552099" y="2804752"/>
                    <a:pt x="569561" y="2804776"/>
                  </a:cubicBezTo>
                  <a:cubicBezTo>
                    <a:pt x="570971" y="2923418"/>
                    <a:pt x="570031" y="2864938"/>
                    <a:pt x="575893" y="3257903"/>
                  </a:cubicBezTo>
                  <a:cubicBezTo>
                    <a:pt x="112524" y="3258249"/>
                    <a:pt x="184921" y="3272715"/>
                    <a:pt x="183783" y="3182955"/>
                  </a:cubicBezTo>
                  <a:close/>
                  <a:moveTo>
                    <a:pt x="191500" y="3688924"/>
                  </a:moveTo>
                  <a:cubicBezTo>
                    <a:pt x="186826" y="3395313"/>
                    <a:pt x="185886" y="3339009"/>
                    <a:pt x="185045" y="3278155"/>
                  </a:cubicBezTo>
                  <a:cubicBezTo>
                    <a:pt x="339831" y="3276523"/>
                    <a:pt x="399366" y="3280998"/>
                    <a:pt x="576264" y="3280875"/>
                  </a:cubicBezTo>
                  <a:cubicBezTo>
                    <a:pt x="580642" y="3567835"/>
                    <a:pt x="576709" y="3535022"/>
                    <a:pt x="580617" y="3731356"/>
                  </a:cubicBezTo>
                  <a:cubicBezTo>
                    <a:pt x="124669" y="3732840"/>
                    <a:pt x="192218" y="3735288"/>
                    <a:pt x="191500" y="3688924"/>
                  </a:cubicBezTo>
                  <a:close/>
                  <a:moveTo>
                    <a:pt x="198550" y="4194993"/>
                  </a:moveTo>
                  <a:cubicBezTo>
                    <a:pt x="187271" y="3678490"/>
                    <a:pt x="175522" y="3751262"/>
                    <a:pt x="251777" y="3751262"/>
                  </a:cubicBezTo>
                  <a:cubicBezTo>
                    <a:pt x="397659" y="3751262"/>
                    <a:pt x="400380" y="3754353"/>
                    <a:pt x="548240" y="3754353"/>
                  </a:cubicBezTo>
                  <a:cubicBezTo>
                    <a:pt x="586751" y="3754353"/>
                    <a:pt x="585985" y="3682668"/>
                    <a:pt x="590857" y="4194152"/>
                  </a:cubicBezTo>
                  <a:cubicBezTo>
                    <a:pt x="590956" y="4205403"/>
                    <a:pt x="598624" y="4202485"/>
                    <a:pt x="548240" y="4202485"/>
                  </a:cubicBezTo>
                  <a:cubicBezTo>
                    <a:pt x="157417" y="4202485"/>
                    <a:pt x="198748" y="4203771"/>
                    <a:pt x="198550" y="4194993"/>
                  </a:cubicBezTo>
                  <a:close/>
                  <a:moveTo>
                    <a:pt x="199217" y="4224764"/>
                  </a:moveTo>
                  <a:cubicBezTo>
                    <a:pt x="259915" y="4224715"/>
                    <a:pt x="589274" y="4225506"/>
                    <a:pt x="591129" y="4225506"/>
                  </a:cubicBezTo>
                  <a:cubicBezTo>
                    <a:pt x="596373" y="4746312"/>
                    <a:pt x="621305" y="4675419"/>
                    <a:pt x="548216" y="4675419"/>
                  </a:cubicBezTo>
                  <a:cubicBezTo>
                    <a:pt x="253360" y="4675369"/>
                    <a:pt x="236986" y="4675394"/>
                    <a:pt x="203843" y="4675319"/>
                  </a:cubicBezTo>
                  <a:cubicBezTo>
                    <a:pt x="201518" y="4507125"/>
                    <a:pt x="205253" y="4500547"/>
                    <a:pt x="199217" y="4224764"/>
                  </a:cubicBezTo>
                  <a:close/>
                  <a:moveTo>
                    <a:pt x="214132" y="5148550"/>
                  </a:moveTo>
                  <a:cubicBezTo>
                    <a:pt x="205178" y="4709072"/>
                    <a:pt x="205995" y="4827714"/>
                    <a:pt x="204164" y="4698267"/>
                  </a:cubicBezTo>
                  <a:cubicBezTo>
                    <a:pt x="629121" y="4699354"/>
                    <a:pt x="598747" y="4695843"/>
                    <a:pt x="598821" y="4701555"/>
                  </a:cubicBezTo>
                  <a:cubicBezTo>
                    <a:pt x="606811" y="5212717"/>
                    <a:pt x="628700" y="5145682"/>
                    <a:pt x="548191" y="5145682"/>
                  </a:cubicBezTo>
                  <a:cubicBezTo>
                    <a:pt x="387147" y="5145706"/>
                    <a:pt x="385465" y="5149341"/>
                    <a:pt x="214132" y="5148550"/>
                  </a:cubicBezTo>
                  <a:close/>
                  <a:moveTo>
                    <a:pt x="214627" y="5171521"/>
                  </a:moveTo>
                  <a:cubicBezTo>
                    <a:pt x="349700" y="5172115"/>
                    <a:pt x="369586" y="5169296"/>
                    <a:pt x="606143" y="5168579"/>
                  </a:cubicBezTo>
                  <a:cubicBezTo>
                    <a:pt x="614552" y="5705012"/>
                    <a:pt x="634167" y="5618590"/>
                    <a:pt x="548216" y="5618590"/>
                  </a:cubicBezTo>
                  <a:cubicBezTo>
                    <a:pt x="399935" y="5618590"/>
                    <a:pt x="399786" y="5621385"/>
                    <a:pt x="251753" y="5621385"/>
                  </a:cubicBezTo>
                  <a:cubicBezTo>
                    <a:pt x="207058" y="5621385"/>
                    <a:pt x="225411" y="5679148"/>
                    <a:pt x="214627" y="5171521"/>
                  </a:cubicBezTo>
                  <a:close/>
                  <a:moveTo>
                    <a:pt x="224867" y="6051095"/>
                  </a:moveTo>
                  <a:cubicBezTo>
                    <a:pt x="217496" y="5578780"/>
                    <a:pt x="217422" y="5644332"/>
                    <a:pt x="251753" y="5644332"/>
                  </a:cubicBezTo>
                  <a:cubicBezTo>
                    <a:pt x="675596" y="5644332"/>
                    <a:pt x="614181" y="5614140"/>
                    <a:pt x="615789" y="5713964"/>
                  </a:cubicBezTo>
                  <a:cubicBezTo>
                    <a:pt x="618361" y="5878622"/>
                    <a:pt x="615220" y="5883024"/>
                    <a:pt x="617867" y="6051441"/>
                  </a:cubicBezTo>
                  <a:cubicBezTo>
                    <a:pt x="618634" y="6099833"/>
                    <a:pt x="632485" y="6089571"/>
                    <a:pt x="548240" y="6089571"/>
                  </a:cubicBezTo>
                  <a:cubicBezTo>
                    <a:pt x="173568" y="6089571"/>
                    <a:pt x="225683" y="6104110"/>
                    <a:pt x="224867" y="6051095"/>
                  </a:cubicBezTo>
                  <a:close/>
                  <a:moveTo>
                    <a:pt x="233845" y="6557262"/>
                  </a:moveTo>
                  <a:cubicBezTo>
                    <a:pt x="221478" y="6041921"/>
                    <a:pt x="217768" y="6113136"/>
                    <a:pt x="251753" y="6113136"/>
                  </a:cubicBezTo>
                  <a:cubicBezTo>
                    <a:pt x="694815" y="6113136"/>
                    <a:pt x="618460" y="6083908"/>
                    <a:pt x="620192" y="6220180"/>
                  </a:cubicBezTo>
                  <a:cubicBezTo>
                    <a:pt x="621552" y="6328263"/>
                    <a:pt x="623234" y="6450341"/>
                    <a:pt x="626054" y="6557905"/>
                  </a:cubicBezTo>
                  <a:cubicBezTo>
                    <a:pt x="626227" y="6564829"/>
                    <a:pt x="637877" y="6562801"/>
                    <a:pt x="548240" y="6562801"/>
                  </a:cubicBezTo>
                  <a:cubicBezTo>
                    <a:pt x="207998" y="6562801"/>
                    <a:pt x="234290" y="6576524"/>
                    <a:pt x="233845" y="6557262"/>
                  </a:cubicBezTo>
                  <a:close/>
                  <a:moveTo>
                    <a:pt x="243417" y="7037737"/>
                  </a:moveTo>
                  <a:cubicBezTo>
                    <a:pt x="235181" y="6537752"/>
                    <a:pt x="225139" y="6589852"/>
                    <a:pt x="251753" y="6589852"/>
                  </a:cubicBezTo>
                  <a:cubicBezTo>
                    <a:pt x="701344" y="6589852"/>
                    <a:pt x="626548" y="6537431"/>
                    <a:pt x="629517" y="6726446"/>
                  </a:cubicBezTo>
                  <a:cubicBezTo>
                    <a:pt x="632138" y="6894196"/>
                    <a:pt x="633993" y="6891451"/>
                    <a:pt x="636516" y="7038084"/>
                  </a:cubicBezTo>
                  <a:cubicBezTo>
                    <a:pt x="588483" y="7037886"/>
                    <a:pt x="266544" y="7037737"/>
                    <a:pt x="243417" y="7037737"/>
                  </a:cubicBezTo>
                  <a:close/>
                  <a:moveTo>
                    <a:pt x="251753" y="7060685"/>
                  </a:moveTo>
                  <a:cubicBezTo>
                    <a:pt x="600207" y="7060907"/>
                    <a:pt x="595408" y="7060882"/>
                    <a:pt x="636912" y="7061080"/>
                  </a:cubicBezTo>
                  <a:cubicBezTo>
                    <a:pt x="640325" y="7299500"/>
                    <a:pt x="639237" y="7288719"/>
                    <a:pt x="643120" y="7508371"/>
                  </a:cubicBezTo>
                  <a:cubicBezTo>
                    <a:pt x="544036" y="7507209"/>
                    <a:pt x="400256" y="7508495"/>
                    <a:pt x="251456" y="7508495"/>
                  </a:cubicBezTo>
                  <a:cubicBezTo>
                    <a:pt x="249180" y="7025893"/>
                    <a:pt x="233672" y="7060685"/>
                    <a:pt x="251753" y="7060685"/>
                  </a:cubicBezTo>
                  <a:close/>
                  <a:moveTo>
                    <a:pt x="251753" y="7531417"/>
                  </a:moveTo>
                  <a:cubicBezTo>
                    <a:pt x="704609" y="7531417"/>
                    <a:pt x="643244" y="7516061"/>
                    <a:pt x="644258" y="7570437"/>
                  </a:cubicBezTo>
                  <a:cubicBezTo>
                    <a:pt x="653533" y="8062806"/>
                    <a:pt x="671243" y="7982542"/>
                    <a:pt x="548216" y="7982542"/>
                  </a:cubicBezTo>
                  <a:cubicBezTo>
                    <a:pt x="405500" y="7982542"/>
                    <a:pt x="400998" y="7979599"/>
                    <a:pt x="258530" y="7979500"/>
                  </a:cubicBezTo>
                  <a:cubicBezTo>
                    <a:pt x="247226" y="7497392"/>
                    <a:pt x="253509" y="7531417"/>
                    <a:pt x="251753" y="7531417"/>
                  </a:cubicBezTo>
                  <a:close/>
                  <a:moveTo>
                    <a:pt x="262809" y="8414057"/>
                  </a:moveTo>
                  <a:cubicBezTo>
                    <a:pt x="260236" y="8249843"/>
                    <a:pt x="263031" y="8244750"/>
                    <a:pt x="260385" y="8076381"/>
                  </a:cubicBezTo>
                  <a:cubicBezTo>
                    <a:pt x="258827" y="7975074"/>
                    <a:pt x="193108" y="8003708"/>
                    <a:pt x="648339" y="8005711"/>
                  </a:cubicBezTo>
                  <a:cubicBezTo>
                    <a:pt x="650392" y="8237726"/>
                    <a:pt x="656304" y="8238741"/>
                    <a:pt x="658802" y="8453497"/>
                  </a:cubicBezTo>
                  <a:cubicBezTo>
                    <a:pt x="212475" y="8445485"/>
                    <a:pt x="263872" y="8482057"/>
                    <a:pt x="262809" y="8414057"/>
                  </a:cubicBezTo>
                  <a:close/>
                  <a:moveTo>
                    <a:pt x="270427" y="8920026"/>
                  </a:moveTo>
                  <a:cubicBezTo>
                    <a:pt x="267904" y="8799382"/>
                    <a:pt x="266371" y="8709449"/>
                    <a:pt x="265060" y="8582796"/>
                  </a:cubicBezTo>
                  <a:cubicBezTo>
                    <a:pt x="263675" y="8449590"/>
                    <a:pt x="236220" y="8480029"/>
                    <a:pt x="400157" y="8476938"/>
                  </a:cubicBezTo>
                  <a:cubicBezTo>
                    <a:pt x="506761" y="8475059"/>
                    <a:pt x="596447" y="8475331"/>
                    <a:pt x="659049" y="8476493"/>
                  </a:cubicBezTo>
                  <a:cubicBezTo>
                    <a:pt x="660162" y="8604877"/>
                    <a:pt x="656007" y="8667660"/>
                    <a:pt x="664144" y="8927963"/>
                  </a:cubicBezTo>
                  <a:cubicBezTo>
                    <a:pt x="235305" y="8927963"/>
                    <a:pt x="270526" y="8924353"/>
                    <a:pt x="270427" y="8920026"/>
                  </a:cubicBezTo>
                  <a:close/>
                  <a:moveTo>
                    <a:pt x="271021" y="8947794"/>
                  </a:moveTo>
                  <a:cubicBezTo>
                    <a:pt x="402952" y="8948067"/>
                    <a:pt x="362289" y="8950910"/>
                    <a:pt x="664862" y="8950910"/>
                  </a:cubicBezTo>
                  <a:cubicBezTo>
                    <a:pt x="671490" y="9166903"/>
                    <a:pt x="667706" y="9250827"/>
                    <a:pt x="669635" y="9397905"/>
                  </a:cubicBezTo>
                  <a:cubicBezTo>
                    <a:pt x="274558" y="9399512"/>
                    <a:pt x="407602" y="9400328"/>
                    <a:pt x="279851" y="9400649"/>
                  </a:cubicBezTo>
                  <a:cubicBezTo>
                    <a:pt x="279826" y="9398127"/>
                    <a:pt x="271070" y="8949698"/>
                    <a:pt x="271021" y="8947794"/>
                  </a:cubicBezTo>
                  <a:close/>
                  <a:moveTo>
                    <a:pt x="280271" y="9426440"/>
                  </a:moveTo>
                  <a:cubicBezTo>
                    <a:pt x="280222" y="9423250"/>
                    <a:pt x="246534" y="9422756"/>
                    <a:pt x="669957" y="9420877"/>
                  </a:cubicBezTo>
                  <a:cubicBezTo>
                    <a:pt x="672628" y="9594091"/>
                    <a:pt x="676932" y="9601558"/>
                    <a:pt x="680197" y="9873361"/>
                  </a:cubicBezTo>
                  <a:cubicBezTo>
                    <a:pt x="506638" y="9872742"/>
                    <a:pt x="411980" y="9873558"/>
                    <a:pt x="287048" y="9873658"/>
                  </a:cubicBezTo>
                  <a:cubicBezTo>
                    <a:pt x="283932" y="9727173"/>
                    <a:pt x="282621" y="9573197"/>
                    <a:pt x="280271" y="9426440"/>
                  </a:cubicBezTo>
                  <a:close/>
                  <a:moveTo>
                    <a:pt x="293529" y="10270703"/>
                  </a:moveTo>
                  <a:cubicBezTo>
                    <a:pt x="291674" y="9820271"/>
                    <a:pt x="252767" y="9896975"/>
                    <a:pt x="400009" y="9896382"/>
                  </a:cubicBezTo>
                  <a:cubicBezTo>
                    <a:pt x="500627" y="9896110"/>
                    <a:pt x="567508" y="9896011"/>
                    <a:pt x="680469" y="9896333"/>
                  </a:cubicBezTo>
                  <a:cubicBezTo>
                    <a:pt x="685861" y="10382866"/>
                    <a:pt x="680543" y="9790302"/>
                    <a:pt x="684624" y="10346171"/>
                  </a:cubicBezTo>
                  <a:cubicBezTo>
                    <a:pt x="215962" y="10348619"/>
                    <a:pt x="293900" y="10357792"/>
                    <a:pt x="293529" y="10270703"/>
                  </a:cubicBezTo>
                  <a:close/>
                  <a:moveTo>
                    <a:pt x="300875" y="10776969"/>
                  </a:moveTo>
                  <a:cubicBezTo>
                    <a:pt x="293133" y="10283042"/>
                    <a:pt x="263254" y="10363949"/>
                    <a:pt x="399737" y="10367510"/>
                  </a:cubicBezTo>
                  <a:cubicBezTo>
                    <a:pt x="483907" y="10369810"/>
                    <a:pt x="554943" y="10369810"/>
                    <a:pt x="684822" y="10369167"/>
                  </a:cubicBezTo>
                  <a:cubicBezTo>
                    <a:pt x="687221" y="10612310"/>
                    <a:pt x="693009" y="10598018"/>
                    <a:pt x="695581" y="10815618"/>
                  </a:cubicBezTo>
                  <a:cubicBezTo>
                    <a:pt x="243145" y="10810128"/>
                    <a:pt x="301913" y="10840518"/>
                    <a:pt x="300875" y="10776969"/>
                  </a:cubicBezTo>
                  <a:close/>
                  <a:moveTo>
                    <a:pt x="307998" y="11291717"/>
                  </a:moveTo>
                  <a:cubicBezTo>
                    <a:pt x="307578" y="11167883"/>
                    <a:pt x="307751" y="11195354"/>
                    <a:pt x="301938" y="10840840"/>
                  </a:cubicBezTo>
                  <a:cubicBezTo>
                    <a:pt x="421849" y="10840098"/>
                    <a:pt x="454671" y="10835696"/>
                    <a:pt x="695829" y="10838639"/>
                  </a:cubicBezTo>
                  <a:cubicBezTo>
                    <a:pt x="696917" y="10962226"/>
                    <a:pt x="698648" y="11240680"/>
                    <a:pt x="699316" y="11291742"/>
                  </a:cubicBezTo>
                  <a:lnTo>
                    <a:pt x="307998" y="11291717"/>
                  </a:lnTo>
                  <a:close/>
                  <a:moveTo>
                    <a:pt x="696521" y="9420753"/>
                  </a:moveTo>
                  <a:cubicBezTo>
                    <a:pt x="1114206" y="9419047"/>
                    <a:pt x="1082027" y="9424116"/>
                    <a:pt x="1082076" y="9426885"/>
                  </a:cubicBezTo>
                  <a:cubicBezTo>
                    <a:pt x="1090140" y="9942226"/>
                    <a:pt x="1135378" y="9871086"/>
                    <a:pt x="992984" y="9872816"/>
                  </a:cubicBezTo>
                  <a:cubicBezTo>
                    <a:pt x="896670" y="9873856"/>
                    <a:pt x="838619" y="9873831"/>
                    <a:pt x="700503" y="9873435"/>
                  </a:cubicBezTo>
                  <a:cubicBezTo>
                    <a:pt x="694493" y="9385220"/>
                    <a:pt x="682101" y="9420827"/>
                    <a:pt x="696521" y="9420753"/>
                  </a:cubicBezTo>
                  <a:close/>
                  <a:moveTo>
                    <a:pt x="704708" y="10270753"/>
                  </a:moveTo>
                  <a:cubicBezTo>
                    <a:pt x="704708" y="9818664"/>
                    <a:pt x="657268" y="9896629"/>
                    <a:pt x="844728" y="9896629"/>
                  </a:cubicBezTo>
                  <a:cubicBezTo>
                    <a:pt x="984476" y="9896629"/>
                    <a:pt x="978935" y="9895393"/>
                    <a:pt x="1092514" y="9894997"/>
                  </a:cubicBezTo>
                  <a:cubicBezTo>
                    <a:pt x="1092019" y="10176591"/>
                    <a:pt x="1096298" y="10218133"/>
                    <a:pt x="1099539" y="10345058"/>
                  </a:cubicBezTo>
                  <a:cubicBezTo>
                    <a:pt x="634859" y="10345553"/>
                    <a:pt x="704708" y="10371294"/>
                    <a:pt x="704708" y="10270753"/>
                  </a:cubicBezTo>
                  <a:close/>
                  <a:moveTo>
                    <a:pt x="715319" y="10776920"/>
                  </a:moveTo>
                  <a:cubicBezTo>
                    <a:pt x="707676" y="10287320"/>
                    <a:pt x="659445" y="10368722"/>
                    <a:pt x="844728" y="10368722"/>
                  </a:cubicBezTo>
                  <a:cubicBezTo>
                    <a:pt x="992489" y="10368722"/>
                    <a:pt x="972133" y="10368203"/>
                    <a:pt x="1100083" y="10368054"/>
                  </a:cubicBezTo>
                  <a:cubicBezTo>
                    <a:pt x="1104634" y="10569928"/>
                    <a:pt x="1100577" y="10595273"/>
                    <a:pt x="1104164" y="10815791"/>
                  </a:cubicBezTo>
                  <a:cubicBezTo>
                    <a:pt x="653855" y="10816261"/>
                    <a:pt x="716135" y="10830083"/>
                    <a:pt x="715319" y="10776920"/>
                  </a:cubicBezTo>
                  <a:close/>
                  <a:moveTo>
                    <a:pt x="719598" y="11291766"/>
                  </a:moveTo>
                  <a:cubicBezTo>
                    <a:pt x="718856" y="11235511"/>
                    <a:pt x="717125" y="10956241"/>
                    <a:pt x="716086" y="10838886"/>
                  </a:cubicBezTo>
                  <a:cubicBezTo>
                    <a:pt x="851876" y="10840444"/>
                    <a:pt x="1001864" y="10838862"/>
                    <a:pt x="1104560" y="10838738"/>
                  </a:cubicBezTo>
                  <a:cubicBezTo>
                    <a:pt x="1110694" y="11215482"/>
                    <a:pt x="1109952" y="11178763"/>
                    <a:pt x="1112524" y="11288279"/>
                  </a:cubicBezTo>
                  <a:cubicBezTo>
                    <a:pt x="973543" y="11288750"/>
                    <a:pt x="1034562" y="11291791"/>
                    <a:pt x="719598" y="11291766"/>
                  </a:cubicBezTo>
                  <a:close/>
                  <a:moveTo>
                    <a:pt x="1117644" y="10270332"/>
                  </a:moveTo>
                  <a:cubicBezTo>
                    <a:pt x="1103570" y="9836097"/>
                    <a:pt x="1110174" y="9894923"/>
                    <a:pt x="1141413" y="9894923"/>
                  </a:cubicBezTo>
                  <a:cubicBezTo>
                    <a:pt x="1561646" y="9894923"/>
                    <a:pt x="1504411" y="9885329"/>
                    <a:pt x="1504609" y="9933102"/>
                  </a:cubicBezTo>
                  <a:cubicBezTo>
                    <a:pt x="1506662" y="10418325"/>
                    <a:pt x="1535180" y="10343253"/>
                    <a:pt x="1437926" y="10343253"/>
                  </a:cubicBezTo>
                  <a:cubicBezTo>
                    <a:pt x="1066420" y="10343253"/>
                    <a:pt x="1120909" y="10371714"/>
                    <a:pt x="1117644" y="10270332"/>
                  </a:cubicBezTo>
                  <a:close/>
                  <a:moveTo>
                    <a:pt x="1123803" y="10777019"/>
                  </a:moveTo>
                  <a:cubicBezTo>
                    <a:pt x="1116556" y="10313555"/>
                    <a:pt x="1116753" y="10368030"/>
                    <a:pt x="1141413" y="10368030"/>
                  </a:cubicBezTo>
                  <a:cubicBezTo>
                    <a:pt x="1576313" y="10368030"/>
                    <a:pt x="1509531" y="10342016"/>
                    <a:pt x="1511064" y="10439837"/>
                  </a:cubicBezTo>
                  <a:cubicBezTo>
                    <a:pt x="1517965" y="10882752"/>
                    <a:pt x="1548660" y="10817892"/>
                    <a:pt x="1437901" y="10817892"/>
                  </a:cubicBezTo>
                  <a:cubicBezTo>
                    <a:pt x="1072603" y="10817892"/>
                    <a:pt x="1124594" y="10826770"/>
                    <a:pt x="1123803" y="10777019"/>
                  </a:cubicBezTo>
                  <a:close/>
                  <a:moveTo>
                    <a:pt x="1525014" y="11283977"/>
                  </a:moveTo>
                  <a:cubicBezTo>
                    <a:pt x="1524990" y="11297305"/>
                    <a:pt x="1558752" y="11288205"/>
                    <a:pt x="1141389" y="11288205"/>
                  </a:cubicBezTo>
                  <a:cubicBezTo>
                    <a:pt x="1128329" y="11288205"/>
                    <a:pt x="1132930" y="11338698"/>
                    <a:pt x="1124792" y="10838688"/>
                  </a:cubicBezTo>
                  <a:cubicBezTo>
                    <a:pt x="1300998" y="10838589"/>
                    <a:pt x="1260483" y="10841161"/>
                    <a:pt x="1520513" y="10840766"/>
                  </a:cubicBezTo>
                  <a:cubicBezTo>
                    <a:pt x="1520562" y="10843659"/>
                    <a:pt x="1525113" y="11201585"/>
                    <a:pt x="1525014" y="11283977"/>
                  </a:cubicBezTo>
                  <a:close/>
                  <a:moveTo>
                    <a:pt x="1528947" y="10270604"/>
                  </a:moveTo>
                  <a:cubicBezTo>
                    <a:pt x="1523456" y="9834044"/>
                    <a:pt x="1503743" y="9897000"/>
                    <a:pt x="1586355" y="9895887"/>
                  </a:cubicBezTo>
                  <a:cubicBezTo>
                    <a:pt x="1968596" y="9890719"/>
                    <a:pt x="1916877" y="9888691"/>
                    <a:pt x="1917990" y="9933374"/>
                  </a:cubicBezTo>
                  <a:cubicBezTo>
                    <a:pt x="1929491" y="10411698"/>
                    <a:pt x="1929219" y="10345231"/>
                    <a:pt x="1882941" y="10344712"/>
                  </a:cubicBezTo>
                  <a:cubicBezTo>
                    <a:pt x="1466370" y="10340211"/>
                    <a:pt x="1530134" y="10367016"/>
                    <a:pt x="1528947" y="10270604"/>
                  </a:cubicBezTo>
                  <a:close/>
                  <a:moveTo>
                    <a:pt x="1539855" y="10776920"/>
                  </a:moveTo>
                  <a:cubicBezTo>
                    <a:pt x="1532459" y="10304406"/>
                    <a:pt x="1504584" y="10366249"/>
                    <a:pt x="1586157" y="10366571"/>
                  </a:cubicBezTo>
                  <a:cubicBezTo>
                    <a:pt x="1986479" y="10368178"/>
                    <a:pt x="1923060" y="10348866"/>
                    <a:pt x="1924470" y="10439837"/>
                  </a:cubicBezTo>
                  <a:cubicBezTo>
                    <a:pt x="1927092" y="10606746"/>
                    <a:pt x="1928526" y="10617750"/>
                    <a:pt x="1931025" y="10777315"/>
                  </a:cubicBezTo>
                  <a:cubicBezTo>
                    <a:pt x="1931841" y="10830627"/>
                    <a:pt x="1968126" y="10817274"/>
                    <a:pt x="1734537" y="10817448"/>
                  </a:cubicBezTo>
                  <a:cubicBezTo>
                    <a:pt x="1503743" y="10817448"/>
                    <a:pt x="1540721" y="10831270"/>
                    <a:pt x="1539855" y="10776920"/>
                  </a:cubicBezTo>
                  <a:close/>
                  <a:moveTo>
                    <a:pt x="1882744" y="11290183"/>
                  </a:moveTo>
                  <a:cubicBezTo>
                    <a:pt x="1790016" y="11290925"/>
                    <a:pt x="1775051" y="11290801"/>
                    <a:pt x="1545247" y="11290727"/>
                  </a:cubicBezTo>
                  <a:cubicBezTo>
                    <a:pt x="1545371" y="11204974"/>
                    <a:pt x="1540844" y="10843758"/>
                    <a:pt x="1540795" y="10840766"/>
                  </a:cubicBezTo>
                  <a:cubicBezTo>
                    <a:pt x="1726350" y="10840394"/>
                    <a:pt x="1507874" y="10840568"/>
                    <a:pt x="1931841" y="10840271"/>
                  </a:cubicBezTo>
                  <a:cubicBezTo>
                    <a:pt x="1936961" y="11374306"/>
                    <a:pt x="1957539" y="11289565"/>
                    <a:pt x="1882744" y="11290183"/>
                  </a:cubicBezTo>
                  <a:close/>
                  <a:moveTo>
                    <a:pt x="1934834" y="9764066"/>
                  </a:moveTo>
                  <a:cubicBezTo>
                    <a:pt x="1932261" y="9599729"/>
                    <a:pt x="1933152" y="9602597"/>
                    <a:pt x="1930381" y="9426391"/>
                  </a:cubicBezTo>
                  <a:cubicBezTo>
                    <a:pt x="1930332" y="9422360"/>
                    <a:pt x="1897436" y="9422434"/>
                    <a:pt x="2322541" y="9422360"/>
                  </a:cubicBezTo>
                  <a:cubicBezTo>
                    <a:pt x="2322565" y="9424190"/>
                    <a:pt x="2323950" y="9494836"/>
                    <a:pt x="2327364" y="9871580"/>
                  </a:cubicBezTo>
                  <a:cubicBezTo>
                    <a:pt x="1859172" y="9871580"/>
                    <a:pt x="1937134" y="9910995"/>
                    <a:pt x="1934834" y="9764066"/>
                  </a:cubicBezTo>
                  <a:close/>
                  <a:moveTo>
                    <a:pt x="2031124" y="9897123"/>
                  </a:moveTo>
                  <a:cubicBezTo>
                    <a:pt x="2179503" y="9897123"/>
                    <a:pt x="2179973" y="9894528"/>
                    <a:pt x="2327537" y="9894528"/>
                  </a:cubicBezTo>
                  <a:cubicBezTo>
                    <a:pt x="2329738" y="10187941"/>
                    <a:pt x="2332137" y="10218108"/>
                    <a:pt x="2334784" y="10343920"/>
                  </a:cubicBezTo>
                  <a:cubicBezTo>
                    <a:pt x="2172974" y="10343920"/>
                    <a:pt x="2117544" y="10346393"/>
                    <a:pt x="1943540" y="10345256"/>
                  </a:cubicBezTo>
                  <a:cubicBezTo>
                    <a:pt x="1939187" y="9819579"/>
                    <a:pt x="1906637" y="9897123"/>
                    <a:pt x="2031124" y="9897123"/>
                  </a:cubicBezTo>
                  <a:close/>
                  <a:moveTo>
                    <a:pt x="1951282" y="10776920"/>
                  </a:moveTo>
                  <a:cubicBezTo>
                    <a:pt x="1943738" y="10293378"/>
                    <a:pt x="1916901" y="10368475"/>
                    <a:pt x="2031124" y="10368475"/>
                  </a:cubicBezTo>
                  <a:cubicBezTo>
                    <a:pt x="2395655" y="10368475"/>
                    <a:pt x="2334908" y="10336379"/>
                    <a:pt x="2336515" y="10439837"/>
                  </a:cubicBezTo>
                  <a:cubicBezTo>
                    <a:pt x="2342427" y="10813738"/>
                    <a:pt x="2341982" y="10786464"/>
                    <a:pt x="2342501" y="10818016"/>
                  </a:cubicBezTo>
                  <a:cubicBezTo>
                    <a:pt x="1888507" y="10818634"/>
                    <a:pt x="1952123" y="10830331"/>
                    <a:pt x="1951282" y="10776920"/>
                  </a:cubicBezTo>
                  <a:close/>
                  <a:moveTo>
                    <a:pt x="2327784" y="11289986"/>
                  </a:moveTo>
                  <a:cubicBezTo>
                    <a:pt x="1912845" y="11289986"/>
                    <a:pt x="1956105" y="11291791"/>
                    <a:pt x="1956006" y="11283952"/>
                  </a:cubicBezTo>
                  <a:cubicBezTo>
                    <a:pt x="1948784" y="10749348"/>
                    <a:pt x="1930381" y="10840295"/>
                    <a:pt x="2031148" y="10840222"/>
                  </a:cubicBezTo>
                  <a:cubicBezTo>
                    <a:pt x="2179924" y="10840222"/>
                    <a:pt x="2179355" y="10841012"/>
                    <a:pt x="2327784" y="10841012"/>
                  </a:cubicBezTo>
                  <a:cubicBezTo>
                    <a:pt x="2348215" y="10841012"/>
                    <a:pt x="2342303" y="10824866"/>
                    <a:pt x="2345073" y="10946376"/>
                  </a:cubicBezTo>
                  <a:cubicBezTo>
                    <a:pt x="2354176" y="11342655"/>
                    <a:pt x="2356896" y="11289986"/>
                    <a:pt x="2327784" y="11289986"/>
                  </a:cubicBezTo>
                  <a:close/>
                  <a:moveTo>
                    <a:pt x="2348116" y="9933003"/>
                  </a:moveTo>
                  <a:cubicBezTo>
                    <a:pt x="2347745" y="9873385"/>
                    <a:pt x="2291796" y="9900140"/>
                    <a:pt x="2738197" y="9894156"/>
                  </a:cubicBezTo>
                  <a:cubicBezTo>
                    <a:pt x="2742699" y="10169940"/>
                    <a:pt x="2742600" y="10176245"/>
                    <a:pt x="2745469" y="10271148"/>
                  </a:cubicBezTo>
                  <a:cubicBezTo>
                    <a:pt x="2748684" y="10377352"/>
                    <a:pt x="2810742" y="10345033"/>
                    <a:pt x="2355066" y="10343945"/>
                  </a:cubicBezTo>
                  <a:cubicBezTo>
                    <a:pt x="2353137" y="10252331"/>
                    <a:pt x="2349427" y="10144297"/>
                    <a:pt x="2348116" y="9933003"/>
                  </a:cubicBezTo>
                  <a:close/>
                  <a:moveTo>
                    <a:pt x="2355511" y="10366892"/>
                  </a:moveTo>
                  <a:cubicBezTo>
                    <a:pt x="2821749" y="10368054"/>
                    <a:pt x="2747967" y="10350028"/>
                    <a:pt x="2749352" y="10439763"/>
                  </a:cubicBezTo>
                  <a:cubicBezTo>
                    <a:pt x="2751974" y="10608923"/>
                    <a:pt x="2753458" y="10602049"/>
                    <a:pt x="2756303" y="10777290"/>
                  </a:cubicBezTo>
                  <a:cubicBezTo>
                    <a:pt x="2757119" y="10829391"/>
                    <a:pt x="2820191" y="10816112"/>
                    <a:pt x="2362758" y="10817942"/>
                  </a:cubicBezTo>
                  <a:cubicBezTo>
                    <a:pt x="2361621" y="10750560"/>
                    <a:pt x="2356723" y="10429378"/>
                    <a:pt x="2355511" y="10366892"/>
                  </a:cubicBezTo>
                  <a:close/>
                  <a:moveTo>
                    <a:pt x="2370179" y="11289912"/>
                  </a:moveTo>
                  <a:cubicBezTo>
                    <a:pt x="2369610" y="11094838"/>
                    <a:pt x="2365157" y="10950777"/>
                    <a:pt x="2363179" y="10840914"/>
                  </a:cubicBezTo>
                  <a:cubicBezTo>
                    <a:pt x="2499142" y="10840345"/>
                    <a:pt x="2544208" y="10835647"/>
                    <a:pt x="2757069" y="10838663"/>
                  </a:cubicBezTo>
                  <a:cubicBezTo>
                    <a:pt x="2758306" y="10997413"/>
                    <a:pt x="2753507" y="10914255"/>
                    <a:pt x="2760433" y="11284224"/>
                  </a:cubicBezTo>
                  <a:cubicBezTo>
                    <a:pt x="2760532" y="11289763"/>
                    <a:pt x="2794838" y="11288972"/>
                    <a:pt x="2370179" y="11289912"/>
                  </a:cubicBezTo>
                  <a:close/>
                  <a:moveTo>
                    <a:pt x="2765751" y="10270406"/>
                  </a:moveTo>
                  <a:cubicBezTo>
                    <a:pt x="2762560" y="10165044"/>
                    <a:pt x="2762758" y="10157898"/>
                    <a:pt x="2758454" y="9893885"/>
                  </a:cubicBezTo>
                  <a:cubicBezTo>
                    <a:pt x="3030109" y="9889632"/>
                    <a:pt x="3032656" y="9895318"/>
                    <a:pt x="3150787" y="9896926"/>
                  </a:cubicBezTo>
                  <a:cubicBezTo>
                    <a:pt x="3152939" y="10017471"/>
                    <a:pt x="3158503" y="10343006"/>
                    <a:pt x="3158528" y="10344836"/>
                  </a:cubicBezTo>
                  <a:cubicBezTo>
                    <a:pt x="2701195" y="10346838"/>
                    <a:pt x="2768892" y="10374186"/>
                    <a:pt x="2765751" y="10270406"/>
                  </a:cubicBezTo>
                  <a:close/>
                  <a:moveTo>
                    <a:pt x="2768348" y="10369538"/>
                  </a:moveTo>
                  <a:cubicBezTo>
                    <a:pt x="2933374" y="10369612"/>
                    <a:pt x="2979330" y="10369884"/>
                    <a:pt x="3069510" y="10368672"/>
                  </a:cubicBezTo>
                  <a:cubicBezTo>
                    <a:pt x="3182446" y="10367140"/>
                    <a:pt x="3158578" y="10290485"/>
                    <a:pt x="3166220" y="10777365"/>
                  </a:cubicBezTo>
                  <a:cubicBezTo>
                    <a:pt x="3167037" y="10828896"/>
                    <a:pt x="3229589" y="10822665"/>
                    <a:pt x="2777104" y="10816013"/>
                  </a:cubicBezTo>
                  <a:cubicBezTo>
                    <a:pt x="2776659" y="10777216"/>
                    <a:pt x="2768397" y="10371492"/>
                    <a:pt x="2768348" y="10369538"/>
                  </a:cubicBezTo>
                  <a:close/>
                  <a:moveTo>
                    <a:pt x="2780789" y="11288032"/>
                  </a:moveTo>
                  <a:cubicBezTo>
                    <a:pt x="2773592" y="10937128"/>
                    <a:pt x="2778563" y="10995113"/>
                    <a:pt x="2777326" y="10838985"/>
                  </a:cubicBezTo>
                  <a:cubicBezTo>
                    <a:pt x="2891079" y="10840667"/>
                    <a:pt x="2905424" y="10839455"/>
                    <a:pt x="3069337" y="10840568"/>
                  </a:cubicBezTo>
                  <a:cubicBezTo>
                    <a:pt x="3207675" y="10841507"/>
                    <a:pt x="3156030" y="10763962"/>
                    <a:pt x="3174408" y="11284892"/>
                  </a:cubicBezTo>
                  <a:cubicBezTo>
                    <a:pt x="3174853" y="11297701"/>
                    <a:pt x="3187170" y="11285337"/>
                    <a:pt x="2780789" y="11288032"/>
                  </a:cubicBezTo>
                  <a:close/>
                  <a:moveTo>
                    <a:pt x="3177450" y="10270604"/>
                  </a:moveTo>
                  <a:cubicBezTo>
                    <a:pt x="3169782" y="9836888"/>
                    <a:pt x="3155288" y="9897346"/>
                    <a:pt x="3217717" y="9897346"/>
                  </a:cubicBezTo>
                  <a:cubicBezTo>
                    <a:pt x="3617692" y="9897346"/>
                    <a:pt x="3564019" y="9877712"/>
                    <a:pt x="3565775" y="9933522"/>
                  </a:cubicBezTo>
                  <a:cubicBezTo>
                    <a:pt x="3580220" y="10410634"/>
                    <a:pt x="3581803" y="10343277"/>
                    <a:pt x="3514403" y="10343277"/>
                  </a:cubicBezTo>
                  <a:cubicBezTo>
                    <a:pt x="3118261" y="10343253"/>
                    <a:pt x="3179280" y="10367659"/>
                    <a:pt x="3177450" y="10270604"/>
                  </a:cubicBezTo>
                  <a:close/>
                  <a:moveTo>
                    <a:pt x="3186478" y="10776969"/>
                  </a:moveTo>
                  <a:cubicBezTo>
                    <a:pt x="3179082" y="10304604"/>
                    <a:pt x="3163178" y="10367659"/>
                    <a:pt x="3217742" y="10367659"/>
                  </a:cubicBezTo>
                  <a:cubicBezTo>
                    <a:pt x="3637257" y="10367659"/>
                    <a:pt x="3572330" y="10343253"/>
                    <a:pt x="3573839" y="10439763"/>
                  </a:cubicBezTo>
                  <a:cubicBezTo>
                    <a:pt x="3580789" y="10884038"/>
                    <a:pt x="3597410" y="10815519"/>
                    <a:pt x="3514403" y="10815519"/>
                  </a:cubicBezTo>
                  <a:cubicBezTo>
                    <a:pt x="3135130" y="10815543"/>
                    <a:pt x="3187393" y="10835572"/>
                    <a:pt x="3186478" y="10776969"/>
                  </a:cubicBezTo>
                  <a:close/>
                  <a:moveTo>
                    <a:pt x="3194888" y="11290530"/>
                  </a:moveTo>
                  <a:cubicBezTo>
                    <a:pt x="3188259" y="11092094"/>
                    <a:pt x="3189347" y="10989030"/>
                    <a:pt x="3187393" y="10841012"/>
                  </a:cubicBezTo>
                  <a:cubicBezTo>
                    <a:pt x="3385983" y="10841211"/>
                    <a:pt x="3308441" y="10838787"/>
                    <a:pt x="3579725" y="10838441"/>
                  </a:cubicBezTo>
                  <a:lnTo>
                    <a:pt x="3586948" y="11290629"/>
                  </a:lnTo>
                  <a:cubicBezTo>
                    <a:pt x="3523851" y="11290975"/>
                    <a:pt x="3196841" y="11290555"/>
                    <a:pt x="3194888" y="11290530"/>
                  </a:cubicBezTo>
                  <a:close/>
                  <a:moveTo>
                    <a:pt x="3592043" y="10271791"/>
                  </a:moveTo>
                  <a:cubicBezTo>
                    <a:pt x="3588382" y="9829520"/>
                    <a:pt x="3559394" y="9895219"/>
                    <a:pt x="3662782" y="9894923"/>
                  </a:cubicBezTo>
                  <a:cubicBezTo>
                    <a:pt x="4030059" y="9893934"/>
                    <a:pt x="3976460" y="9884068"/>
                    <a:pt x="3977944" y="9933497"/>
                  </a:cubicBezTo>
                  <a:cubicBezTo>
                    <a:pt x="3992216" y="10405071"/>
                    <a:pt x="3983386" y="10345973"/>
                    <a:pt x="3959666" y="10345602"/>
                  </a:cubicBezTo>
                  <a:cubicBezTo>
                    <a:pt x="3529292" y="10338085"/>
                    <a:pt x="3592884" y="10370527"/>
                    <a:pt x="3592043" y="10271791"/>
                  </a:cubicBezTo>
                  <a:close/>
                  <a:moveTo>
                    <a:pt x="3599018" y="10776969"/>
                  </a:moveTo>
                  <a:cubicBezTo>
                    <a:pt x="3591400" y="10290263"/>
                    <a:pt x="3573468" y="10366175"/>
                    <a:pt x="3662708" y="10366769"/>
                  </a:cubicBezTo>
                  <a:cubicBezTo>
                    <a:pt x="4037826" y="10369810"/>
                    <a:pt x="3982248" y="10345874"/>
                    <a:pt x="3983732" y="10439837"/>
                  </a:cubicBezTo>
                  <a:cubicBezTo>
                    <a:pt x="3990435" y="10868188"/>
                    <a:pt x="4010915" y="10816013"/>
                    <a:pt x="3959666" y="10815593"/>
                  </a:cubicBezTo>
                  <a:cubicBezTo>
                    <a:pt x="3544380" y="10812231"/>
                    <a:pt x="3599908" y="10832878"/>
                    <a:pt x="3599018" y="10776969"/>
                  </a:cubicBezTo>
                  <a:close/>
                  <a:moveTo>
                    <a:pt x="3998918" y="11283977"/>
                  </a:moveTo>
                  <a:cubicBezTo>
                    <a:pt x="3998894" y="11297602"/>
                    <a:pt x="4035871" y="11286548"/>
                    <a:pt x="3662708" y="11290060"/>
                  </a:cubicBezTo>
                  <a:cubicBezTo>
                    <a:pt x="3584796" y="11290801"/>
                    <a:pt x="3608293" y="11358876"/>
                    <a:pt x="3600007" y="10838416"/>
                  </a:cubicBezTo>
                  <a:cubicBezTo>
                    <a:pt x="3765849" y="10838095"/>
                    <a:pt x="3762065" y="10837279"/>
                    <a:pt x="3993180" y="10838837"/>
                  </a:cubicBezTo>
                  <a:cubicBezTo>
                    <a:pt x="3997657" y="11114991"/>
                    <a:pt x="3999191" y="11150326"/>
                    <a:pt x="3998918" y="11283977"/>
                  </a:cubicBezTo>
                  <a:close/>
                  <a:moveTo>
                    <a:pt x="4107897" y="9896283"/>
                  </a:moveTo>
                  <a:cubicBezTo>
                    <a:pt x="4257959" y="9896283"/>
                    <a:pt x="4252715" y="9894255"/>
                    <a:pt x="4387071" y="9894057"/>
                  </a:cubicBezTo>
                  <a:cubicBezTo>
                    <a:pt x="4391078" y="10150479"/>
                    <a:pt x="4391053" y="10168184"/>
                    <a:pt x="4394367" y="10271692"/>
                  </a:cubicBezTo>
                  <a:cubicBezTo>
                    <a:pt x="4397138" y="10360043"/>
                    <a:pt x="4474704" y="10352327"/>
                    <a:pt x="4003000" y="10346269"/>
                  </a:cubicBezTo>
                  <a:cubicBezTo>
                    <a:pt x="4000675" y="9812383"/>
                    <a:pt x="3962139" y="9896283"/>
                    <a:pt x="4107897" y="9896283"/>
                  </a:cubicBezTo>
                  <a:close/>
                  <a:moveTo>
                    <a:pt x="4012423" y="10776920"/>
                  </a:moveTo>
                  <a:cubicBezTo>
                    <a:pt x="4004904" y="10294985"/>
                    <a:pt x="3967902" y="10369810"/>
                    <a:pt x="4107897" y="10369810"/>
                  </a:cubicBezTo>
                  <a:cubicBezTo>
                    <a:pt x="4254150" y="10369810"/>
                    <a:pt x="4254224" y="10368277"/>
                    <a:pt x="4397039" y="10368227"/>
                  </a:cubicBezTo>
                  <a:cubicBezTo>
                    <a:pt x="4399042" y="10457344"/>
                    <a:pt x="4400032" y="10563276"/>
                    <a:pt x="4403939" y="10816558"/>
                  </a:cubicBezTo>
                  <a:cubicBezTo>
                    <a:pt x="3950835" y="10816533"/>
                    <a:pt x="4013240" y="10829663"/>
                    <a:pt x="4012423" y="10776920"/>
                  </a:cubicBezTo>
                  <a:close/>
                  <a:moveTo>
                    <a:pt x="4404632" y="11287636"/>
                  </a:moveTo>
                  <a:cubicBezTo>
                    <a:pt x="4215045" y="11287636"/>
                    <a:pt x="4019176" y="11299753"/>
                    <a:pt x="4019201" y="11284051"/>
                  </a:cubicBezTo>
                  <a:cubicBezTo>
                    <a:pt x="4020289" y="10760699"/>
                    <a:pt x="3974456" y="10839207"/>
                    <a:pt x="4107897" y="10839207"/>
                  </a:cubicBezTo>
                  <a:cubicBezTo>
                    <a:pt x="4236366" y="10839207"/>
                    <a:pt x="4264390" y="10839505"/>
                    <a:pt x="4404310" y="10839505"/>
                  </a:cubicBezTo>
                  <a:cubicBezTo>
                    <a:pt x="4411582" y="11325543"/>
                    <a:pt x="4412473" y="11287636"/>
                    <a:pt x="4404632" y="11287636"/>
                  </a:cubicBezTo>
                  <a:close/>
                  <a:moveTo>
                    <a:pt x="4407328" y="9894032"/>
                  </a:moveTo>
                  <a:cubicBezTo>
                    <a:pt x="4553036" y="9894082"/>
                    <a:pt x="4553531" y="9897222"/>
                    <a:pt x="4701367" y="9897222"/>
                  </a:cubicBezTo>
                  <a:cubicBezTo>
                    <a:pt x="4837553" y="9897222"/>
                    <a:pt x="4790137" y="9832684"/>
                    <a:pt x="4807328" y="10271222"/>
                  </a:cubicBezTo>
                  <a:cubicBezTo>
                    <a:pt x="4810914" y="10362614"/>
                    <a:pt x="4884548" y="10344786"/>
                    <a:pt x="4416826" y="10345231"/>
                  </a:cubicBezTo>
                  <a:cubicBezTo>
                    <a:pt x="4412423" y="10169322"/>
                    <a:pt x="4414353" y="10343846"/>
                    <a:pt x="4407328" y="9894032"/>
                  </a:cubicBezTo>
                  <a:close/>
                  <a:moveTo>
                    <a:pt x="4423603" y="10776969"/>
                  </a:moveTo>
                  <a:cubicBezTo>
                    <a:pt x="4421006" y="10610530"/>
                    <a:pt x="4421303" y="10607736"/>
                    <a:pt x="4418681" y="10439393"/>
                  </a:cubicBezTo>
                  <a:cubicBezTo>
                    <a:pt x="4417296" y="10351734"/>
                    <a:pt x="4339680" y="10363678"/>
                    <a:pt x="4810469" y="10366175"/>
                  </a:cubicBezTo>
                  <a:cubicBezTo>
                    <a:pt x="4812893" y="10463279"/>
                    <a:pt x="4813190" y="10556674"/>
                    <a:pt x="4816974" y="10816928"/>
                  </a:cubicBezTo>
                  <a:cubicBezTo>
                    <a:pt x="4358157" y="10825014"/>
                    <a:pt x="4424345" y="10823061"/>
                    <a:pt x="4423603" y="10776969"/>
                  </a:cubicBezTo>
                  <a:close/>
                  <a:moveTo>
                    <a:pt x="4430108" y="11287636"/>
                  </a:moveTo>
                  <a:cubicBezTo>
                    <a:pt x="4430108" y="11206630"/>
                    <a:pt x="4425804" y="10920857"/>
                    <a:pt x="4424568" y="10839505"/>
                  </a:cubicBezTo>
                  <a:cubicBezTo>
                    <a:pt x="4544429" y="10839603"/>
                    <a:pt x="4689965" y="10842101"/>
                    <a:pt x="4817271" y="10839900"/>
                  </a:cubicBezTo>
                  <a:cubicBezTo>
                    <a:pt x="4819349" y="10990737"/>
                    <a:pt x="4818879" y="11053914"/>
                    <a:pt x="4823652" y="11284274"/>
                  </a:cubicBezTo>
                  <a:cubicBezTo>
                    <a:pt x="4823875" y="11293621"/>
                    <a:pt x="4855213" y="11288254"/>
                    <a:pt x="4430108" y="11287636"/>
                  </a:cubicBezTo>
                  <a:close/>
                  <a:moveTo>
                    <a:pt x="4827536" y="10270234"/>
                  </a:moveTo>
                  <a:cubicBezTo>
                    <a:pt x="4810568" y="9838347"/>
                    <a:pt x="4819002" y="9896926"/>
                    <a:pt x="4849673" y="9896679"/>
                  </a:cubicBezTo>
                  <a:cubicBezTo>
                    <a:pt x="5272304" y="9893835"/>
                    <a:pt x="5215218" y="9881347"/>
                    <a:pt x="5215589" y="9933151"/>
                  </a:cubicBezTo>
                  <a:cubicBezTo>
                    <a:pt x="5216430" y="10049246"/>
                    <a:pt x="5217147" y="10077831"/>
                    <a:pt x="5221426" y="10346764"/>
                  </a:cubicBezTo>
                  <a:cubicBezTo>
                    <a:pt x="4762337" y="10342165"/>
                    <a:pt x="4831369" y="10367857"/>
                    <a:pt x="4827536" y="10270234"/>
                  </a:cubicBezTo>
                  <a:close/>
                  <a:moveTo>
                    <a:pt x="4836613" y="10776920"/>
                  </a:moveTo>
                  <a:cubicBezTo>
                    <a:pt x="4829391" y="10315633"/>
                    <a:pt x="4824518" y="10366249"/>
                    <a:pt x="4849549" y="10366422"/>
                  </a:cubicBezTo>
                  <a:cubicBezTo>
                    <a:pt x="5292265" y="10369389"/>
                    <a:pt x="5221476" y="10350300"/>
                    <a:pt x="5222910" y="10439788"/>
                  </a:cubicBezTo>
                  <a:cubicBezTo>
                    <a:pt x="5225532" y="10607093"/>
                    <a:pt x="5223578" y="10603903"/>
                    <a:pt x="5226299" y="10777365"/>
                  </a:cubicBezTo>
                  <a:cubicBezTo>
                    <a:pt x="5227090" y="10827364"/>
                    <a:pt x="5269064" y="10814851"/>
                    <a:pt x="4997855" y="10814802"/>
                  </a:cubicBezTo>
                  <a:cubicBezTo>
                    <a:pt x="4806561" y="10814802"/>
                    <a:pt x="4837454" y="10830256"/>
                    <a:pt x="4836613" y="10776920"/>
                  </a:cubicBezTo>
                  <a:close/>
                  <a:moveTo>
                    <a:pt x="4843959" y="11283730"/>
                  </a:moveTo>
                  <a:cubicBezTo>
                    <a:pt x="4833595" y="10785624"/>
                    <a:pt x="4835426" y="10839579"/>
                    <a:pt x="4849772" y="10839306"/>
                  </a:cubicBezTo>
                  <a:cubicBezTo>
                    <a:pt x="4952517" y="10837229"/>
                    <a:pt x="4970499" y="10837749"/>
                    <a:pt x="5227263" y="10837798"/>
                  </a:cubicBezTo>
                  <a:cubicBezTo>
                    <a:pt x="5227313" y="10840592"/>
                    <a:pt x="5232730" y="11169366"/>
                    <a:pt x="5235302" y="11288353"/>
                  </a:cubicBezTo>
                  <a:cubicBezTo>
                    <a:pt x="4859715" y="11289837"/>
                    <a:pt x="4844231" y="11295697"/>
                    <a:pt x="4843959" y="11283730"/>
                  </a:cubicBezTo>
                  <a:close/>
                  <a:moveTo>
                    <a:pt x="5233917" y="9764017"/>
                  </a:moveTo>
                  <a:cubicBezTo>
                    <a:pt x="5227511" y="9354163"/>
                    <a:pt x="5200031" y="9422336"/>
                    <a:pt x="5294491" y="9422336"/>
                  </a:cubicBezTo>
                  <a:cubicBezTo>
                    <a:pt x="5296346" y="9422336"/>
                    <a:pt x="5618705" y="9422484"/>
                    <a:pt x="5618779" y="9426836"/>
                  </a:cubicBezTo>
                  <a:cubicBezTo>
                    <a:pt x="5626769" y="9936613"/>
                    <a:pt x="5643785" y="9869578"/>
                    <a:pt x="5591275" y="9869578"/>
                  </a:cubicBezTo>
                  <a:cubicBezTo>
                    <a:pt x="5162386" y="9869578"/>
                    <a:pt x="5236143" y="9906001"/>
                    <a:pt x="5233917" y="9764017"/>
                  </a:cubicBezTo>
                  <a:close/>
                  <a:moveTo>
                    <a:pt x="5235549" y="9895022"/>
                  </a:moveTo>
                  <a:cubicBezTo>
                    <a:pt x="5511829" y="9894206"/>
                    <a:pt x="5462633" y="9892104"/>
                    <a:pt x="5627412" y="9892599"/>
                  </a:cubicBezTo>
                  <a:cubicBezTo>
                    <a:pt x="5628055" y="9965099"/>
                    <a:pt x="5628376" y="9961093"/>
                    <a:pt x="5631220" y="10345528"/>
                  </a:cubicBezTo>
                  <a:cubicBezTo>
                    <a:pt x="5441090" y="10345479"/>
                    <a:pt x="5372824" y="10347852"/>
                    <a:pt x="5241683" y="10346937"/>
                  </a:cubicBezTo>
                  <a:cubicBezTo>
                    <a:pt x="5235401" y="9951474"/>
                    <a:pt x="5236885" y="10050828"/>
                    <a:pt x="5235549" y="9895022"/>
                  </a:cubicBezTo>
                  <a:close/>
                  <a:moveTo>
                    <a:pt x="5246556" y="10776969"/>
                  </a:moveTo>
                  <a:cubicBezTo>
                    <a:pt x="5239136" y="10303269"/>
                    <a:pt x="5229984" y="10370057"/>
                    <a:pt x="5294491" y="10370057"/>
                  </a:cubicBezTo>
                  <a:cubicBezTo>
                    <a:pt x="5692833" y="10370057"/>
                    <a:pt x="5630924" y="10346789"/>
                    <a:pt x="5632358" y="10439837"/>
                  </a:cubicBezTo>
                  <a:cubicBezTo>
                    <a:pt x="5639185" y="10876422"/>
                    <a:pt x="5662633" y="10817052"/>
                    <a:pt x="5591250" y="10817052"/>
                  </a:cubicBezTo>
                  <a:cubicBezTo>
                    <a:pt x="5191720" y="10817052"/>
                    <a:pt x="5247323" y="10823630"/>
                    <a:pt x="5246556" y="10776969"/>
                  </a:cubicBezTo>
                  <a:close/>
                  <a:moveTo>
                    <a:pt x="5591250" y="11290727"/>
                  </a:moveTo>
                  <a:cubicBezTo>
                    <a:pt x="5216578" y="11290727"/>
                    <a:pt x="5255608" y="11288675"/>
                    <a:pt x="5255485" y="11282493"/>
                  </a:cubicBezTo>
                  <a:cubicBezTo>
                    <a:pt x="5243538" y="10766708"/>
                    <a:pt x="5233274" y="10837798"/>
                    <a:pt x="5294491" y="10837798"/>
                  </a:cubicBezTo>
                  <a:cubicBezTo>
                    <a:pt x="5442672" y="10837798"/>
                    <a:pt x="5442747" y="10839999"/>
                    <a:pt x="5591250" y="10839999"/>
                  </a:cubicBezTo>
                  <a:cubicBezTo>
                    <a:pt x="5654149" y="10839999"/>
                    <a:pt x="5641658" y="10819079"/>
                    <a:pt x="5642301" y="10946153"/>
                  </a:cubicBezTo>
                  <a:cubicBezTo>
                    <a:pt x="5644008" y="11357194"/>
                    <a:pt x="5673368" y="11290727"/>
                    <a:pt x="5591250" y="11290727"/>
                  </a:cubicBezTo>
                  <a:close/>
                  <a:moveTo>
                    <a:pt x="5646061" y="9764017"/>
                  </a:moveTo>
                  <a:cubicBezTo>
                    <a:pt x="5643414" y="9595055"/>
                    <a:pt x="5641658" y="9594783"/>
                    <a:pt x="5639012" y="9426440"/>
                  </a:cubicBezTo>
                  <a:cubicBezTo>
                    <a:pt x="5638962" y="9424091"/>
                    <a:pt x="5822761" y="9419541"/>
                    <a:pt x="6029167" y="9422311"/>
                  </a:cubicBezTo>
                  <a:cubicBezTo>
                    <a:pt x="6029192" y="9424338"/>
                    <a:pt x="6035450" y="9812334"/>
                    <a:pt x="6036687" y="9871531"/>
                  </a:cubicBezTo>
                  <a:cubicBezTo>
                    <a:pt x="5566813" y="9871704"/>
                    <a:pt x="5648213" y="9897791"/>
                    <a:pt x="5646061" y="9764017"/>
                  </a:cubicBezTo>
                  <a:close/>
                  <a:moveTo>
                    <a:pt x="5739506" y="9893538"/>
                  </a:moveTo>
                  <a:cubicBezTo>
                    <a:pt x="5826793" y="9894700"/>
                    <a:pt x="5847743" y="9894552"/>
                    <a:pt x="6037181" y="9894478"/>
                  </a:cubicBezTo>
                  <a:cubicBezTo>
                    <a:pt x="6048361" y="10393746"/>
                    <a:pt x="6047841" y="10344861"/>
                    <a:pt x="6036315" y="10344959"/>
                  </a:cubicBezTo>
                  <a:cubicBezTo>
                    <a:pt x="5925111" y="10345849"/>
                    <a:pt x="5918532" y="10345626"/>
                    <a:pt x="5651503" y="10345528"/>
                  </a:cubicBezTo>
                  <a:cubicBezTo>
                    <a:pt x="5647792" y="9814238"/>
                    <a:pt x="5619670" y="9891906"/>
                    <a:pt x="5739506" y="9893538"/>
                  </a:cubicBezTo>
                  <a:close/>
                  <a:moveTo>
                    <a:pt x="5660852" y="10776920"/>
                  </a:moveTo>
                  <a:cubicBezTo>
                    <a:pt x="5658181" y="10605807"/>
                    <a:pt x="5655237" y="10606821"/>
                    <a:pt x="5652616" y="10439442"/>
                  </a:cubicBezTo>
                  <a:cubicBezTo>
                    <a:pt x="5651033" y="10338233"/>
                    <a:pt x="5586501" y="10371467"/>
                    <a:pt x="6045393" y="10367906"/>
                  </a:cubicBezTo>
                  <a:cubicBezTo>
                    <a:pt x="6049251" y="10623734"/>
                    <a:pt x="6048238" y="10665177"/>
                    <a:pt x="6051131" y="10819327"/>
                  </a:cubicBezTo>
                  <a:cubicBezTo>
                    <a:pt x="5598349" y="10819525"/>
                    <a:pt x="5661668" y="10829984"/>
                    <a:pt x="5660852" y="10776920"/>
                  </a:cubicBezTo>
                  <a:close/>
                  <a:moveTo>
                    <a:pt x="6036464" y="11290084"/>
                  </a:moveTo>
                  <a:cubicBezTo>
                    <a:pt x="5634238" y="11287909"/>
                    <a:pt x="5667827" y="11295896"/>
                    <a:pt x="5667555" y="11283804"/>
                  </a:cubicBezTo>
                  <a:cubicBezTo>
                    <a:pt x="5655410" y="10753404"/>
                    <a:pt x="5643514" y="10839677"/>
                    <a:pt x="5739531" y="10841211"/>
                  </a:cubicBezTo>
                  <a:cubicBezTo>
                    <a:pt x="5825086" y="10842596"/>
                    <a:pt x="5848336" y="10842373"/>
                    <a:pt x="6051626" y="10842274"/>
                  </a:cubicBezTo>
                  <a:cubicBezTo>
                    <a:pt x="6062262" y="11342382"/>
                    <a:pt x="6072254" y="11290257"/>
                    <a:pt x="6036464" y="11290084"/>
                  </a:cubicBezTo>
                  <a:close/>
                  <a:moveTo>
                    <a:pt x="6057463" y="9894453"/>
                  </a:moveTo>
                  <a:cubicBezTo>
                    <a:pt x="6509256" y="9894255"/>
                    <a:pt x="6449524" y="9878653"/>
                    <a:pt x="6450834" y="9933399"/>
                  </a:cubicBezTo>
                  <a:cubicBezTo>
                    <a:pt x="6454173" y="10078597"/>
                    <a:pt x="6453778" y="10097884"/>
                    <a:pt x="6457042" y="10268527"/>
                  </a:cubicBezTo>
                  <a:cubicBezTo>
                    <a:pt x="6459022" y="10370477"/>
                    <a:pt x="6527881" y="10341398"/>
                    <a:pt x="6065304" y="10344712"/>
                  </a:cubicBezTo>
                  <a:cubicBezTo>
                    <a:pt x="6059838" y="9982680"/>
                    <a:pt x="6061148" y="10060991"/>
                    <a:pt x="6057463" y="9894453"/>
                  </a:cubicBezTo>
                  <a:close/>
                  <a:moveTo>
                    <a:pt x="6066738" y="10439442"/>
                  </a:moveTo>
                  <a:cubicBezTo>
                    <a:pt x="6065304" y="10345082"/>
                    <a:pt x="5995084" y="10366966"/>
                    <a:pt x="6458848" y="10366695"/>
                  </a:cubicBezTo>
                  <a:cubicBezTo>
                    <a:pt x="6459219" y="10387886"/>
                    <a:pt x="6465328" y="10763048"/>
                    <a:pt x="6465551" y="10777340"/>
                  </a:cubicBezTo>
                  <a:cubicBezTo>
                    <a:pt x="6466293" y="10824273"/>
                    <a:pt x="6530528" y="10819079"/>
                    <a:pt x="6071413" y="10819327"/>
                  </a:cubicBezTo>
                  <a:cubicBezTo>
                    <a:pt x="6068643" y="10677071"/>
                    <a:pt x="6069162" y="10594828"/>
                    <a:pt x="6066738" y="10439442"/>
                  </a:cubicBezTo>
                  <a:close/>
                  <a:moveTo>
                    <a:pt x="6081035" y="11290307"/>
                  </a:moveTo>
                  <a:cubicBezTo>
                    <a:pt x="6077548" y="10948032"/>
                    <a:pt x="6075297" y="11000133"/>
                    <a:pt x="6071858" y="10842249"/>
                  </a:cubicBezTo>
                  <a:cubicBezTo>
                    <a:pt x="6318309" y="10842125"/>
                    <a:pt x="6365081" y="10837971"/>
                    <a:pt x="6466417" y="10837724"/>
                  </a:cubicBezTo>
                  <a:cubicBezTo>
                    <a:pt x="6468445" y="10993852"/>
                    <a:pt x="6464462" y="10722965"/>
                    <a:pt x="6471932" y="11287067"/>
                  </a:cubicBezTo>
                  <a:cubicBezTo>
                    <a:pt x="6471932" y="11288848"/>
                    <a:pt x="6185982" y="11290801"/>
                    <a:pt x="6081035" y="11290307"/>
                  </a:cubicBezTo>
                  <a:close/>
                  <a:moveTo>
                    <a:pt x="6481604" y="9894280"/>
                  </a:moveTo>
                  <a:cubicBezTo>
                    <a:pt x="6919224" y="9894280"/>
                    <a:pt x="6861197" y="9874869"/>
                    <a:pt x="6861915" y="9933201"/>
                  </a:cubicBezTo>
                  <a:cubicBezTo>
                    <a:pt x="6867999" y="10420106"/>
                    <a:pt x="6899684" y="10345750"/>
                    <a:pt x="6778338" y="10345750"/>
                  </a:cubicBezTo>
                  <a:cubicBezTo>
                    <a:pt x="6635351" y="10345750"/>
                    <a:pt x="6630454" y="10343698"/>
                    <a:pt x="6481604" y="10343698"/>
                  </a:cubicBezTo>
                  <a:cubicBezTo>
                    <a:pt x="6478116" y="10343698"/>
                    <a:pt x="6462929" y="9894305"/>
                    <a:pt x="6481604" y="9894280"/>
                  </a:cubicBezTo>
                  <a:close/>
                  <a:moveTo>
                    <a:pt x="6485783" y="10776920"/>
                  </a:moveTo>
                  <a:cubicBezTo>
                    <a:pt x="6477374" y="10261257"/>
                    <a:pt x="6479649" y="10397653"/>
                    <a:pt x="6479105" y="10366670"/>
                  </a:cubicBezTo>
                  <a:cubicBezTo>
                    <a:pt x="6643563" y="10366670"/>
                    <a:pt x="6623750" y="10369315"/>
                    <a:pt x="6870597" y="10368598"/>
                  </a:cubicBezTo>
                  <a:cubicBezTo>
                    <a:pt x="6870646" y="10370527"/>
                    <a:pt x="6878091" y="10773705"/>
                    <a:pt x="6878709" y="10818882"/>
                  </a:cubicBezTo>
                  <a:cubicBezTo>
                    <a:pt x="6759169" y="10820489"/>
                    <a:pt x="6684324" y="10818857"/>
                    <a:pt x="6630206" y="10817077"/>
                  </a:cubicBezTo>
                  <a:cubicBezTo>
                    <a:pt x="6460208" y="10811760"/>
                    <a:pt x="6486600" y="10829391"/>
                    <a:pt x="6485783" y="10776920"/>
                  </a:cubicBezTo>
                  <a:close/>
                  <a:moveTo>
                    <a:pt x="6492239" y="11287933"/>
                  </a:moveTo>
                  <a:cubicBezTo>
                    <a:pt x="6486748" y="10910867"/>
                    <a:pt x="6488208" y="10953373"/>
                    <a:pt x="6486674" y="10837724"/>
                  </a:cubicBezTo>
                  <a:cubicBezTo>
                    <a:pt x="6629637" y="10837847"/>
                    <a:pt x="6630552" y="10842447"/>
                    <a:pt x="6778338" y="10842447"/>
                  </a:cubicBezTo>
                  <a:cubicBezTo>
                    <a:pt x="6912298" y="10842447"/>
                    <a:pt x="6876360" y="10756990"/>
                    <a:pt x="6884398" y="11288947"/>
                  </a:cubicBezTo>
                  <a:cubicBezTo>
                    <a:pt x="6611433" y="11289021"/>
                    <a:pt x="6638393" y="11287983"/>
                    <a:pt x="6492239" y="11287933"/>
                  </a:cubicBezTo>
                  <a:close/>
                  <a:moveTo>
                    <a:pt x="6888380" y="10270406"/>
                  </a:moveTo>
                  <a:cubicBezTo>
                    <a:pt x="6875544" y="9832017"/>
                    <a:pt x="6870670" y="9892895"/>
                    <a:pt x="6926644" y="9893637"/>
                  </a:cubicBezTo>
                  <a:cubicBezTo>
                    <a:pt x="7039605" y="9895318"/>
                    <a:pt x="7074331" y="9894181"/>
                    <a:pt x="7223799" y="9895195"/>
                  </a:cubicBezTo>
                  <a:cubicBezTo>
                    <a:pt x="7295825" y="9895690"/>
                    <a:pt x="7275964" y="9825860"/>
                    <a:pt x="7281133" y="10345800"/>
                  </a:cubicBezTo>
                  <a:cubicBezTo>
                    <a:pt x="6823651" y="10344044"/>
                    <a:pt x="6891324" y="10371813"/>
                    <a:pt x="6888380" y="10270406"/>
                  </a:cubicBezTo>
                  <a:close/>
                  <a:moveTo>
                    <a:pt x="6898373" y="10776920"/>
                  </a:moveTo>
                  <a:cubicBezTo>
                    <a:pt x="6891002" y="10306335"/>
                    <a:pt x="6875964" y="10368648"/>
                    <a:pt x="6926817" y="10368376"/>
                  </a:cubicBezTo>
                  <a:cubicBezTo>
                    <a:pt x="7348632" y="10366695"/>
                    <a:pt x="7280985" y="10351413"/>
                    <a:pt x="7282394" y="10439837"/>
                  </a:cubicBezTo>
                  <a:cubicBezTo>
                    <a:pt x="7289320" y="10881639"/>
                    <a:pt x="7311086" y="10816087"/>
                    <a:pt x="7223799" y="10816434"/>
                  </a:cubicBezTo>
                  <a:cubicBezTo>
                    <a:pt x="6841732" y="10817472"/>
                    <a:pt x="6899214" y="10831443"/>
                    <a:pt x="6898373" y="10776920"/>
                  </a:cubicBezTo>
                  <a:close/>
                  <a:moveTo>
                    <a:pt x="7295899" y="11283977"/>
                  </a:moveTo>
                  <a:cubicBezTo>
                    <a:pt x="7295899" y="11289639"/>
                    <a:pt x="7329142" y="11288774"/>
                    <a:pt x="6904656" y="11288922"/>
                  </a:cubicBezTo>
                  <a:cubicBezTo>
                    <a:pt x="6897037" y="10784956"/>
                    <a:pt x="6889494" y="10841730"/>
                    <a:pt x="6926941" y="10841037"/>
                  </a:cubicBezTo>
                  <a:cubicBezTo>
                    <a:pt x="7038987" y="10838936"/>
                    <a:pt x="7065353" y="10840024"/>
                    <a:pt x="7223873" y="10839381"/>
                  </a:cubicBezTo>
                  <a:cubicBezTo>
                    <a:pt x="7304160" y="10839183"/>
                    <a:pt x="7297531" y="10766708"/>
                    <a:pt x="7295899" y="11283977"/>
                  </a:cubicBezTo>
                  <a:close/>
                </a:path>
              </a:pathLst>
            </a:custGeom>
            <a:solidFill>
              <a:srgbClr val="BDDEA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8" name="Google Shape;88;p13"/>
          <p:cNvGrpSpPr/>
          <p:nvPr/>
        </p:nvGrpSpPr>
        <p:grpSpPr>
          <a:xfrm>
            <a:off x="14341758" y="7976219"/>
            <a:ext cx="1537725" cy="1638771"/>
            <a:chOff x="14341758" y="7976219"/>
            <a:chExt cx="1537725" cy="1638771"/>
          </a:xfrm>
        </p:grpSpPr>
        <p:sp>
          <p:nvSpPr>
            <p:cNvPr id="89" name="Google Shape;89;p13"/>
            <p:cNvSpPr/>
            <p:nvPr/>
          </p:nvSpPr>
          <p:spPr>
            <a:xfrm>
              <a:off x="14341758" y="7976219"/>
              <a:ext cx="1537725" cy="1638771"/>
            </a:xfrm>
            <a:custGeom>
              <a:rect b="b" l="l" r="r" t="t"/>
              <a:pathLst>
                <a:path extrusionOk="0" h="1638771" w="1537725">
                  <a:moveTo>
                    <a:pt x="1204088" y="1114440"/>
                  </a:moveTo>
                  <a:cubicBezTo>
                    <a:pt x="1254362" y="1207973"/>
                    <a:pt x="1269049" y="1325582"/>
                    <a:pt x="1230231" y="1418345"/>
                  </a:cubicBezTo>
                  <a:cubicBezTo>
                    <a:pt x="1163436" y="1577953"/>
                    <a:pt x="911815" y="1575589"/>
                    <a:pt x="823549" y="1395122"/>
                  </a:cubicBezTo>
                  <a:cubicBezTo>
                    <a:pt x="718290" y="1815831"/>
                    <a:pt x="287148" y="1634200"/>
                    <a:pt x="421569" y="1284605"/>
                  </a:cubicBezTo>
                  <a:cubicBezTo>
                    <a:pt x="447931" y="1215576"/>
                    <a:pt x="459596" y="1234794"/>
                    <a:pt x="389101" y="1255674"/>
                  </a:cubicBezTo>
                  <a:cubicBezTo>
                    <a:pt x="272212" y="1290342"/>
                    <a:pt x="90221" y="1279828"/>
                    <a:pt x="39911" y="1173305"/>
                  </a:cubicBezTo>
                  <a:cubicBezTo>
                    <a:pt x="-9082" y="1069107"/>
                    <a:pt x="49737" y="908877"/>
                    <a:pt x="182545" y="845225"/>
                  </a:cubicBezTo>
                  <a:cubicBezTo>
                    <a:pt x="237100" y="819169"/>
                    <a:pt x="227789" y="845634"/>
                    <a:pt x="147557" y="799341"/>
                  </a:cubicBezTo>
                  <a:cubicBezTo>
                    <a:pt x="-200211" y="599455"/>
                    <a:pt x="138920" y="141795"/>
                    <a:pt x="423475" y="394375"/>
                  </a:cubicBezTo>
                  <a:cubicBezTo>
                    <a:pt x="320350" y="41379"/>
                    <a:pt x="618444" y="-45993"/>
                    <a:pt x="753073" y="20577"/>
                  </a:cubicBezTo>
                  <a:cubicBezTo>
                    <a:pt x="855809" y="71464"/>
                    <a:pt x="888676" y="227354"/>
                    <a:pt x="905056" y="348769"/>
                  </a:cubicBezTo>
                  <a:cubicBezTo>
                    <a:pt x="959174" y="236908"/>
                    <a:pt x="1079780" y="133546"/>
                    <a:pt x="1203644" y="162318"/>
                  </a:cubicBezTo>
                  <a:cubicBezTo>
                    <a:pt x="1342257" y="194541"/>
                    <a:pt x="1489952" y="388486"/>
                    <a:pt x="1323212" y="582618"/>
                  </a:cubicBezTo>
                  <a:cubicBezTo>
                    <a:pt x="1260606" y="655542"/>
                    <a:pt x="1256512" y="617508"/>
                    <a:pt x="1353047" y="644954"/>
                  </a:cubicBezTo>
                  <a:cubicBezTo>
                    <a:pt x="1432425" y="667563"/>
                    <a:pt x="1518237" y="715349"/>
                    <a:pt x="1534247" y="803596"/>
                  </a:cubicBezTo>
                  <a:cubicBezTo>
                    <a:pt x="1558618" y="938172"/>
                    <a:pt x="1455579" y="1165511"/>
                    <a:pt x="1204088" y="1114440"/>
                  </a:cubicBezTo>
                  <a:close/>
                </a:path>
              </a:pathLst>
            </a:custGeom>
            <a:solidFill>
              <a:srgbClr val="F2848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13"/>
            <p:cNvSpPr/>
            <p:nvPr/>
          </p:nvSpPr>
          <p:spPr>
            <a:xfrm>
              <a:off x="14805411" y="8516235"/>
              <a:ext cx="541378" cy="558975"/>
            </a:xfrm>
            <a:custGeom>
              <a:rect b="b" l="l" r="r" t="t"/>
              <a:pathLst>
                <a:path extrusionOk="0" h="558975" w="541378">
                  <a:moveTo>
                    <a:pt x="179602" y="543997"/>
                  </a:moveTo>
                  <a:cubicBezTo>
                    <a:pt x="19540" y="485881"/>
                    <a:pt x="-39106" y="299402"/>
                    <a:pt x="26285" y="149030"/>
                  </a:cubicBezTo>
                  <a:cubicBezTo>
                    <a:pt x="111307" y="-46492"/>
                    <a:pt x="405094" y="-47042"/>
                    <a:pt x="507877" y="132179"/>
                  </a:cubicBezTo>
                  <a:cubicBezTo>
                    <a:pt x="625906" y="337993"/>
                    <a:pt x="411952" y="628360"/>
                    <a:pt x="179602" y="543997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13"/>
            <p:cNvSpPr/>
            <p:nvPr/>
          </p:nvSpPr>
          <p:spPr>
            <a:xfrm>
              <a:off x="15334235" y="8360961"/>
              <a:ext cx="64396" cy="75643"/>
            </a:xfrm>
            <a:custGeom>
              <a:rect b="b" l="l" r="r" t="t"/>
              <a:pathLst>
                <a:path extrusionOk="0" h="75643" w="64396">
                  <a:moveTo>
                    <a:pt x="57174" y="2848"/>
                  </a:moveTo>
                  <a:cubicBezTo>
                    <a:pt x="31684" y="-13854"/>
                    <a:pt x="-13412" y="47409"/>
                    <a:pt x="3830" y="69721"/>
                  </a:cubicBezTo>
                  <a:cubicBezTo>
                    <a:pt x="25088" y="97220"/>
                    <a:pt x="84962" y="21054"/>
                    <a:pt x="57174" y="2848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15344389" y="8480988"/>
              <a:ext cx="47721" cy="52301"/>
            </a:xfrm>
            <a:custGeom>
              <a:rect b="b" l="l" r="r" t="t"/>
              <a:pathLst>
                <a:path extrusionOk="0" h="52301" w="47721">
                  <a:moveTo>
                    <a:pt x="15908" y="11487"/>
                  </a:moveTo>
                  <a:cubicBezTo>
                    <a:pt x="-23329" y="49415"/>
                    <a:pt x="19261" y="74395"/>
                    <a:pt x="44589" y="24055"/>
                  </a:cubicBezTo>
                  <a:cubicBezTo>
                    <a:pt x="56656" y="81"/>
                    <a:pt x="31011" y="-9308"/>
                    <a:pt x="15908" y="11487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14597844" y="8919091"/>
              <a:ext cx="73229" cy="64242"/>
            </a:xfrm>
            <a:custGeom>
              <a:rect b="b" l="l" r="r" t="t"/>
              <a:pathLst>
                <a:path extrusionOk="0" h="64242" w="73229">
                  <a:moveTo>
                    <a:pt x="67652" y="5391"/>
                  </a:moveTo>
                  <a:cubicBezTo>
                    <a:pt x="56132" y="-6891"/>
                    <a:pt x="20639" y="3436"/>
                    <a:pt x="14240" y="20068"/>
                  </a:cubicBezTo>
                  <a:cubicBezTo>
                    <a:pt x="-11744" y="40846"/>
                    <a:pt x="1739" y="66633"/>
                    <a:pt x="23541" y="64065"/>
                  </a:cubicBezTo>
                  <a:cubicBezTo>
                    <a:pt x="56908" y="60138"/>
                    <a:pt x="85730" y="24658"/>
                    <a:pt x="67652" y="5391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14646059" y="8996384"/>
              <a:ext cx="45740" cy="37214"/>
            </a:xfrm>
            <a:custGeom>
              <a:rect b="b" l="l" r="r" t="t"/>
              <a:pathLst>
                <a:path extrusionOk="0" h="37214" w="45740">
                  <a:moveTo>
                    <a:pt x="45559" y="8714"/>
                  </a:moveTo>
                  <a:cubicBezTo>
                    <a:pt x="42644" y="-3515"/>
                    <a:pt x="18312" y="-5075"/>
                    <a:pt x="1758" y="18494"/>
                  </a:cubicBezTo>
                  <a:cubicBezTo>
                    <a:pt x="-5696" y="29110"/>
                    <a:pt x="11740" y="44098"/>
                    <a:pt x="31695" y="33707"/>
                  </a:cubicBezTo>
                  <a:cubicBezTo>
                    <a:pt x="41423" y="28641"/>
                    <a:pt x="46819" y="18134"/>
                    <a:pt x="45559" y="8714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14557318" y="9010526"/>
              <a:ext cx="48318" cy="38021"/>
            </a:xfrm>
            <a:custGeom>
              <a:rect b="b" l="l" r="r" t="t"/>
              <a:pathLst>
                <a:path extrusionOk="0" h="38021" w="48318">
                  <a:moveTo>
                    <a:pt x="9349" y="9612"/>
                  </a:moveTo>
                  <a:cubicBezTo>
                    <a:pt x="-11143" y="19336"/>
                    <a:pt x="5855" y="47759"/>
                    <a:pt x="23965" y="34609"/>
                  </a:cubicBezTo>
                  <a:cubicBezTo>
                    <a:pt x="31200" y="29356"/>
                    <a:pt x="46490" y="18538"/>
                    <a:pt x="48039" y="10046"/>
                  </a:cubicBezTo>
                  <a:cubicBezTo>
                    <a:pt x="51279" y="-7680"/>
                    <a:pt x="25623" y="1899"/>
                    <a:pt x="9349" y="9612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15224307" y="9152252"/>
              <a:ext cx="60488" cy="77174"/>
            </a:xfrm>
            <a:custGeom>
              <a:rect b="b" l="l" r="r" t="t"/>
              <a:pathLst>
                <a:path extrusionOk="0" h="77174" w="60488">
                  <a:moveTo>
                    <a:pt x="24434" y="2324"/>
                  </a:moveTo>
                  <a:cubicBezTo>
                    <a:pt x="12293" y="-5219"/>
                    <a:pt x="-4716" y="6142"/>
                    <a:pt x="1221" y="28528"/>
                  </a:cubicBezTo>
                  <a:cubicBezTo>
                    <a:pt x="1521" y="29661"/>
                    <a:pt x="17979" y="71801"/>
                    <a:pt x="37137" y="76332"/>
                  </a:cubicBezTo>
                  <a:cubicBezTo>
                    <a:pt x="72393" y="84672"/>
                    <a:pt x="67384" y="29001"/>
                    <a:pt x="24434" y="2324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15308893" y="9184613"/>
              <a:ext cx="56750" cy="65680"/>
            </a:xfrm>
            <a:custGeom>
              <a:rect b="b" l="l" r="r" t="t"/>
              <a:pathLst>
                <a:path extrusionOk="0" h="65680" w="56750">
                  <a:moveTo>
                    <a:pt x="55584" y="41473"/>
                  </a:moveTo>
                  <a:cubicBezTo>
                    <a:pt x="30447" y="-32058"/>
                    <a:pt x="-16344" y="9543"/>
                    <a:pt x="5775" y="34656"/>
                  </a:cubicBezTo>
                  <a:cubicBezTo>
                    <a:pt x="24764" y="83328"/>
                    <a:pt x="64001" y="66078"/>
                    <a:pt x="55584" y="41473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15298828" y="9254832"/>
              <a:ext cx="35485" cy="44233"/>
            </a:xfrm>
            <a:custGeom>
              <a:rect b="b" l="l" r="r" t="t"/>
              <a:pathLst>
                <a:path extrusionOk="0" h="44233" w="35485">
                  <a:moveTo>
                    <a:pt x="35196" y="27081"/>
                  </a:moveTo>
                  <a:cubicBezTo>
                    <a:pt x="33759" y="17932"/>
                    <a:pt x="15477" y="1551"/>
                    <a:pt x="11259" y="386"/>
                  </a:cubicBezTo>
                  <a:cubicBezTo>
                    <a:pt x="-3216" y="-3597"/>
                    <a:pt x="-3720" y="24212"/>
                    <a:pt x="9667" y="38632"/>
                  </a:cubicBezTo>
                  <a:cubicBezTo>
                    <a:pt x="19119" y="48804"/>
                    <a:pt x="38051" y="45219"/>
                    <a:pt x="35196" y="27081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14634429" y="8577985"/>
              <a:ext cx="67550" cy="59075"/>
            </a:xfrm>
            <a:custGeom>
              <a:rect b="b" l="l" r="r" t="t"/>
              <a:pathLst>
                <a:path extrusionOk="0" h="59075" w="67550">
                  <a:moveTo>
                    <a:pt x="66271" y="33712"/>
                  </a:moveTo>
                  <a:cubicBezTo>
                    <a:pt x="60567" y="16117"/>
                    <a:pt x="29889" y="-4301"/>
                    <a:pt x="13212" y="794"/>
                  </a:cubicBezTo>
                  <a:cubicBezTo>
                    <a:pt x="838" y="4576"/>
                    <a:pt x="-5078" y="20241"/>
                    <a:pt x="5422" y="30131"/>
                  </a:cubicBezTo>
                  <a:cubicBezTo>
                    <a:pt x="16290" y="69241"/>
                    <a:pt x="77068" y="67008"/>
                    <a:pt x="66271" y="33712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14585292" y="8599857"/>
              <a:ext cx="38234" cy="36045"/>
            </a:xfrm>
            <a:custGeom>
              <a:rect b="b" l="l" r="r" t="t"/>
              <a:pathLst>
                <a:path extrusionOk="0" h="36045" w="38234">
                  <a:moveTo>
                    <a:pt x="37988" y="16115"/>
                  </a:moveTo>
                  <a:cubicBezTo>
                    <a:pt x="35616" y="6155"/>
                    <a:pt x="24643" y="4723"/>
                    <a:pt x="21085" y="2800"/>
                  </a:cubicBezTo>
                  <a:cubicBezTo>
                    <a:pt x="5789" y="-5453"/>
                    <a:pt x="-5552" y="5517"/>
                    <a:pt x="2866" y="22897"/>
                  </a:cubicBezTo>
                  <a:cubicBezTo>
                    <a:pt x="12421" y="42665"/>
                    <a:pt x="41186" y="39934"/>
                    <a:pt x="37988" y="16115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15512762" y="8800766"/>
              <a:ext cx="51501" cy="40561"/>
            </a:xfrm>
            <a:custGeom>
              <a:rect b="b" l="l" r="r" t="t"/>
              <a:pathLst>
                <a:path extrusionOk="0" h="40561" w="51501">
                  <a:moveTo>
                    <a:pt x="45744" y="8329"/>
                  </a:moveTo>
                  <a:cubicBezTo>
                    <a:pt x="37735" y="-7498"/>
                    <a:pt x="7572" y="2991"/>
                    <a:pt x="3605" y="9123"/>
                  </a:cubicBezTo>
                  <a:cubicBezTo>
                    <a:pt x="-7347" y="21084"/>
                    <a:pt x="8299" y="42518"/>
                    <a:pt x="28425" y="40418"/>
                  </a:cubicBezTo>
                  <a:cubicBezTo>
                    <a:pt x="55700" y="37557"/>
                    <a:pt x="54949" y="14934"/>
                    <a:pt x="45744" y="8329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14998228" y="8279007"/>
              <a:ext cx="40366" cy="67440"/>
            </a:xfrm>
            <a:custGeom>
              <a:rect b="b" l="l" r="r" t="t"/>
              <a:pathLst>
                <a:path extrusionOk="0" h="67440" w="40366">
                  <a:moveTo>
                    <a:pt x="39382" y="31354"/>
                  </a:moveTo>
                  <a:cubicBezTo>
                    <a:pt x="33791" y="-2993"/>
                    <a:pt x="-7680" y="-18468"/>
                    <a:pt x="1256" y="34353"/>
                  </a:cubicBezTo>
                  <a:cubicBezTo>
                    <a:pt x="4811" y="55388"/>
                    <a:pt x="12530" y="74662"/>
                    <a:pt x="31254" y="64773"/>
                  </a:cubicBezTo>
                  <a:cubicBezTo>
                    <a:pt x="41440" y="59392"/>
                    <a:pt x="41228" y="42732"/>
                    <a:pt x="39382" y="31354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14781791" y="8395791"/>
              <a:ext cx="84363" cy="123916"/>
            </a:xfrm>
            <a:custGeom>
              <a:rect b="b" l="l" r="r" t="t"/>
              <a:pathLst>
                <a:path extrusionOk="0" h="123916" w="84363">
                  <a:moveTo>
                    <a:pt x="84015" y="117480"/>
                  </a:moveTo>
                  <a:cubicBezTo>
                    <a:pt x="77482" y="101709"/>
                    <a:pt x="23996" y="11246"/>
                    <a:pt x="10368" y="1198"/>
                  </a:cubicBezTo>
                  <a:cubicBezTo>
                    <a:pt x="5081" y="-2701"/>
                    <a:pt x="-1004" y="3713"/>
                    <a:pt x="140" y="9058"/>
                  </a:cubicBezTo>
                  <a:cubicBezTo>
                    <a:pt x="3020" y="22522"/>
                    <a:pt x="63434" y="109855"/>
                    <a:pt x="75371" y="122511"/>
                  </a:cubicBezTo>
                  <a:cubicBezTo>
                    <a:pt x="78706" y="126043"/>
                    <a:pt x="86044" y="122381"/>
                    <a:pt x="84015" y="117480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14606119" y="8785275"/>
              <a:ext cx="152385" cy="20421"/>
            </a:xfrm>
            <a:custGeom>
              <a:rect b="b" l="l" r="r" t="t"/>
              <a:pathLst>
                <a:path extrusionOk="0" h="20421" w="152385">
                  <a:moveTo>
                    <a:pt x="149775" y="3833"/>
                  </a:moveTo>
                  <a:cubicBezTo>
                    <a:pt x="133430" y="-3220"/>
                    <a:pt x="26920" y="1381"/>
                    <a:pt x="8811" y="2616"/>
                  </a:cubicBezTo>
                  <a:cubicBezTo>
                    <a:pt x="-3673" y="3466"/>
                    <a:pt x="-2177" y="21023"/>
                    <a:pt x="8811" y="20405"/>
                  </a:cubicBezTo>
                  <a:cubicBezTo>
                    <a:pt x="126431" y="13515"/>
                    <a:pt x="138685" y="17300"/>
                    <a:pt x="148515" y="13469"/>
                  </a:cubicBezTo>
                  <a:cubicBezTo>
                    <a:pt x="152168" y="12043"/>
                    <a:pt x="154409" y="5830"/>
                    <a:pt x="149775" y="3833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14812341" y="9063463"/>
              <a:ext cx="78418" cy="122866"/>
            </a:xfrm>
            <a:custGeom>
              <a:rect b="b" l="l" r="r" t="t"/>
              <a:pathLst>
                <a:path extrusionOk="0" h="122866" w="78418">
                  <a:moveTo>
                    <a:pt x="70621" y="1575"/>
                  </a:moveTo>
                  <a:cubicBezTo>
                    <a:pt x="46049" y="32182"/>
                    <a:pt x="22228" y="70385"/>
                    <a:pt x="2855" y="104926"/>
                  </a:cubicBezTo>
                  <a:cubicBezTo>
                    <a:pt x="-5545" y="119893"/>
                    <a:pt x="6765" y="125594"/>
                    <a:pt x="11915" y="121657"/>
                  </a:cubicBezTo>
                  <a:cubicBezTo>
                    <a:pt x="21709" y="114166"/>
                    <a:pt x="77747" y="7566"/>
                    <a:pt x="77927" y="7213"/>
                  </a:cubicBezTo>
                  <a:cubicBezTo>
                    <a:pt x="80189" y="2795"/>
                    <a:pt x="74108" y="-2772"/>
                    <a:pt x="70621" y="1575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15148007" y="9147177"/>
              <a:ext cx="33502" cy="160193"/>
            </a:xfrm>
            <a:custGeom>
              <a:rect b="b" l="l" r="r" t="t"/>
              <a:pathLst>
                <a:path extrusionOk="0" h="160193" w="33502">
                  <a:moveTo>
                    <a:pt x="31129" y="133168"/>
                  </a:moveTo>
                  <a:cubicBezTo>
                    <a:pt x="15341" y="38352"/>
                    <a:pt x="18447" y="18428"/>
                    <a:pt x="10668" y="2431"/>
                  </a:cubicBezTo>
                  <a:cubicBezTo>
                    <a:pt x="8688" y="-1644"/>
                    <a:pt x="2826" y="-148"/>
                    <a:pt x="1597" y="3617"/>
                  </a:cubicBezTo>
                  <a:cubicBezTo>
                    <a:pt x="-5409" y="25064"/>
                    <a:pt x="12676" y="157869"/>
                    <a:pt x="16456" y="155696"/>
                  </a:cubicBezTo>
                  <a:cubicBezTo>
                    <a:pt x="20109" y="162657"/>
                    <a:pt x="30811" y="161214"/>
                    <a:pt x="32872" y="153597"/>
                  </a:cubicBezTo>
                  <a:cubicBezTo>
                    <a:pt x="34647" y="147062"/>
                    <a:pt x="32219" y="139713"/>
                    <a:pt x="31129" y="133168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15367898" y="8934016"/>
              <a:ext cx="117719" cy="95102"/>
            </a:xfrm>
            <a:custGeom>
              <a:rect b="b" l="l" r="r" t="t"/>
              <a:pathLst>
                <a:path extrusionOk="0" h="95102" w="117719">
                  <a:moveTo>
                    <a:pt x="107729" y="73576"/>
                  </a:moveTo>
                  <a:cubicBezTo>
                    <a:pt x="20543" y="-9933"/>
                    <a:pt x="-36949" y="-19862"/>
                    <a:pt x="27708" y="31170"/>
                  </a:cubicBezTo>
                  <a:cubicBezTo>
                    <a:pt x="76627" y="69779"/>
                    <a:pt x="115553" y="111116"/>
                    <a:pt x="117682" y="88832"/>
                  </a:cubicBezTo>
                  <a:cubicBezTo>
                    <a:pt x="118271" y="82671"/>
                    <a:pt x="111780" y="77457"/>
                    <a:pt x="107729" y="73576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15412349" y="8607696"/>
              <a:ext cx="143898" cy="39960"/>
            </a:xfrm>
            <a:custGeom>
              <a:rect b="b" l="l" r="r" t="t"/>
              <a:pathLst>
                <a:path extrusionOk="0" h="39960" w="143898">
                  <a:moveTo>
                    <a:pt x="1385" y="32744"/>
                  </a:moveTo>
                  <a:cubicBezTo>
                    <a:pt x="-15839" y="55420"/>
                    <a:pt x="133137" y="18067"/>
                    <a:pt x="140383" y="10771"/>
                  </a:cubicBezTo>
                  <a:cubicBezTo>
                    <a:pt x="169187" y="-18224"/>
                    <a:pt x="11822" y="18995"/>
                    <a:pt x="1385" y="32744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15176045" y="8370290"/>
              <a:ext cx="39977" cy="111842"/>
            </a:xfrm>
            <a:custGeom>
              <a:rect b="b" l="l" r="r" t="t"/>
              <a:pathLst>
                <a:path extrusionOk="0" h="111842" w="39977">
                  <a:moveTo>
                    <a:pt x="39169" y="5007"/>
                  </a:moveTo>
                  <a:cubicBezTo>
                    <a:pt x="21984" y="-26034"/>
                    <a:pt x="-1004" y="97043"/>
                    <a:pt x="34" y="106107"/>
                  </a:cubicBezTo>
                  <a:cubicBezTo>
                    <a:pt x="719" y="112080"/>
                    <a:pt x="7400" y="113912"/>
                    <a:pt x="11018" y="109081"/>
                  </a:cubicBezTo>
                  <a:cubicBezTo>
                    <a:pt x="17381" y="100582"/>
                    <a:pt x="45024" y="15581"/>
                    <a:pt x="39169" y="5007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3"/>
            <p:cNvSpPr/>
            <p:nvPr/>
          </p:nvSpPr>
          <p:spPr>
            <a:xfrm>
              <a:off x="14973486" y="9418231"/>
              <a:ext cx="30229" cy="73728"/>
            </a:xfrm>
            <a:custGeom>
              <a:rect b="b" l="l" r="r" t="t"/>
              <a:pathLst>
                <a:path extrusionOk="0" h="73728" w="30229">
                  <a:moveTo>
                    <a:pt x="22233" y="1041"/>
                  </a:moveTo>
                  <a:cubicBezTo>
                    <a:pt x="9216" y="7441"/>
                    <a:pt x="-13009" y="88769"/>
                    <a:pt x="9940" y="71266"/>
                  </a:cubicBezTo>
                  <a:cubicBezTo>
                    <a:pt x="13871" y="68270"/>
                    <a:pt x="44398" y="-9851"/>
                    <a:pt x="22233" y="1041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14943641" y="9431585"/>
              <a:ext cx="22406" cy="41059"/>
            </a:xfrm>
            <a:custGeom>
              <a:rect b="b" l="l" r="r" t="t"/>
              <a:pathLst>
                <a:path extrusionOk="0" h="41059" w="22406">
                  <a:moveTo>
                    <a:pt x="22388" y="5187"/>
                  </a:moveTo>
                  <a:cubicBezTo>
                    <a:pt x="22825" y="914"/>
                    <a:pt x="15742" y="-3789"/>
                    <a:pt x="11774" y="4834"/>
                  </a:cubicBezTo>
                  <a:cubicBezTo>
                    <a:pt x="10317" y="7688"/>
                    <a:pt x="7214" y="15080"/>
                    <a:pt x="2767" y="23512"/>
                  </a:cubicBezTo>
                  <a:cubicBezTo>
                    <a:pt x="-8354" y="44636"/>
                    <a:pt x="17302" y="55068"/>
                    <a:pt x="22388" y="5187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14881313" y="9426214"/>
              <a:ext cx="23236" cy="32015"/>
            </a:xfrm>
            <a:custGeom>
              <a:rect b="b" l="l" r="r" t="t"/>
              <a:pathLst>
                <a:path extrusionOk="0" h="32015" w="23236">
                  <a:moveTo>
                    <a:pt x="5535" y="10710"/>
                  </a:moveTo>
                  <a:cubicBezTo>
                    <a:pt x="-9214" y="30637"/>
                    <a:pt x="9287" y="39412"/>
                    <a:pt x="17338" y="24590"/>
                  </a:cubicBezTo>
                  <a:cubicBezTo>
                    <a:pt x="29931" y="1378"/>
                    <a:pt x="20652" y="-9711"/>
                    <a:pt x="5535" y="10710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15686430" y="8754195"/>
              <a:ext cx="88254" cy="34810"/>
            </a:xfrm>
            <a:custGeom>
              <a:rect b="b" l="l" r="r" t="t"/>
              <a:pathLst>
                <a:path extrusionOk="0" h="34810" w="88254">
                  <a:moveTo>
                    <a:pt x="87495" y="23158"/>
                  </a:moveTo>
                  <a:cubicBezTo>
                    <a:pt x="84191" y="12986"/>
                    <a:pt x="74298" y="12824"/>
                    <a:pt x="46722" y="5912"/>
                  </a:cubicBezTo>
                  <a:cubicBezTo>
                    <a:pt x="-13671" y="-9227"/>
                    <a:pt x="-7741" y="8138"/>
                    <a:pt x="20908" y="19746"/>
                  </a:cubicBezTo>
                  <a:cubicBezTo>
                    <a:pt x="43729" y="28986"/>
                    <a:pt x="95094" y="46574"/>
                    <a:pt x="87495" y="23158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4" name="Google Shape;114;p13"/>
            <p:cNvGrpSpPr/>
            <p:nvPr/>
          </p:nvGrpSpPr>
          <p:grpSpPr>
            <a:xfrm>
              <a:off x="15712760" y="8808333"/>
              <a:ext cx="48931" cy="21806"/>
              <a:chOff x="15712760" y="8808333"/>
              <a:chExt cx="48931" cy="21806"/>
            </a:xfrm>
          </p:grpSpPr>
          <p:sp>
            <p:nvSpPr>
              <p:cNvPr id="115" name="Google Shape;115;p13"/>
              <p:cNvSpPr/>
              <p:nvPr/>
            </p:nvSpPr>
            <p:spPr>
              <a:xfrm>
                <a:off x="15718276" y="8822122"/>
                <a:ext cx="483" cy="366"/>
              </a:xfrm>
              <a:custGeom>
                <a:rect b="b" l="l" r="r" t="t"/>
                <a:pathLst>
                  <a:path extrusionOk="0" h="366" w="483">
                    <a:moveTo>
                      <a:pt x="483" y="367"/>
                    </a:moveTo>
                    <a:cubicBezTo>
                      <a:pt x="374" y="293"/>
                      <a:pt x="279" y="197"/>
                      <a:pt x="173" y="116"/>
                    </a:cubicBezTo>
                    <a:cubicBezTo>
                      <a:pt x="-92" y="-67"/>
                      <a:pt x="-99" y="-67"/>
                      <a:pt x="483" y="367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6" name="Google Shape;116;p13"/>
              <p:cNvSpPr/>
              <p:nvPr/>
            </p:nvSpPr>
            <p:spPr>
              <a:xfrm>
                <a:off x="15712760" y="8808333"/>
                <a:ext cx="48931" cy="21806"/>
              </a:xfrm>
              <a:custGeom>
                <a:rect b="b" l="l" r="r" t="t"/>
                <a:pathLst>
                  <a:path extrusionOk="0" h="21806" w="48931">
                    <a:moveTo>
                      <a:pt x="44209" y="3635"/>
                    </a:moveTo>
                    <a:cubicBezTo>
                      <a:pt x="39879" y="636"/>
                      <a:pt x="16602" y="-2215"/>
                      <a:pt x="4354" y="2520"/>
                    </a:cubicBezTo>
                    <a:cubicBezTo>
                      <a:pt x="-2574" y="2661"/>
                      <a:pt x="-3693" y="13637"/>
                      <a:pt x="19761" y="19046"/>
                    </a:cubicBezTo>
                    <a:cubicBezTo>
                      <a:pt x="25069" y="20270"/>
                      <a:pt x="37172" y="22952"/>
                      <a:pt x="41901" y="21265"/>
                    </a:cubicBezTo>
                    <a:cubicBezTo>
                      <a:pt x="50118" y="18340"/>
                      <a:pt x="51448" y="8649"/>
                      <a:pt x="44209" y="3635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7" name="Google Shape;117;p13"/>
              <p:cNvSpPr/>
              <p:nvPr/>
            </p:nvSpPr>
            <p:spPr>
              <a:xfrm>
                <a:off x="15719941" y="8809494"/>
                <a:ext cx="516" cy="213"/>
              </a:xfrm>
              <a:custGeom>
                <a:rect b="b" l="l" r="r" t="t"/>
                <a:pathLst>
                  <a:path extrusionOk="0" h="213" w="516">
                    <a:moveTo>
                      <a:pt x="181" y="155"/>
                    </a:moveTo>
                    <a:cubicBezTo>
                      <a:pt x="290" y="106"/>
                      <a:pt x="407" y="42"/>
                      <a:pt x="516" y="0"/>
                    </a:cubicBezTo>
                    <a:cubicBezTo>
                      <a:pt x="-109" y="247"/>
                      <a:pt x="-94" y="250"/>
                      <a:pt x="181" y="155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8" name="Google Shape;118;p13"/>
            <p:cNvGrpSpPr/>
            <p:nvPr/>
          </p:nvGrpSpPr>
          <p:grpSpPr>
            <a:xfrm>
              <a:off x="15698440" y="8877534"/>
              <a:ext cx="41987" cy="28960"/>
              <a:chOff x="15698440" y="8877534"/>
              <a:chExt cx="41987" cy="28960"/>
            </a:xfrm>
          </p:grpSpPr>
          <p:sp>
            <p:nvSpPr>
              <p:cNvPr id="119" name="Google Shape;119;p13"/>
              <p:cNvSpPr/>
              <p:nvPr/>
            </p:nvSpPr>
            <p:spPr>
              <a:xfrm>
                <a:off x="15702442" y="8877821"/>
                <a:ext cx="600" cy="261"/>
              </a:xfrm>
              <a:custGeom>
                <a:rect b="b" l="l" r="r" t="t"/>
                <a:pathLst>
                  <a:path extrusionOk="0" h="261" w="600">
                    <a:moveTo>
                      <a:pt x="360" y="128"/>
                    </a:moveTo>
                    <a:cubicBezTo>
                      <a:pt x="660" y="-7"/>
                      <a:pt x="812" y="-123"/>
                      <a:pt x="0" y="262"/>
                    </a:cubicBezTo>
                    <a:cubicBezTo>
                      <a:pt x="219" y="195"/>
                      <a:pt x="123" y="230"/>
                      <a:pt x="360" y="128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" name="Google Shape;120;p13"/>
              <p:cNvSpPr/>
              <p:nvPr/>
            </p:nvSpPr>
            <p:spPr>
              <a:xfrm>
                <a:off x="15698440" y="8877534"/>
                <a:ext cx="41987" cy="28960"/>
              </a:xfrm>
              <a:custGeom>
                <a:rect b="b" l="l" r="r" t="t"/>
                <a:pathLst>
                  <a:path extrusionOk="0" h="28960" w="41987">
                    <a:moveTo>
                      <a:pt x="41542" y="17350"/>
                    </a:moveTo>
                    <a:cubicBezTo>
                      <a:pt x="33375" y="-4275"/>
                      <a:pt x="-33749" y="-9613"/>
                      <a:pt x="21823" y="24350"/>
                    </a:cubicBezTo>
                    <a:cubicBezTo>
                      <a:pt x="25363" y="26512"/>
                      <a:pt x="27791" y="28633"/>
                      <a:pt x="32704" y="28947"/>
                    </a:cubicBezTo>
                    <a:cubicBezTo>
                      <a:pt x="38291" y="29303"/>
                      <a:pt x="43578" y="22748"/>
                      <a:pt x="41542" y="17350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1" name="Google Shape;121;p13"/>
            <p:cNvSpPr/>
            <p:nvPr/>
          </p:nvSpPr>
          <p:spPr>
            <a:xfrm>
              <a:off x="15676930" y="8936321"/>
              <a:ext cx="30423" cy="40834"/>
            </a:xfrm>
            <a:custGeom>
              <a:rect b="b" l="l" r="r" t="t"/>
              <a:pathLst>
                <a:path extrusionOk="0" h="40834" w="30423">
                  <a:moveTo>
                    <a:pt x="29575" y="27140"/>
                  </a:moveTo>
                  <a:cubicBezTo>
                    <a:pt x="27408" y="21749"/>
                    <a:pt x="15157" y="1141"/>
                    <a:pt x="7311" y="721"/>
                  </a:cubicBezTo>
                  <a:cubicBezTo>
                    <a:pt x="-8562" y="-5637"/>
                    <a:pt x="4720" y="31952"/>
                    <a:pt x="15944" y="39464"/>
                  </a:cubicBezTo>
                  <a:cubicBezTo>
                    <a:pt x="22547" y="43885"/>
                    <a:pt x="33566" y="37040"/>
                    <a:pt x="29575" y="27140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13"/>
            <p:cNvSpPr/>
            <p:nvPr/>
          </p:nvSpPr>
          <p:spPr>
            <a:xfrm>
              <a:off x="15005308" y="8082877"/>
              <a:ext cx="24226" cy="69981"/>
            </a:xfrm>
            <a:custGeom>
              <a:rect b="b" l="l" r="r" t="t"/>
              <a:pathLst>
                <a:path extrusionOk="0" h="69981" w="24226">
                  <a:moveTo>
                    <a:pt x="23415" y="41555"/>
                  </a:moveTo>
                  <a:cubicBezTo>
                    <a:pt x="18901" y="-11442"/>
                    <a:pt x="4162" y="-1510"/>
                    <a:pt x="968" y="6104"/>
                  </a:cubicBezTo>
                  <a:cubicBezTo>
                    <a:pt x="-1273" y="11445"/>
                    <a:pt x="961" y="17951"/>
                    <a:pt x="1843" y="34643"/>
                  </a:cubicBezTo>
                  <a:cubicBezTo>
                    <a:pt x="3149" y="59256"/>
                    <a:pt x="368" y="59002"/>
                    <a:pt x="2221" y="63395"/>
                  </a:cubicBezTo>
                  <a:cubicBezTo>
                    <a:pt x="6597" y="73764"/>
                    <a:pt x="20962" y="71097"/>
                    <a:pt x="23437" y="60921"/>
                  </a:cubicBezTo>
                  <a:cubicBezTo>
                    <a:pt x="24930" y="54807"/>
                    <a:pt x="23945" y="47751"/>
                    <a:pt x="23415" y="41555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13"/>
            <p:cNvSpPr/>
            <p:nvPr/>
          </p:nvSpPr>
          <p:spPr>
            <a:xfrm>
              <a:off x="14957667" y="8103065"/>
              <a:ext cx="27174" cy="46297"/>
            </a:xfrm>
            <a:custGeom>
              <a:rect b="b" l="l" r="r" t="t"/>
              <a:pathLst>
                <a:path extrusionOk="0" h="46297" w="27174">
                  <a:moveTo>
                    <a:pt x="26588" y="25808"/>
                  </a:moveTo>
                  <a:cubicBezTo>
                    <a:pt x="21022" y="-5716"/>
                    <a:pt x="-3289" y="-5882"/>
                    <a:pt x="374" y="11992"/>
                  </a:cubicBezTo>
                  <a:cubicBezTo>
                    <a:pt x="378" y="12017"/>
                    <a:pt x="3900" y="19606"/>
                    <a:pt x="6487" y="36065"/>
                  </a:cubicBezTo>
                  <a:cubicBezTo>
                    <a:pt x="8870" y="51183"/>
                    <a:pt x="31031" y="50964"/>
                    <a:pt x="26588" y="25808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4" name="Google Shape;124;p13"/>
            <p:cNvGrpSpPr/>
            <p:nvPr/>
          </p:nvGrpSpPr>
          <p:grpSpPr>
            <a:xfrm>
              <a:off x="14902026" y="8118474"/>
              <a:ext cx="23656" cy="41725"/>
              <a:chOff x="14902026" y="8118474"/>
              <a:chExt cx="23656" cy="41725"/>
            </a:xfrm>
          </p:grpSpPr>
          <p:sp>
            <p:nvSpPr>
              <p:cNvPr id="125" name="Google Shape;125;p13"/>
              <p:cNvSpPr/>
              <p:nvPr/>
            </p:nvSpPr>
            <p:spPr>
              <a:xfrm>
                <a:off x="14902026" y="8118474"/>
                <a:ext cx="23656" cy="41725"/>
              </a:xfrm>
              <a:custGeom>
                <a:rect b="b" l="l" r="r" t="t"/>
                <a:pathLst>
                  <a:path extrusionOk="0" h="41725" w="23656">
                    <a:moveTo>
                      <a:pt x="22079" y="21694"/>
                    </a:moveTo>
                    <a:cubicBezTo>
                      <a:pt x="19425" y="14458"/>
                      <a:pt x="15433" y="-939"/>
                      <a:pt x="8113" y="45"/>
                    </a:cubicBezTo>
                    <a:cubicBezTo>
                      <a:pt x="1922" y="878"/>
                      <a:pt x="-255" y="12210"/>
                      <a:pt x="23" y="18501"/>
                    </a:cubicBezTo>
                    <a:cubicBezTo>
                      <a:pt x="1541" y="52732"/>
                      <a:pt x="30656" y="45051"/>
                      <a:pt x="22079" y="21694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" name="Google Shape;126;p13"/>
              <p:cNvSpPr/>
              <p:nvPr/>
            </p:nvSpPr>
            <p:spPr>
              <a:xfrm>
                <a:off x="14916856" y="8122837"/>
                <a:ext cx="300" cy="377"/>
              </a:xfrm>
              <a:custGeom>
                <a:rect b="b" l="l" r="r" t="t"/>
                <a:pathLst>
                  <a:path extrusionOk="0" h="377" w="300">
                    <a:moveTo>
                      <a:pt x="0" y="0"/>
                    </a:moveTo>
                    <a:cubicBezTo>
                      <a:pt x="145" y="205"/>
                      <a:pt x="265" y="360"/>
                      <a:pt x="300" y="378"/>
                    </a:cubicBezTo>
                    <a:cubicBezTo>
                      <a:pt x="159" y="198"/>
                      <a:pt x="99" y="123"/>
                      <a:pt x="0" y="0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7" name="Google Shape;127;p13"/>
            <p:cNvSpPr/>
            <p:nvPr/>
          </p:nvSpPr>
          <p:spPr>
            <a:xfrm>
              <a:off x="14845753" y="8152965"/>
              <a:ext cx="35202" cy="32611"/>
            </a:xfrm>
            <a:custGeom>
              <a:rect b="b" l="l" r="r" t="t"/>
              <a:pathLst>
                <a:path extrusionOk="0" h="32611" w="35202">
                  <a:moveTo>
                    <a:pt x="34452" y="18085"/>
                  </a:moveTo>
                  <a:cubicBezTo>
                    <a:pt x="27725" y="-1158"/>
                    <a:pt x="1325" y="-4396"/>
                    <a:pt x="19" y="5299"/>
                  </a:cubicBezTo>
                  <a:cubicBezTo>
                    <a:pt x="-500" y="9145"/>
                    <a:pt x="9951" y="16730"/>
                    <a:pt x="14366" y="23889"/>
                  </a:cubicBezTo>
                  <a:cubicBezTo>
                    <a:pt x="24827" y="40835"/>
                    <a:pt x="38578" y="29883"/>
                    <a:pt x="34452" y="18085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15447666" y="9328186"/>
              <a:ext cx="29160" cy="33652"/>
            </a:xfrm>
            <a:custGeom>
              <a:rect b="b" l="l" r="r" t="t"/>
              <a:pathLst>
                <a:path extrusionOk="0" h="33652" w="29160">
                  <a:moveTo>
                    <a:pt x="28825" y="19598"/>
                  </a:moveTo>
                  <a:cubicBezTo>
                    <a:pt x="27488" y="12527"/>
                    <a:pt x="14273" y="-1113"/>
                    <a:pt x="6925" y="73"/>
                  </a:cubicBezTo>
                  <a:cubicBezTo>
                    <a:pt x="2036" y="-97"/>
                    <a:pt x="-1027" y="4776"/>
                    <a:pt x="318" y="8554"/>
                  </a:cubicBezTo>
                  <a:cubicBezTo>
                    <a:pt x="720" y="12742"/>
                    <a:pt x="2721" y="12679"/>
                    <a:pt x="8626" y="25109"/>
                  </a:cubicBezTo>
                  <a:cubicBezTo>
                    <a:pt x="15367" y="39285"/>
                    <a:pt x="31695" y="34695"/>
                    <a:pt x="28825" y="19598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15419474" y="9354305"/>
              <a:ext cx="25478" cy="32210"/>
            </a:xfrm>
            <a:custGeom>
              <a:rect b="b" l="l" r="r" t="t"/>
              <a:pathLst>
                <a:path extrusionOk="0" h="32210" w="25478">
                  <a:moveTo>
                    <a:pt x="25478" y="23627"/>
                  </a:moveTo>
                  <a:cubicBezTo>
                    <a:pt x="25496" y="19132"/>
                    <a:pt x="3243" y="-10011"/>
                    <a:pt x="147" y="3584"/>
                  </a:cubicBezTo>
                  <a:cubicBezTo>
                    <a:pt x="-379" y="5891"/>
                    <a:pt x="670" y="6897"/>
                    <a:pt x="726" y="8082"/>
                  </a:cubicBezTo>
                  <a:cubicBezTo>
                    <a:pt x="3221" y="40926"/>
                    <a:pt x="25443" y="33961"/>
                    <a:pt x="25478" y="23627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0" name="Google Shape;130;p13"/>
            <p:cNvGrpSpPr/>
            <p:nvPr/>
          </p:nvGrpSpPr>
          <p:grpSpPr>
            <a:xfrm>
              <a:off x="15527456" y="8264952"/>
              <a:ext cx="31354" cy="38191"/>
              <a:chOff x="15527456" y="8264952"/>
              <a:chExt cx="31354" cy="38191"/>
            </a:xfrm>
          </p:grpSpPr>
          <p:sp>
            <p:nvSpPr>
              <p:cNvPr id="131" name="Google Shape;131;p13"/>
              <p:cNvSpPr/>
              <p:nvPr/>
            </p:nvSpPr>
            <p:spPr>
              <a:xfrm>
                <a:off x="15546161" y="8273463"/>
                <a:ext cx="94" cy="99"/>
              </a:xfrm>
              <a:custGeom>
                <a:rect b="b" l="l" r="r" t="t"/>
                <a:pathLst>
                  <a:path extrusionOk="0" h="99" w="94">
                    <a:moveTo>
                      <a:pt x="94" y="0"/>
                    </a:moveTo>
                    <a:cubicBezTo>
                      <a:pt x="-43" y="145"/>
                      <a:pt x="-19" y="120"/>
                      <a:pt x="94" y="0"/>
                    </a:cubicBezTo>
                    <a:lnTo>
                      <a:pt x="94" y="0"/>
                    </a:ln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" name="Google Shape;132;p13"/>
              <p:cNvSpPr/>
              <p:nvPr/>
            </p:nvSpPr>
            <p:spPr>
              <a:xfrm>
                <a:off x="15527456" y="8264952"/>
                <a:ext cx="31354" cy="38191"/>
              </a:xfrm>
              <a:custGeom>
                <a:rect b="b" l="l" r="r" t="t"/>
                <a:pathLst>
                  <a:path extrusionOk="0" h="38191" w="31354">
                    <a:moveTo>
                      <a:pt x="20772" y="6203"/>
                    </a:moveTo>
                    <a:cubicBezTo>
                      <a:pt x="20303" y="6651"/>
                      <a:pt x="17634" y="9707"/>
                      <a:pt x="19357" y="7939"/>
                    </a:cubicBezTo>
                    <a:cubicBezTo>
                      <a:pt x="1667" y="26106"/>
                      <a:pt x="1808" y="22338"/>
                      <a:pt x="322" y="27503"/>
                    </a:cubicBezTo>
                    <a:cubicBezTo>
                      <a:pt x="-1831" y="34997"/>
                      <a:pt x="7028" y="44766"/>
                      <a:pt x="20292" y="32019"/>
                    </a:cubicBezTo>
                    <a:cubicBezTo>
                      <a:pt x="36778" y="16184"/>
                      <a:pt x="33055" y="-12708"/>
                      <a:pt x="20772" y="6203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33" name="Google Shape;133;p13"/>
            <p:cNvSpPr/>
            <p:nvPr/>
          </p:nvSpPr>
          <p:spPr>
            <a:xfrm>
              <a:off x="15553444" y="8296629"/>
              <a:ext cx="20224" cy="22763"/>
            </a:xfrm>
            <a:custGeom>
              <a:rect b="b" l="l" r="r" t="t"/>
              <a:pathLst>
                <a:path extrusionOk="0" h="22763" w="20224">
                  <a:moveTo>
                    <a:pt x="1430" y="11822"/>
                  </a:moveTo>
                  <a:cubicBezTo>
                    <a:pt x="-3260" y="20445"/>
                    <a:pt x="4466" y="26570"/>
                    <a:pt x="11871" y="20004"/>
                  </a:cubicBezTo>
                  <a:cubicBezTo>
                    <a:pt x="30485" y="3457"/>
                    <a:pt x="13942" y="-11040"/>
                    <a:pt x="1430" y="11822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14511785" y="8452597"/>
              <a:ext cx="42144" cy="39744"/>
            </a:xfrm>
            <a:custGeom>
              <a:rect b="b" l="l" r="r" t="t"/>
              <a:pathLst>
                <a:path extrusionOk="0" h="39744" w="42144">
                  <a:moveTo>
                    <a:pt x="41971" y="24559"/>
                  </a:moveTo>
                  <a:cubicBezTo>
                    <a:pt x="40242" y="18396"/>
                    <a:pt x="23950" y="6749"/>
                    <a:pt x="19577" y="3807"/>
                  </a:cubicBezTo>
                  <a:cubicBezTo>
                    <a:pt x="5113" y="-5924"/>
                    <a:pt x="-1667" y="5345"/>
                    <a:pt x="348" y="11565"/>
                  </a:cubicBezTo>
                  <a:cubicBezTo>
                    <a:pt x="1287" y="14469"/>
                    <a:pt x="14907" y="31630"/>
                    <a:pt x="24430" y="38037"/>
                  </a:cubicBezTo>
                  <a:cubicBezTo>
                    <a:pt x="31277" y="42641"/>
                    <a:pt x="43757" y="37864"/>
                    <a:pt x="41971" y="24559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5" name="Google Shape;135;p13"/>
            <p:cNvGrpSpPr/>
            <p:nvPr/>
          </p:nvGrpSpPr>
          <p:grpSpPr>
            <a:xfrm>
              <a:off x="14479824" y="8496523"/>
              <a:ext cx="40754" cy="33622"/>
              <a:chOff x="14479824" y="8496523"/>
              <a:chExt cx="40754" cy="33622"/>
            </a:xfrm>
          </p:grpSpPr>
          <p:sp>
            <p:nvSpPr>
              <p:cNvPr id="136" name="Google Shape;136;p13"/>
              <p:cNvSpPr/>
              <p:nvPr/>
            </p:nvSpPr>
            <p:spPr>
              <a:xfrm>
                <a:off x="14480352" y="8503526"/>
                <a:ext cx="192" cy="458"/>
              </a:xfrm>
              <a:custGeom>
                <a:rect b="b" l="l" r="r" t="t"/>
                <a:pathLst>
                  <a:path extrusionOk="0" h="458" w="192">
                    <a:moveTo>
                      <a:pt x="192" y="458"/>
                    </a:moveTo>
                    <a:cubicBezTo>
                      <a:pt x="118" y="338"/>
                      <a:pt x="108" y="201"/>
                      <a:pt x="44" y="77"/>
                    </a:cubicBezTo>
                    <a:cubicBezTo>
                      <a:pt x="-69" y="-170"/>
                      <a:pt x="55" y="236"/>
                      <a:pt x="192" y="458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137;p13"/>
              <p:cNvSpPr/>
              <p:nvPr/>
            </p:nvSpPr>
            <p:spPr>
              <a:xfrm>
                <a:off x="14479824" y="8496523"/>
                <a:ext cx="40754" cy="33622"/>
              </a:xfrm>
              <a:custGeom>
                <a:rect b="b" l="l" r="r" t="t"/>
                <a:pathLst>
                  <a:path extrusionOk="0" h="33622" w="40754">
                    <a:moveTo>
                      <a:pt x="37730" y="15869"/>
                    </a:moveTo>
                    <a:cubicBezTo>
                      <a:pt x="35881" y="13558"/>
                      <a:pt x="33399" y="12436"/>
                      <a:pt x="31013" y="12454"/>
                    </a:cubicBezTo>
                    <a:cubicBezTo>
                      <a:pt x="23559" y="8361"/>
                      <a:pt x="19500" y="5119"/>
                      <a:pt x="14270" y="2900"/>
                    </a:cubicBezTo>
                    <a:cubicBezTo>
                      <a:pt x="-131" y="-4372"/>
                      <a:pt x="-1017" y="3947"/>
                      <a:pt x="572" y="7077"/>
                    </a:cubicBezTo>
                    <a:cubicBezTo>
                      <a:pt x="21512" y="52291"/>
                      <a:pt x="50179" y="28846"/>
                      <a:pt x="37730" y="15869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38" name="Google Shape;138;p13"/>
          <p:cNvGrpSpPr/>
          <p:nvPr/>
        </p:nvGrpSpPr>
        <p:grpSpPr>
          <a:xfrm>
            <a:off x="2195305" y="3454496"/>
            <a:ext cx="1997776" cy="2129053"/>
            <a:chOff x="2195305" y="3454496"/>
            <a:chExt cx="1997776" cy="2129053"/>
          </a:xfrm>
        </p:grpSpPr>
        <p:sp>
          <p:nvSpPr>
            <p:cNvPr id="139" name="Google Shape;139;p13"/>
            <p:cNvSpPr/>
            <p:nvPr/>
          </p:nvSpPr>
          <p:spPr>
            <a:xfrm>
              <a:off x="2195305" y="3454496"/>
              <a:ext cx="1997776" cy="2129053"/>
            </a:xfrm>
            <a:custGeom>
              <a:rect b="b" l="l" r="r" t="t"/>
              <a:pathLst>
                <a:path extrusionOk="0" h="2129053" w="1997776">
                  <a:moveTo>
                    <a:pt x="1564323" y="1447854"/>
                  </a:moveTo>
                  <a:cubicBezTo>
                    <a:pt x="1629638" y="1569370"/>
                    <a:pt x="1648718" y="1722164"/>
                    <a:pt x="1598288" y="1842680"/>
                  </a:cubicBezTo>
                  <a:cubicBezTo>
                    <a:pt x="1511508" y="2050039"/>
                    <a:pt x="1184609" y="2046968"/>
                    <a:pt x="1069936" y="1812510"/>
                  </a:cubicBezTo>
                  <a:cubicBezTo>
                    <a:pt x="933185" y="2359085"/>
                    <a:pt x="373056" y="2123114"/>
                    <a:pt x="547692" y="1668928"/>
                  </a:cubicBezTo>
                  <a:cubicBezTo>
                    <a:pt x="581941" y="1579247"/>
                    <a:pt x="597096" y="1604215"/>
                    <a:pt x="505511" y="1631342"/>
                  </a:cubicBezTo>
                  <a:cubicBezTo>
                    <a:pt x="353651" y="1676382"/>
                    <a:pt x="117212" y="1662722"/>
                    <a:pt x="51852" y="1524330"/>
                  </a:cubicBezTo>
                  <a:cubicBezTo>
                    <a:pt x="-11799" y="1388958"/>
                    <a:pt x="64618" y="1180792"/>
                    <a:pt x="237158" y="1098096"/>
                  </a:cubicBezTo>
                  <a:cubicBezTo>
                    <a:pt x="308035" y="1064245"/>
                    <a:pt x="295939" y="1098628"/>
                    <a:pt x="191703" y="1038485"/>
                  </a:cubicBezTo>
                  <a:cubicBezTo>
                    <a:pt x="-260109" y="778797"/>
                    <a:pt x="180482" y="184216"/>
                    <a:pt x="550169" y="512362"/>
                  </a:cubicBezTo>
                  <a:cubicBezTo>
                    <a:pt x="416192" y="53758"/>
                    <a:pt x="803468" y="-59753"/>
                    <a:pt x="978374" y="26733"/>
                  </a:cubicBezTo>
                  <a:cubicBezTo>
                    <a:pt x="1111847" y="92844"/>
                    <a:pt x="1154546" y="295372"/>
                    <a:pt x="1175827" y="453113"/>
                  </a:cubicBezTo>
                  <a:cubicBezTo>
                    <a:pt x="1246136" y="307785"/>
                    <a:pt x="1402825" y="173500"/>
                    <a:pt x="1563746" y="210880"/>
                  </a:cubicBezTo>
                  <a:cubicBezTo>
                    <a:pt x="1743829" y="252743"/>
                    <a:pt x="1935711" y="504712"/>
                    <a:pt x="1719086" y="756923"/>
                  </a:cubicBezTo>
                  <a:cubicBezTo>
                    <a:pt x="1637750" y="851665"/>
                    <a:pt x="1632431" y="802252"/>
                    <a:pt x="1757847" y="837909"/>
                  </a:cubicBezTo>
                  <a:cubicBezTo>
                    <a:pt x="1860973" y="867282"/>
                    <a:pt x="1972459" y="929364"/>
                    <a:pt x="1993258" y="1044013"/>
                  </a:cubicBezTo>
                  <a:cubicBezTo>
                    <a:pt x="2024921" y="1218850"/>
                    <a:pt x="1891054" y="1514204"/>
                    <a:pt x="1564323" y="1447854"/>
                  </a:cubicBezTo>
                  <a:close/>
                </a:path>
              </a:pathLst>
            </a:custGeom>
            <a:solidFill>
              <a:srgbClr val="F2848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2797673" y="4156072"/>
              <a:ext cx="703346" cy="726207"/>
            </a:xfrm>
            <a:custGeom>
              <a:rect b="b" l="l" r="r" t="t"/>
              <a:pathLst>
                <a:path extrusionOk="0" h="726207" w="703346">
                  <a:moveTo>
                    <a:pt x="233335" y="706748"/>
                  </a:moveTo>
                  <a:cubicBezTo>
                    <a:pt x="25386" y="631245"/>
                    <a:pt x="-50805" y="388975"/>
                    <a:pt x="34149" y="193616"/>
                  </a:cubicBezTo>
                  <a:cubicBezTo>
                    <a:pt x="144607" y="-60401"/>
                    <a:pt x="526289" y="-61116"/>
                    <a:pt x="659821" y="171724"/>
                  </a:cubicBezTo>
                  <a:cubicBezTo>
                    <a:pt x="813163" y="439112"/>
                    <a:pt x="535199" y="816350"/>
                    <a:pt x="233335" y="706748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3484709" y="3954344"/>
              <a:ext cx="83662" cy="98274"/>
            </a:xfrm>
            <a:custGeom>
              <a:rect b="b" l="l" r="r" t="t"/>
              <a:pathLst>
                <a:path extrusionOk="0" h="98274" w="83662">
                  <a:moveTo>
                    <a:pt x="74280" y="3700"/>
                  </a:moveTo>
                  <a:cubicBezTo>
                    <a:pt x="41164" y="-17999"/>
                    <a:pt x="-17424" y="61593"/>
                    <a:pt x="4975" y="90580"/>
                  </a:cubicBezTo>
                  <a:cubicBezTo>
                    <a:pt x="32593" y="126306"/>
                    <a:pt x="110381" y="27352"/>
                    <a:pt x="74280" y="3700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3497900" y="4110280"/>
              <a:ext cx="61998" cy="67948"/>
            </a:xfrm>
            <a:custGeom>
              <a:rect b="b" l="l" r="r" t="t"/>
              <a:pathLst>
                <a:path extrusionOk="0" h="67948" w="61998">
                  <a:moveTo>
                    <a:pt x="20668" y="14924"/>
                  </a:moveTo>
                  <a:cubicBezTo>
                    <a:pt x="-30309" y="64199"/>
                    <a:pt x="25024" y="96652"/>
                    <a:pt x="57929" y="31251"/>
                  </a:cubicBezTo>
                  <a:cubicBezTo>
                    <a:pt x="73606" y="105"/>
                    <a:pt x="40289" y="-12093"/>
                    <a:pt x="20668" y="14924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13"/>
            <p:cNvSpPr/>
            <p:nvPr/>
          </p:nvSpPr>
          <p:spPr>
            <a:xfrm>
              <a:off x="2528006" y="4679453"/>
              <a:ext cx="95138" cy="83462"/>
            </a:xfrm>
            <a:custGeom>
              <a:rect b="b" l="l" r="r" t="t"/>
              <a:pathLst>
                <a:path extrusionOk="0" h="83462" w="95138">
                  <a:moveTo>
                    <a:pt x="87892" y="7004"/>
                  </a:moveTo>
                  <a:cubicBezTo>
                    <a:pt x="72925" y="-8952"/>
                    <a:pt x="26814" y="4464"/>
                    <a:pt x="18501" y="26072"/>
                  </a:cubicBezTo>
                  <a:cubicBezTo>
                    <a:pt x="-15257" y="53066"/>
                    <a:pt x="2259" y="86568"/>
                    <a:pt x="30583" y="83231"/>
                  </a:cubicBezTo>
                  <a:cubicBezTo>
                    <a:pt x="73934" y="78130"/>
                    <a:pt x="111379" y="32035"/>
                    <a:pt x="87892" y="7004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2590646" y="4779870"/>
              <a:ext cx="59424" cy="48348"/>
            </a:xfrm>
            <a:custGeom>
              <a:rect b="b" l="l" r="r" t="t"/>
              <a:pathLst>
                <a:path extrusionOk="0" h="48348" w="59424">
                  <a:moveTo>
                    <a:pt x="59189" y="11321"/>
                  </a:moveTo>
                  <a:cubicBezTo>
                    <a:pt x="55402" y="-4567"/>
                    <a:pt x="23790" y="-6593"/>
                    <a:pt x="2284" y="24027"/>
                  </a:cubicBezTo>
                  <a:cubicBezTo>
                    <a:pt x="-7400" y="37819"/>
                    <a:pt x="15252" y="57291"/>
                    <a:pt x="41178" y="43792"/>
                  </a:cubicBezTo>
                  <a:cubicBezTo>
                    <a:pt x="53815" y="37210"/>
                    <a:pt x="60827" y="23559"/>
                    <a:pt x="59189" y="11321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2475356" y="4798243"/>
              <a:ext cx="62774" cy="49396"/>
            </a:xfrm>
            <a:custGeom>
              <a:rect b="b" l="l" r="r" t="t"/>
              <a:pathLst>
                <a:path extrusionOk="0" h="49396" w="62774">
                  <a:moveTo>
                    <a:pt x="12146" y="12488"/>
                  </a:moveTo>
                  <a:cubicBezTo>
                    <a:pt x="-14477" y="25121"/>
                    <a:pt x="7606" y="62047"/>
                    <a:pt x="31134" y="44964"/>
                  </a:cubicBezTo>
                  <a:cubicBezTo>
                    <a:pt x="40534" y="38139"/>
                    <a:pt x="60399" y="24085"/>
                    <a:pt x="62411" y="13052"/>
                  </a:cubicBezTo>
                  <a:cubicBezTo>
                    <a:pt x="66621" y="-9977"/>
                    <a:pt x="33289" y="2468"/>
                    <a:pt x="12146" y="12488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3341892" y="4982370"/>
              <a:ext cx="78585" cy="100263"/>
            </a:xfrm>
            <a:custGeom>
              <a:rect b="b" l="l" r="r" t="t"/>
              <a:pathLst>
                <a:path extrusionOk="0" h="100263" w="78585">
                  <a:moveTo>
                    <a:pt x="31744" y="3020"/>
                  </a:moveTo>
                  <a:cubicBezTo>
                    <a:pt x="15970" y="-6780"/>
                    <a:pt x="-6127" y="7979"/>
                    <a:pt x="1586" y="37063"/>
                  </a:cubicBezTo>
                  <a:cubicBezTo>
                    <a:pt x="1976" y="38535"/>
                    <a:pt x="23357" y="93283"/>
                    <a:pt x="48247" y="99168"/>
                  </a:cubicBezTo>
                  <a:cubicBezTo>
                    <a:pt x="94051" y="110004"/>
                    <a:pt x="87544" y="37677"/>
                    <a:pt x="31744" y="3020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3451784" y="5024413"/>
              <a:ext cx="73729" cy="85330"/>
            </a:xfrm>
            <a:custGeom>
              <a:rect b="b" l="l" r="r" t="t"/>
              <a:pathLst>
                <a:path extrusionOk="0" h="85330" w="73729">
                  <a:moveTo>
                    <a:pt x="72213" y="53880"/>
                  </a:moveTo>
                  <a:cubicBezTo>
                    <a:pt x="39555" y="-41649"/>
                    <a:pt x="-21234" y="12397"/>
                    <a:pt x="7503" y="45025"/>
                  </a:cubicBezTo>
                  <a:cubicBezTo>
                    <a:pt x="32173" y="108257"/>
                    <a:pt x="83149" y="85847"/>
                    <a:pt x="72213" y="53880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3438708" y="5115639"/>
              <a:ext cx="46102" cy="57466"/>
            </a:xfrm>
            <a:custGeom>
              <a:rect b="b" l="l" r="r" t="t"/>
              <a:pathLst>
                <a:path extrusionOk="0" h="57466" w="46102">
                  <a:moveTo>
                    <a:pt x="45726" y="35182"/>
                  </a:moveTo>
                  <a:cubicBezTo>
                    <a:pt x="43859" y="23297"/>
                    <a:pt x="20107" y="2014"/>
                    <a:pt x="14627" y="502"/>
                  </a:cubicBezTo>
                  <a:cubicBezTo>
                    <a:pt x="-4178" y="-4673"/>
                    <a:pt x="-4833" y="31456"/>
                    <a:pt x="12559" y="50190"/>
                  </a:cubicBezTo>
                  <a:cubicBezTo>
                    <a:pt x="24839" y="63404"/>
                    <a:pt x="49435" y="58747"/>
                    <a:pt x="45726" y="35182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13"/>
            <p:cNvSpPr/>
            <p:nvPr/>
          </p:nvSpPr>
          <p:spPr>
            <a:xfrm>
              <a:off x="2575536" y="4236295"/>
              <a:ext cx="87759" cy="76749"/>
            </a:xfrm>
            <a:custGeom>
              <a:rect b="b" l="l" r="r" t="t"/>
              <a:pathLst>
                <a:path extrusionOk="0" h="76749" w="87759">
                  <a:moveTo>
                    <a:pt x="86097" y="43798"/>
                  </a:moveTo>
                  <a:cubicBezTo>
                    <a:pt x="78687" y="20939"/>
                    <a:pt x="38831" y="-5588"/>
                    <a:pt x="17165" y="1031"/>
                  </a:cubicBezTo>
                  <a:cubicBezTo>
                    <a:pt x="1088" y="5945"/>
                    <a:pt x="-6597" y="26297"/>
                    <a:pt x="7045" y="39145"/>
                  </a:cubicBezTo>
                  <a:cubicBezTo>
                    <a:pt x="21163" y="89956"/>
                    <a:pt x="100124" y="87055"/>
                    <a:pt x="86097" y="43798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13"/>
            <p:cNvSpPr/>
            <p:nvPr/>
          </p:nvSpPr>
          <p:spPr>
            <a:xfrm>
              <a:off x="2511699" y="4264712"/>
              <a:ext cx="49673" cy="46829"/>
            </a:xfrm>
            <a:custGeom>
              <a:rect b="b" l="l" r="r" t="t"/>
              <a:pathLst>
                <a:path extrusionOk="0" h="46829" w="49673">
                  <a:moveTo>
                    <a:pt x="49353" y="20937"/>
                  </a:moveTo>
                  <a:cubicBezTo>
                    <a:pt x="46272" y="7997"/>
                    <a:pt x="32016" y="6136"/>
                    <a:pt x="27394" y="3638"/>
                  </a:cubicBezTo>
                  <a:cubicBezTo>
                    <a:pt x="7520" y="-7084"/>
                    <a:pt x="-7213" y="7167"/>
                    <a:pt x="3724" y="29747"/>
                  </a:cubicBezTo>
                  <a:cubicBezTo>
                    <a:pt x="16136" y="55429"/>
                    <a:pt x="53508" y="51882"/>
                    <a:pt x="49353" y="20937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13"/>
            <p:cNvSpPr/>
            <p:nvPr/>
          </p:nvSpPr>
          <p:spPr>
            <a:xfrm>
              <a:off x="3716647" y="4525728"/>
              <a:ext cx="66909" cy="52697"/>
            </a:xfrm>
            <a:custGeom>
              <a:rect b="b" l="l" r="r" t="t"/>
              <a:pathLst>
                <a:path extrusionOk="0" h="52697" w="66909">
                  <a:moveTo>
                    <a:pt x="59429" y="10821"/>
                  </a:moveTo>
                  <a:cubicBezTo>
                    <a:pt x="49025" y="-9741"/>
                    <a:pt x="9838" y="3886"/>
                    <a:pt x="4684" y="11853"/>
                  </a:cubicBezTo>
                  <a:cubicBezTo>
                    <a:pt x="-9545" y="27392"/>
                    <a:pt x="10783" y="55238"/>
                    <a:pt x="36929" y="52511"/>
                  </a:cubicBezTo>
                  <a:cubicBezTo>
                    <a:pt x="72365" y="48793"/>
                    <a:pt x="71388" y="19402"/>
                    <a:pt x="59429" y="10821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13"/>
            <p:cNvSpPr/>
            <p:nvPr/>
          </p:nvSpPr>
          <p:spPr>
            <a:xfrm>
              <a:off x="3048176" y="3847871"/>
              <a:ext cx="52443" cy="87617"/>
            </a:xfrm>
            <a:custGeom>
              <a:rect b="b" l="l" r="r" t="t"/>
              <a:pathLst>
                <a:path extrusionOk="0" h="87617" w="52443">
                  <a:moveTo>
                    <a:pt x="51164" y="40734"/>
                  </a:moveTo>
                  <a:cubicBezTo>
                    <a:pt x="43901" y="-3889"/>
                    <a:pt x="-9978" y="-23993"/>
                    <a:pt x="1632" y="44630"/>
                  </a:cubicBezTo>
                  <a:cubicBezTo>
                    <a:pt x="6250" y="71958"/>
                    <a:pt x="16278" y="96999"/>
                    <a:pt x="40604" y="84151"/>
                  </a:cubicBezTo>
                  <a:cubicBezTo>
                    <a:pt x="53837" y="77161"/>
                    <a:pt x="53562" y="55516"/>
                    <a:pt x="51164" y="40734"/>
                  </a:cubicBezTo>
                  <a:close/>
                </a:path>
              </a:pathLst>
            </a:custGeom>
            <a:solidFill>
              <a:srgbClr val="FFD9C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13"/>
            <p:cNvSpPr/>
            <p:nvPr/>
          </p:nvSpPr>
          <p:spPr>
            <a:xfrm>
              <a:off x="2766985" y="3999594"/>
              <a:ext cx="109603" cy="160989"/>
            </a:xfrm>
            <a:custGeom>
              <a:rect b="b" l="l" r="r" t="t"/>
              <a:pathLst>
                <a:path extrusionOk="0" h="160989" w="109603">
                  <a:moveTo>
                    <a:pt x="109150" y="152627"/>
                  </a:moveTo>
                  <a:cubicBezTo>
                    <a:pt x="100662" y="132138"/>
                    <a:pt x="31175" y="14610"/>
                    <a:pt x="13470" y="1556"/>
                  </a:cubicBezTo>
                  <a:cubicBezTo>
                    <a:pt x="6601" y="-3509"/>
                    <a:pt x="-1304" y="4824"/>
                    <a:pt x="182" y="11768"/>
                  </a:cubicBezTo>
                  <a:cubicBezTo>
                    <a:pt x="3924" y="29260"/>
                    <a:pt x="82412" y="142722"/>
                    <a:pt x="97920" y="159163"/>
                  </a:cubicBezTo>
                  <a:cubicBezTo>
                    <a:pt x="102254" y="163752"/>
                    <a:pt x="111787" y="158994"/>
                    <a:pt x="109150" y="152627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13"/>
            <p:cNvSpPr/>
            <p:nvPr/>
          </p:nvSpPr>
          <p:spPr>
            <a:xfrm>
              <a:off x="2538756" y="4505602"/>
              <a:ext cx="197975" cy="26530"/>
            </a:xfrm>
            <a:custGeom>
              <a:rect b="b" l="l" r="r" t="t"/>
              <a:pathLst>
                <a:path extrusionOk="0" h="26530" w="197975">
                  <a:moveTo>
                    <a:pt x="194584" y="4980"/>
                  </a:moveTo>
                  <a:cubicBezTo>
                    <a:pt x="173349" y="-4183"/>
                    <a:pt x="34974" y="1794"/>
                    <a:pt x="11447" y="3399"/>
                  </a:cubicBezTo>
                  <a:cubicBezTo>
                    <a:pt x="-4772" y="4503"/>
                    <a:pt x="-2828" y="27312"/>
                    <a:pt x="11447" y="26510"/>
                  </a:cubicBezTo>
                  <a:cubicBezTo>
                    <a:pt x="164256" y="17558"/>
                    <a:pt x="180177" y="22476"/>
                    <a:pt x="192947" y="17498"/>
                  </a:cubicBezTo>
                  <a:cubicBezTo>
                    <a:pt x="197693" y="15647"/>
                    <a:pt x="200605" y="7575"/>
                    <a:pt x="194584" y="4980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13"/>
            <p:cNvSpPr/>
            <p:nvPr/>
          </p:nvSpPr>
          <p:spPr>
            <a:xfrm>
              <a:off x="2806676" y="4867018"/>
              <a:ext cx="101879" cy="159625"/>
            </a:xfrm>
            <a:custGeom>
              <a:rect b="b" l="l" r="r" t="t"/>
              <a:pathLst>
                <a:path extrusionOk="0" h="159625" w="101879">
                  <a:moveTo>
                    <a:pt x="91749" y="2046"/>
                  </a:moveTo>
                  <a:cubicBezTo>
                    <a:pt x="59825" y="41810"/>
                    <a:pt x="28878" y="91443"/>
                    <a:pt x="3709" y="136318"/>
                  </a:cubicBezTo>
                  <a:cubicBezTo>
                    <a:pt x="-7204" y="155762"/>
                    <a:pt x="8790" y="163169"/>
                    <a:pt x="15480" y="158054"/>
                  </a:cubicBezTo>
                  <a:cubicBezTo>
                    <a:pt x="28204" y="148322"/>
                    <a:pt x="101007" y="9829"/>
                    <a:pt x="101241" y="9371"/>
                  </a:cubicBezTo>
                  <a:cubicBezTo>
                    <a:pt x="104180" y="3632"/>
                    <a:pt x="96280" y="-3601"/>
                    <a:pt x="91749" y="2046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13"/>
            <p:cNvSpPr/>
            <p:nvPr/>
          </p:nvSpPr>
          <p:spPr>
            <a:xfrm>
              <a:off x="3242765" y="4975777"/>
              <a:ext cx="43525" cy="208119"/>
            </a:xfrm>
            <a:custGeom>
              <a:rect b="b" l="l" r="r" t="t"/>
              <a:pathLst>
                <a:path extrusionOk="0" h="208119" w="43525">
                  <a:moveTo>
                    <a:pt x="40441" y="173009"/>
                  </a:moveTo>
                  <a:cubicBezTo>
                    <a:pt x="19931" y="49826"/>
                    <a:pt x="23966" y="23941"/>
                    <a:pt x="13860" y="3159"/>
                  </a:cubicBezTo>
                  <a:cubicBezTo>
                    <a:pt x="11287" y="-2136"/>
                    <a:pt x="3671" y="-192"/>
                    <a:pt x="2075" y="4699"/>
                  </a:cubicBezTo>
                  <a:cubicBezTo>
                    <a:pt x="-7027" y="32563"/>
                    <a:pt x="16469" y="205100"/>
                    <a:pt x="21380" y="202276"/>
                  </a:cubicBezTo>
                  <a:cubicBezTo>
                    <a:pt x="26126" y="211320"/>
                    <a:pt x="40029" y="209445"/>
                    <a:pt x="42707" y="199549"/>
                  </a:cubicBezTo>
                  <a:cubicBezTo>
                    <a:pt x="45013" y="191060"/>
                    <a:pt x="41858" y="181512"/>
                    <a:pt x="40441" y="173009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13"/>
            <p:cNvSpPr/>
            <p:nvPr/>
          </p:nvSpPr>
          <p:spPr>
            <a:xfrm>
              <a:off x="3528443" y="4698843"/>
              <a:ext cx="152937" cy="123554"/>
            </a:xfrm>
            <a:custGeom>
              <a:rect b="b" l="l" r="r" t="t"/>
              <a:pathLst>
                <a:path extrusionOk="0" h="123554" w="152937">
                  <a:moveTo>
                    <a:pt x="139958" y="95588"/>
                  </a:moveTo>
                  <a:cubicBezTo>
                    <a:pt x="26689" y="-12905"/>
                    <a:pt x="-48003" y="-25804"/>
                    <a:pt x="35998" y="40496"/>
                  </a:cubicBezTo>
                  <a:cubicBezTo>
                    <a:pt x="99552" y="90656"/>
                    <a:pt x="150124" y="144359"/>
                    <a:pt x="152889" y="115408"/>
                  </a:cubicBezTo>
                  <a:cubicBezTo>
                    <a:pt x="153655" y="107405"/>
                    <a:pt x="145222" y="100630"/>
                    <a:pt x="139958" y="95588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13"/>
            <p:cNvSpPr/>
            <p:nvPr/>
          </p:nvSpPr>
          <p:spPr>
            <a:xfrm>
              <a:off x="3586192" y="4274896"/>
              <a:ext cx="186949" cy="51916"/>
            </a:xfrm>
            <a:custGeom>
              <a:rect b="b" l="l" r="r" t="t"/>
              <a:pathLst>
                <a:path extrusionOk="0" h="51916" w="186949">
                  <a:moveTo>
                    <a:pt x="1799" y="42541"/>
                  </a:moveTo>
                  <a:cubicBezTo>
                    <a:pt x="-20578" y="72001"/>
                    <a:pt x="172969" y="23472"/>
                    <a:pt x="182383" y="13993"/>
                  </a:cubicBezTo>
                  <a:cubicBezTo>
                    <a:pt x="219804" y="-23676"/>
                    <a:pt x="15358" y="24678"/>
                    <a:pt x="1799" y="42541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13"/>
            <p:cNvSpPr/>
            <p:nvPr/>
          </p:nvSpPr>
          <p:spPr>
            <a:xfrm>
              <a:off x="3279192" y="3966464"/>
              <a:ext cx="51938" cy="145303"/>
            </a:xfrm>
            <a:custGeom>
              <a:rect b="b" l="l" r="r" t="t"/>
              <a:pathLst>
                <a:path extrusionOk="0" h="145303" w="51938">
                  <a:moveTo>
                    <a:pt x="50887" y="6505"/>
                  </a:moveTo>
                  <a:cubicBezTo>
                    <a:pt x="28561" y="-33823"/>
                    <a:pt x="-1304" y="126076"/>
                    <a:pt x="44" y="137852"/>
                  </a:cubicBezTo>
                  <a:cubicBezTo>
                    <a:pt x="934" y="145612"/>
                    <a:pt x="9614" y="147991"/>
                    <a:pt x="14314" y="141716"/>
                  </a:cubicBezTo>
                  <a:cubicBezTo>
                    <a:pt x="22581" y="130674"/>
                    <a:pt x="58495" y="20242"/>
                    <a:pt x="50887" y="6505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13"/>
            <p:cNvSpPr/>
            <p:nvPr/>
          </p:nvSpPr>
          <p:spPr>
            <a:xfrm>
              <a:off x="3016031" y="5327924"/>
              <a:ext cx="39273" cy="95785"/>
            </a:xfrm>
            <a:custGeom>
              <a:rect b="b" l="l" r="r" t="t"/>
              <a:pathLst>
                <a:path extrusionOk="0" h="95785" w="39273">
                  <a:moveTo>
                    <a:pt x="28884" y="1352"/>
                  </a:moveTo>
                  <a:cubicBezTo>
                    <a:pt x="11973" y="9667"/>
                    <a:pt x="-16901" y="115327"/>
                    <a:pt x="12913" y="92587"/>
                  </a:cubicBezTo>
                  <a:cubicBezTo>
                    <a:pt x="18021" y="88695"/>
                    <a:pt x="57681" y="-12798"/>
                    <a:pt x="28884" y="1352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13"/>
            <p:cNvSpPr/>
            <p:nvPr/>
          </p:nvSpPr>
          <p:spPr>
            <a:xfrm>
              <a:off x="2977258" y="5345273"/>
              <a:ext cx="29110" cy="53343"/>
            </a:xfrm>
            <a:custGeom>
              <a:rect b="b" l="l" r="r" t="t"/>
              <a:pathLst>
                <a:path extrusionOk="0" h="53343" w="29110">
                  <a:moveTo>
                    <a:pt x="29085" y="6739"/>
                  </a:moveTo>
                  <a:cubicBezTo>
                    <a:pt x="29654" y="1188"/>
                    <a:pt x="20451" y="-4922"/>
                    <a:pt x="15297" y="6280"/>
                  </a:cubicBezTo>
                  <a:cubicBezTo>
                    <a:pt x="13403" y="9988"/>
                    <a:pt x="9373" y="19591"/>
                    <a:pt x="3595" y="30547"/>
                  </a:cubicBezTo>
                  <a:cubicBezTo>
                    <a:pt x="-10854" y="57989"/>
                    <a:pt x="22478" y="71544"/>
                    <a:pt x="29085" y="6739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13"/>
            <p:cNvSpPr/>
            <p:nvPr/>
          </p:nvSpPr>
          <p:spPr>
            <a:xfrm>
              <a:off x="2896282" y="5338294"/>
              <a:ext cx="30188" cy="41594"/>
            </a:xfrm>
            <a:custGeom>
              <a:rect b="b" l="l" r="r" t="t"/>
              <a:pathLst>
                <a:path extrusionOk="0" h="41594" w="30188">
                  <a:moveTo>
                    <a:pt x="7191" y="13914"/>
                  </a:moveTo>
                  <a:cubicBezTo>
                    <a:pt x="-11971" y="39803"/>
                    <a:pt x="12066" y="51203"/>
                    <a:pt x="22525" y="31947"/>
                  </a:cubicBezTo>
                  <a:cubicBezTo>
                    <a:pt x="38886" y="1790"/>
                    <a:pt x="26831" y="-12616"/>
                    <a:pt x="7191" y="13914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13"/>
            <p:cNvSpPr/>
            <p:nvPr/>
          </p:nvSpPr>
          <p:spPr>
            <a:xfrm>
              <a:off x="3942272" y="4465223"/>
              <a:ext cx="114658" cy="45224"/>
            </a:xfrm>
            <a:custGeom>
              <a:rect b="b" l="l" r="r" t="t"/>
              <a:pathLst>
                <a:path extrusionOk="0" h="45224" w="114658">
                  <a:moveTo>
                    <a:pt x="113671" y="30086"/>
                  </a:moveTo>
                  <a:cubicBezTo>
                    <a:pt x="109379" y="16871"/>
                    <a:pt x="96526" y="16660"/>
                    <a:pt x="60701" y="7681"/>
                  </a:cubicBezTo>
                  <a:cubicBezTo>
                    <a:pt x="-17761" y="-11988"/>
                    <a:pt x="-10057" y="10573"/>
                    <a:pt x="27163" y="25654"/>
                  </a:cubicBezTo>
                  <a:cubicBezTo>
                    <a:pt x="56812" y="37658"/>
                    <a:pt x="123544" y="60508"/>
                    <a:pt x="113671" y="30086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4" name="Google Shape;164;p13"/>
            <p:cNvGrpSpPr/>
            <p:nvPr/>
          </p:nvGrpSpPr>
          <p:grpSpPr>
            <a:xfrm>
              <a:off x="3976479" y="4535558"/>
              <a:ext cx="63570" cy="28330"/>
              <a:chOff x="3976479" y="4535558"/>
              <a:chExt cx="63570" cy="28330"/>
            </a:xfrm>
          </p:grpSpPr>
          <p:sp>
            <p:nvSpPr>
              <p:cNvPr id="165" name="Google Shape;165;p13"/>
              <p:cNvSpPr/>
              <p:nvPr/>
            </p:nvSpPr>
            <p:spPr>
              <a:xfrm>
                <a:off x="3983645" y="4553473"/>
                <a:ext cx="628" cy="476"/>
              </a:xfrm>
              <a:custGeom>
                <a:rect b="b" l="l" r="r" t="t"/>
                <a:pathLst>
                  <a:path extrusionOk="0" h="476" w="628">
                    <a:moveTo>
                      <a:pt x="628" y="476"/>
                    </a:moveTo>
                    <a:cubicBezTo>
                      <a:pt x="486" y="380"/>
                      <a:pt x="362" y="256"/>
                      <a:pt x="224" y="151"/>
                    </a:cubicBezTo>
                    <a:cubicBezTo>
                      <a:pt x="-119" y="-88"/>
                      <a:pt x="-129" y="-88"/>
                      <a:pt x="628" y="476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6" name="Google Shape;166;p13"/>
              <p:cNvSpPr/>
              <p:nvPr/>
            </p:nvSpPr>
            <p:spPr>
              <a:xfrm>
                <a:off x="3976479" y="4535558"/>
                <a:ext cx="63570" cy="28330"/>
              </a:xfrm>
              <a:custGeom>
                <a:rect b="b" l="l" r="r" t="t"/>
                <a:pathLst>
                  <a:path extrusionOk="0" h="28330" w="63570">
                    <a:moveTo>
                      <a:pt x="57436" y="4722"/>
                    </a:moveTo>
                    <a:cubicBezTo>
                      <a:pt x="51809" y="826"/>
                      <a:pt x="21568" y="-2877"/>
                      <a:pt x="5657" y="3274"/>
                    </a:cubicBezTo>
                    <a:cubicBezTo>
                      <a:pt x="-3344" y="3457"/>
                      <a:pt x="-4798" y="17717"/>
                      <a:pt x="25672" y="24744"/>
                    </a:cubicBezTo>
                    <a:cubicBezTo>
                      <a:pt x="32569" y="26335"/>
                      <a:pt x="48292" y="29818"/>
                      <a:pt x="54437" y="27627"/>
                    </a:cubicBezTo>
                    <a:cubicBezTo>
                      <a:pt x="65112" y="23827"/>
                      <a:pt x="66841" y="11236"/>
                      <a:pt x="57436" y="4722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7" name="Google Shape;167;p13"/>
              <p:cNvSpPr/>
              <p:nvPr/>
            </p:nvSpPr>
            <p:spPr>
              <a:xfrm>
                <a:off x="3985808" y="4537067"/>
                <a:ext cx="670" cy="276"/>
              </a:xfrm>
              <a:custGeom>
                <a:rect b="b" l="l" r="r" t="t"/>
                <a:pathLst>
                  <a:path extrusionOk="0" h="276" w="670">
                    <a:moveTo>
                      <a:pt x="235" y="202"/>
                    </a:moveTo>
                    <a:cubicBezTo>
                      <a:pt x="377" y="138"/>
                      <a:pt x="528" y="55"/>
                      <a:pt x="671" y="0"/>
                    </a:cubicBezTo>
                    <a:cubicBezTo>
                      <a:pt x="-141" y="321"/>
                      <a:pt x="-123" y="325"/>
                      <a:pt x="235" y="202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8" name="Google Shape;168;p13"/>
            <p:cNvGrpSpPr/>
            <p:nvPr/>
          </p:nvGrpSpPr>
          <p:grpSpPr>
            <a:xfrm>
              <a:off x="3957875" y="4625463"/>
              <a:ext cx="54549" cy="37625"/>
              <a:chOff x="3957875" y="4625463"/>
              <a:chExt cx="54549" cy="37625"/>
            </a:xfrm>
          </p:grpSpPr>
          <p:sp>
            <p:nvSpPr>
              <p:cNvPr id="169" name="Google Shape;169;p13"/>
              <p:cNvSpPr/>
              <p:nvPr/>
            </p:nvSpPr>
            <p:spPr>
              <a:xfrm>
                <a:off x="3963075" y="4625835"/>
                <a:ext cx="780" cy="339"/>
              </a:xfrm>
              <a:custGeom>
                <a:rect b="b" l="l" r="r" t="t"/>
                <a:pathLst>
                  <a:path extrusionOk="0" h="339" w="780">
                    <a:moveTo>
                      <a:pt x="468" y="166"/>
                    </a:moveTo>
                    <a:cubicBezTo>
                      <a:pt x="857" y="-9"/>
                      <a:pt x="1055" y="-160"/>
                      <a:pt x="0" y="340"/>
                    </a:cubicBezTo>
                    <a:cubicBezTo>
                      <a:pt x="284" y="253"/>
                      <a:pt x="160" y="299"/>
                      <a:pt x="468" y="166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0" name="Google Shape;170;p13"/>
              <p:cNvSpPr/>
              <p:nvPr/>
            </p:nvSpPr>
            <p:spPr>
              <a:xfrm>
                <a:off x="3957875" y="4625463"/>
                <a:ext cx="54549" cy="37625"/>
              </a:xfrm>
              <a:custGeom>
                <a:rect b="b" l="l" r="r" t="t"/>
                <a:pathLst>
                  <a:path extrusionOk="0" h="37625" w="54549">
                    <a:moveTo>
                      <a:pt x="53970" y="22540"/>
                    </a:moveTo>
                    <a:cubicBezTo>
                      <a:pt x="43360" y="-5553"/>
                      <a:pt x="-43846" y="-12489"/>
                      <a:pt x="28352" y="31635"/>
                    </a:cubicBezTo>
                    <a:cubicBezTo>
                      <a:pt x="32951" y="34444"/>
                      <a:pt x="36106" y="37199"/>
                      <a:pt x="42488" y="37607"/>
                    </a:cubicBezTo>
                    <a:cubicBezTo>
                      <a:pt x="49747" y="38070"/>
                      <a:pt x="56616" y="29553"/>
                      <a:pt x="53970" y="22540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1" name="Google Shape;171;p13"/>
            <p:cNvSpPr/>
            <p:nvPr/>
          </p:nvSpPr>
          <p:spPr>
            <a:xfrm>
              <a:off x="3929930" y="4701838"/>
              <a:ext cx="39525" cy="53051"/>
            </a:xfrm>
            <a:custGeom>
              <a:rect b="b" l="l" r="r" t="t"/>
              <a:pathLst>
                <a:path extrusionOk="0" h="53051" w="39525">
                  <a:moveTo>
                    <a:pt x="38423" y="35260"/>
                  </a:moveTo>
                  <a:cubicBezTo>
                    <a:pt x="35607" y="28256"/>
                    <a:pt x="19691" y="1482"/>
                    <a:pt x="9498" y="936"/>
                  </a:cubicBezTo>
                  <a:cubicBezTo>
                    <a:pt x="-11123" y="-7324"/>
                    <a:pt x="6132" y="41512"/>
                    <a:pt x="20714" y="51271"/>
                  </a:cubicBezTo>
                  <a:cubicBezTo>
                    <a:pt x="29293" y="57014"/>
                    <a:pt x="43609" y="48122"/>
                    <a:pt x="38423" y="35260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13"/>
            <p:cNvSpPr/>
            <p:nvPr/>
          </p:nvSpPr>
          <p:spPr>
            <a:xfrm>
              <a:off x="3057373" y="3593063"/>
              <a:ext cx="31474" cy="90918"/>
            </a:xfrm>
            <a:custGeom>
              <a:rect b="b" l="l" r="r" t="t"/>
              <a:pathLst>
                <a:path extrusionOk="0" h="90918" w="31474">
                  <a:moveTo>
                    <a:pt x="30421" y="53987"/>
                  </a:moveTo>
                  <a:cubicBezTo>
                    <a:pt x="24556" y="-14865"/>
                    <a:pt x="5407" y="-1962"/>
                    <a:pt x="1257" y="7930"/>
                  </a:cubicBezTo>
                  <a:cubicBezTo>
                    <a:pt x="-1654" y="14870"/>
                    <a:pt x="1248" y="23322"/>
                    <a:pt x="2395" y="45008"/>
                  </a:cubicBezTo>
                  <a:cubicBezTo>
                    <a:pt x="4091" y="76984"/>
                    <a:pt x="478" y="76654"/>
                    <a:pt x="2885" y="82361"/>
                  </a:cubicBezTo>
                  <a:cubicBezTo>
                    <a:pt x="8571" y="95832"/>
                    <a:pt x="27234" y="92367"/>
                    <a:pt x="30448" y="79148"/>
                  </a:cubicBezTo>
                  <a:cubicBezTo>
                    <a:pt x="32388" y="71204"/>
                    <a:pt x="31109" y="62036"/>
                    <a:pt x="30421" y="53987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13"/>
            <p:cNvSpPr/>
            <p:nvPr/>
          </p:nvSpPr>
          <p:spPr>
            <a:xfrm>
              <a:off x="2995480" y="3619292"/>
              <a:ext cx="35304" cy="60148"/>
            </a:xfrm>
            <a:custGeom>
              <a:rect b="b" l="l" r="r" t="t"/>
              <a:pathLst>
                <a:path extrusionOk="0" h="60148" w="35304">
                  <a:moveTo>
                    <a:pt x="34542" y="33530"/>
                  </a:moveTo>
                  <a:cubicBezTo>
                    <a:pt x="27311" y="-7426"/>
                    <a:pt x="-4274" y="-7641"/>
                    <a:pt x="486" y="15580"/>
                  </a:cubicBezTo>
                  <a:cubicBezTo>
                    <a:pt x="491" y="15612"/>
                    <a:pt x="5067" y="25471"/>
                    <a:pt x="8428" y="46855"/>
                  </a:cubicBezTo>
                  <a:cubicBezTo>
                    <a:pt x="11523" y="66496"/>
                    <a:pt x="40315" y="66212"/>
                    <a:pt x="34542" y="33530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74" name="Google Shape;174;p13"/>
            <p:cNvGrpSpPr/>
            <p:nvPr/>
          </p:nvGrpSpPr>
          <p:grpSpPr>
            <a:xfrm>
              <a:off x="2923193" y="3639310"/>
              <a:ext cx="30734" cy="54208"/>
              <a:chOff x="2923193" y="3639310"/>
              <a:chExt cx="30734" cy="54208"/>
            </a:xfrm>
          </p:grpSpPr>
          <p:sp>
            <p:nvSpPr>
              <p:cNvPr id="175" name="Google Shape;175;p13"/>
              <p:cNvSpPr/>
              <p:nvPr/>
            </p:nvSpPr>
            <p:spPr>
              <a:xfrm>
                <a:off x="2923193" y="3639310"/>
                <a:ext cx="30734" cy="54208"/>
              </a:xfrm>
              <a:custGeom>
                <a:rect b="b" l="l" r="r" t="t"/>
                <a:pathLst>
                  <a:path extrusionOk="0" h="54208" w="30734">
                    <a:moveTo>
                      <a:pt x="28685" y="28184"/>
                    </a:moveTo>
                    <a:cubicBezTo>
                      <a:pt x="25237" y="18783"/>
                      <a:pt x="20050" y="-1220"/>
                      <a:pt x="10540" y="59"/>
                    </a:cubicBezTo>
                    <a:cubicBezTo>
                      <a:pt x="2497" y="1140"/>
                      <a:pt x="-332" y="15863"/>
                      <a:pt x="30" y="24036"/>
                    </a:cubicBezTo>
                    <a:cubicBezTo>
                      <a:pt x="2002" y="68508"/>
                      <a:pt x="39827" y="58529"/>
                      <a:pt x="28685" y="28184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6" name="Google Shape;176;p13"/>
              <p:cNvSpPr/>
              <p:nvPr/>
            </p:nvSpPr>
            <p:spPr>
              <a:xfrm>
                <a:off x="2942459" y="3644979"/>
                <a:ext cx="389" cy="490"/>
              </a:xfrm>
              <a:custGeom>
                <a:rect b="b" l="l" r="r" t="t"/>
                <a:pathLst>
                  <a:path extrusionOk="0" h="490" w="389">
                    <a:moveTo>
                      <a:pt x="0" y="0"/>
                    </a:moveTo>
                    <a:cubicBezTo>
                      <a:pt x="188" y="266"/>
                      <a:pt x="344" y="468"/>
                      <a:pt x="390" y="490"/>
                    </a:cubicBezTo>
                    <a:cubicBezTo>
                      <a:pt x="206" y="257"/>
                      <a:pt x="128" y="160"/>
                      <a:pt x="0" y="0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7" name="Google Shape;177;p13"/>
            <p:cNvSpPr/>
            <p:nvPr/>
          </p:nvSpPr>
          <p:spPr>
            <a:xfrm>
              <a:off x="2850084" y="3684120"/>
              <a:ext cx="45734" cy="42368"/>
            </a:xfrm>
            <a:custGeom>
              <a:rect b="b" l="l" r="r" t="t"/>
              <a:pathLst>
                <a:path extrusionOk="0" h="42368" w="45734">
                  <a:moveTo>
                    <a:pt x="44760" y="23496"/>
                  </a:moveTo>
                  <a:cubicBezTo>
                    <a:pt x="36020" y="-1504"/>
                    <a:pt x="1721" y="-5712"/>
                    <a:pt x="24" y="6884"/>
                  </a:cubicBezTo>
                  <a:cubicBezTo>
                    <a:pt x="-650" y="11881"/>
                    <a:pt x="12928" y="21736"/>
                    <a:pt x="18664" y="31036"/>
                  </a:cubicBezTo>
                  <a:cubicBezTo>
                    <a:pt x="32255" y="53052"/>
                    <a:pt x="50120" y="38824"/>
                    <a:pt x="44760" y="23496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13"/>
            <p:cNvSpPr/>
            <p:nvPr/>
          </p:nvSpPr>
          <p:spPr>
            <a:xfrm>
              <a:off x="3632076" y="5210939"/>
              <a:ext cx="37884" cy="43720"/>
            </a:xfrm>
            <a:custGeom>
              <a:rect b="b" l="l" r="r" t="t"/>
              <a:pathLst>
                <a:path extrusionOk="0" h="43720" w="37884">
                  <a:moveTo>
                    <a:pt x="37449" y="25461"/>
                  </a:moveTo>
                  <a:cubicBezTo>
                    <a:pt x="35711" y="16275"/>
                    <a:pt x="18543" y="-1446"/>
                    <a:pt x="8996" y="94"/>
                  </a:cubicBezTo>
                  <a:cubicBezTo>
                    <a:pt x="2646" y="-126"/>
                    <a:pt x="-1335" y="6204"/>
                    <a:pt x="413" y="11114"/>
                  </a:cubicBezTo>
                  <a:cubicBezTo>
                    <a:pt x="935" y="16554"/>
                    <a:pt x="3535" y="16472"/>
                    <a:pt x="11207" y="32621"/>
                  </a:cubicBezTo>
                  <a:cubicBezTo>
                    <a:pt x="19965" y="51038"/>
                    <a:pt x="41177" y="45075"/>
                    <a:pt x="37449" y="25461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13"/>
            <p:cNvSpPr/>
            <p:nvPr/>
          </p:nvSpPr>
          <p:spPr>
            <a:xfrm>
              <a:off x="3595448" y="5244872"/>
              <a:ext cx="33100" cy="41847"/>
            </a:xfrm>
            <a:custGeom>
              <a:rect b="b" l="l" r="r" t="t"/>
              <a:pathLst>
                <a:path extrusionOk="0" h="41847" w="33100">
                  <a:moveTo>
                    <a:pt x="33101" y="30696"/>
                  </a:moveTo>
                  <a:cubicBezTo>
                    <a:pt x="33124" y="24856"/>
                    <a:pt x="4213" y="-13005"/>
                    <a:pt x="191" y="4656"/>
                  </a:cubicBezTo>
                  <a:cubicBezTo>
                    <a:pt x="-492" y="7653"/>
                    <a:pt x="870" y="8960"/>
                    <a:pt x="943" y="10500"/>
                  </a:cubicBezTo>
                  <a:cubicBezTo>
                    <a:pt x="4185" y="53170"/>
                    <a:pt x="33055" y="44122"/>
                    <a:pt x="33101" y="30696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0" name="Google Shape;180;p13"/>
            <p:cNvGrpSpPr/>
            <p:nvPr/>
          </p:nvGrpSpPr>
          <p:grpSpPr>
            <a:xfrm>
              <a:off x="3735737" y="3829611"/>
              <a:ext cx="40734" cy="49617"/>
              <a:chOff x="3735737" y="3829611"/>
              <a:chExt cx="40734" cy="49617"/>
            </a:xfrm>
          </p:grpSpPr>
          <p:sp>
            <p:nvSpPr>
              <p:cNvPr id="181" name="Google Shape;181;p13"/>
              <p:cNvSpPr/>
              <p:nvPr/>
            </p:nvSpPr>
            <p:spPr>
              <a:xfrm>
                <a:off x="3760038" y="3840668"/>
                <a:ext cx="122" cy="129"/>
              </a:xfrm>
              <a:custGeom>
                <a:rect b="b" l="l" r="r" t="t"/>
                <a:pathLst>
                  <a:path extrusionOk="0" h="129" w="122">
                    <a:moveTo>
                      <a:pt x="122" y="0"/>
                    </a:moveTo>
                    <a:cubicBezTo>
                      <a:pt x="-56" y="188"/>
                      <a:pt x="-24" y="156"/>
                      <a:pt x="122" y="0"/>
                    </a:cubicBezTo>
                    <a:lnTo>
                      <a:pt x="122" y="0"/>
                    </a:ln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" name="Google Shape;182;p13"/>
              <p:cNvSpPr/>
              <p:nvPr/>
            </p:nvSpPr>
            <p:spPr>
              <a:xfrm>
                <a:off x="3735737" y="3829611"/>
                <a:ext cx="40734" cy="49617"/>
              </a:xfrm>
              <a:custGeom>
                <a:rect b="b" l="l" r="r" t="t"/>
                <a:pathLst>
                  <a:path extrusionOk="0" h="49617" w="40734">
                    <a:moveTo>
                      <a:pt x="26986" y="8059"/>
                    </a:moveTo>
                    <a:cubicBezTo>
                      <a:pt x="26377" y="8641"/>
                      <a:pt x="22910" y="12611"/>
                      <a:pt x="25148" y="10314"/>
                    </a:cubicBezTo>
                    <a:cubicBezTo>
                      <a:pt x="2166" y="33916"/>
                      <a:pt x="2349" y="29021"/>
                      <a:pt x="419" y="35731"/>
                    </a:cubicBezTo>
                    <a:cubicBezTo>
                      <a:pt x="-2379" y="45467"/>
                      <a:pt x="9131" y="58159"/>
                      <a:pt x="26363" y="41598"/>
                    </a:cubicBezTo>
                    <a:cubicBezTo>
                      <a:pt x="47781" y="21026"/>
                      <a:pt x="42944" y="-16510"/>
                      <a:pt x="26986" y="8059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3" name="Google Shape;183;p13"/>
            <p:cNvSpPr/>
            <p:nvPr/>
          </p:nvSpPr>
          <p:spPr>
            <a:xfrm>
              <a:off x="3769499" y="3870765"/>
              <a:ext cx="26275" cy="29574"/>
            </a:xfrm>
            <a:custGeom>
              <a:rect b="b" l="l" r="r" t="t"/>
              <a:pathLst>
                <a:path extrusionOk="0" h="29574" w="26275">
                  <a:moveTo>
                    <a:pt x="1858" y="15359"/>
                  </a:moveTo>
                  <a:cubicBezTo>
                    <a:pt x="-4236" y="26562"/>
                    <a:pt x="5802" y="34520"/>
                    <a:pt x="15422" y="25989"/>
                  </a:cubicBezTo>
                  <a:cubicBezTo>
                    <a:pt x="39606" y="4491"/>
                    <a:pt x="18114" y="-14343"/>
                    <a:pt x="1858" y="15359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13"/>
            <p:cNvSpPr/>
            <p:nvPr/>
          </p:nvSpPr>
          <p:spPr>
            <a:xfrm>
              <a:off x="2416200" y="4073394"/>
              <a:ext cx="54752" cy="51635"/>
            </a:xfrm>
            <a:custGeom>
              <a:rect b="b" l="l" r="r" t="t"/>
              <a:pathLst>
                <a:path extrusionOk="0" h="51635" w="54752">
                  <a:moveTo>
                    <a:pt x="54528" y="31907"/>
                  </a:moveTo>
                  <a:cubicBezTo>
                    <a:pt x="52281" y="23899"/>
                    <a:pt x="31115" y="8768"/>
                    <a:pt x="25434" y="4945"/>
                  </a:cubicBezTo>
                  <a:cubicBezTo>
                    <a:pt x="6642" y="-7697"/>
                    <a:pt x="-2166" y="6944"/>
                    <a:pt x="452" y="15025"/>
                  </a:cubicBezTo>
                  <a:cubicBezTo>
                    <a:pt x="1672" y="18797"/>
                    <a:pt x="19367" y="41093"/>
                    <a:pt x="31739" y="49417"/>
                  </a:cubicBezTo>
                  <a:cubicBezTo>
                    <a:pt x="40634" y="55399"/>
                    <a:pt x="56848" y="49192"/>
                    <a:pt x="54528" y="31907"/>
                  </a:cubicBezTo>
                  <a:close/>
                </a:path>
              </a:pathLst>
            </a:custGeom>
            <a:solidFill>
              <a:srgbClr val="D4644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5" name="Google Shape;185;p13"/>
            <p:cNvGrpSpPr/>
            <p:nvPr/>
          </p:nvGrpSpPr>
          <p:grpSpPr>
            <a:xfrm>
              <a:off x="2374677" y="4130462"/>
              <a:ext cx="52947" cy="43681"/>
              <a:chOff x="2374677" y="4130462"/>
              <a:chExt cx="52947" cy="43681"/>
            </a:xfrm>
          </p:grpSpPr>
          <p:sp>
            <p:nvSpPr>
              <p:cNvPr id="186" name="Google Shape;186;p13"/>
              <p:cNvSpPr/>
              <p:nvPr/>
            </p:nvSpPr>
            <p:spPr>
              <a:xfrm>
                <a:off x="2375363" y="4139561"/>
                <a:ext cx="249" cy="595"/>
              </a:xfrm>
              <a:custGeom>
                <a:rect b="b" l="l" r="r" t="t"/>
                <a:pathLst>
                  <a:path extrusionOk="0" h="595" w="249">
                    <a:moveTo>
                      <a:pt x="250" y="595"/>
                    </a:moveTo>
                    <a:cubicBezTo>
                      <a:pt x="154" y="439"/>
                      <a:pt x="140" y="261"/>
                      <a:pt x="57" y="100"/>
                    </a:cubicBezTo>
                    <a:cubicBezTo>
                      <a:pt x="-89" y="-221"/>
                      <a:pt x="71" y="306"/>
                      <a:pt x="250" y="595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7" name="Google Shape;187;p13"/>
              <p:cNvSpPr/>
              <p:nvPr/>
            </p:nvSpPr>
            <p:spPr>
              <a:xfrm>
                <a:off x="2374677" y="4130462"/>
                <a:ext cx="52947" cy="43681"/>
              </a:xfrm>
              <a:custGeom>
                <a:rect b="b" l="l" r="r" t="t"/>
                <a:pathLst>
                  <a:path extrusionOk="0" h="43681" w="52947">
                    <a:moveTo>
                      <a:pt x="49018" y="20617"/>
                    </a:moveTo>
                    <a:cubicBezTo>
                      <a:pt x="46615" y="17615"/>
                      <a:pt x="43392" y="16157"/>
                      <a:pt x="40292" y="16180"/>
                    </a:cubicBezTo>
                    <a:cubicBezTo>
                      <a:pt x="30608" y="10863"/>
                      <a:pt x="25334" y="6650"/>
                      <a:pt x="18539" y="3767"/>
                    </a:cubicBezTo>
                    <a:cubicBezTo>
                      <a:pt x="-170" y="-5680"/>
                      <a:pt x="-1321" y="5128"/>
                      <a:pt x="743" y="9194"/>
                    </a:cubicBezTo>
                    <a:cubicBezTo>
                      <a:pt x="27948" y="67935"/>
                      <a:pt x="65191" y="37476"/>
                      <a:pt x="49018" y="20617"/>
                    </a:cubicBezTo>
                    <a:close/>
                  </a:path>
                </a:pathLst>
              </a:custGeom>
              <a:solidFill>
                <a:srgbClr val="D4644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88" name="Google Shape;188;p13"/>
          <p:cNvGrpSpPr/>
          <p:nvPr/>
        </p:nvGrpSpPr>
        <p:grpSpPr>
          <a:xfrm>
            <a:off x="2195304" y="351066"/>
            <a:ext cx="3498271" cy="3680750"/>
            <a:chOff x="2195304" y="351066"/>
            <a:chExt cx="3498271" cy="3680750"/>
          </a:xfrm>
        </p:grpSpPr>
        <p:sp>
          <p:nvSpPr>
            <p:cNvPr id="189" name="Google Shape;189;p13"/>
            <p:cNvSpPr/>
            <p:nvPr/>
          </p:nvSpPr>
          <p:spPr>
            <a:xfrm>
              <a:off x="2195304" y="351066"/>
              <a:ext cx="3498271" cy="3680750"/>
            </a:xfrm>
            <a:custGeom>
              <a:rect b="b" l="l" r="r" t="t"/>
              <a:pathLst>
                <a:path extrusionOk="0" h="3680750" w="3498271">
                  <a:moveTo>
                    <a:pt x="3299428" y="2501352"/>
                  </a:moveTo>
                  <a:cubicBezTo>
                    <a:pt x="3053687" y="2659190"/>
                    <a:pt x="2645175" y="2568599"/>
                    <a:pt x="2393097" y="2420971"/>
                  </a:cubicBezTo>
                  <a:cubicBezTo>
                    <a:pt x="3051403" y="3327275"/>
                    <a:pt x="2074474" y="3985474"/>
                    <a:pt x="1801919" y="3081924"/>
                  </a:cubicBezTo>
                  <a:cubicBezTo>
                    <a:pt x="1725006" y="2830963"/>
                    <a:pt x="1806119" y="2870413"/>
                    <a:pt x="1659986" y="3195806"/>
                  </a:cubicBezTo>
                  <a:cubicBezTo>
                    <a:pt x="1383489" y="3806420"/>
                    <a:pt x="869975" y="3774729"/>
                    <a:pt x="773771" y="3461527"/>
                  </a:cubicBezTo>
                  <a:cubicBezTo>
                    <a:pt x="722206" y="3295944"/>
                    <a:pt x="803275" y="2994675"/>
                    <a:pt x="860934" y="2834062"/>
                  </a:cubicBezTo>
                  <a:cubicBezTo>
                    <a:pt x="915910" y="2674339"/>
                    <a:pt x="949577" y="2728660"/>
                    <a:pt x="771531" y="2789400"/>
                  </a:cubicBezTo>
                  <a:cubicBezTo>
                    <a:pt x="122930" y="3005393"/>
                    <a:pt x="-461197" y="2277503"/>
                    <a:pt x="532370" y="1837043"/>
                  </a:cubicBezTo>
                  <a:cubicBezTo>
                    <a:pt x="761407" y="1735344"/>
                    <a:pt x="733310" y="1844132"/>
                    <a:pt x="473142" y="1661751"/>
                  </a:cubicBezTo>
                  <a:cubicBezTo>
                    <a:pt x="33196" y="1351500"/>
                    <a:pt x="85380" y="822959"/>
                    <a:pt x="444088" y="692654"/>
                  </a:cubicBezTo>
                  <a:cubicBezTo>
                    <a:pt x="763160" y="572889"/>
                    <a:pt x="1090678" y="850322"/>
                    <a:pt x="1267721" y="1170503"/>
                  </a:cubicBezTo>
                  <a:cubicBezTo>
                    <a:pt x="1242632" y="969976"/>
                    <a:pt x="1221506" y="805844"/>
                    <a:pt x="1246485" y="604448"/>
                  </a:cubicBezTo>
                  <a:cubicBezTo>
                    <a:pt x="1321298" y="20210"/>
                    <a:pt x="1741703" y="-93746"/>
                    <a:pt x="1968433" y="65189"/>
                  </a:cubicBezTo>
                  <a:cubicBezTo>
                    <a:pt x="2112790" y="166137"/>
                    <a:pt x="2149405" y="445035"/>
                    <a:pt x="2168474" y="641292"/>
                  </a:cubicBezTo>
                  <a:cubicBezTo>
                    <a:pt x="2212111" y="1169134"/>
                    <a:pt x="2054535" y="1049819"/>
                    <a:pt x="2374108" y="735078"/>
                  </a:cubicBezTo>
                  <a:cubicBezTo>
                    <a:pt x="2860675" y="256735"/>
                    <a:pt x="3235462" y="609726"/>
                    <a:pt x="3218978" y="947207"/>
                  </a:cubicBezTo>
                  <a:cubicBezTo>
                    <a:pt x="3203475" y="1249095"/>
                    <a:pt x="2855097" y="1557122"/>
                    <a:pt x="2603204" y="1723160"/>
                  </a:cubicBezTo>
                  <a:cubicBezTo>
                    <a:pt x="3424833" y="1590764"/>
                    <a:pt x="3738976" y="2218368"/>
                    <a:pt x="3299428" y="2501352"/>
                  </a:cubicBezTo>
                  <a:close/>
                </a:path>
              </a:pathLst>
            </a:custGeom>
            <a:solidFill>
              <a:srgbClr val="F9EAC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13"/>
            <p:cNvSpPr/>
            <p:nvPr/>
          </p:nvSpPr>
          <p:spPr>
            <a:xfrm>
              <a:off x="3414685" y="1772768"/>
              <a:ext cx="932001" cy="1029429"/>
            </a:xfrm>
            <a:custGeom>
              <a:rect b="b" l="l" r="r" t="t"/>
              <a:pathLst>
                <a:path extrusionOk="0" h="1029429" w="932001">
                  <a:moveTo>
                    <a:pt x="916760" y="391040"/>
                  </a:moveTo>
                  <a:cubicBezTo>
                    <a:pt x="821426" y="-467"/>
                    <a:pt x="281628" y="-167536"/>
                    <a:pt x="77387" y="219922"/>
                  </a:cubicBezTo>
                  <a:cubicBezTo>
                    <a:pt x="-142483" y="637010"/>
                    <a:pt x="133838" y="1096905"/>
                    <a:pt x="557912" y="1021184"/>
                  </a:cubicBezTo>
                  <a:cubicBezTo>
                    <a:pt x="842065" y="970449"/>
                    <a:pt x="980329" y="652108"/>
                    <a:pt x="916760" y="391040"/>
                  </a:cubicBezTo>
                  <a:close/>
                </a:path>
              </a:pathLst>
            </a:custGeom>
            <a:solidFill>
              <a:srgbClr val="FACB7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91" name="Google Shape;191;p13"/>
            <p:cNvGrpSpPr/>
            <p:nvPr/>
          </p:nvGrpSpPr>
          <p:grpSpPr>
            <a:xfrm>
              <a:off x="3038706" y="1492508"/>
              <a:ext cx="1621015" cy="1620837"/>
              <a:chOff x="3038706" y="1492508"/>
              <a:chExt cx="1621015" cy="1620837"/>
            </a:xfrm>
          </p:grpSpPr>
          <p:sp>
            <p:nvSpPr>
              <p:cNvPr id="192" name="Google Shape;192;p13"/>
              <p:cNvSpPr/>
              <p:nvPr/>
            </p:nvSpPr>
            <p:spPr>
              <a:xfrm>
                <a:off x="4222678" y="1492508"/>
                <a:ext cx="102083" cy="213015"/>
              </a:xfrm>
              <a:custGeom>
                <a:rect b="b" l="l" r="r" t="t"/>
                <a:pathLst>
                  <a:path extrusionOk="0" h="213015" w="102083">
                    <a:moveTo>
                      <a:pt x="86978" y="1036"/>
                    </a:moveTo>
                    <a:cubicBezTo>
                      <a:pt x="62036" y="-5810"/>
                      <a:pt x="60098" y="20757"/>
                      <a:pt x="30557" y="96345"/>
                    </a:cubicBezTo>
                    <a:cubicBezTo>
                      <a:pt x="8540" y="152646"/>
                      <a:pt x="3544" y="159904"/>
                      <a:pt x="597" y="177233"/>
                    </a:cubicBezTo>
                    <a:cubicBezTo>
                      <a:pt x="-5578" y="213599"/>
                      <a:pt x="37852" y="224671"/>
                      <a:pt x="52582" y="199126"/>
                    </a:cubicBezTo>
                    <a:cubicBezTo>
                      <a:pt x="69043" y="170593"/>
                      <a:pt x="94317" y="58492"/>
                      <a:pt x="101516" y="26624"/>
                    </a:cubicBezTo>
                    <a:cubicBezTo>
                      <a:pt x="104000" y="15678"/>
                      <a:pt x="98179" y="4106"/>
                      <a:pt x="86978" y="1036"/>
                    </a:cubicBezTo>
                    <a:close/>
                  </a:path>
                </a:pathLst>
              </a:custGeom>
              <a:solidFill>
                <a:srgbClr val="E0B99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3" name="Google Shape;193;p13"/>
              <p:cNvSpPr/>
              <p:nvPr/>
            </p:nvSpPr>
            <p:spPr>
              <a:xfrm>
                <a:off x="4503381" y="2068644"/>
                <a:ext cx="156340" cy="75077"/>
              </a:xfrm>
              <a:custGeom>
                <a:rect b="b" l="l" r="r" t="t"/>
                <a:pathLst>
                  <a:path extrusionOk="0" h="75077" w="156340">
                    <a:moveTo>
                      <a:pt x="140874" y="9100"/>
                    </a:moveTo>
                    <a:cubicBezTo>
                      <a:pt x="-11051" y="-35724"/>
                      <a:pt x="-38874" y="101222"/>
                      <a:pt x="51501" y="70554"/>
                    </a:cubicBezTo>
                    <a:cubicBezTo>
                      <a:pt x="72398" y="63457"/>
                      <a:pt x="100833" y="52842"/>
                      <a:pt x="135200" y="50958"/>
                    </a:cubicBezTo>
                    <a:cubicBezTo>
                      <a:pt x="160599" y="49566"/>
                      <a:pt x="163871" y="15880"/>
                      <a:pt x="140874" y="9100"/>
                    </a:cubicBezTo>
                    <a:close/>
                  </a:path>
                </a:pathLst>
              </a:custGeom>
              <a:solidFill>
                <a:srgbClr val="E0B99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4" name="Google Shape;194;p13"/>
              <p:cNvSpPr/>
              <p:nvPr/>
            </p:nvSpPr>
            <p:spPr>
              <a:xfrm>
                <a:off x="4378608" y="2661660"/>
                <a:ext cx="145510" cy="102800"/>
              </a:xfrm>
              <a:custGeom>
                <a:rect b="b" l="l" r="r" t="t"/>
                <a:pathLst>
                  <a:path extrusionOk="0" h="102800" w="145510">
                    <a:moveTo>
                      <a:pt x="141567" y="69300"/>
                    </a:moveTo>
                    <a:cubicBezTo>
                      <a:pt x="52386" y="-61507"/>
                      <a:pt x="-55939" y="26890"/>
                      <a:pt x="33441" y="60326"/>
                    </a:cubicBezTo>
                    <a:cubicBezTo>
                      <a:pt x="54118" y="68056"/>
                      <a:pt x="82848" y="77824"/>
                      <a:pt x="110642" y="98113"/>
                    </a:cubicBezTo>
                    <a:cubicBezTo>
                      <a:pt x="131185" y="113094"/>
                      <a:pt x="155074" y="89095"/>
                      <a:pt x="141567" y="69300"/>
                    </a:cubicBezTo>
                    <a:close/>
                  </a:path>
                </a:pathLst>
              </a:custGeom>
              <a:solidFill>
                <a:srgbClr val="E0B99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" name="Google Shape;195;p13"/>
              <p:cNvSpPr/>
              <p:nvPr/>
            </p:nvSpPr>
            <p:spPr>
              <a:xfrm>
                <a:off x="3990243" y="2933913"/>
                <a:ext cx="74283" cy="179432"/>
              </a:xfrm>
              <a:custGeom>
                <a:rect b="b" l="l" r="r" t="t"/>
                <a:pathLst>
                  <a:path extrusionOk="0" h="179432" w="74283">
                    <a:moveTo>
                      <a:pt x="71948" y="109322"/>
                    </a:moveTo>
                    <a:cubicBezTo>
                      <a:pt x="71595" y="107805"/>
                      <a:pt x="60174" y="57666"/>
                      <a:pt x="55664" y="28919"/>
                    </a:cubicBezTo>
                    <a:cubicBezTo>
                      <a:pt x="49688" y="-13888"/>
                      <a:pt x="10510" y="-1675"/>
                      <a:pt x="7164" y="17782"/>
                    </a:cubicBezTo>
                    <a:cubicBezTo>
                      <a:pt x="-30319" y="235410"/>
                      <a:pt x="92492" y="198249"/>
                      <a:pt x="71948" y="109322"/>
                    </a:cubicBezTo>
                    <a:close/>
                  </a:path>
                </a:pathLst>
              </a:custGeom>
              <a:solidFill>
                <a:srgbClr val="E0B99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6" name="Google Shape;196;p13"/>
              <p:cNvSpPr/>
              <p:nvPr/>
            </p:nvSpPr>
            <p:spPr>
              <a:xfrm>
                <a:off x="3192660" y="2713307"/>
                <a:ext cx="136704" cy="145909"/>
              </a:xfrm>
              <a:custGeom>
                <a:rect b="b" l="l" r="r" t="t"/>
                <a:pathLst>
                  <a:path extrusionOk="0" h="145909" w="136704">
                    <a:moveTo>
                      <a:pt x="101280" y="3637"/>
                    </a:moveTo>
                    <a:cubicBezTo>
                      <a:pt x="-74755" y="135496"/>
                      <a:pt x="24787" y="171250"/>
                      <a:pt x="59861" y="129224"/>
                    </a:cubicBezTo>
                    <a:cubicBezTo>
                      <a:pt x="75784" y="110135"/>
                      <a:pt x="104124" y="71244"/>
                      <a:pt x="129899" y="40694"/>
                    </a:cubicBezTo>
                    <a:cubicBezTo>
                      <a:pt x="150619" y="16122"/>
                      <a:pt x="119067" y="-9695"/>
                      <a:pt x="101280" y="3637"/>
                    </a:cubicBezTo>
                    <a:close/>
                  </a:path>
                </a:pathLst>
              </a:custGeom>
              <a:solidFill>
                <a:srgbClr val="E0B99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7" name="Google Shape;197;p13"/>
              <p:cNvSpPr/>
              <p:nvPr/>
            </p:nvSpPr>
            <p:spPr>
              <a:xfrm>
                <a:off x="3038706" y="2069597"/>
                <a:ext cx="195821" cy="75535"/>
              </a:xfrm>
              <a:custGeom>
                <a:rect b="b" l="l" r="r" t="t"/>
                <a:pathLst>
                  <a:path extrusionOk="0" h="75535" w="195821">
                    <a:moveTo>
                      <a:pt x="195438" y="50962"/>
                    </a:moveTo>
                    <a:cubicBezTo>
                      <a:pt x="200028" y="16841"/>
                      <a:pt x="162979" y="18969"/>
                      <a:pt x="108629" y="8155"/>
                    </a:cubicBezTo>
                    <a:cubicBezTo>
                      <a:pt x="103648" y="7168"/>
                      <a:pt x="43933" y="-4235"/>
                      <a:pt x="26764" y="1706"/>
                    </a:cubicBezTo>
                    <a:cubicBezTo>
                      <a:pt x="-4257" y="12439"/>
                      <a:pt x="-35065" y="77110"/>
                      <a:pt x="99558" y="75122"/>
                    </a:cubicBezTo>
                    <a:cubicBezTo>
                      <a:pt x="157585" y="74276"/>
                      <a:pt x="191171" y="82690"/>
                      <a:pt x="195438" y="50962"/>
                    </a:cubicBezTo>
                    <a:close/>
                  </a:path>
                </a:pathLst>
              </a:custGeom>
              <a:solidFill>
                <a:srgbClr val="E0B99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8" name="Google Shape;198;p13"/>
              <p:cNvSpPr/>
              <p:nvPr/>
            </p:nvSpPr>
            <p:spPr>
              <a:xfrm>
                <a:off x="3512325" y="1572702"/>
                <a:ext cx="102083" cy="141792"/>
              </a:xfrm>
              <a:custGeom>
                <a:rect b="b" l="l" r="r" t="t"/>
                <a:pathLst>
                  <a:path extrusionOk="0" h="141792" w="102083">
                    <a:moveTo>
                      <a:pt x="92361" y="76677"/>
                    </a:moveTo>
                    <a:cubicBezTo>
                      <a:pt x="69283" y="36175"/>
                      <a:pt x="78140" y="51398"/>
                      <a:pt x="53521" y="13847"/>
                    </a:cubicBezTo>
                    <a:cubicBezTo>
                      <a:pt x="33715" y="-16350"/>
                      <a:pt x="-8566" y="8311"/>
                      <a:pt x="1536" y="35740"/>
                    </a:cubicBezTo>
                    <a:cubicBezTo>
                      <a:pt x="15684" y="74189"/>
                      <a:pt x="33081" y="126242"/>
                      <a:pt x="52151" y="136652"/>
                    </a:cubicBezTo>
                    <a:cubicBezTo>
                      <a:pt x="84528" y="154363"/>
                      <a:pt x="119507" y="124351"/>
                      <a:pt x="92361" y="76677"/>
                    </a:cubicBezTo>
                    <a:close/>
                  </a:path>
                </a:pathLst>
              </a:custGeom>
              <a:solidFill>
                <a:srgbClr val="E0B99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99" name="Google Shape;199;p13"/>
          <p:cNvSpPr/>
          <p:nvPr/>
        </p:nvSpPr>
        <p:spPr>
          <a:xfrm>
            <a:off x="9784241" y="2096255"/>
            <a:ext cx="4970154" cy="190478"/>
          </a:xfrm>
          <a:custGeom>
            <a:rect b="b" l="l" r="r" t="t"/>
            <a:pathLst>
              <a:path extrusionOk="0" h="190478" w="4970154">
                <a:moveTo>
                  <a:pt x="2008126" y="80730"/>
                </a:moveTo>
                <a:cubicBezTo>
                  <a:pt x="2013229" y="117585"/>
                  <a:pt x="1990550" y="138563"/>
                  <a:pt x="1962484" y="152738"/>
                </a:cubicBezTo>
                <a:cubicBezTo>
                  <a:pt x="1933001" y="167763"/>
                  <a:pt x="1899832" y="168330"/>
                  <a:pt x="1871482" y="149903"/>
                </a:cubicBezTo>
                <a:cubicBezTo>
                  <a:pt x="1860710" y="142815"/>
                  <a:pt x="1855040" y="124672"/>
                  <a:pt x="1851638" y="110497"/>
                </a:cubicBezTo>
                <a:cubicBezTo>
                  <a:pt x="1843417" y="75060"/>
                  <a:pt x="1856174" y="49262"/>
                  <a:pt x="1886224" y="30268"/>
                </a:cubicBezTo>
                <a:cubicBezTo>
                  <a:pt x="1896430" y="24031"/>
                  <a:pt x="1905218" y="15527"/>
                  <a:pt x="1915141" y="9006"/>
                </a:cubicBezTo>
                <a:cubicBezTo>
                  <a:pt x="1935269" y="-4318"/>
                  <a:pt x="1944057" y="-2900"/>
                  <a:pt x="1960216" y="13542"/>
                </a:cubicBezTo>
                <a:cubicBezTo>
                  <a:pt x="1967020" y="20346"/>
                  <a:pt x="1973824" y="28000"/>
                  <a:pt x="1982329" y="32253"/>
                </a:cubicBezTo>
                <a:cubicBezTo>
                  <a:pt x="2002740" y="43026"/>
                  <a:pt x="2010961" y="58618"/>
                  <a:pt x="2008126" y="80730"/>
                </a:cubicBezTo>
                <a:close/>
                <a:moveTo>
                  <a:pt x="3721846" y="61736"/>
                </a:moveTo>
                <a:cubicBezTo>
                  <a:pt x="3703135" y="47278"/>
                  <a:pt x="3683291" y="34237"/>
                  <a:pt x="3663730" y="20913"/>
                </a:cubicBezTo>
                <a:cubicBezTo>
                  <a:pt x="3662028" y="19779"/>
                  <a:pt x="3659194" y="18645"/>
                  <a:pt x="3657493" y="19212"/>
                </a:cubicBezTo>
                <a:cubicBezTo>
                  <a:pt x="3642184" y="24598"/>
                  <a:pt x="3624607" y="27150"/>
                  <a:pt x="3612417" y="36789"/>
                </a:cubicBezTo>
                <a:cubicBezTo>
                  <a:pt x="3603629" y="43593"/>
                  <a:pt x="3599376" y="59468"/>
                  <a:pt x="3598810" y="71658"/>
                </a:cubicBezTo>
                <a:cubicBezTo>
                  <a:pt x="3598242" y="84132"/>
                  <a:pt x="3604479" y="96889"/>
                  <a:pt x="3607598" y="109363"/>
                </a:cubicBezTo>
                <a:cubicBezTo>
                  <a:pt x="3616386" y="145650"/>
                  <a:pt x="3646720" y="156707"/>
                  <a:pt x="3676487" y="157841"/>
                </a:cubicBezTo>
                <a:cubicBezTo>
                  <a:pt x="3700300" y="158691"/>
                  <a:pt x="3729500" y="153872"/>
                  <a:pt x="3737721" y="120419"/>
                </a:cubicBezTo>
                <a:cubicBezTo>
                  <a:pt x="3740273" y="110497"/>
                  <a:pt x="3748494" y="102276"/>
                  <a:pt x="3753597" y="93771"/>
                </a:cubicBezTo>
                <a:cubicBezTo>
                  <a:pt x="3741123" y="81297"/>
                  <a:pt x="3732618" y="70241"/>
                  <a:pt x="3721846" y="61736"/>
                </a:cubicBezTo>
                <a:close/>
                <a:moveTo>
                  <a:pt x="1222566" y="29134"/>
                </a:moveTo>
                <a:cubicBezTo>
                  <a:pt x="1191948" y="51247"/>
                  <a:pt x="1187412" y="81581"/>
                  <a:pt x="1194783" y="112198"/>
                </a:cubicBezTo>
                <a:cubicBezTo>
                  <a:pt x="1201020" y="137146"/>
                  <a:pt x="1218313" y="154722"/>
                  <a:pt x="1247796" y="157841"/>
                </a:cubicBezTo>
                <a:cubicBezTo>
                  <a:pt x="1291455" y="162377"/>
                  <a:pt x="1324056" y="149903"/>
                  <a:pt x="1339932" y="105961"/>
                </a:cubicBezTo>
                <a:cubicBezTo>
                  <a:pt x="1295707" y="46994"/>
                  <a:pt x="1301093" y="52664"/>
                  <a:pt x="1222566" y="29134"/>
                </a:cubicBezTo>
                <a:close/>
                <a:moveTo>
                  <a:pt x="679392" y="87818"/>
                </a:moveTo>
                <a:cubicBezTo>
                  <a:pt x="668052" y="81297"/>
                  <a:pt x="656145" y="75627"/>
                  <a:pt x="644522" y="69958"/>
                </a:cubicBezTo>
                <a:cubicBezTo>
                  <a:pt x="615039" y="56066"/>
                  <a:pt x="589524" y="71942"/>
                  <a:pt x="588957" y="104544"/>
                </a:cubicBezTo>
                <a:cubicBezTo>
                  <a:pt x="588957" y="108796"/>
                  <a:pt x="589524" y="113332"/>
                  <a:pt x="589524" y="117585"/>
                </a:cubicBezTo>
                <a:cubicBezTo>
                  <a:pt x="588957" y="117585"/>
                  <a:pt x="588674" y="117585"/>
                  <a:pt x="588107" y="117585"/>
                </a:cubicBezTo>
                <a:cubicBezTo>
                  <a:pt x="588107" y="125239"/>
                  <a:pt x="585839" y="133744"/>
                  <a:pt x="588674" y="140264"/>
                </a:cubicBezTo>
                <a:cubicBezTo>
                  <a:pt x="593777" y="153021"/>
                  <a:pt x="598596" y="168897"/>
                  <a:pt x="608518" y="175701"/>
                </a:cubicBezTo>
                <a:cubicBezTo>
                  <a:pt x="624961" y="186757"/>
                  <a:pt x="644522" y="193277"/>
                  <a:pt x="666634" y="189308"/>
                </a:cubicBezTo>
                <a:cubicBezTo>
                  <a:pt x="701221" y="183355"/>
                  <a:pt x="715962" y="165778"/>
                  <a:pt x="710576" y="131192"/>
                </a:cubicBezTo>
                <a:cubicBezTo>
                  <a:pt x="707458" y="111348"/>
                  <a:pt x="696401" y="97456"/>
                  <a:pt x="679392" y="87818"/>
                </a:cubicBezTo>
                <a:close/>
                <a:moveTo>
                  <a:pt x="2638900" y="67690"/>
                </a:moveTo>
                <a:cubicBezTo>
                  <a:pt x="2625292" y="59185"/>
                  <a:pt x="2612252" y="49829"/>
                  <a:pt x="2599211" y="40474"/>
                </a:cubicBezTo>
                <a:cubicBezTo>
                  <a:pt x="2582201" y="28000"/>
                  <a:pt x="2552718" y="30268"/>
                  <a:pt x="2540528" y="47561"/>
                </a:cubicBezTo>
                <a:cubicBezTo>
                  <a:pt x="2521250" y="74493"/>
                  <a:pt x="2526353" y="103693"/>
                  <a:pt x="2539394" y="130909"/>
                </a:cubicBezTo>
                <a:cubicBezTo>
                  <a:pt x="2550166" y="153305"/>
                  <a:pt x="2570011" y="159542"/>
                  <a:pt x="2595242" y="152171"/>
                </a:cubicBezTo>
                <a:cubicBezTo>
                  <a:pt x="2597226" y="152171"/>
                  <a:pt x="2600345" y="152171"/>
                  <a:pt x="2603463" y="152171"/>
                </a:cubicBezTo>
                <a:cubicBezTo>
                  <a:pt x="2643436" y="150753"/>
                  <a:pt x="2657327" y="134594"/>
                  <a:pt x="2654209" y="94338"/>
                </a:cubicBezTo>
                <a:cubicBezTo>
                  <a:pt x="2653358" y="82431"/>
                  <a:pt x="2649106" y="74210"/>
                  <a:pt x="2638900" y="67690"/>
                </a:cubicBezTo>
                <a:close/>
                <a:moveTo>
                  <a:pt x="4279478" y="6455"/>
                </a:moveTo>
                <a:cubicBezTo>
                  <a:pt x="4275226" y="3336"/>
                  <a:pt x="4267004" y="3903"/>
                  <a:pt x="4261334" y="5321"/>
                </a:cubicBezTo>
                <a:cubicBezTo>
                  <a:pt x="4219094" y="16377"/>
                  <a:pt x="4206336" y="55216"/>
                  <a:pt x="4217109" y="92921"/>
                </a:cubicBezTo>
                <a:cubicBezTo>
                  <a:pt x="4224480" y="118718"/>
                  <a:pt x="4238655" y="126089"/>
                  <a:pt x="4266721" y="124672"/>
                </a:cubicBezTo>
                <a:cubicBezTo>
                  <a:pt x="4280612" y="122120"/>
                  <a:pt x="4295070" y="120986"/>
                  <a:pt x="4308111" y="116451"/>
                </a:cubicBezTo>
                <a:cubicBezTo>
                  <a:pt x="4335326" y="107095"/>
                  <a:pt x="4345816" y="62020"/>
                  <a:pt x="4324837" y="42459"/>
                </a:cubicBezTo>
                <a:cubicBezTo>
                  <a:pt x="4311229" y="28851"/>
                  <a:pt x="4295354" y="17228"/>
                  <a:pt x="4279478" y="6455"/>
                </a:cubicBezTo>
                <a:close/>
                <a:moveTo>
                  <a:pt x="3201068" y="52948"/>
                </a:moveTo>
                <a:cubicBezTo>
                  <a:pt x="3177538" y="38206"/>
                  <a:pt x="3153725" y="24315"/>
                  <a:pt x="3130762" y="10424"/>
                </a:cubicBezTo>
                <a:cubicBezTo>
                  <a:pt x="3105247" y="24882"/>
                  <a:pt x="3096742" y="43309"/>
                  <a:pt x="3091073" y="63721"/>
                </a:cubicBezTo>
                <a:cubicBezTo>
                  <a:pt x="3078315" y="110497"/>
                  <a:pt x="3107232" y="143382"/>
                  <a:pt x="3155425" y="137146"/>
                </a:cubicBezTo>
                <a:cubicBezTo>
                  <a:pt x="3188027" y="132893"/>
                  <a:pt x="3214676" y="95472"/>
                  <a:pt x="3207021" y="64004"/>
                </a:cubicBezTo>
                <a:cubicBezTo>
                  <a:pt x="3205887" y="60035"/>
                  <a:pt x="3204186" y="54932"/>
                  <a:pt x="3201068" y="52948"/>
                </a:cubicBezTo>
                <a:close/>
                <a:moveTo>
                  <a:pt x="122894" y="110497"/>
                </a:moveTo>
                <a:cubicBezTo>
                  <a:pt x="103332" y="97740"/>
                  <a:pt x="80086" y="90086"/>
                  <a:pt x="58540" y="80163"/>
                </a:cubicBezTo>
                <a:cubicBezTo>
                  <a:pt x="36428" y="82998"/>
                  <a:pt x="16300" y="89519"/>
                  <a:pt x="6945" y="105678"/>
                </a:cubicBezTo>
                <a:cubicBezTo>
                  <a:pt x="-10915" y="136012"/>
                  <a:pt x="7512" y="174850"/>
                  <a:pt x="41247" y="184206"/>
                </a:cubicBezTo>
                <a:cubicBezTo>
                  <a:pt x="69313" y="191860"/>
                  <a:pt x="95678" y="184773"/>
                  <a:pt x="119492" y="171165"/>
                </a:cubicBezTo>
                <a:cubicBezTo>
                  <a:pt x="143022" y="157841"/>
                  <a:pt x="145006" y="124672"/>
                  <a:pt x="122894" y="110497"/>
                </a:cubicBezTo>
                <a:close/>
                <a:moveTo>
                  <a:pt x="4945405" y="35371"/>
                </a:moveTo>
                <a:cubicBezTo>
                  <a:pt x="4938601" y="31969"/>
                  <a:pt x="4930096" y="28567"/>
                  <a:pt x="4926694" y="22614"/>
                </a:cubicBezTo>
                <a:cubicBezTo>
                  <a:pt x="4915354" y="3053"/>
                  <a:pt x="4899195" y="4470"/>
                  <a:pt x="4881051" y="8439"/>
                </a:cubicBezTo>
                <a:cubicBezTo>
                  <a:pt x="4873964" y="10140"/>
                  <a:pt x="4866310" y="10140"/>
                  <a:pt x="4856954" y="10991"/>
                </a:cubicBezTo>
                <a:cubicBezTo>
                  <a:pt x="4853553" y="18929"/>
                  <a:pt x="4848733" y="27433"/>
                  <a:pt x="4845898" y="36789"/>
                </a:cubicBezTo>
                <a:cubicBezTo>
                  <a:pt x="4839661" y="58334"/>
                  <a:pt x="4853836" y="96889"/>
                  <a:pt x="4870846" y="107095"/>
                </a:cubicBezTo>
                <a:cubicBezTo>
                  <a:pt x="4890690" y="119002"/>
                  <a:pt x="4949374" y="104544"/>
                  <a:pt x="4961564" y="84983"/>
                </a:cubicBezTo>
                <a:cubicBezTo>
                  <a:pt x="4976589" y="61169"/>
                  <a:pt x="4972337" y="48695"/>
                  <a:pt x="4945405" y="35371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3"/>
          <p:cNvSpPr/>
          <p:nvPr/>
        </p:nvSpPr>
        <p:spPr>
          <a:xfrm>
            <a:off x="3984967" y="8411768"/>
            <a:ext cx="4970154" cy="190478"/>
          </a:xfrm>
          <a:custGeom>
            <a:rect b="b" l="l" r="r" t="t"/>
            <a:pathLst>
              <a:path extrusionOk="0" h="190478" w="4970154">
                <a:moveTo>
                  <a:pt x="2008126" y="80730"/>
                </a:moveTo>
                <a:cubicBezTo>
                  <a:pt x="2013229" y="117585"/>
                  <a:pt x="1990550" y="138563"/>
                  <a:pt x="1962484" y="152738"/>
                </a:cubicBezTo>
                <a:cubicBezTo>
                  <a:pt x="1933001" y="167763"/>
                  <a:pt x="1899832" y="168330"/>
                  <a:pt x="1871482" y="149903"/>
                </a:cubicBezTo>
                <a:cubicBezTo>
                  <a:pt x="1860710" y="142815"/>
                  <a:pt x="1855040" y="124672"/>
                  <a:pt x="1851638" y="110497"/>
                </a:cubicBezTo>
                <a:cubicBezTo>
                  <a:pt x="1843417" y="75060"/>
                  <a:pt x="1856174" y="49262"/>
                  <a:pt x="1886224" y="30268"/>
                </a:cubicBezTo>
                <a:cubicBezTo>
                  <a:pt x="1896430" y="24031"/>
                  <a:pt x="1905218" y="15527"/>
                  <a:pt x="1915141" y="9006"/>
                </a:cubicBezTo>
                <a:cubicBezTo>
                  <a:pt x="1935269" y="-4318"/>
                  <a:pt x="1944057" y="-2900"/>
                  <a:pt x="1960216" y="13542"/>
                </a:cubicBezTo>
                <a:cubicBezTo>
                  <a:pt x="1967020" y="20346"/>
                  <a:pt x="1973824" y="28000"/>
                  <a:pt x="1982329" y="32253"/>
                </a:cubicBezTo>
                <a:cubicBezTo>
                  <a:pt x="2002740" y="43026"/>
                  <a:pt x="2010961" y="58618"/>
                  <a:pt x="2008126" y="80730"/>
                </a:cubicBezTo>
                <a:close/>
                <a:moveTo>
                  <a:pt x="3721846" y="61736"/>
                </a:moveTo>
                <a:cubicBezTo>
                  <a:pt x="3703135" y="47278"/>
                  <a:pt x="3683291" y="34237"/>
                  <a:pt x="3663730" y="20913"/>
                </a:cubicBezTo>
                <a:cubicBezTo>
                  <a:pt x="3662028" y="19779"/>
                  <a:pt x="3659194" y="18645"/>
                  <a:pt x="3657493" y="19212"/>
                </a:cubicBezTo>
                <a:cubicBezTo>
                  <a:pt x="3642184" y="24598"/>
                  <a:pt x="3624607" y="27150"/>
                  <a:pt x="3612417" y="36789"/>
                </a:cubicBezTo>
                <a:cubicBezTo>
                  <a:pt x="3603629" y="43593"/>
                  <a:pt x="3599376" y="59468"/>
                  <a:pt x="3598810" y="71658"/>
                </a:cubicBezTo>
                <a:cubicBezTo>
                  <a:pt x="3598242" y="84132"/>
                  <a:pt x="3604479" y="96889"/>
                  <a:pt x="3607598" y="109363"/>
                </a:cubicBezTo>
                <a:cubicBezTo>
                  <a:pt x="3616386" y="145650"/>
                  <a:pt x="3646720" y="156707"/>
                  <a:pt x="3676487" y="157841"/>
                </a:cubicBezTo>
                <a:cubicBezTo>
                  <a:pt x="3700300" y="158691"/>
                  <a:pt x="3729500" y="153872"/>
                  <a:pt x="3737721" y="120419"/>
                </a:cubicBezTo>
                <a:cubicBezTo>
                  <a:pt x="3740273" y="110497"/>
                  <a:pt x="3748494" y="102276"/>
                  <a:pt x="3753597" y="93771"/>
                </a:cubicBezTo>
                <a:cubicBezTo>
                  <a:pt x="3741123" y="81297"/>
                  <a:pt x="3732618" y="70241"/>
                  <a:pt x="3721846" y="61736"/>
                </a:cubicBezTo>
                <a:close/>
                <a:moveTo>
                  <a:pt x="1222566" y="29134"/>
                </a:moveTo>
                <a:cubicBezTo>
                  <a:pt x="1191948" y="51247"/>
                  <a:pt x="1187412" y="81581"/>
                  <a:pt x="1194783" y="112198"/>
                </a:cubicBezTo>
                <a:cubicBezTo>
                  <a:pt x="1201020" y="137146"/>
                  <a:pt x="1218313" y="154722"/>
                  <a:pt x="1247796" y="157841"/>
                </a:cubicBezTo>
                <a:cubicBezTo>
                  <a:pt x="1291455" y="162377"/>
                  <a:pt x="1324056" y="149903"/>
                  <a:pt x="1339932" y="105961"/>
                </a:cubicBezTo>
                <a:cubicBezTo>
                  <a:pt x="1295707" y="46994"/>
                  <a:pt x="1301093" y="52664"/>
                  <a:pt x="1222566" y="29134"/>
                </a:cubicBezTo>
                <a:close/>
                <a:moveTo>
                  <a:pt x="679392" y="87818"/>
                </a:moveTo>
                <a:cubicBezTo>
                  <a:pt x="668052" y="81297"/>
                  <a:pt x="656145" y="75627"/>
                  <a:pt x="644522" y="69958"/>
                </a:cubicBezTo>
                <a:cubicBezTo>
                  <a:pt x="615039" y="56066"/>
                  <a:pt x="589524" y="71942"/>
                  <a:pt x="588957" y="104544"/>
                </a:cubicBezTo>
                <a:cubicBezTo>
                  <a:pt x="588957" y="108796"/>
                  <a:pt x="589524" y="113332"/>
                  <a:pt x="589524" y="117585"/>
                </a:cubicBezTo>
                <a:cubicBezTo>
                  <a:pt x="588957" y="117585"/>
                  <a:pt x="588674" y="117585"/>
                  <a:pt x="588107" y="117585"/>
                </a:cubicBezTo>
                <a:cubicBezTo>
                  <a:pt x="588107" y="125239"/>
                  <a:pt x="585839" y="133744"/>
                  <a:pt x="588674" y="140264"/>
                </a:cubicBezTo>
                <a:cubicBezTo>
                  <a:pt x="593777" y="153021"/>
                  <a:pt x="598596" y="168897"/>
                  <a:pt x="608518" y="175701"/>
                </a:cubicBezTo>
                <a:cubicBezTo>
                  <a:pt x="624961" y="186757"/>
                  <a:pt x="644522" y="193277"/>
                  <a:pt x="666634" y="189308"/>
                </a:cubicBezTo>
                <a:cubicBezTo>
                  <a:pt x="701221" y="183355"/>
                  <a:pt x="715962" y="165778"/>
                  <a:pt x="710576" y="131192"/>
                </a:cubicBezTo>
                <a:cubicBezTo>
                  <a:pt x="707458" y="111348"/>
                  <a:pt x="696401" y="97456"/>
                  <a:pt x="679392" y="87818"/>
                </a:cubicBezTo>
                <a:close/>
                <a:moveTo>
                  <a:pt x="2638900" y="67690"/>
                </a:moveTo>
                <a:cubicBezTo>
                  <a:pt x="2625292" y="59185"/>
                  <a:pt x="2612252" y="49829"/>
                  <a:pt x="2599211" y="40474"/>
                </a:cubicBezTo>
                <a:cubicBezTo>
                  <a:pt x="2582201" y="28000"/>
                  <a:pt x="2552718" y="30268"/>
                  <a:pt x="2540528" y="47561"/>
                </a:cubicBezTo>
                <a:cubicBezTo>
                  <a:pt x="2521250" y="74493"/>
                  <a:pt x="2526353" y="103693"/>
                  <a:pt x="2539394" y="130909"/>
                </a:cubicBezTo>
                <a:cubicBezTo>
                  <a:pt x="2550166" y="153305"/>
                  <a:pt x="2570011" y="159542"/>
                  <a:pt x="2595242" y="152171"/>
                </a:cubicBezTo>
                <a:cubicBezTo>
                  <a:pt x="2597226" y="152171"/>
                  <a:pt x="2600345" y="152171"/>
                  <a:pt x="2603463" y="152171"/>
                </a:cubicBezTo>
                <a:cubicBezTo>
                  <a:pt x="2643436" y="150753"/>
                  <a:pt x="2657327" y="134594"/>
                  <a:pt x="2654209" y="94338"/>
                </a:cubicBezTo>
                <a:cubicBezTo>
                  <a:pt x="2653358" y="82431"/>
                  <a:pt x="2649106" y="74210"/>
                  <a:pt x="2638900" y="67690"/>
                </a:cubicBezTo>
                <a:close/>
                <a:moveTo>
                  <a:pt x="4279478" y="6455"/>
                </a:moveTo>
                <a:cubicBezTo>
                  <a:pt x="4275226" y="3336"/>
                  <a:pt x="4267004" y="3903"/>
                  <a:pt x="4261334" y="5321"/>
                </a:cubicBezTo>
                <a:cubicBezTo>
                  <a:pt x="4219094" y="16377"/>
                  <a:pt x="4206336" y="55216"/>
                  <a:pt x="4217109" y="92921"/>
                </a:cubicBezTo>
                <a:cubicBezTo>
                  <a:pt x="4224480" y="118718"/>
                  <a:pt x="4238655" y="126089"/>
                  <a:pt x="4266721" y="124672"/>
                </a:cubicBezTo>
                <a:cubicBezTo>
                  <a:pt x="4280612" y="122120"/>
                  <a:pt x="4295070" y="120986"/>
                  <a:pt x="4308111" y="116451"/>
                </a:cubicBezTo>
                <a:cubicBezTo>
                  <a:pt x="4335326" y="107095"/>
                  <a:pt x="4345816" y="62020"/>
                  <a:pt x="4324837" y="42459"/>
                </a:cubicBezTo>
                <a:cubicBezTo>
                  <a:pt x="4311229" y="28851"/>
                  <a:pt x="4295354" y="17228"/>
                  <a:pt x="4279478" y="6455"/>
                </a:cubicBezTo>
                <a:close/>
                <a:moveTo>
                  <a:pt x="3201068" y="52948"/>
                </a:moveTo>
                <a:cubicBezTo>
                  <a:pt x="3177538" y="38206"/>
                  <a:pt x="3153725" y="24315"/>
                  <a:pt x="3130762" y="10424"/>
                </a:cubicBezTo>
                <a:cubicBezTo>
                  <a:pt x="3105247" y="24882"/>
                  <a:pt x="3096742" y="43309"/>
                  <a:pt x="3091073" y="63721"/>
                </a:cubicBezTo>
                <a:cubicBezTo>
                  <a:pt x="3078315" y="110497"/>
                  <a:pt x="3107232" y="143382"/>
                  <a:pt x="3155425" y="137146"/>
                </a:cubicBezTo>
                <a:cubicBezTo>
                  <a:pt x="3188027" y="132893"/>
                  <a:pt x="3214676" y="95472"/>
                  <a:pt x="3207021" y="64004"/>
                </a:cubicBezTo>
                <a:cubicBezTo>
                  <a:pt x="3205887" y="60035"/>
                  <a:pt x="3204186" y="54932"/>
                  <a:pt x="3201068" y="52948"/>
                </a:cubicBezTo>
                <a:close/>
                <a:moveTo>
                  <a:pt x="122894" y="110497"/>
                </a:moveTo>
                <a:cubicBezTo>
                  <a:pt x="103332" y="97740"/>
                  <a:pt x="80086" y="90086"/>
                  <a:pt x="58540" y="80163"/>
                </a:cubicBezTo>
                <a:cubicBezTo>
                  <a:pt x="36428" y="82998"/>
                  <a:pt x="16300" y="89519"/>
                  <a:pt x="6945" y="105678"/>
                </a:cubicBezTo>
                <a:cubicBezTo>
                  <a:pt x="-10915" y="136012"/>
                  <a:pt x="7512" y="174850"/>
                  <a:pt x="41247" y="184206"/>
                </a:cubicBezTo>
                <a:cubicBezTo>
                  <a:pt x="69313" y="191860"/>
                  <a:pt x="95678" y="184773"/>
                  <a:pt x="119492" y="171165"/>
                </a:cubicBezTo>
                <a:cubicBezTo>
                  <a:pt x="143022" y="157841"/>
                  <a:pt x="145006" y="124672"/>
                  <a:pt x="122894" y="110497"/>
                </a:cubicBezTo>
                <a:close/>
                <a:moveTo>
                  <a:pt x="4945405" y="35371"/>
                </a:moveTo>
                <a:cubicBezTo>
                  <a:pt x="4938601" y="31969"/>
                  <a:pt x="4930096" y="28567"/>
                  <a:pt x="4926694" y="22614"/>
                </a:cubicBezTo>
                <a:cubicBezTo>
                  <a:pt x="4915354" y="3053"/>
                  <a:pt x="4899195" y="4470"/>
                  <a:pt x="4881051" y="8439"/>
                </a:cubicBezTo>
                <a:cubicBezTo>
                  <a:pt x="4873964" y="10140"/>
                  <a:pt x="4866310" y="10140"/>
                  <a:pt x="4856954" y="10991"/>
                </a:cubicBezTo>
                <a:cubicBezTo>
                  <a:pt x="4853553" y="18929"/>
                  <a:pt x="4848733" y="27433"/>
                  <a:pt x="4845898" y="36789"/>
                </a:cubicBezTo>
                <a:cubicBezTo>
                  <a:pt x="4839661" y="58334"/>
                  <a:pt x="4853836" y="96889"/>
                  <a:pt x="4870846" y="107095"/>
                </a:cubicBezTo>
                <a:cubicBezTo>
                  <a:pt x="4890690" y="119002"/>
                  <a:pt x="4949374" y="104544"/>
                  <a:pt x="4961564" y="84983"/>
                </a:cubicBezTo>
                <a:cubicBezTo>
                  <a:pt x="4976589" y="61169"/>
                  <a:pt x="4972337" y="48695"/>
                  <a:pt x="4945405" y="35371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1" name="Google Shape;201;p13"/>
          <p:cNvGrpSpPr/>
          <p:nvPr/>
        </p:nvGrpSpPr>
        <p:grpSpPr>
          <a:xfrm>
            <a:off x="14754022" y="1962628"/>
            <a:ext cx="3375443" cy="3618730"/>
            <a:chOff x="14754022" y="1962628"/>
            <a:chExt cx="3375443" cy="3618730"/>
          </a:xfrm>
        </p:grpSpPr>
        <p:sp>
          <p:nvSpPr>
            <p:cNvPr id="202" name="Google Shape;202;p13"/>
            <p:cNvSpPr/>
            <p:nvPr/>
          </p:nvSpPr>
          <p:spPr>
            <a:xfrm>
              <a:off x="16720412" y="1962628"/>
              <a:ext cx="1409053" cy="1710444"/>
            </a:xfrm>
            <a:custGeom>
              <a:rect b="b" l="l" r="r" t="t"/>
              <a:pathLst>
                <a:path extrusionOk="0" h="1710444" w="1409053">
                  <a:moveTo>
                    <a:pt x="676395" y="71571"/>
                  </a:moveTo>
                  <a:cubicBezTo>
                    <a:pt x="891516" y="1056372"/>
                    <a:pt x="1725971" y="727639"/>
                    <a:pt x="1279688" y="859896"/>
                  </a:cubicBezTo>
                  <a:cubicBezTo>
                    <a:pt x="1037457" y="931685"/>
                    <a:pt x="776662" y="1323629"/>
                    <a:pt x="767796" y="1675449"/>
                  </a:cubicBezTo>
                  <a:cubicBezTo>
                    <a:pt x="759807" y="1884416"/>
                    <a:pt x="715276" y="1093521"/>
                    <a:pt x="132069" y="992747"/>
                  </a:cubicBezTo>
                  <a:cubicBezTo>
                    <a:pt x="-326622" y="913490"/>
                    <a:pt x="548931" y="1076441"/>
                    <a:pt x="647438" y="73272"/>
                  </a:cubicBezTo>
                  <a:cubicBezTo>
                    <a:pt x="655716" y="-16349"/>
                    <a:pt x="654485" y="-31562"/>
                    <a:pt x="676395" y="71571"/>
                  </a:cubicBezTo>
                  <a:close/>
                </a:path>
              </a:pathLst>
            </a:custGeom>
            <a:solidFill>
              <a:srgbClr val="F9EAC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13"/>
            <p:cNvSpPr/>
            <p:nvPr/>
          </p:nvSpPr>
          <p:spPr>
            <a:xfrm>
              <a:off x="14754022" y="2550179"/>
              <a:ext cx="2248900" cy="2688496"/>
            </a:xfrm>
            <a:custGeom>
              <a:rect b="b" l="l" r="r" t="t"/>
              <a:pathLst>
                <a:path extrusionOk="0" h="2688496" w="2248900">
                  <a:moveTo>
                    <a:pt x="1346850" y="118130"/>
                  </a:moveTo>
                  <a:cubicBezTo>
                    <a:pt x="1363415" y="1727581"/>
                    <a:pt x="2774805" y="1484127"/>
                    <a:pt x="2034112" y="1546232"/>
                  </a:cubicBezTo>
                  <a:cubicBezTo>
                    <a:pt x="1632083" y="1579944"/>
                    <a:pt x="1097072" y="2108191"/>
                    <a:pt x="968978" y="2655371"/>
                  </a:cubicBezTo>
                  <a:cubicBezTo>
                    <a:pt x="957476" y="2701771"/>
                    <a:pt x="929177" y="2698955"/>
                    <a:pt x="931603" y="2649878"/>
                  </a:cubicBezTo>
                  <a:cubicBezTo>
                    <a:pt x="966638" y="2089019"/>
                    <a:pt x="571991" y="1529868"/>
                    <a:pt x="196711" y="1381891"/>
                  </a:cubicBezTo>
                  <a:cubicBezTo>
                    <a:pt x="-494701" y="1109271"/>
                    <a:pt x="821284" y="1647882"/>
                    <a:pt x="1301023" y="111392"/>
                  </a:cubicBezTo>
                  <a:cubicBezTo>
                    <a:pt x="1343076" y="-26040"/>
                    <a:pt x="1346082" y="-50220"/>
                    <a:pt x="1346850" y="118130"/>
                  </a:cubicBezTo>
                  <a:close/>
                </a:path>
              </a:pathLst>
            </a:custGeom>
            <a:solidFill>
              <a:srgbClr val="F9EAC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13"/>
            <p:cNvSpPr/>
            <p:nvPr/>
          </p:nvSpPr>
          <p:spPr>
            <a:xfrm>
              <a:off x="16720416" y="4590195"/>
              <a:ext cx="829088" cy="991163"/>
            </a:xfrm>
            <a:custGeom>
              <a:rect b="b" l="l" r="r" t="t"/>
              <a:pathLst>
                <a:path extrusionOk="0" h="991163" w="829088">
                  <a:moveTo>
                    <a:pt x="496531" y="43553"/>
                  </a:moveTo>
                  <a:cubicBezTo>
                    <a:pt x="502637" y="636901"/>
                    <a:pt x="1022974" y="547149"/>
                    <a:pt x="749902" y="570049"/>
                  </a:cubicBezTo>
                  <a:cubicBezTo>
                    <a:pt x="601687" y="582476"/>
                    <a:pt x="404450" y="777221"/>
                    <a:pt x="357225" y="978950"/>
                  </a:cubicBezTo>
                  <a:cubicBezTo>
                    <a:pt x="352988" y="996060"/>
                    <a:pt x="342551" y="995017"/>
                    <a:pt x="343449" y="976924"/>
                  </a:cubicBezTo>
                  <a:cubicBezTo>
                    <a:pt x="356363" y="770150"/>
                    <a:pt x="210871" y="564013"/>
                    <a:pt x="72521" y="509457"/>
                  </a:cubicBezTo>
                  <a:cubicBezTo>
                    <a:pt x="-182379" y="408950"/>
                    <a:pt x="302778" y="607517"/>
                    <a:pt x="479640" y="41063"/>
                  </a:cubicBezTo>
                  <a:cubicBezTo>
                    <a:pt x="495141" y="-9599"/>
                    <a:pt x="496249" y="-18515"/>
                    <a:pt x="496531" y="43553"/>
                  </a:cubicBezTo>
                  <a:close/>
                </a:path>
              </a:pathLst>
            </a:custGeom>
            <a:solidFill>
              <a:srgbClr val="F9EAC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5" name="Google Shape;205;p13"/>
          <p:cNvSpPr/>
          <p:nvPr/>
        </p:nvSpPr>
        <p:spPr>
          <a:xfrm>
            <a:off x="8841209" y="7540118"/>
            <a:ext cx="943783" cy="966656"/>
          </a:xfrm>
          <a:custGeom>
            <a:rect b="b" l="l" r="r" t="t"/>
            <a:pathLst>
              <a:path extrusionOk="0" h="966656" w="943783">
                <a:moveTo>
                  <a:pt x="383110" y="852477"/>
                </a:moveTo>
                <a:cubicBezTo>
                  <a:pt x="386065" y="856807"/>
                  <a:pt x="389217" y="861137"/>
                  <a:pt x="392369" y="865271"/>
                </a:cubicBezTo>
                <a:cubicBezTo>
                  <a:pt x="402022" y="878262"/>
                  <a:pt x="412069" y="891253"/>
                  <a:pt x="421525" y="904441"/>
                </a:cubicBezTo>
                <a:cubicBezTo>
                  <a:pt x="424676" y="908968"/>
                  <a:pt x="427434" y="914086"/>
                  <a:pt x="429207" y="919400"/>
                </a:cubicBezTo>
                <a:cubicBezTo>
                  <a:pt x="430192" y="922353"/>
                  <a:pt x="429798" y="927274"/>
                  <a:pt x="428025" y="928848"/>
                </a:cubicBezTo>
                <a:cubicBezTo>
                  <a:pt x="426055" y="930620"/>
                  <a:pt x="420540" y="930817"/>
                  <a:pt x="418373" y="929242"/>
                </a:cubicBezTo>
                <a:cubicBezTo>
                  <a:pt x="410296" y="923140"/>
                  <a:pt x="401825" y="917038"/>
                  <a:pt x="395915" y="909165"/>
                </a:cubicBezTo>
                <a:cubicBezTo>
                  <a:pt x="386853" y="896961"/>
                  <a:pt x="379564" y="883380"/>
                  <a:pt x="371487" y="870585"/>
                </a:cubicBezTo>
                <a:cubicBezTo>
                  <a:pt x="369911" y="868223"/>
                  <a:pt x="367941" y="866058"/>
                  <a:pt x="364395" y="861531"/>
                </a:cubicBezTo>
                <a:cubicBezTo>
                  <a:pt x="364395" y="867042"/>
                  <a:pt x="364001" y="869798"/>
                  <a:pt x="364395" y="872554"/>
                </a:cubicBezTo>
                <a:cubicBezTo>
                  <a:pt x="368138" y="893615"/>
                  <a:pt x="372078" y="914479"/>
                  <a:pt x="375821" y="935541"/>
                </a:cubicBezTo>
                <a:cubicBezTo>
                  <a:pt x="377003" y="942430"/>
                  <a:pt x="377988" y="949713"/>
                  <a:pt x="377988" y="956602"/>
                </a:cubicBezTo>
                <a:cubicBezTo>
                  <a:pt x="377988" y="965657"/>
                  <a:pt x="371093" y="969396"/>
                  <a:pt x="363607" y="964476"/>
                </a:cubicBezTo>
                <a:cubicBezTo>
                  <a:pt x="360455" y="962310"/>
                  <a:pt x="356909" y="959161"/>
                  <a:pt x="355727" y="955618"/>
                </a:cubicBezTo>
                <a:cubicBezTo>
                  <a:pt x="352773" y="946564"/>
                  <a:pt x="350212" y="937115"/>
                  <a:pt x="348833" y="927667"/>
                </a:cubicBezTo>
                <a:cubicBezTo>
                  <a:pt x="345878" y="908181"/>
                  <a:pt x="343711" y="888497"/>
                  <a:pt x="341544" y="868814"/>
                </a:cubicBezTo>
                <a:cubicBezTo>
                  <a:pt x="340165" y="856216"/>
                  <a:pt x="339377" y="843619"/>
                  <a:pt x="338392" y="831022"/>
                </a:cubicBezTo>
                <a:cubicBezTo>
                  <a:pt x="338392" y="830037"/>
                  <a:pt x="338195" y="828659"/>
                  <a:pt x="338786" y="828069"/>
                </a:cubicBezTo>
                <a:cubicBezTo>
                  <a:pt x="349030" y="818030"/>
                  <a:pt x="343514" y="805827"/>
                  <a:pt x="341938" y="795001"/>
                </a:cubicBezTo>
                <a:cubicBezTo>
                  <a:pt x="337210" y="764688"/>
                  <a:pt x="334649" y="734376"/>
                  <a:pt x="338983" y="703866"/>
                </a:cubicBezTo>
                <a:cubicBezTo>
                  <a:pt x="339180" y="702488"/>
                  <a:pt x="338786" y="700914"/>
                  <a:pt x="338589" y="698355"/>
                </a:cubicBezTo>
                <a:cubicBezTo>
                  <a:pt x="336225" y="697371"/>
                  <a:pt x="333664" y="695402"/>
                  <a:pt x="330709" y="695009"/>
                </a:cubicBezTo>
                <a:cubicBezTo>
                  <a:pt x="285991" y="688316"/>
                  <a:pt x="241666" y="679065"/>
                  <a:pt x="199509" y="662728"/>
                </a:cubicBezTo>
                <a:cubicBezTo>
                  <a:pt x="175081" y="653280"/>
                  <a:pt x="152229" y="638517"/>
                  <a:pt x="135288" y="617456"/>
                </a:cubicBezTo>
                <a:cubicBezTo>
                  <a:pt x="125635" y="605252"/>
                  <a:pt x="114800" y="594820"/>
                  <a:pt x="101995" y="586356"/>
                </a:cubicBezTo>
                <a:cubicBezTo>
                  <a:pt x="84266" y="574546"/>
                  <a:pt x="72643" y="557027"/>
                  <a:pt x="58656" y="541674"/>
                </a:cubicBezTo>
                <a:cubicBezTo>
                  <a:pt x="27136" y="507031"/>
                  <a:pt x="10983" y="465302"/>
                  <a:pt x="3694" y="419834"/>
                </a:cubicBezTo>
                <a:cubicBezTo>
                  <a:pt x="-640" y="392670"/>
                  <a:pt x="-2413" y="365310"/>
                  <a:pt x="5467" y="338344"/>
                </a:cubicBezTo>
                <a:cubicBezTo>
                  <a:pt x="14135" y="309409"/>
                  <a:pt x="29106" y="285199"/>
                  <a:pt x="56095" y="270830"/>
                </a:cubicBezTo>
                <a:cubicBezTo>
                  <a:pt x="65551" y="265909"/>
                  <a:pt x="77568" y="263744"/>
                  <a:pt x="88205" y="263744"/>
                </a:cubicBezTo>
                <a:cubicBezTo>
                  <a:pt x="104753" y="263940"/>
                  <a:pt x="121498" y="266893"/>
                  <a:pt x="138046" y="269058"/>
                </a:cubicBezTo>
                <a:cubicBezTo>
                  <a:pt x="154199" y="271223"/>
                  <a:pt x="170156" y="274766"/>
                  <a:pt x="186113" y="275750"/>
                </a:cubicBezTo>
                <a:cubicBezTo>
                  <a:pt x="212511" y="277325"/>
                  <a:pt x="237726" y="270436"/>
                  <a:pt x="261563" y="260397"/>
                </a:cubicBezTo>
                <a:cubicBezTo>
                  <a:pt x="284415" y="250752"/>
                  <a:pt x="306281" y="238942"/>
                  <a:pt x="328345" y="227526"/>
                </a:cubicBezTo>
                <a:cubicBezTo>
                  <a:pt x="366562" y="207646"/>
                  <a:pt x="398476" y="179301"/>
                  <a:pt x="430192" y="150957"/>
                </a:cubicBezTo>
                <a:cubicBezTo>
                  <a:pt x="444376" y="138360"/>
                  <a:pt x="456787" y="123794"/>
                  <a:pt x="471168" y="111197"/>
                </a:cubicBezTo>
                <a:cubicBezTo>
                  <a:pt x="490079" y="94466"/>
                  <a:pt x="506233" y="74782"/>
                  <a:pt x="528691" y="61988"/>
                </a:cubicBezTo>
                <a:cubicBezTo>
                  <a:pt x="537753" y="56673"/>
                  <a:pt x="545239" y="48800"/>
                  <a:pt x="554104" y="43092"/>
                </a:cubicBezTo>
                <a:cubicBezTo>
                  <a:pt x="567302" y="34825"/>
                  <a:pt x="580501" y="26361"/>
                  <a:pt x="594685" y="19865"/>
                </a:cubicBezTo>
                <a:cubicBezTo>
                  <a:pt x="613991" y="11204"/>
                  <a:pt x="634478" y="6284"/>
                  <a:pt x="655557" y="2544"/>
                </a:cubicBezTo>
                <a:cubicBezTo>
                  <a:pt x="681758" y="-2180"/>
                  <a:pt x="707367" y="379"/>
                  <a:pt x="732583" y="4512"/>
                </a:cubicBezTo>
                <a:cubicBezTo>
                  <a:pt x="757405" y="8449"/>
                  <a:pt x="782226" y="15535"/>
                  <a:pt x="803305" y="30691"/>
                </a:cubicBezTo>
                <a:cubicBezTo>
                  <a:pt x="807048" y="33250"/>
                  <a:pt x="810200" y="36793"/>
                  <a:pt x="813352" y="39942"/>
                </a:cubicBezTo>
                <a:cubicBezTo>
                  <a:pt x="835415" y="62775"/>
                  <a:pt x="854130" y="87773"/>
                  <a:pt x="864768" y="118283"/>
                </a:cubicBezTo>
                <a:cubicBezTo>
                  <a:pt x="867132" y="124975"/>
                  <a:pt x="870875" y="131077"/>
                  <a:pt x="874618" y="138950"/>
                </a:cubicBezTo>
                <a:cubicBezTo>
                  <a:pt x="889787" y="136982"/>
                  <a:pt x="904167" y="140525"/>
                  <a:pt x="918154" y="147611"/>
                </a:cubicBezTo>
                <a:cubicBezTo>
                  <a:pt x="931747" y="154500"/>
                  <a:pt x="938248" y="165720"/>
                  <a:pt x="942385" y="179301"/>
                </a:cubicBezTo>
                <a:cubicBezTo>
                  <a:pt x="947704" y="195639"/>
                  <a:pt x="937263" y="213747"/>
                  <a:pt x="921109" y="216700"/>
                </a:cubicBezTo>
                <a:cubicBezTo>
                  <a:pt x="909683" y="218865"/>
                  <a:pt x="898257" y="220440"/>
                  <a:pt x="885256" y="222408"/>
                </a:cubicBezTo>
                <a:cubicBezTo>
                  <a:pt x="883877" y="231463"/>
                  <a:pt x="882695" y="242485"/>
                  <a:pt x="880134" y="253114"/>
                </a:cubicBezTo>
                <a:cubicBezTo>
                  <a:pt x="872845" y="284214"/>
                  <a:pt x="865359" y="315314"/>
                  <a:pt x="856888" y="346217"/>
                </a:cubicBezTo>
                <a:cubicBezTo>
                  <a:pt x="850190" y="370625"/>
                  <a:pt x="841719" y="394639"/>
                  <a:pt x="834036" y="418849"/>
                </a:cubicBezTo>
                <a:cubicBezTo>
                  <a:pt x="823596" y="450737"/>
                  <a:pt x="810200" y="481640"/>
                  <a:pt x="792076" y="509787"/>
                </a:cubicBezTo>
                <a:cubicBezTo>
                  <a:pt x="776119" y="534785"/>
                  <a:pt x="758390" y="559586"/>
                  <a:pt x="734947" y="578482"/>
                </a:cubicBezTo>
                <a:cubicBezTo>
                  <a:pt x="703033" y="604465"/>
                  <a:pt x="670135" y="629069"/>
                  <a:pt x="637236" y="653280"/>
                </a:cubicBezTo>
                <a:cubicBezTo>
                  <a:pt x="627977" y="660169"/>
                  <a:pt x="616552" y="664106"/>
                  <a:pt x="606111" y="669420"/>
                </a:cubicBezTo>
                <a:cubicBezTo>
                  <a:pt x="603550" y="670798"/>
                  <a:pt x="600989" y="672373"/>
                  <a:pt x="599019" y="673554"/>
                </a:cubicBezTo>
                <a:cubicBezTo>
                  <a:pt x="615961" y="704457"/>
                  <a:pt x="632902" y="734572"/>
                  <a:pt x="649056" y="765082"/>
                </a:cubicBezTo>
                <a:cubicBezTo>
                  <a:pt x="652208" y="771184"/>
                  <a:pt x="655951" y="774333"/>
                  <a:pt x="662452" y="775711"/>
                </a:cubicBezTo>
                <a:cubicBezTo>
                  <a:pt x="691805" y="781813"/>
                  <a:pt x="721157" y="788112"/>
                  <a:pt x="750313" y="794607"/>
                </a:cubicBezTo>
                <a:cubicBezTo>
                  <a:pt x="755238" y="795591"/>
                  <a:pt x="760753" y="796969"/>
                  <a:pt x="764299" y="799922"/>
                </a:cubicBezTo>
                <a:cubicBezTo>
                  <a:pt x="767057" y="802284"/>
                  <a:pt x="767451" y="807598"/>
                  <a:pt x="769027" y="811535"/>
                </a:cubicBezTo>
                <a:cubicBezTo>
                  <a:pt x="765481" y="812913"/>
                  <a:pt x="761541" y="815865"/>
                  <a:pt x="758390" y="815275"/>
                </a:cubicBezTo>
                <a:cubicBezTo>
                  <a:pt x="730022" y="809960"/>
                  <a:pt x="700669" y="809567"/>
                  <a:pt x="673287" y="798347"/>
                </a:cubicBezTo>
                <a:cubicBezTo>
                  <a:pt x="669741" y="796969"/>
                  <a:pt x="665801" y="796379"/>
                  <a:pt x="659300" y="794804"/>
                </a:cubicBezTo>
                <a:cubicBezTo>
                  <a:pt x="662649" y="798937"/>
                  <a:pt x="663831" y="801103"/>
                  <a:pt x="665604" y="802480"/>
                </a:cubicBezTo>
                <a:cubicBezTo>
                  <a:pt x="683137" y="816259"/>
                  <a:pt x="701063" y="829840"/>
                  <a:pt x="718399" y="843816"/>
                </a:cubicBezTo>
                <a:cubicBezTo>
                  <a:pt x="722930" y="847556"/>
                  <a:pt x="726870" y="852673"/>
                  <a:pt x="729037" y="857988"/>
                </a:cubicBezTo>
                <a:cubicBezTo>
                  <a:pt x="731992" y="865468"/>
                  <a:pt x="726673" y="870585"/>
                  <a:pt x="719384" y="867436"/>
                </a:cubicBezTo>
                <a:cubicBezTo>
                  <a:pt x="711504" y="863893"/>
                  <a:pt x="704018" y="859366"/>
                  <a:pt x="697517" y="853854"/>
                </a:cubicBezTo>
                <a:cubicBezTo>
                  <a:pt x="684910" y="842832"/>
                  <a:pt x="672893" y="831022"/>
                  <a:pt x="660876" y="819408"/>
                </a:cubicBezTo>
                <a:cubicBezTo>
                  <a:pt x="659103" y="817834"/>
                  <a:pt x="657330" y="816259"/>
                  <a:pt x="653193" y="812716"/>
                </a:cubicBezTo>
                <a:cubicBezTo>
                  <a:pt x="650435" y="830431"/>
                  <a:pt x="648268" y="845784"/>
                  <a:pt x="645904" y="861137"/>
                </a:cubicBezTo>
                <a:cubicBezTo>
                  <a:pt x="645313" y="865664"/>
                  <a:pt x="645510" y="870585"/>
                  <a:pt x="643934" y="874719"/>
                </a:cubicBezTo>
                <a:cubicBezTo>
                  <a:pt x="642555" y="878656"/>
                  <a:pt x="639403" y="883970"/>
                  <a:pt x="636448" y="884561"/>
                </a:cubicBezTo>
                <a:cubicBezTo>
                  <a:pt x="633099" y="885151"/>
                  <a:pt x="627189" y="881805"/>
                  <a:pt x="625613" y="878459"/>
                </a:cubicBezTo>
                <a:cubicBezTo>
                  <a:pt x="623053" y="873341"/>
                  <a:pt x="621477" y="866845"/>
                  <a:pt x="622068" y="861137"/>
                </a:cubicBezTo>
                <a:cubicBezTo>
                  <a:pt x="624038" y="838895"/>
                  <a:pt x="626598" y="816653"/>
                  <a:pt x="629947" y="794607"/>
                </a:cubicBezTo>
                <a:cubicBezTo>
                  <a:pt x="631129" y="786734"/>
                  <a:pt x="630341" y="780238"/>
                  <a:pt x="626402" y="772955"/>
                </a:cubicBezTo>
                <a:cubicBezTo>
                  <a:pt x="611233" y="744217"/>
                  <a:pt x="597049" y="715086"/>
                  <a:pt x="582274" y="685954"/>
                </a:cubicBezTo>
                <a:cubicBezTo>
                  <a:pt x="581092" y="683789"/>
                  <a:pt x="579319" y="682018"/>
                  <a:pt x="578334" y="680443"/>
                </a:cubicBezTo>
                <a:cubicBezTo>
                  <a:pt x="558438" y="685561"/>
                  <a:pt x="539526" y="690875"/>
                  <a:pt x="520220" y="695205"/>
                </a:cubicBezTo>
                <a:cubicBezTo>
                  <a:pt x="487913" y="702685"/>
                  <a:pt x="455211" y="706425"/>
                  <a:pt x="421918" y="706031"/>
                </a:cubicBezTo>
                <a:cubicBezTo>
                  <a:pt x="405174" y="705835"/>
                  <a:pt x="388429" y="707016"/>
                  <a:pt x="371881" y="702292"/>
                </a:cubicBezTo>
                <a:cubicBezTo>
                  <a:pt x="367941" y="701111"/>
                  <a:pt x="363016" y="702685"/>
                  <a:pt x="359470" y="702882"/>
                </a:cubicBezTo>
                <a:cubicBezTo>
                  <a:pt x="354152" y="739887"/>
                  <a:pt x="358682" y="774924"/>
                  <a:pt x="365971" y="809763"/>
                </a:cubicBezTo>
                <a:cubicBezTo>
                  <a:pt x="367350" y="816259"/>
                  <a:pt x="370108" y="819211"/>
                  <a:pt x="376018" y="821377"/>
                </a:cubicBezTo>
                <a:cubicBezTo>
                  <a:pt x="397294" y="829447"/>
                  <a:pt x="418570" y="838108"/>
                  <a:pt x="439648" y="846571"/>
                </a:cubicBezTo>
                <a:cubicBezTo>
                  <a:pt x="449498" y="850508"/>
                  <a:pt x="459545" y="854248"/>
                  <a:pt x="469395" y="858578"/>
                </a:cubicBezTo>
                <a:cubicBezTo>
                  <a:pt x="472547" y="859956"/>
                  <a:pt x="476290" y="861925"/>
                  <a:pt x="477866" y="864680"/>
                </a:cubicBezTo>
                <a:cubicBezTo>
                  <a:pt x="479639" y="867830"/>
                  <a:pt x="481018" y="872947"/>
                  <a:pt x="479639" y="875506"/>
                </a:cubicBezTo>
                <a:cubicBezTo>
                  <a:pt x="478260" y="877868"/>
                  <a:pt x="472547" y="879443"/>
                  <a:pt x="469395" y="878656"/>
                </a:cubicBezTo>
                <a:cubicBezTo>
                  <a:pt x="456196" y="875113"/>
                  <a:pt x="442997" y="870979"/>
                  <a:pt x="429995" y="866649"/>
                </a:cubicBezTo>
                <a:cubicBezTo>
                  <a:pt x="414827" y="861334"/>
                  <a:pt x="399855" y="855626"/>
                  <a:pt x="384883" y="850115"/>
                </a:cubicBezTo>
                <a:cubicBezTo>
                  <a:pt x="384292" y="851295"/>
                  <a:pt x="383701" y="851886"/>
                  <a:pt x="383110" y="852477"/>
                </a:cubicBezTo>
                <a:close/>
                <a:moveTo>
                  <a:pt x="23787" y="386962"/>
                </a:moveTo>
                <a:cubicBezTo>
                  <a:pt x="24378" y="434596"/>
                  <a:pt x="34228" y="475144"/>
                  <a:pt x="56883" y="511755"/>
                </a:cubicBezTo>
                <a:cubicBezTo>
                  <a:pt x="63975" y="523172"/>
                  <a:pt x="72249" y="534785"/>
                  <a:pt x="82296" y="543446"/>
                </a:cubicBezTo>
                <a:cubicBezTo>
                  <a:pt x="98646" y="557618"/>
                  <a:pt x="117164" y="569231"/>
                  <a:pt x="134303" y="582222"/>
                </a:cubicBezTo>
                <a:cubicBezTo>
                  <a:pt x="138243" y="585175"/>
                  <a:pt x="141592" y="589308"/>
                  <a:pt x="144744" y="593245"/>
                </a:cubicBezTo>
                <a:cubicBezTo>
                  <a:pt x="157548" y="610567"/>
                  <a:pt x="175278" y="621392"/>
                  <a:pt x="193993" y="630447"/>
                </a:cubicBezTo>
                <a:cubicBezTo>
                  <a:pt x="219209" y="642651"/>
                  <a:pt x="246000" y="650524"/>
                  <a:pt x="273777" y="655051"/>
                </a:cubicBezTo>
                <a:cubicBezTo>
                  <a:pt x="315146" y="661940"/>
                  <a:pt x="354939" y="677884"/>
                  <a:pt x="397688" y="677294"/>
                </a:cubicBezTo>
                <a:cubicBezTo>
                  <a:pt x="415812" y="677097"/>
                  <a:pt x="434132" y="676506"/>
                  <a:pt x="452256" y="674735"/>
                </a:cubicBezTo>
                <a:cubicBezTo>
                  <a:pt x="488307" y="671388"/>
                  <a:pt x="523175" y="661547"/>
                  <a:pt x="557453" y="650524"/>
                </a:cubicBezTo>
                <a:cubicBezTo>
                  <a:pt x="573606" y="645209"/>
                  <a:pt x="589760" y="638517"/>
                  <a:pt x="604732" y="630250"/>
                </a:cubicBezTo>
                <a:cubicBezTo>
                  <a:pt x="646889" y="606630"/>
                  <a:pt x="686092" y="578679"/>
                  <a:pt x="721157" y="545414"/>
                </a:cubicBezTo>
                <a:cubicBezTo>
                  <a:pt x="732780" y="534195"/>
                  <a:pt x="745191" y="522975"/>
                  <a:pt x="754056" y="509787"/>
                </a:cubicBezTo>
                <a:cubicBezTo>
                  <a:pt x="777104" y="475341"/>
                  <a:pt x="798183" y="439517"/>
                  <a:pt x="812564" y="400150"/>
                </a:cubicBezTo>
                <a:cubicBezTo>
                  <a:pt x="820247" y="379089"/>
                  <a:pt x="829505" y="358618"/>
                  <a:pt x="835809" y="337360"/>
                </a:cubicBezTo>
                <a:cubicBezTo>
                  <a:pt x="843295" y="312165"/>
                  <a:pt x="848614" y="286183"/>
                  <a:pt x="854918" y="260397"/>
                </a:cubicBezTo>
                <a:cubicBezTo>
                  <a:pt x="861222" y="234415"/>
                  <a:pt x="863980" y="208433"/>
                  <a:pt x="858661" y="181860"/>
                </a:cubicBezTo>
                <a:cubicBezTo>
                  <a:pt x="852554" y="151745"/>
                  <a:pt x="841128" y="123794"/>
                  <a:pt x="826945" y="96434"/>
                </a:cubicBezTo>
                <a:cubicBezTo>
                  <a:pt x="816898" y="76947"/>
                  <a:pt x="801729" y="62972"/>
                  <a:pt x="783408" y="53130"/>
                </a:cubicBezTo>
                <a:cubicBezTo>
                  <a:pt x="759571" y="40139"/>
                  <a:pt x="732780" y="34825"/>
                  <a:pt x="705988" y="32266"/>
                </a:cubicBezTo>
                <a:cubicBezTo>
                  <a:pt x="683728" y="30101"/>
                  <a:pt x="661270" y="30888"/>
                  <a:pt x="639403" y="36793"/>
                </a:cubicBezTo>
                <a:cubicBezTo>
                  <a:pt x="622462" y="41517"/>
                  <a:pt x="604929" y="46241"/>
                  <a:pt x="589366" y="54311"/>
                </a:cubicBezTo>
                <a:cubicBezTo>
                  <a:pt x="565135" y="67302"/>
                  <a:pt x="543269" y="83640"/>
                  <a:pt x="523372" y="102733"/>
                </a:cubicBezTo>
                <a:cubicBezTo>
                  <a:pt x="503672" y="121629"/>
                  <a:pt x="481609" y="137966"/>
                  <a:pt x="462697" y="157453"/>
                </a:cubicBezTo>
                <a:cubicBezTo>
                  <a:pt x="445361" y="175168"/>
                  <a:pt x="429010" y="193670"/>
                  <a:pt x="409311" y="208827"/>
                </a:cubicBezTo>
                <a:cubicBezTo>
                  <a:pt x="381140" y="230675"/>
                  <a:pt x="352773" y="251737"/>
                  <a:pt x="319677" y="265712"/>
                </a:cubicBezTo>
                <a:cubicBezTo>
                  <a:pt x="315934" y="267287"/>
                  <a:pt x="312191" y="269058"/>
                  <a:pt x="308842" y="271026"/>
                </a:cubicBezTo>
                <a:cubicBezTo>
                  <a:pt x="282642" y="286380"/>
                  <a:pt x="254077" y="295631"/>
                  <a:pt x="224133" y="299174"/>
                </a:cubicBezTo>
                <a:cubicBezTo>
                  <a:pt x="202464" y="301733"/>
                  <a:pt x="180794" y="302126"/>
                  <a:pt x="158927" y="296615"/>
                </a:cubicBezTo>
                <a:cubicBezTo>
                  <a:pt x="137455" y="291104"/>
                  <a:pt x="115391" y="286970"/>
                  <a:pt x="92736" y="287757"/>
                </a:cubicBezTo>
                <a:cubicBezTo>
                  <a:pt x="72249" y="288348"/>
                  <a:pt x="56686" y="297009"/>
                  <a:pt x="44866" y="313346"/>
                </a:cubicBezTo>
                <a:cubicBezTo>
                  <a:pt x="28121" y="336769"/>
                  <a:pt x="24575" y="363736"/>
                  <a:pt x="23787" y="386962"/>
                </a:cubicBezTo>
                <a:close/>
                <a:moveTo>
                  <a:pt x="884665" y="196229"/>
                </a:moveTo>
                <a:cubicBezTo>
                  <a:pt x="896090" y="195836"/>
                  <a:pt x="904561" y="193473"/>
                  <a:pt x="911259" y="186584"/>
                </a:cubicBezTo>
                <a:cubicBezTo>
                  <a:pt x="916775" y="180876"/>
                  <a:pt x="916381" y="174774"/>
                  <a:pt x="909486" y="171822"/>
                </a:cubicBezTo>
                <a:cubicBezTo>
                  <a:pt x="901015" y="168279"/>
                  <a:pt x="891757" y="166310"/>
                  <a:pt x="880528" y="163161"/>
                </a:cubicBezTo>
                <a:cubicBezTo>
                  <a:pt x="882301" y="175365"/>
                  <a:pt x="883483" y="185206"/>
                  <a:pt x="884665" y="196229"/>
                </a:cubicBezTo>
                <a:close/>
                <a:moveTo>
                  <a:pt x="308251" y="473176"/>
                </a:moveTo>
                <a:cubicBezTo>
                  <a:pt x="322238" y="467468"/>
                  <a:pt x="337407" y="464121"/>
                  <a:pt x="351985" y="459594"/>
                </a:cubicBezTo>
                <a:cubicBezTo>
                  <a:pt x="356515" y="458216"/>
                  <a:pt x="361243" y="455854"/>
                  <a:pt x="360258" y="450343"/>
                </a:cubicBezTo>
                <a:cubicBezTo>
                  <a:pt x="359470" y="446209"/>
                  <a:pt x="357303" y="441289"/>
                  <a:pt x="353955" y="439123"/>
                </a:cubicBezTo>
                <a:cubicBezTo>
                  <a:pt x="350015" y="436565"/>
                  <a:pt x="344302" y="435580"/>
                  <a:pt x="339574" y="435974"/>
                </a:cubicBezTo>
                <a:cubicBezTo>
                  <a:pt x="332088" y="436565"/>
                  <a:pt x="324602" y="438730"/>
                  <a:pt x="317313" y="440501"/>
                </a:cubicBezTo>
                <a:cubicBezTo>
                  <a:pt x="286582" y="447784"/>
                  <a:pt x="260381" y="436565"/>
                  <a:pt x="235953" y="419440"/>
                </a:cubicBezTo>
                <a:cubicBezTo>
                  <a:pt x="232604" y="417078"/>
                  <a:pt x="231028" y="412354"/>
                  <a:pt x="228861" y="409204"/>
                </a:cubicBezTo>
                <a:cubicBezTo>
                  <a:pt x="232998" y="401331"/>
                  <a:pt x="238711" y="398379"/>
                  <a:pt x="245606" y="397788"/>
                </a:cubicBezTo>
                <a:cubicBezTo>
                  <a:pt x="257229" y="396607"/>
                  <a:pt x="268852" y="395229"/>
                  <a:pt x="280475" y="394639"/>
                </a:cubicBezTo>
                <a:cubicBezTo>
                  <a:pt x="314358" y="393064"/>
                  <a:pt x="347257" y="387356"/>
                  <a:pt x="377988" y="372593"/>
                </a:cubicBezTo>
                <a:cubicBezTo>
                  <a:pt x="394733" y="364523"/>
                  <a:pt x="410493" y="354484"/>
                  <a:pt x="426055" y="344446"/>
                </a:cubicBezTo>
                <a:cubicBezTo>
                  <a:pt x="434329" y="338934"/>
                  <a:pt x="441815" y="331848"/>
                  <a:pt x="448710" y="324565"/>
                </a:cubicBezTo>
                <a:cubicBezTo>
                  <a:pt x="454226" y="318660"/>
                  <a:pt x="453635" y="309606"/>
                  <a:pt x="448710" y="305276"/>
                </a:cubicBezTo>
                <a:cubicBezTo>
                  <a:pt x="443785" y="300748"/>
                  <a:pt x="438860" y="301339"/>
                  <a:pt x="431177" y="307047"/>
                </a:cubicBezTo>
                <a:cubicBezTo>
                  <a:pt x="420737" y="314921"/>
                  <a:pt x="410493" y="323384"/>
                  <a:pt x="399461" y="330274"/>
                </a:cubicBezTo>
                <a:cubicBezTo>
                  <a:pt x="388823" y="336769"/>
                  <a:pt x="377791" y="342281"/>
                  <a:pt x="365774" y="346414"/>
                </a:cubicBezTo>
                <a:cubicBezTo>
                  <a:pt x="332679" y="357634"/>
                  <a:pt x="299583" y="368263"/>
                  <a:pt x="263927" y="368853"/>
                </a:cubicBezTo>
                <a:cubicBezTo>
                  <a:pt x="251910" y="369050"/>
                  <a:pt x="239696" y="371215"/>
                  <a:pt x="228270" y="375152"/>
                </a:cubicBezTo>
                <a:cubicBezTo>
                  <a:pt x="202661" y="384010"/>
                  <a:pt x="197342" y="408023"/>
                  <a:pt x="215663" y="427904"/>
                </a:cubicBezTo>
                <a:cubicBezTo>
                  <a:pt x="226103" y="439123"/>
                  <a:pt x="237529" y="449162"/>
                  <a:pt x="251713" y="455657"/>
                </a:cubicBezTo>
                <a:cubicBezTo>
                  <a:pt x="255259" y="457232"/>
                  <a:pt x="258411" y="459594"/>
                  <a:pt x="263139" y="462547"/>
                </a:cubicBezTo>
                <a:cubicBezTo>
                  <a:pt x="258805" y="466483"/>
                  <a:pt x="255850" y="469633"/>
                  <a:pt x="252304" y="472388"/>
                </a:cubicBezTo>
                <a:cubicBezTo>
                  <a:pt x="235756" y="485380"/>
                  <a:pt x="233589" y="503488"/>
                  <a:pt x="246591" y="519629"/>
                </a:cubicBezTo>
                <a:cubicBezTo>
                  <a:pt x="254471" y="529471"/>
                  <a:pt x="264518" y="536557"/>
                  <a:pt x="277126" y="538328"/>
                </a:cubicBezTo>
                <a:cubicBezTo>
                  <a:pt x="289142" y="539903"/>
                  <a:pt x="301356" y="540296"/>
                  <a:pt x="313570" y="540296"/>
                </a:cubicBezTo>
                <a:cubicBezTo>
                  <a:pt x="324996" y="540100"/>
                  <a:pt x="336619" y="538525"/>
                  <a:pt x="348242" y="537541"/>
                </a:cubicBezTo>
                <a:cubicBezTo>
                  <a:pt x="345484" y="562145"/>
                  <a:pt x="354152" y="578286"/>
                  <a:pt x="374442" y="583600"/>
                </a:cubicBezTo>
                <a:cubicBezTo>
                  <a:pt x="383504" y="585962"/>
                  <a:pt x="393551" y="585765"/>
                  <a:pt x="403007" y="585175"/>
                </a:cubicBezTo>
                <a:cubicBezTo>
                  <a:pt x="413645" y="584584"/>
                  <a:pt x="424085" y="582419"/>
                  <a:pt x="434526" y="580254"/>
                </a:cubicBezTo>
                <a:cubicBezTo>
                  <a:pt x="446937" y="577892"/>
                  <a:pt x="459742" y="576317"/>
                  <a:pt x="471562" y="571987"/>
                </a:cubicBezTo>
                <a:cubicBezTo>
                  <a:pt x="502096" y="560767"/>
                  <a:pt x="524160" y="538131"/>
                  <a:pt x="544845" y="514117"/>
                </a:cubicBezTo>
                <a:cubicBezTo>
                  <a:pt x="545436" y="513330"/>
                  <a:pt x="546421" y="512346"/>
                  <a:pt x="546421" y="511559"/>
                </a:cubicBezTo>
                <a:cubicBezTo>
                  <a:pt x="546224" y="508803"/>
                  <a:pt x="546618" y="505063"/>
                  <a:pt x="545042" y="503488"/>
                </a:cubicBezTo>
                <a:cubicBezTo>
                  <a:pt x="543466" y="501914"/>
                  <a:pt x="539132" y="500930"/>
                  <a:pt x="536965" y="501914"/>
                </a:cubicBezTo>
                <a:cubicBezTo>
                  <a:pt x="533419" y="503488"/>
                  <a:pt x="530661" y="506835"/>
                  <a:pt x="527706" y="509590"/>
                </a:cubicBezTo>
                <a:cubicBezTo>
                  <a:pt x="507415" y="527699"/>
                  <a:pt x="485943" y="544430"/>
                  <a:pt x="458757" y="549548"/>
                </a:cubicBezTo>
                <a:cubicBezTo>
                  <a:pt x="433344" y="554272"/>
                  <a:pt x="407538" y="556634"/>
                  <a:pt x="381928" y="559783"/>
                </a:cubicBezTo>
                <a:cubicBezTo>
                  <a:pt x="379367" y="560177"/>
                  <a:pt x="376609" y="558208"/>
                  <a:pt x="371881" y="557027"/>
                </a:cubicBezTo>
                <a:cubicBezTo>
                  <a:pt x="375821" y="551319"/>
                  <a:pt x="378382" y="546595"/>
                  <a:pt x="382125" y="542658"/>
                </a:cubicBezTo>
                <a:cubicBezTo>
                  <a:pt x="388626" y="535572"/>
                  <a:pt x="395718" y="529077"/>
                  <a:pt x="402613" y="522385"/>
                </a:cubicBezTo>
                <a:cubicBezTo>
                  <a:pt x="409902" y="515298"/>
                  <a:pt x="411084" y="509197"/>
                  <a:pt x="406750" y="502307"/>
                </a:cubicBezTo>
                <a:cubicBezTo>
                  <a:pt x="402416" y="495615"/>
                  <a:pt x="393945" y="493450"/>
                  <a:pt x="385277" y="496599"/>
                </a:cubicBezTo>
                <a:cubicBezTo>
                  <a:pt x="376806" y="499748"/>
                  <a:pt x="368138" y="503095"/>
                  <a:pt x="359470" y="505260"/>
                </a:cubicBezTo>
                <a:cubicBezTo>
                  <a:pt x="334846" y="511559"/>
                  <a:pt x="310024" y="516479"/>
                  <a:pt x="284415" y="514314"/>
                </a:cubicBezTo>
                <a:cubicBezTo>
                  <a:pt x="276141" y="513724"/>
                  <a:pt x="268064" y="512936"/>
                  <a:pt x="262548" y="502898"/>
                </a:cubicBezTo>
                <a:cubicBezTo>
                  <a:pt x="275353" y="488529"/>
                  <a:pt x="291506" y="480065"/>
                  <a:pt x="308251" y="473176"/>
                </a:cubicBezTo>
                <a:close/>
                <a:moveTo>
                  <a:pt x="704609" y="195639"/>
                </a:moveTo>
                <a:cubicBezTo>
                  <a:pt x="712883" y="185010"/>
                  <a:pt x="713671" y="156272"/>
                  <a:pt x="699487" y="145446"/>
                </a:cubicBezTo>
                <a:cubicBezTo>
                  <a:pt x="688850" y="137179"/>
                  <a:pt x="677227" y="131864"/>
                  <a:pt x="663240" y="132061"/>
                </a:cubicBezTo>
                <a:cubicBezTo>
                  <a:pt x="646692" y="132258"/>
                  <a:pt x="634675" y="144658"/>
                  <a:pt x="636054" y="160996"/>
                </a:cubicBezTo>
                <a:cubicBezTo>
                  <a:pt x="638615" y="188356"/>
                  <a:pt x="653587" y="201937"/>
                  <a:pt x="679394" y="202725"/>
                </a:cubicBezTo>
                <a:cubicBezTo>
                  <a:pt x="690623" y="203512"/>
                  <a:pt x="699290" y="202331"/>
                  <a:pt x="704609" y="195639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6" name="Google Shape;206;p13"/>
          <p:cNvGrpSpPr/>
          <p:nvPr/>
        </p:nvGrpSpPr>
        <p:grpSpPr>
          <a:xfrm>
            <a:off x="4342631" y="3096559"/>
            <a:ext cx="10411504" cy="3243078"/>
            <a:chOff x="-98774" y="0"/>
            <a:chExt cx="13882006" cy="4324103"/>
          </a:xfrm>
        </p:grpSpPr>
        <p:sp>
          <p:nvSpPr>
            <p:cNvPr id="207" name="Google Shape;207;p13"/>
            <p:cNvSpPr txBox="1"/>
            <p:nvPr/>
          </p:nvSpPr>
          <p:spPr>
            <a:xfrm>
              <a:off x="45032" y="1628410"/>
              <a:ext cx="13738200" cy="28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accent2"/>
                </a:solidFill>
              </a:endParaRPr>
            </a:p>
          </p:txBody>
        </p:sp>
        <p:sp>
          <p:nvSpPr>
            <p:cNvPr id="208" name="Google Shape;208;p13"/>
            <p:cNvSpPr txBox="1"/>
            <p:nvPr/>
          </p:nvSpPr>
          <p:spPr>
            <a:xfrm>
              <a:off x="2758909" y="0"/>
              <a:ext cx="7131000" cy="28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2000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accent2"/>
                </a:solidFill>
              </a:endParaRPr>
            </a:p>
          </p:txBody>
        </p:sp>
        <p:sp>
          <p:nvSpPr>
            <p:cNvPr id="209" name="Google Shape;209;p13"/>
            <p:cNvSpPr txBox="1"/>
            <p:nvPr/>
          </p:nvSpPr>
          <p:spPr>
            <a:xfrm>
              <a:off x="-98774" y="486803"/>
              <a:ext cx="13254600" cy="383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2000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499">
                  <a:solidFill>
                    <a:schemeClr val="accent2"/>
                  </a:solidFill>
                  <a:latin typeface="Luckiest Guy"/>
                  <a:ea typeface="Luckiest Guy"/>
                  <a:cs typeface="Luckiest Guy"/>
                  <a:sym typeface="Luckiest Guy"/>
                </a:rPr>
                <a:t>The power of annotating</a:t>
              </a:r>
              <a:r>
                <a:rPr lang="en-US" sz="8499">
                  <a:solidFill>
                    <a:schemeClr val="accent2"/>
                  </a:solidFill>
                  <a:latin typeface="Luckiest Guy"/>
                  <a:ea typeface="Luckiest Guy"/>
                  <a:cs typeface="Luckiest Guy"/>
                  <a:sym typeface="Luckiest Guy"/>
                </a:rPr>
                <a:t> </a:t>
              </a:r>
              <a:endParaRPr>
                <a:solidFill>
                  <a:schemeClr val="accent2"/>
                </a:solidFill>
              </a:endParaRPr>
            </a:p>
          </p:txBody>
        </p:sp>
      </p:grpSp>
      <p:grpSp>
        <p:nvGrpSpPr>
          <p:cNvPr id="210" name="Google Shape;210;p13"/>
          <p:cNvGrpSpPr/>
          <p:nvPr/>
        </p:nvGrpSpPr>
        <p:grpSpPr>
          <a:xfrm rot="-3670912">
            <a:off x="2690995" y="7115948"/>
            <a:ext cx="971870" cy="1720544"/>
            <a:chOff x="2690995" y="7115948"/>
            <a:chExt cx="971870" cy="1720544"/>
          </a:xfrm>
        </p:grpSpPr>
        <p:grpSp>
          <p:nvGrpSpPr>
            <p:cNvPr id="211" name="Google Shape;211;p13"/>
            <p:cNvGrpSpPr/>
            <p:nvPr/>
          </p:nvGrpSpPr>
          <p:grpSpPr>
            <a:xfrm>
              <a:off x="2690995" y="7115948"/>
              <a:ext cx="971870" cy="1720544"/>
              <a:chOff x="2690995" y="7115948"/>
              <a:chExt cx="971870" cy="1720544"/>
            </a:xfrm>
          </p:grpSpPr>
          <p:sp>
            <p:nvSpPr>
              <p:cNvPr id="212" name="Google Shape;212;p13"/>
              <p:cNvSpPr/>
              <p:nvPr/>
            </p:nvSpPr>
            <p:spPr>
              <a:xfrm>
                <a:off x="2780440" y="8039410"/>
                <a:ext cx="365354" cy="797082"/>
              </a:xfrm>
              <a:custGeom>
                <a:rect b="b" l="l" r="r" t="t"/>
                <a:pathLst>
                  <a:path extrusionOk="0" h="797082" w="365354">
                    <a:moveTo>
                      <a:pt x="335633" y="213025"/>
                    </a:moveTo>
                    <a:cubicBezTo>
                      <a:pt x="240582" y="411387"/>
                      <a:pt x="144049" y="591352"/>
                      <a:pt x="29462" y="789122"/>
                    </a:cubicBezTo>
                    <a:cubicBezTo>
                      <a:pt x="20981" y="803764"/>
                      <a:pt x="-3644" y="796902"/>
                      <a:pt x="457" y="779156"/>
                    </a:cubicBezTo>
                    <a:cubicBezTo>
                      <a:pt x="109125" y="309283"/>
                      <a:pt x="176550" y="-5525"/>
                      <a:pt x="205592" y="73"/>
                    </a:cubicBezTo>
                    <a:cubicBezTo>
                      <a:pt x="268878" y="12296"/>
                      <a:pt x="348604" y="34340"/>
                      <a:pt x="363641" y="107817"/>
                    </a:cubicBezTo>
                    <a:cubicBezTo>
                      <a:pt x="371369" y="145631"/>
                      <a:pt x="351354" y="180108"/>
                      <a:pt x="335633" y="213025"/>
                    </a:cubicBezTo>
                    <a:close/>
                  </a:path>
                </a:pathLst>
              </a:custGeom>
              <a:solidFill>
                <a:srgbClr val="84A59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3" name="Google Shape;213;p13"/>
              <p:cNvSpPr/>
              <p:nvPr/>
            </p:nvSpPr>
            <p:spPr>
              <a:xfrm>
                <a:off x="2924372" y="8038844"/>
                <a:ext cx="219419" cy="320017"/>
              </a:xfrm>
              <a:custGeom>
                <a:rect b="b" l="l" r="r" t="t"/>
                <a:pathLst>
                  <a:path extrusionOk="0" h="320017" w="219419">
                    <a:moveTo>
                      <a:pt x="139708" y="320018"/>
                    </a:moveTo>
                    <a:cubicBezTo>
                      <a:pt x="15477" y="191259"/>
                      <a:pt x="22139" y="198479"/>
                      <a:pt x="0" y="174553"/>
                    </a:cubicBezTo>
                    <a:cubicBezTo>
                      <a:pt x="45458" y="-888"/>
                      <a:pt x="45341" y="-2505"/>
                      <a:pt x="61660" y="640"/>
                    </a:cubicBezTo>
                    <a:cubicBezTo>
                      <a:pt x="302651" y="47184"/>
                      <a:pt x="215277" y="168169"/>
                      <a:pt x="139708" y="320018"/>
                    </a:cubicBezTo>
                    <a:close/>
                  </a:path>
                </a:pathLst>
              </a:custGeom>
              <a:solidFill>
                <a:srgbClr val="84A59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4" name="Google Shape;214;p13"/>
              <p:cNvSpPr/>
              <p:nvPr/>
            </p:nvSpPr>
            <p:spPr>
              <a:xfrm>
                <a:off x="2690995" y="7115948"/>
                <a:ext cx="971870" cy="1147253"/>
              </a:xfrm>
              <a:custGeom>
                <a:rect b="b" l="l" r="r" t="t"/>
                <a:pathLst>
                  <a:path extrusionOk="0" h="1147253" w="971870">
                    <a:moveTo>
                      <a:pt x="602852" y="3100"/>
                    </a:moveTo>
                    <a:cubicBezTo>
                      <a:pt x="315302" y="-23101"/>
                      <a:pt x="536362" y="112623"/>
                      <a:pt x="305374" y="570205"/>
                    </a:cubicBezTo>
                    <a:cubicBezTo>
                      <a:pt x="197442" y="570205"/>
                      <a:pt x="62324" y="649012"/>
                      <a:pt x="9492" y="718925"/>
                    </a:cubicBezTo>
                    <a:cubicBezTo>
                      <a:pt x="-39631" y="783927"/>
                      <a:pt x="106784" y="1020622"/>
                      <a:pt x="335994" y="1108329"/>
                    </a:cubicBezTo>
                    <a:cubicBezTo>
                      <a:pt x="560460" y="1195254"/>
                      <a:pt x="831856" y="1120927"/>
                      <a:pt x="839034" y="1038251"/>
                    </a:cubicBezTo>
                    <a:cubicBezTo>
                      <a:pt x="846655" y="950452"/>
                      <a:pt x="798770" y="801528"/>
                      <a:pt x="718949" y="729407"/>
                    </a:cubicBezTo>
                    <a:cubicBezTo>
                      <a:pt x="855442" y="228756"/>
                      <a:pt x="1110298" y="283500"/>
                      <a:pt x="877750" y="108920"/>
                    </a:cubicBezTo>
                    <a:cubicBezTo>
                      <a:pt x="828803" y="72173"/>
                      <a:pt x="722796" y="14025"/>
                      <a:pt x="602852" y="3100"/>
                    </a:cubicBez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5" name="Google Shape;215;p13"/>
              <p:cNvSpPr/>
              <p:nvPr/>
            </p:nvSpPr>
            <p:spPr>
              <a:xfrm>
                <a:off x="2992526" y="7722305"/>
                <a:ext cx="404732" cy="173518"/>
              </a:xfrm>
              <a:custGeom>
                <a:rect b="b" l="l" r="r" t="t"/>
                <a:pathLst>
                  <a:path extrusionOk="0" h="173518" w="404732">
                    <a:moveTo>
                      <a:pt x="396839" y="149866"/>
                    </a:moveTo>
                    <a:cubicBezTo>
                      <a:pt x="237736" y="140458"/>
                      <a:pt x="180943" y="139288"/>
                      <a:pt x="18550" y="2529"/>
                    </a:cubicBezTo>
                    <a:cubicBezTo>
                      <a:pt x="10000" y="-4673"/>
                      <a:pt x="-5384" y="4731"/>
                      <a:pt x="1904" y="15385"/>
                    </a:cubicBezTo>
                    <a:cubicBezTo>
                      <a:pt x="78972" y="128036"/>
                      <a:pt x="281430" y="197749"/>
                      <a:pt x="398984" y="165702"/>
                    </a:cubicBezTo>
                    <a:cubicBezTo>
                      <a:pt x="408012" y="163242"/>
                      <a:pt x="405729" y="150393"/>
                      <a:pt x="396839" y="149866"/>
                    </a:cubicBezTo>
                    <a:close/>
                  </a:path>
                </a:pathLst>
              </a:custGeom>
              <a:solidFill>
                <a:srgbClr val="57874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6" name="Google Shape;216;p13"/>
            <p:cNvSpPr/>
            <p:nvPr/>
          </p:nvSpPr>
          <p:spPr>
            <a:xfrm>
              <a:off x="3159777" y="7144460"/>
              <a:ext cx="459221" cy="238022"/>
            </a:xfrm>
            <a:custGeom>
              <a:rect b="b" l="l" r="r" t="t"/>
              <a:pathLst>
                <a:path extrusionOk="0" h="238022" w="459221">
                  <a:moveTo>
                    <a:pt x="444883" y="154254"/>
                  </a:moveTo>
                  <a:cubicBezTo>
                    <a:pt x="440472" y="148146"/>
                    <a:pt x="428065" y="151618"/>
                    <a:pt x="431517" y="159894"/>
                  </a:cubicBezTo>
                  <a:cubicBezTo>
                    <a:pt x="501152" y="326928"/>
                    <a:pt x="-97870" y="79369"/>
                    <a:pt x="33199" y="16569"/>
                  </a:cubicBezTo>
                  <a:cubicBezTo>
                    <a:pt x="42116" y="12295"/>
                    <a:pt x="35836" y="-2859"/>
                    <a:pt x="26420" y="475"/>
                  </a:cubicBezTo>
                  <a:cubicBezTo>
                    <a:pt x="-25584" y="18882"/>
                    <a:pt x="10664" y="81069"/>
                    <a:pt x="37623" y="104572"/>
                  </a:cubicBezTo>
                  <a:cubicBezTo>
                    <a:pt x="82270" y="143497"/>
                    <a:pt x="142981" y="167537"/>
                    <a:pt x="197298" y="189477"/>
                  </a:cubicBezTo>
                  <a:cubicBezTo>
                    <a:pt x="446306" y="290053"/>
                    <a:pt x="486751" y="212240"/>
                    <a:pt x="444883" y="154254"/>
                  </a:cubicBezTo>
                  <a:close/>
                </a:path>
              </a:pathLst>
            </a:custGeom>
            <a:solidFill>
              <a:srgbClr val="57874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7" name="Google Shape;217;p13"/>
          <p:cNvGrpSpPr/>
          <p:nvPr/>
        </p:nvGrpSpPr>
        <p:grpSpPr>
          <a:xfrm rot="-3150858">
            <a:off x="248876" y="7049096"/>
            <a:ext cx="2566473" cy="4114793"/>
            <a:chOff x="248876" y="7049096"/>
            <a:chExt cx="2566473" cy="4114793"/>
          </a:xfrm>
        </p:grpSpPr>
        <p:sp>
          <p:nvSpPr>
            <p:cNvPr id="218" name="Google Shape;218;p13"/>
            <p:cNvSpPr/>
            <p:nvPr/>
          </p:nvSpPr>
          <p:spPr>
            <a:xfrm>
              <a:off x="788723" y="8683723"/>
              <a:ext cx="1386104" cy="1333259"/>
            </a:xfrm>
            <a:custGeom>
              <a:rect b="b" l="l" r="r" t="t"/>
              <a:pathLst>
                <a:path extrusionOk="0" h="1333259" w="1386104">
                  <a:moveTo>
                    <a:pt x="814064" y="395960"/>
                  </a:moveTo>
                  <a:cubicBezTo>
                    <a:pt x="486741" y="106681"/>
                    <a:pt x="332378" y="-29568"/>
                    <a:pt x="191076" y="5366"/>
                  </a:cubicBezTo>
                  <a:cubicBezTo>
                    <a:pt x="70656" y="35141"/>
                    <a:pt x="-3285" y="162832"/>
                    <a:pt x="112" y="290884"/>
                  </a:cubicBezTo>
                  <a:cubicBezTo>
                    <a:pt x="7169" y="557136"/>
                    <a:pt x="610113" y="1027927"/>
                    <a:pt x="824016" y="1188495"/>
                  </a:cubicBezTo>
                  <a:cubicBezTo>
                    <a:pt x="950316" y="1283283"/>
                    <a:pt x="1114516" y="1382261"/>
                    <a:pt x="1253145" y="1306277"/>
                  </a:cubicBezTo>
                  <a:cubicBezTo>
                    <a:pt x="1319009" y="1270174"/>
                    <a:pt x="1370011" y="1199564"/>
                    <a:pt x="1382768" y="1114034"/>
                  </a:cubicBezTo>
                  <a:cubicBezTo>
                    <a:pt x="1417501" y="881128"/>
                    <a:pt x="1177904" y="717490"/>
                    <a:pt x="814064" y="395960"/>
                  </a:cubicBezTo>
                  <a:close/>
                </a:path>
              </a:pathLst>
            </a:custGeom>
            <a:solidFill>
              <a:srgbClr val="F7EDE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13"/>
            <p:cNvSpPr/>
            <p:nvPr/>
          </p:nvSpPr>
          <p:spPr>
            <a:xfrm>
              <a:off x="248876" y="10431897"/>
              <a:ext cx="1524736" cy="731992"/>
            </a:xfrm>
            <a:custGeom>
              <a:rect b="b" l="l" r="r" t="t"/>
              <a:pathLst>
                <a:path extrusionOk="0" h="731992" w="1524736">
                  <a:moveTo>
                    <a:pt x="1454886" y="73490"/>
                  </a:moveTo>
                  <a:cubicBezTo>
                    <a:pt x="1366190" y="-20114"/>
                    <a:pt x="1205058" y="-18509"/>
                    <a:pt x="719440" y="45665"/>
                  </a:cubicBezTo>
                  <a:cubicBezTo>
                    <a:pt x="513146" y="72938"/>
                    <a:pt x="318489" y="93685"/>
                    <a:pt x="129393" y="199979"/>
                  </a:cubicBezTo>
                  <a:cubicBezTo>
                    <a:pt x="-71498" y="312905"/>
                    <a:pt x="-30382" y="680275"/>
                    <a:pt x="196754" y="719118"/>
                  </a:cubicBezTo>
                  <a:cubicBezTo>
                    <a:pt x="405261" y="754777"/>
                    <a:pt x="599794" y="709654"/>
                    <a:pt x="799632" y="665322"/>
                  </a:cubicBezTo>
                  <a:cubicBezTo>
                    <a:pt x="1291426" y="556197"/>
                    <a:pt x="1431692" y="501322"/>
                    <a:pt x="1491404" y="391194"/>
                  </a:cubicBezTo>
                  <a:cubicBezTo>
                    <a:pt x="1546773" y="289097"/>
                    <a:pt x="1532191" y="155078"/>
                    <a:pt x="1454886" y="73490"/>
                  </a:cubicBezTo>
                  <a:close/>
                </a:path>
              </a:pathLst>
            </a:custGeom>
            <a:solidFill>
              <a:srgbClr val="F7EDE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13"/>
            <p:cNvSpPr/>
            <p:nvPr/>
          </p:nvSpPr>
          <p:spPr>
            <a:xfrm>
              <a:off x="1621819" y="7049096"/>
              <a:ext cx="1193530" cy="2163026"/>
            </a:xfrm>
            <a:custGeom>
              <a:rect b="b" l="l" r="r" t="t"/>
              <a:pathLst>
                <a:path extrusionOk="0" h="2163026" w="1193530">
                  <a:moveTo>
                    <a:pt x="1103546" y="1490535"/>
                  </a:moveTo>
                  <a:cubicBezTo>
                    <a:pt x="574658" y="182769"/>
                    <a:pt x="558793" y="86607"/>
                    <a:pt x="342258" y="12409"/>
                  </a:cubicBezTo>
                  <a:cubicBezTo>
                    <a:pt x="204657" y="-34747"/>
                    <a:pt x="72764" y="57787"/>
                    <a:pt x="25414" y="200512"/>
                  </a:cubicBezTo>
                  <a:cubicBezTo>
                    <a:pt x="-48947" y="424646"/>
                    <a:pt x="33482" y="542930"/>
                    <a:pt x="357688" y="1265423"/>
                  </a:cubicBezTo>
                  <a:cubicBezTo>
                    <a:pt x="646732" y="1909562"/>
                    <a:pt x="727015" y="2079124"/>
                    <a:pt x="900977" y="2149809"/>
                  </a:cubicBezTo>
                  <a:cubicBezTo>
                    <a:pt x="1048086" y="2209588"/>
                    <a:pt x="1341761" y="2079627"/>
                    <a:pt x="1103546" y="1490535"/>
                  </a:cubicBezTo>
                  <a:close/>
                </a:path>
              </a:pathLst>
            </a:custGeom>
            <a:solidFill>
              <a:srgbClr val="F7EDE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1" name="Google Shape;221;p13"/>
          <p:cNvGrpSpPr/>
          <p:nvPr/>
        </p:nvGrpSpPr>
        <p:grpSpPr>
          <a:xfrm rot="1457843">
            <a:off x="14470090" y="416519"/>
            <a:ext cx="971870" cy="1720544"/>
            <a:chOff x="14470090" y="416519"/>
            <a:chExt cx="971870" cy="1720544"/>
          </a:xfrm>
        </p:grpSpPr>
        <p:grpSp>
          <p:nvGrpSpPr>
            <p:cNvPr id="222" name="Google Shape;222;p13"/>
            <p:cNvGrpSpPr/>
            <p:nvPr/>
          </p:nvGrpSpPr>
          <p:grpSpPr>
            <a:xfrm>
              <a:off x="14470090" y="416519"/>
              <a:ext cx="971870" cy="1720544"/>
              <a:chOff x="14470090" y="416519"/>
              <a:chExt cx="971870" cy="1720544"/>
            </a:xfrm>
          </p:grpSpPr>
          <p:sp>
            <p:nvSpPr>
              <p:cNvPr id="223" name="Google Shape;223;p13"/>
              <p:cNvSpPr/>
              <p:nvPr/>
            </p:nvSpPr>
            <p:spPr>
              <a:xfrm>
                <a:off x="14559535" y="1339981"/>
                <a:ext cx="365354" cy="797082"/>
              </a:xfrm>
              <a:custGeom>
                <a:rect b="b" l="l" r="r" t="t"/>
                <a:pathLst>
                  <a:path extrusionOk="0" h="797082" w="365354">
                    <a:moveTo>
                      <a:pt x="335633" y="213025"/>
                    </a:moveTo>
                    <a:cubicBezTo>
                      <a:pt x="240582" y="411387"/>
                      <a:pt x="144049" y="591352"/>
                      <a:pt x="29462" y="789122"/>
                    </a:cubicBezTo>
                    <a:cubicBezTo>
                      <a:pt x="20981" y="803764"/>
                      <a:pt x="-3644" y="796902"/>
                      <a:pt x="457" y="779156"/>
                    </a:cubicBezTo>
                    <a:cubicBezTo>
                      <a:pt x="109125" y="309283"/>
                      <a:pt x="176550" y="-5525"/>
                      <a:pt x="205592" y="73"/>
                    </a:cubicBezTo>
                    <a:cubicBezTo>
                      <a:pt x="268878" y="12296"/>
                      <a:pt x="348604" y="34340"/>
                      <a:pt x="363641" y="107817"/>
                    </a:cubicBezTo>
                    <a:cubicBezTo>
                      <a:pt x="371369" y="145631"/>
                      <a:pt x="351354" y="180108"/>
                      <a:pt x="335633" y="213025"/>
                    </a:cubicBezTo>
                    <a:close/>
                  </a:path>
                </a:pathLst>
              </a:custGeom>
              <a:solidFill>
                <a:srgbClr val="84A59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4" name="Google Shape;224;p13"/>
              <p:cNvSpPr/>
              <p:nvPr/>
            </p:nvSpPr>
            <p:spPr>
              <a:xfrm>
                <a:off x="14703467" y="1339415"/>
                <a:ext cx="219419" cy="320017"/>
              </a:xfrm>
              <a:custGeom>
                <a:rect b="b" l="l" r="r" t="t"/>
                <a:pathLst>
                  <a:path extrusionOk="0" h="320017" w="219419">
                    <a:moveTo>
                      <a:pt x="139708" y="320018"/>
                    </a:moveTo>
                    <a:cubicBezTo>
                      <a:pt x="15477" y="191259"/>
                      <a:pt x="22139" y="198479"/>
                      <a:pt x="0" y="174553"/>
                    </a:cubicBezTo>
                    <a:cubicBezTo>
                      <a:pt x="45458" y="-888"/>
                      <a:pt x="45341" y="-2505"/>
                      <a:pt x="61660" y="640"/>
                    </a:cubicBezTo>
                    <a:cubicBezTo>
                      <a:pt x="302651" y="47184"/>
                      <a:pt x="215277" y="168169"/>
                      <a:pt x="139708" y="320018"/>
                    </a:cubicBezTo>
                    <a:close/>
                  </a:path>
                </a:pathLst>
              </a:custGeom>
              <a:solidFill>
                <a:srgbClr val="84A59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5" name="Google Shape;225;p13"/>
              <p:cNvSpPr/>
              <p:nvPr/>
            </p:nvSpPr>
            <p:spPr>
              <a:xfrm>
                <a:off x="14470090" y="416519"/>
                <a:ext cx="971870" cy="1147253"/>
              </a:xfrm>
              <a:custGeom>
                <a:rect b="b" l="l" r="r" t="t"/>
                <a:pathLst>
                  <a:path extrusionOk="0" h="1147253" w="971870">
                    <a:moveTo>
                      <a:pt x="602852" y="3100"/>
                    </a:moveTo>
                    <a:cubicBezTo>
                      <a:pt x="315302" y="-23101"/>
                      <a:pt x="536362" y="112623"/>
                      <a:pt x="305374" y="570205"/>
                    </a:cubicBezTo>
                    <a:cubicBezTo>
                      <a:pt x="197442" y="570205"/>
                      <a:pt x="62324" y="649012"/>
                      <a:pt x="9492" y="718925"/>
                    </a:cubicBezTo>
                    <a:cubicBezTo>
                      <a:pt x="-39631" y="783927"/>
                      <a:pt x="106784" y="1020622"/>
                      <a:pt x="335994" y="1108329"/>
                    </a:cubicBezTo>
                    <a:cubicBezTo>
                      <a:pt x="560460" y="1195254"/>
                      <a:pt x="831856" y="1120927"/>
                      <a:pt x="839034" y="1038251"/>
                    </a:cubicBezTo>
                    <a:cubicBezTo>
                      <a:pt x="846655" y="950452"/>
                      <a:pt x="798770" y="801528"/>
                      <a:pt x="718949" y="729407"/>
                    </a:cubicBezTo>
                    <a:cubicBezTo>
                      <a:pt x="855442" y="228756"/>
                      <a:pt x="1110298" y="283500"/>
                      <a:pt x="877750" y="108920"/>
                    </a:cubicBezTo>
                    <a:cubicBezTo>
                      <a:pt x="828803" y="72173"/>
                      <a:pt x="722796" y="14025"/>
                      <a:pt x="602852" y="3100"/>
                    </a:cubicBez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6" name="Google Shape;226;p13"/>
              <p:cNvSpPr/>
              <p:nvPr/>
            </p:nvSpPr>
            <p:spPr>
              <a:xfrm>
                <a:off x="14771621" y="1022876"/>
                <a:ext cx="404732" cy="173518"/>
              </a:xfrm>
              <a:custGeom>
                <a:rect b="b" l="l" r="r" t="t"/>
                <a:pathLst>
                  <a:path extrusionOk="0" h="173518" w="404732">
                    <a:moveTo>
                      <a:pt x="396839" y="149866"/>
                    </a:moveTo>
                    <a:cubicBezTo>
                      <a:pt x="237736" y="140458"/>
                      <a:pt x="180943" y="139288"/>
                      <a:pt x="18550" y="2529"/>
                    </a:cubicBezTo>
                    <a:cubicBezTo>
                      <a:pt x="10000" y="-4673"/>
                      <a:pt x="-5384" y="4731"/>
                      <a:pt x="1904" y="15385"/>
                    </a:cubicBezTo>
                    <a:cubicBezTo>
                      <a:pt x="78972" y="128036"/>
                      <a:pt x="281430" y="197749"/>
                      <a:pt x="398984" y="165702"/>
                    </a:cubicBezTo>
                    <a:cubicBezTo>
                      <a:pt x="408012" y="163242"/>
                      <a:pt x="405729" y="150393"/>
                      <a:pt x="396839" y="149866"/>
                    </a:cubicBezTo>
                    <a:close/>
                  </a:path>
                </a:pathLst>
              </a:custGeom>
              <a:solidFill>
                <a:srgbClr val="57874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27" name="Google Shape;227;p13"/>
            <p:cNvSpPr/>
            <p:nvPr/>
          </p:nvSpPr>
          <p:spPr>
            <a:xfrm>
              <a:off x="14938872" y="445031"/>
              <a:ext cx="459221" cy="238022"/>
            </a:xfrm>
            <a:custGeom>
              <a:rect b="b" l="l" r="r" t="t"/>
              <a:pathLst>
                <a:path extrusionOk="0" h="238022" w="459221">
                  <a:moveTo>
                    <a:pt x="444883" y="154254"/>
                  </a:moveTo>
                  <a:cubicBezTo>
                    <a:pt x="440472" y="148146"/>
                    <a:pt x="428065" y="151618"/>
                    <a:pt x="431517" y="159894"/>
                  </a:cubicBezTo>
                  <a:cubicBezTo>
                    <a:pt x="501152" y="326928"/>
                    <a:pt x="-97870" y="79369"/>
                    <a:pt x="33199" y="16569"/>
                  </a:cubicBezTo>
                  <a:cubicBezTo>
                    <a:pt x="42116" y="12295"/>
                    <a:pt x="35836" y="-2859"/>
                    <a:pt x="26420" y="475"/>
                  </a:cubicBezTo>
                  <a:cubicBezTo>
                    <a:pt x="-25584" y="18882"/>
                    <a:pt x="10664" y="81069"/>
                    <a:pt x="37623" y="104572"/>
                  </a:cubicBezTo>
                  <a:cubicBezTo>
                    <a:pt x="82270" y="143497"/>
                    <a:pt x="142981" y="167537"/>
                    <a:pt x="197298" y="189477"/>
                  </a:cubicBezTo>
                  <a:cubicBezTo>
                    <a:pt x="446306" y="290053"/>
                    <a:pt x="486751" y="212240"/>
                    <a:pt x="444883" y="154254"/>
                  </a:cubicBezTo>
                  <a:close/>
                </a:path>
              </a:pathLst>
            </a:custGeom>
            <a:solidFill>
              <a:srgbClr val="57874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3" name="Google Shape;463;p22"/>
          <p:cNvGrpSpPr/>
          <p:nvPr/>
        </p:nvGrpSpPr>
        <p:grpSpPr>
          <a:xfrm>
            <a:off x="10070802" y="1019175"/>
            <a:ext cx="7275062" cy="10190866"/>
            <a:chOff x="-873281" y="5"/>
            <a:chExt cx="9700083" cy="13587822"/>
          </a:xfrm>
        </p:grpSpPr>
        <p:grpSp>
          <p:nvGrpSpPr>
            <p:cNvPr id="464" name="Google Shape;464;p22"/>
            <p:cNvGrpSpPr/>
            <p:nvPr/>
          </p:nvGrpSpPr>
          <p:grpSpPr>
            <a:xfrm rot="-1678161">
              <a:off x="577082" y="5836489"/>
              <a:ext cx="4110056" cy="7208514"/>
              <a:chOff x="1126922" y="5538413"/>
              <a:chExt cx="4110049" cy="7208502"/>
            </a:xfrm>
          </p:grpSpPr>
          <p:sp>
            <p:nvSpPr>
              <p:cNvPr id="465" name="Google Shape;465;p22"/>
              <p:cNvSpPr/>
              <p:nvPr/>
            </p:nvSpPr>
            <p:spPr>
              <a:xfrm>
                <a:off x="2817058" y="8884900"/>
                <a:ext cx="2063130" cy="1810265"/>
              </a:xfrm>
              <a:custGeom>
                <a:rect b="b" l="l" r="r" t="t"/>
                <a:pathLst>
                  <a:path extrusionOk="0" h="1810265" w="2063130">
                    <a:moveTo>
                      <a:pt x="1327593" y="1499470"/>
                    </a:moveTo>
                    <a:cubicBezTo>
                      <a:pt x="1028079" y="1656716"/>
                      <a:pt x="514261" y="1890906"/>
                      <a:pt x="171527" y="1782634"/>
                    </a:cubicBezTo>
                    <a:cubicBezTo>
                      <a:pt x="-366348" y="1612758"/>
                      <a:pt x="513438" y="613488"/>
                      <a:pt x="726254" y="429916"/>
                    </a:cubicBezTo>
                    <a:cubicBezTo>
                      <a:pt x="1023862" y="173206"/>
                      <a:pt x="1568525" y="-227038"/>
                      <a:pt x="1911258" y="162624"/>
                    </a:cubicBezTo>
                    <a:cubicBezTo>
                      <a:pt x="2343404" y="654057"/>
                      <a:pt x="1759595" y="1272748"/>
                      <a:pt x="1327593" y="1499470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6" name="Google Shape;466;p22"/>
              <p:cNvSpPr/>
              <p:nvPr/>
            </p:nvSpPr>
            <p:spPr>
              <a:xfrm>
                <a:off x="1203695" y="8491355"/>
                <a:ext cx="1524281" cy="1698948"/>
              </a:xfrm>
              <a:custGeom>
                <a:rect b="b" l="l" r="r" t="t"/>
                <a:pathLst>
                  <a:path extrusionOk="0" h="1698948" w="1524281">
                    <a:moveTo>
                      <a:pt x="1523628" y="1477269"/>
                    </a:moveTo>
                    <a:cubicBezTo>
                      <a:pt x="1523671" y="1478394"/>
                      <a:pt x="1523714" y="1479504"/>
                      <a:pt x="1523758" y="1480629"/>
                    </a:cubicBezTo>
                    <a:cubicBezTo>
                      <a:pt x="1535988" y="1788792"/>
                      <a:pt x="1331922" y="1716693"/>
                      <a:pt x="1125069" y="1591827"/>
                    </a:cubicBezTo>
                    <a:cubicBezTo>
                      <a:pt x="942201" y="1481436"/>
                      <a:pt x="761745" y="1361025"/>
                      <a:pt x="593707" y="1229038"/>
                    </a:cubicBezTo>
                    <a:cubicBezTo>
                      <a:pt x="429596" y="1100135"/>
                      <a:pt x="280185" y="955980"/>
                      <a:pt x="164593" y="781289"/>
                    </a:cubicBezTo>
                    <a:cubicBezTo>
                      <a:pt x="59614" y="622586"/>
                      <a:pt x="-57436" y="395418"/>
                      <a:pt x="31471" y="205402"/>
                    </a:cubicBezTo>
                    <a:cubicBezTo>
                      <a:pt x="131064" y="-7537"/>
                      <a:pt x="393698" y="-34223"/>
                      <a:pt x="593851" y="32066"/>
                    </a:cubicBezTo>
                    <a:cubicBezTo>
                      <a:pt x="983413" y="161041"/>
                      <a:pt x="1252878" y="519375"/>
                      <a:pt x="1396657" y="888652"/>
                    </a:cubicBezTo>
                    <a:cubicBezTo>
                      <a:pt x="1469622" y="1076044"/>
                      <a:pt x="1515224" y="1276123"/>
                      <a:pt x="1523628" y="1477269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7" name="Google Shape;467;p22"/>
              <p:cNvSpPr/>
              <p:nvPr/>
            </p:nvSpPr>
            <p:spPr>
              <a:xfrm>
                <a:off x="2626497" y="8141912"/>
                <a:ext cx="719242" cy="4605003"/>
              </a:xfrm>
              <a:custGeom>
                <a:rect b="b" l="l" r="r" t="t"/>
                <a:pathLst>
                  <a:path extrusionOk="0" h="4605003" w="719242">
                    <a:moveTo>
                      <a:pt x="719014" y="4463237"/>
                    </a:moveTo>
                    <a:cubicBezTo>
                      <a:pt x="716935" y="4512024"/>
                      <a:pt x="701282" y="4554382"/>
                      <a:pt x="661456" y="4579553"/>
                    </a:cubicBezTo>
                    <a:cubicBezTo>
                      <a:pt x="624071" y="4603169"/>
                      <a:pt x="577300" y="4608546"/>
                      <a:pt x="533316" y="4602996"/>
                    </a:cubicBezTo>
                    <a:cubicBezTo>
                      <a:pt x="364642" y="4581817"/>
                      <a:pt x="253368" y="4445187"/>
                      <a:pt x="210770" y="4287552"/>
                    </a:cubicBezTo>
                    <a:cubicBezTo>
                      <a:pt x="140692" y="4028017"/>
                      <a:pt x="109748" y="3751124"/>
                      <a:pt x="76016" y="3484813"/>
                    </a:cubicBezTo>
                    <a:cubicBezTo>
                      <a:pt x="32" y="2877901"/>
                      <a:pt x="-20487" y="2265769"/>
                      <a:pt x="21245" y="1655382"/>
                    </a:cubicBezTo>
                    <a:cubicBezTo>
                      <a:pt x="42630" y="1344105"/>
                      <a:pt x="58110" y="992388"/>
                      <a:pt x="123148" y="664632"/>
                    </a:cubicBezTo>
                    <a:cubicBezTo>
                      <a:pt x="153746" y="509433"/>
                      <a:pt x="195478" y="359611"/>
                      <a:pt x="254075" y="222116"/>
                    </a:cubicBezTo>
                    <a:cubicBezTo>
                      <a:pt x="256689" y="215859"/>
                      <a:pt x="261035" y="205104"/>
                      <a:pt x="266595" y="191567"/>
                    </a:cubicBezTo>
                    <a:cubicBezTo>
                      <a:pt x="301540" y="106506"/>
                      <a:pt x="388483" y="-88801"/>
                      <a:pt x="446560" y="46258"/>
                    </a:cubicBezTo>
                    <a:cubicBezTo>
                      <a:pt x="458907" y="75077"/>
                      <a:pt x="455427" y="107890"/>
                      <a:pt x="451773" y="138959"/>
                    </a:cubicBezTo>
                    <a:cubicBezTo>
                      <a:pt x="449680" y="156490"/>
                      <a:pt x="447600" y="174021"/>
                      <a:pt x="445680" y="191567"/>
                    </a:cubicBezTo>
                    <a:cubicBezTo>
                      <a:pt x="417334" y="432878"/>
                      <a:pt x="390389" y="672445"/>
                      <a:pt x="367949" y="911148"/>
                    </a:cubicBezTo>
                    <a:cubicBezTo>
                      <a:pt x="306391" y="1570668"/>
                      <a:pt x="280659" y="2224983"/>
                      <a:pt x="365855" y="2896138"/>
                    </a:cubicBezTo>
                    <a:cubicBezTo>
                      <a:pt x="406894" y="3220261"/>
                      <a:pt x="467571" y="3542121"/>
                      <a:pt x="547395" y="3859122"/>
                    </a:cubicBezTo>
                    <a:cubicBezTo>
                      <a:pt x="575206" y="3970219"/>
                      <a:pt x="623551" y="4076991"/>
                      <a:pt x="657110" y="4186359"/>
                    </a:cubicBezTo>
                    <a:cubicBezTo>
                      <a:pt x="677629" y="4253009"/>
                      <a:pt x="722841" y="4370017"/>
                      <a:pt x="719014" y="446323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8" name="Google Shape;468;p22"/>
              <p:cNvSpPr/>
              <p:nvPr/>
            </p:nvSpPr>
            <p:spPr>
              <a:xfrm>
                <a:off x="2749617" y="8333464"/>
                <a:ext cx="322560" cy="719581"/>
              </a:xfrm>
              <a:custGeom>
                <a:rect b="b" l="l" r="r" t="t"/>
                <a:pathLst>
                  <a:path extrusionOk="0" h="719581" w="322560">
                    <a:moveTo>
                      <a:pt x="322561" y="0"/>
                    </a:moveTo>
                    <a:cubicBezTo>
                      <a:pt x="294215" y="241312"/>
                      <a:pt x="267270" y="480879"/>
                      <a:pt x="244830" y="719581"/>
                    </a:cubicBezTo>
                    <a:cubicBezTo>
                      <a:pt x="167287" y="647713"/>
                      <a:pt x="82250" y="560908"/>
                      <a:pt x="0" y="473065"/>
                    </a:cubicBezTo>
                    <a:cubicBezTo>
                      <a:pt x="30598" y="317866"/>
                      <a:pt x="72330" y="168045"/>
                      <a:pt x="130927" y="30550"/>
                    </a:cubicBezTo>
                    <a:cubicBezTo>
                      <a:pt x="133541" y="24293"/>
                      <a:pt x="137888" y="13538"/>
                      <a:pt x="143447" y="0"/>
                    </a:cubicBezTo>
                    <a:lnTo>
                      <a:pt x="322561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69" name="Google Shape;469;p22"/>
              <p:cNvSpPr/>
              <p:nvPr/>
            </p:nvSpPr>
            <p:spPr>
              <a:xfrm>
                <a:off x="1126922" y="5538413"/>
                <a:ext cx="4110049" cy="3164198"/>
              </a:xfrm>
              <a:custGeom>
                <a:rect b="b" l="l" r="r" t="t"/>
                <a:pathLst>
                  <a:path extrusionOk="0" h="3164198" w="4110049">
                    <a:moveTo>
                      <a:pt x="3877701" y="2345412"/>
                    </a:moveTo>
                    <a:cubicBezTo>
                      <a:pt x="3278643" y="3322207"/>
                      <a:pt x="1947464" y="3366972"/>
                      <a:pt x="1052661" y="2786024"/>
                    </a:cubicBezTo>
                    <a:cubicBezTo>
                      <a:pt x="330834" y="2317385"/>
                      <a:pt x="-282129" y="1290059"/>
                      <a:pt x="136313" y="440984"/>
                    </a:cubicBezTo>
                    <a:cubicBezTo>
                      <a:pt x="233177" y="244639"/>
                      <a:pt x="392796" y="38577"/>
                      <a:pt x="623533" y="5071"/>
                    </a:cubicBezTo>
                    <a:cubicBezTo>
                      <a:pt x="838631" y="-26185"/>
                      <a:pt x="1041888" y="90651"/>
                      <a:pt x="1170910" y="255927"/>
                    </a:cubicBezTo>
                    <a:cubicBezTo>
                      <a:pt x="1312104" y="436644"/>
                      <a:pt x="1389647" y="671714"/>
                      <a:pt x="1439551" y="893058"/>
                    </a:cubicBezTo>
                    <a:cubicBezTo>
                      <a:pt x="1450685" y="865103"/>
                      <a:pt x="1462150" y="837336"/>
                      <a:pt x="1474323" y="809728"/>
                    </a:cubicBezTo>
                    <a:cubicBezTo>
                      <a:pt x="1565959" y="604357"/>
                      <a:pt x="1701753" y="375545"/>
                      <a:pt x="1913197" y="275030"/>
                    </a:cubicBezTo>
                    <a:cubicBezTo>
                      <a:pt x="2119415" y="177124"/>
                      <a:pt x="2346686" y="245345"/>
                      <a:pt x="2491000" y="415480"/>
                    </a:cubicBezTo>
                    <a:cubicBezTo>
                      <a:pt x="2675311" y="632831"/>
                      <a:pt x="2742963" y="925352"/>
                      <a:pt x="2732523" y="1216489"/>
                    </a:cubicBezTo>
                    <a:cubicBezTo>
                      <a:pt x="2860490" y="1014247"/>
                      <a:pt x="3010911" y="834381"/>
                      <a:pt x="3256767" y="742559"/>
                    </a:cubicBezTo>
                    <a:cubicBezTo>
                      <a:pt x="3421599" y="681099"/>
                      <a:pt x="3612351" y="680580"/>
                      <a:pt x="3766932" y="771205"/>
                    </a:cubicBezTo>
                    <a:cubicBezTo>
                      <a:pt x="3930031" y="866862"/>
                      <a:pt x="4026534" y="1044451"/>
                      <a:pt x="4071399" y="1223092"/>
                    </a:cubicBezTo>
                    <a:cubicBezTo>
                      <a:pt x="4166515" y="1602216"/>
                      <a:pt x="4080106" y="2015392"/>
                      <a:pt x="3877701" y="2345412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0" name="Google Shape;470;p22"/>
              <p:cNvSpPr/>
              <p:nvPr/>
            </p:nvSpPr>
            <p:spPr>
              <a:xfrm>
                <a:off x="3304655" y="6897934"/>
                <a:ext cx="550008" cy="1435500"/>
              </a:xfrm>
              <a:custGeom>
                <a:rect b="b" l="l" r="r" t="t"/>
                <a:pathLst>
                  <a:path extrusionOk="0" h="1435500" w="550008">
                    <a:moveTo>
                      <a:pt x="513391" y="12946"/>
                    </a:moveTo>
                    <a:cubicBezTo>
                      <a:pt x="441104" y="248289"/>
                      <a:pt x="381814" y="487366"/>
                      <a:pt x="297484" y="718990"/>
                    </a:cubicBezTo>
                    <a:cubicBezTo>
                      <a:pt x="253803" y="838953"/>
                      <a:pt x="205473" y="957216"/>
                      <a:pt x="152362" y="1073331"/>
                    </a:cubicBezTo>
                    <a:cubicBezTo>
                      <a:pt x="104017" y="1179036"/>
                      <a:pt x="34200" y="1282867"/>
                      <a:pt x="1190" y="1394152"/>
                    </a:cubicBezTo>
                    <a:cubicBezTo>
                      <a:pt x="-7546" y="1423621"/>
                      <a:pt x="33983" y="1450768"/>
                      <a:pt x="55138" y="1425509"/>
                    </a:cubicBezTo>
                    <a:cubicBezTo>
                      <a:pt x="132233" y="1333399"/>
                      <a:pt x="177690" y="1207437"/>
                      <a:pt x="226281" y="1098373"/>
                    </a:cubicBezTo>
                    <a:cubicBezTo>
                      <a:pt x="276676" y="985257"/>
                      <a:pt x="323144" y="870368"/>
                      <a:pt x="365078" y="753850"/>
                    </a:cubicBezTo>
                    <a:cubicBezTo>
                      <a:pt x="451053" y="514902"/>
                      <a:pt x="524611" y="271097"/>
                      <a:pt x="549910" y="17891"/>
                    </a:cubicBezTo>
                    <a:cubicBezTo>
                      <a:pt x="552033" y="-3605"/>
                      <a:pt x="519311" y="-6315"/>
                      <a:pt x="513391" y="1294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1" name="Google Shape;471;p22"/>
              <p:cNvSpPr/>
              <p:nvPr/>
            </p:nvSpPr>
            <p:spPr>
              <a:xfrm>
                <a:off x="2442916" y="6601707"/>
                <a:ext cx="196061" cy="1481536"/>
              </a:xfrm>
              <a:custGeom>
                <a:rect b="b" l="l" r="r" t="t"/>
                <a:pathLst>
                  <a:path extrusionOk="0" h="1481536" w="196061">
                    <a:moveTo>
                      <a:pt x="195224" y="1450208"/>
                    </a:moveTo>
                    <a:cubicBezTo>
                      <a:pt x="138128" y="1210396"/>
                      <a:pt x="103862" y="958718"/>
                      <a:pt x="86794" y="712865"/>
                    </a:cubicBezTo>
                    <a:cubicBezTo>
                      <a:pt x="78606" y="594934"/>
                      <a:pt x="77350" y="477132"/>
                      <a:pt x="83314" y="359057"/>
                    </a:cubicBezTo>
                    <a:cubicBezTo>
                      <a:pt x="88786" y="250613"/>
                      <a:pt x="124670" y="122618"/>
                      <a:pt x="100873" y="16812"/>
                    </a:cubicBezTo>
                    <a:cubicBezTo>
                      <a:pt x="96411" y="-3011"/>
                      <a:pt x="67646" y="-5851"/>
                      <a:pt x="57971" y="11218"/>
                    </a:cubicBezTo>
                    <a:cubicBezTo>
                      <a:pt x="6247" y="102435"/>
                      <a:pt x="11532" y="240636"/>
                      <a:pt x="5886" y="342997"/>
                    </a:cubicBezTo>
                    <a:cubicBezTo>
                      <a:pt x="-1204" y="471337"/>
                      <a:pt x="-1897" y="600528"/>
                      <a:pt x="3850" y="728940"/>
                    </a:cubicBezTo>
                    <a:cubicBezTo>
                      <a:pt x="15258" y="983443"/>
                      <a:pt x="66765" y="1222549"/>
                      <a:pt x="146185" y="1463717"/>
                    </a:cubicBezTo>
                    <a:cubicBezTo>
                      <a:pt x="156365" y="1494655"/>
                      <a:pt x="202833" y="1482185"/>
                      <a:pt x="195224" y="145020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2" name="Google Shape;472;p22"/>
              <p:cNvSpPr/>
              <p:nvPr/>
            </p:nvSpPr>
            <p:spPr>
              <a:xfrm>
                <a:off x="1790533" y="7018834"/>
                <a:ext cx="201114" cy="457763"/>
              </a:xfrm>
              <a:custGeom>
                <a:rect b="b" l="l" r="r" t="t"/>
                <a:pathLst>
                  <a:path extrusionOk="0" h="457763" w="201114">
                    <a:moveTo>
                      <a:pt x="199714" y="420588"/>
                    </a:moveTo>
                    <a:cubicBezTo>
                      <a:pt x="175311" y="343904"/>
                      <a:pt x="135110" y="274674"/>
                      <a:pt x="114793" y="195813"/>
                    </a:cubicBezTo>
                    <a:cubicBezTo>
                      <a:pt x="99284" y="135622"/>
                      <a:pt x="101869" y="50388"/>
                      <a:pt x="55040" y="6402"/>
                    </a:cubicBezTo>
                    <a:cubicBezTo>
                      <a:pt x="47199" y="-965"/>
                      <a:pt x="31387" y="-3228"/>
                      <a:pt x="23922" y="6402"/>
                    </a:cubicBezTo>
                    <a:cubicBezTo>
                      <a:pt x="-21189" y="64546"/>
                      <a:pt x="7619" y="154912"/>
                      <a:pt x="28225" y="219644"/>
                    </a:cubicBezTo>
                    <a:cubicBezTo>
                      <a:pt x="53466" y="298952"/>
                      <a:pt x="89927" y="390485"/>
                      <a:pt x="149853" y="449566"/>
                    </a:cubicBezTo>
                    <a:cubicBezTo>
                      <a:pt x="170430" y="469851"/>
                      <a:pt x="208927" y="449566"/>
                      <a:pt x="199714" y="42058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3" name="Google Shape;473;p22"/>
              <p:cNvSpPr/>
              <p:nvPr/>
            </p:nvSpPr>
            <p:spPr>
              <a:xfrm>
                <a:off x="4165782" y="7563321"/>
                <a:ext cx="306828" cy="435829"/>
              </a:xfrm>
              <a:custGeom>
                <a:rect b="b" l="l" r="r" t="t"/>
                <a:pathLst>
                  <a:path extrusionOk="0" h="435829" w="306828">
                    <a:moveTo>
                      <a:pt x="271969" y="8925"/>
                    </a:moveTo>
                    <a:cubicBezTo>
                      <a:pt x="233862" y="78314"/>
                      <a:pt x="196882" y="148467"/>
                      <a:pt x="151381" y="213415"/>
                    </a:cubicBezTo>
                    <a:cubicBezTo>
                      <a:pt x="106040" y="278104"/>
                      <a:pt x="45767" y="332644"/>
                      <a:pt x="3443" y="398703"/>
                    </a:cubicBezTo>
                    <a:cubicBezTo>
                      <a:pt x="-9452" y="418829"/>
                      <a:pt x="16569" y="445789"/>
                      <a:pt x="36901" y="432107"/>
                    </a:cubicBezTo>
                    <a:cubicBezTo>
                      <a:pt x="164031" y="346585"/>
                      <a:pt x="260129" y="165090"/>
                      <a:pt x="305932" y="23226"/>
                    </a:cubicBezTo>
                    <a:cubicBezTo>
                      <a:pt x="312402" y="3215"/>
                      <a:pt x="282077" y="-9486"/>
                      <a:pt x="271969" y="8925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74" name="Google Shape;474;p22"/>
            <p:cNvGrpSpPr/>
            <p:nvPr/>
          </p:nvGrpSpPr>
          <p:grpSpPr>
            <a:xfrm>
              <a:off x="1354327" y="5"/>
              <a:ext cx="7472475" cy="13105766"/>
              <a:chOff x="1354327" y="5"/>
              <a:chExt cx="7472475" cy="13105766"/>
            </a:xfrm>
          </p:grpSpPr>
          <p:sp>
            <p:nvSpPr>
              <p:cNvPr id="475" name="Google Shape;475;p22"/>
              <p:cNvSpPr/>
              <p:nvPr/>
            </p:nvSpPr>
            <p:spPr>
              <a:xfrm>
                <a:off x="1493904" y="5368745"/>
                <a:ext cx="2771293" cy="3088856"/>
              </a:xfrm>
              <a:custGeom>
                <a:rect b="b" l="l" r="r" t="t"/>
                <a:pathLst>
                  <a:path extrusionOk="0" h="3088856" w="2771293">
                    <a:moveTo>
                      <a:pt x="2770106" y="2685822"/>
                    </a:moveTo>
                    <a:cubicBezTo>
                      <a:pt x="2770184" y="2687866"/>
                      <a:pt x="2770263" y="2689885"/>
                      <a:pt x="2770342" y="2691929"/>
                    </a:cubicBezTo>
                    <a:cubicBezTo>
                      <a:pt x="2792578" y="3252200"/>
                      <a:pt x="2421566" y="3121117"/>
                      <a:pt x="2045487" y="2894099"/>
                    </a:cubicBezTo>
                    <a:cubicBezTo>
                      <a:pt x="1713015" y="2693397"/>
                      <a:pt x="1384927" y="2474478"/>
                      <a:pt x="1079417" y="2234512"/>
                    </a:cubicBezTo>
                    <a:cubicBezTo>
                      <a:pt x="781048" y="2000154"/>
                      <a:pt x="509405" y="1738065"/>
                      <a:pt x="299247" y="1420460"/>
                    </a:cubicBezTo>
                    <a:cubicBezTo>
                      <a:pt x="108385" y="1131924"/>
                      <a:pt x="-104425" y="718909"/>
                      <a:pt x="57217" y="373441"/>
                    </a:cubicBezTo>
                    <a:cubicBezTo>
                      <a:pt x="238286" y="-13704"/>
                      <a:pt x="715782" y="-62221"/>
                      <a:pt x="1079680" y="58300"/>
                    </a:cubicBezTo>
                    <a:cubicBezTo>
                      <a:pt x="1787942" y="292788"/>
                      <a:pt x="2277856" y="944275"/>
                      <a:pt x="2539260" y="1615658"/>
                    </a:cubicBezTo>
                    <a:cubicBezTo>
                      <a:pt x="2671918" y="1956355"/>
                      <a:pt x="2754826" y="2320118"/>
                      <a:pt x="2770106" y="2685822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6" name="Google Shape;476;p22"/>
              <p:cNvSpPr/>
              <p:nvPr/>
            </p:nvSpPr>
            <p:spPr>
              <a:xfrm>
                <a:off x="4427157" y="6084245"/>
                <a:ext cx="3750974" cy="3291240"/>
              </a:xfrm>
              <a:custGeom>
                <a:rect b="b" l="l" r="r" t="t"/>
                <a:pathLst>
                  <a:path extrusionOk="0" h="3291240" w="3750974">
                    <a:moveTo>
                      <a:pt x="2413696" y="2726184"/>
                    </a:moveTo>
                    <a:cubicBezTo>
                      <a:pt x="1869149" y="3012073"/>
                      <a:pt x="934977" y="3437853"/>
                      <a:pt x="311854" y="3241005"/>
                    </a:cubicBezTo>
                    <a:cubicBezTo>
                      <a:pt x="-666056" y="2932154"/>
                      <a:pt x="933480" y="1115381"/>
                      <a:pt x="1320402" y="781629"/>
                    </a:cubicBezTo>
                    <a:cubicBezTo>
                      <a:pt x="1861483" y="314906"/>
                      <a:pt x="2851733" y="-412778"/>
                      <a:pt x="3474856" y="295667"/>
                    </a:cubicBezTo>
                    <a:cubicBezTo>
                      <a:pt x="4260539" y="1189140"/>
                      <a:pt x="3199117" y="2313982"/>
                      <a:pt x="2413696" y="2726184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7" name="Google Shape;477;p22"/>
              <p:cNvSpPr/>
              <p:nvPr/>
            </p:nvSpPr>
            <p:spPr>
              <a:xfrm>
                <a:off x="4080702" y="4733421"/>
                <a:ext cx="1307654" cy="8372350"/>
              </a:xfrm>
              <a:custGeom>
                <a:rect b="b" l="l" r="r" t="t"/>
                <a:pathLst>
                  <a:path extrusionOk="0" h="8372350" w="1307654">
                    <a:moveTo>
                      <a:pt x="1307239" y="8114606"/>
                    </a:moveTo>
                    <a:cubicBezTo>
                      <a:pt x="1303458" y="8203306"/>
                      <a:pt x="1275000" y="8280316"/>
                      <a:pt x="1202593" y="8326080"/>
                    </a:cubicBezTo>
                    <a:cubicBezTo>
                      <a:pt x="1134623" y="8369015"/>
                      <a:pt x="1049589" y="8378792"/>
                      <a:pt x="969621" y="8368700"/>
                    </a:cubicBezTo>
                    <a:cubicBezTo>
                      <a:pt x="662956" y="8330196"/>
                      <a:pt x="460647" y="8081789"/>
                      <a:pt x="383200" y="7795192"/>
                    </a:cubicBezTo>
                    <a:cubicBezTo>
                      <a:pt x="255793" y="7323333"/>
                      <a:pt x="199532" y="6819914"/>
                      <a:pt x="138204" y="6335734"/>
                    </a:cubicBezTo>
                    <a:cubicBezTo>
                      <a:pt x="59" y="5232308"/>
                      <a:pt x="-37247" y="4119392"/>
                      <a:pt x="38625" y="3009649"/>
                    </a:cubicBezTo>
                    <a:cubicBezTo>
                      <a:pt x="77506" y="2443715"/>
                      <a:pt x="105650" y="1804259"/>
                      <a:pt x="223895" y="1208366"/>
                    </a:cubicBezTo>
                    <a:cubicBezTo>
                      <a:pt x="279526" y="926199"/>
                      <a:pt x="355398" y="653809"/>
                      <a:pt x="461934" y="403829"/>
                    </a:cubicBezTo>
                    <a:cubicBezTo>
                      <a:pt x="466686" y="392453"/>
                      <a:pt x="474588" y="372899"/>
                      <a:pt x="484695" y="348287"/>
                    </a:cubicBezTo>
                    <a:cubicBezTo>
                      <a:pt x="548229" y="193639"/>
                      <a:pt x="706300" y="-161449"/>
                      <a:pt x="811891" y="84101"/>
                    </a:cubicBezTo>
                    <a:cubicBezTo>
                      <a:pt x="834337" y="136498"/>
                      <a:pt x="828010" y="196155"/>
                      <a:pt x="821368" y="252641"/>
                    </a:cubicBezTo>
                    <a:cubicBezTo>
                      <a:pt x="817562" y="284514"/>
                      <a:pt x="813781" y="316388"/>
                      <a:pt x="810289" y="348287"/>
                    </a:cubicBezTo>
                    <a:cubicBezTo>
                      <a:pt x="758754" y="787015"/>
                      <a:pt x="709765" y="1222572"/>
                      <a:pt x="668968" y="1656557"/>
                    </a:cubicBezTo>
                    <a:cubicBezTo>
                      <a:pt x="557050" y="2855630"/>
                      <a:pt x="510266" y="4045239"/>
                      <a:pt x="665161" y="5265465"/>
                    </a:cubicBezTo>
                    <a:cubicBezTo>
                      <a:pt x="739773" y="5854753"/>
                      <a:pt x="850090" y="6439925"/>
                      <a:pt x="995218" y="7016265"/>
                    </a:cubicBezTo>
                    <a:cubicBezTo>
                      <a:pt x="1045782" y="7218250"/>
                      <a:pt x="1133678" y="7412373"/>
                      <a:pt x="1194691" y="7611214"/>
                    </a:cubicBezTo>
                    <a:cubicBezTo>
                      <a:pt x="1231997" y="7732389"/>
                      <a:pt x="1314196" y="7945122"/>
                      <a:pt x="1307239" y="8114606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8" name="Google Shape;478;p22"/>
              <p:cNvSpPr/>
              <p:nvPr/>
            </p:nvSpPr>
            <p:spPr>
              <a:xfrm>
                <a:off x="4304545" y="5081681"/>
                <a:ext cx="586446" cy="1308269"/>
              </a:xfrm>
              <a:custGeom>
                <a:rect b="b" l="l" r="r" t="t"/>
                <a:pathLst>
                  <a:path extrusionOk="0" h="1308269" w="586446">
                    <a:moveTo>
                      <a:pt x="586447" y="0"/>
                    </a:moveTo>
                    <a:cubicBezTo>
                      <a:pt x="534912" y="438729"/>
                      <a:pt x="485923" y="874286"/>
                      <a:pt x="445125" y="1308270"/>
                    </a:cubicBezTo>
                    <a:cubicBezTo>
                      <a:pt x="304145" y="1177606"/>
                      <a:pt x="149539" y="1019786"/>
                      <a:pt x="0" y="860079"/>
                    </a:cubicBezTo>
                    <a:cubicBezTo>
                      <a:pt x="55631" y="577912"/>
                      <a:pt x="131503" y="305522"/>
                      <a:pt x="238039" y="55542"/>
                    </a:cubicBezTo>
                    <a:cubicBezTo>
                      <a:pt x="242791" y="44167"/>
                      <a:pt x="250693" y="24613"/>
                      <a:pt x="260801" y="0"/>
                    </a:cubicBezTo>
                    <a:lnTo>
                      <a:pt x="586447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9" name="Google Shape;479;p22"/>
              <p:cNvSpPr/>
              <p:nvPr/>
            </p:nvSpPr>
            <p:spPr>
              <a:xfrm>
                <a:off x="1354327" y="5"/>
                <a:ext cx="7472475" cy="5752825"/>
              </a:xfrm>
              <a:custGeom>
                <a:rect b="b" l="l" r="r" t="t"/>
                <a:pathLst>
                  <a:path extrusionOk="0" h="5752825" w="7472475">
                    <a:moveTo>
                      <a:pt x="7050043" y="4264191"/>
                    </a:moveTo>
                    <a:cubicBezTo>
                      <a:pt x="5960897" y="6040101"/>
                      <a:pt x="3540681" y="6121488"/>
                      <a:pt x="1913841" y="5065268"/>
                    </a:cubicBezTo>
                    <a:cubicBezTo>
                      <a:pt x="601489" y="4213236"/>
                      <a:pt x="-512939" y="2345454"/>
                      <a:pt x="247831" y="801752"/>
                    </a:cubicBezTo>
                    <a:cubicBezTo>
                      <a:pt x="423938" y="444777"/>
                      <a:pt x="714142" y="70136"/>
                      <a:pt x="1133644" y="9220"/>
                    </a:cubicBezTo>
                    <a:cubicBezTo>
                      <a:pt x="1524714" y="-47606"/>
                      <a:pt x="1894256" y="164812"/>
                      <a:pt x="2128829" y="465301"/>
                    </a:cubicBezTo>
                    <a:cubicBezTo>
                      <a:pt x="2385534" y="793863"/>
                      <a:pt x="2526515" y="1221242"/>
                      <a:pt x="2617247" y="1623667"/>
                    </a:cubicBezTo>
                    <a:cubicBezTo>
                      <a:pt x="2637488" y="1572843"/>
                      <a:pt x="2658333" y="1522360"/>
                      <a:pt x="2680464" y="1472165"/>
                    </a:cubicBezTo>
                    <a:cubicBezTo>
                      <a:pt x="2847068" y="1098781"/>
                      <a:pt x="3093954" y="682778"/>
                      <a:pt x="3478382" y="500031"/>
                    </a:cubicBezTo>
                    <a:cubicBezTo>
                      <a:pt x="3853306" y="322029"/>
                      <a:pt x="4266507" y="446062"/>
                      <a:pt x="4528883" y="755384"/>
                    </a:cubicBezTo>
                    <a:cubicBezTo>
                      <a:pt x="4863981" y="1150549"/>
                      <a:pt x="4986977" y="1682381"/>
                      <a:pt x="4967996" y="2211697"/>
                    </a:cubicBezTo>
                    <a:cubicBezTo>
                      <a:pt x="5200653" y="1844001"/>
                      <a:pt x="5474134" y="1516986"/>
                      <a:pt x="5921123" y="1350045"/>
                    </a:cubicBezTo>
                    <a:cubicBezTo>
                      <a:pt x="6220805" y="1238305"/>
                      <a:pt x="6567612" y="1237362"/>
                      <a:pt x="6848654" y="1402127"/>
                    </a:cubicBezTo>
                    <a:cubicBezTo>
                      <a:pt x="7145185" y="1576041"/>
                      <a:pt x="7320637" y="1898915"/>
                      <a:pt x="7402205" y="2223702"/>
                    </a:cubicBezTo>
                    <a:cubicBezTo>
                      <a:pt x="7575136" y="2912986"/>
                      <a:pt x="7418036" y="3664183"/>
                      <a:pt x="7050043" y="4264191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0" name="Google Shape;480;p22"/>
              <p:cNvSpPr/>
              <p:nvPr/>
            </p:nvSpPr>
            <p:spPr>
              <a:xfrm>
                <a:off x="5313660" y="2471748"/>
                <a:ext cx="999969" cy="2609881"/>
              </a:xfrm>
              <a:custGeom>
                <a:rect b="b" l="l" r="r" t="t"/>
                <a:pathLst>
                  <a:path extrusionOk="0" h="2609881" w="999969">
                    <a:moveTo>
                      <a:pt x="933395" y="23537"/>
                    </a:moveTo>
                    <a:cubicBezTo>
                      <a:pt x="801971" y="451414"/>
                      <a:pt x="694175" y="886079"/>
                      <a:pt x="540856" y="1307194"/>
                    </a:cubicBezTo>
                    <a:cubicBezTo>
                      <a:pt x="461439" y="1525300"/>
                      <a:pt x="373570" y="1740314"/>
                      <a:pt x="277010" y="1951421"/>
                    </a:cubicBezTo>
                    <a:cubicBezTo>
                      <a:pt x="189114" y="2143604"/>
                      <a:pt x="62179" y="2332380"/>
                      <a:pt x="2164" y="2534706"/>
                    </a:cubicBezTo>
                    <a:cubicBezTo>
                      <a:pt x="-13720" y="2588283"/>
                      <a:pt x="61785" y="2637639"/>
                      <a:pt x="100246" y="2591716"/>
                    </a:cubicBezTo>
                    <a:cubicBezTo>
                      <a:pt x="240412" y="2424251"/>
                      <a:pt x="323058" y="2195241"/>
                      <a:pt x="411400" y="1996950"/>
                    </a:cubicBezTo>
                    <a:cubicBezTo>
                      <a:pt x="503025" y="1791295"/>
                      <a:pt x="587508" y="1582415"/>
                      <a:pt x="663748" y="1370574"/>
                    </a:cubicBezTo>
                    <a:cubicBezTo>
                      <a:pt x="820060" y="936144"/>
                      <a:pt x="953794" y="492880"/>
                      <a:pt x="999790" y="32527"/>
                    </a:cubicBezTo>
                    <a:cubicBezTo>
                      <a:pt x="1003650" y="-6554"/>
                      <a:pt x="944159" y="-11482"/>
                      <a:pt x="933395" y="23537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1" name="Google Shape;481;p22"/>
              <p:cNvSpPr/>
              <p:nvPr/>
            </p:nvSpPr>
            <p:spPr>
              <a:xfrm>
                <a:off x="3746933" y="1933175"/>
                <a:ext cx="356458" cy="2693579"/>
              </a:xfrm>
              <a:custGeom>
                <a:rect b="b" l="l" r="r" t="t"/>
                <a:pathLst>
                  <a:path extrusionOk="0" h="2693579" w="356458">
                    <a:moveTo>
                      <a:pt x="354936" y="2636621"/>
                    </a:moveTo>
                    <a:cubicBezTo>
                      <a:pt x="251130" y="2200619"/>
                      <a:pt x="188831" y="1743044"/>
                      <a:pt x="157799" y="1296059"/>
                    </a:cubicBezTo>
                    <a:cubicBezTo>
                      <a:pt x="142914" y="1081648"/>
                      <a:pt x="140630" y="867474"/>
                      <a:pt x="151472" y="652801"/>
                    </a:cubicBezTo>
                    <a:cubicBezTo>
                      <a:pt x="161422" y="455638"/>
                      <a:pt x="226662" y="222932"/>
                      <a:pt x="183396" y="30566"/>
                    </a:cubicBezTo>
                    <a:cubicBezTo>
                      <a:pt x="175284" y="-5475"/>
                      <a:pt x="122987" y="-10639"/>
                      <a:pt x="105398" y="20396"/>
                    </a:cubicBezTo>
                    <a:cubicBezTo>
                      <a:pt x="11358" y="186236"/>
                      <a:pt x="20967" y="437500"/>
                      <a:pt x="10702" y="623602"/>
                    </a:cubicBezTo>
                    <a:cubicBezTo>
                      <a:pt x="-2188" y="856937"/>
                      <a:pt x="-3449" y="1091818"/>
                      <a:pt x="7000" y="1325285"/>
                    </a:cubicBezTo>
                    <a:cubicBezTo>
                      <a:pt x="27740" y="1787997"/>
                      <a:pt x="121386" y="2222715"/>
                      <a:pt x="265779" y="2661181"/>
                    </a:cubicBezTo>
                    <a:cubicBezTo>
                      <a:pt x="284288" y="2717431"/>
                      <a:pt x="368771" y="2694759"/>
                      <a:pt x="354936" y="263662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2" name="Google Shape;482;p22"/>
              <p:cNvSpPr/>
              <p:nvPr/>
            </p:nvSpPr>
            <p:spPr>
              <a:xfrm>
                <a:off x="2560834" y="2691555"/>
                <a:ext cx="365645" cy="832259"/>
              </a:xfrm>
              <a:custGeom>
                <a:rect b="b" l="l" r="r" t="t"/>
                <a:pathLst>
                  <a:path extrusionOk="0" h="832259" w="365645">
                    <a:moveTo>
                      <a:pt x="363100" y="764671"/>
                    </a:moveTo>
                    <a:cubicBezTo>
                      <a:pt x="318732" y="625252"/>
                      <a:pt x="245643" y="499384"/>
                      <a:pt x="208704" y="356007"/>
                    </a:cubicBezTo>
                    <a:cubicBezTo>
                      <a:pt x="180508" y="246574"/>
                      <a:pt x="185208" y="91611"/>
                      <a:pt x="100068" y="11640"/>
                    </a:cubicBezTo>
                    <a:cubicBezTo>
                      <a:pt x="85812" y="-1754"/>
                      <a:pt x="57065" y="-5870"/>
                      <a:pt x="43492" y="11640"/>
                    </a:cubicBezTo>
                    <a:cubicBezTo>
                      <a:pt x="-38523" y="117351"/>
                      <a:pt x="13852" y="281645"/>
                      <a:pt x="51316" y="399334"/>
                    </a:cubicBezTo>
                    <a:cubicBezTo>
                      <a:pt x="97206" y="543524"/>
                      <a:pt x="163496" y="709941"/>
                      <a:pt x="272447" y="817356"/>
                    </a:cubicBezTo>
                    <a:cubicBezTo>
                      <a:pt x="309858" y="854236"/>
                      <a:pt x="379850" y="817356"/>
                      <a:pt x="363100" y="76467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3" name="Google Shape;483;p22"/>
              <p:cNvSpPr/>
              <p:nvPr/>
            </p:nvSpPr>
            <p:spPr>
              <a:xfrm>
                <a:off x="6879276" y="3681487"/>
                <a:ext cx="557845" cy="792381"/>
              </a:xfrm>
              <a:custGeom>
                <a:rect b="b" l="l" r="r" t="t"/>
                <a:pathLst>
                  <a:path extrusionOk="0" h="792381" w="557845">
                    <a:moveTo>
                      <a:pt x="494467" y="16226"/>
                    </a:moveTo>
                    <a:cubicBezTo>
                      <a:pt x="425185" y="142382"/>
                      <a:pt x="357950" y="269928"/>
                      <a:pt x="275226" y="388010"/>
                    </a:cubicBezTo>
                    <a:cubicBezTo>
                      <a:pt x="192790" y="505621"/>
                      <a:pt x="83209" y="604780"/>
                      <a:pt x="6261" y="724881"/>
                    </a:cubicBezTo>
                    <a:cubicBezTo>
                      <a:pt x="-17184" y="761472"/>
                      <a:pt x="30125" y="810488"/>
                      <a:pt x="67090" y="785613"/>
                    </a:cubicBezTo>
                    <a:cubicBezTo>
                      <a:pt x="298224" y="630126"/>
                      <a:pt x="472940" y="300149"/>
                      <a:pt x="556215" y="42228"/>
                    </a:cubicBezTo>
                    <a:cubicBezTo>
                      <a:pt x="567977" y="5846"/>
                      <a:pt x="512845" y="-17246"/>
                      <a:pt x="494467" y="1622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484" name="Google Shape;484;p22"/>
          <p:cNvSpPr txBox="1"/>
          <p:nvPr/>
        </p:nvSpPr>
        <p:spPr>
          <a:xfrm>
            <a:off x="1028700" y="1019175"/>
            <a:ext cx="81153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90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All out </a:t>
            </a:r>
            <a:r>
              <a:rPr lang="en-US" sz="90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(cont).</a:t>
            </a:r>
            <a:endParaRPr>
              <a:solidFill>
                <a:schemeClr val="accent4"/>
              </a:solidFill>
            </a:endParaRPr>
          </a:p>
        </p:txBody>
      </p:sp>
      <p:sp>
        <p:nvSpPr>
          <p:cNvPr id="485" name="Google Shape;485;p22"/>
          <p:cNvSpPr/>
          <p:nvPr/>
        </p:nvSpPr>
        <p:spPr>
          <a:xfrm>
            <a:off x="-162799" y="2353614"/>
            <a:ext cx="9327383" cy="357467"/>
          </a:xfrm>
          <a:custGeom>
            <a:rect b="b" l="l" r="r" t="t"/>
            <a:pathLst>
              <a:path extrusionOk="0" h="357467" w="9327383">
                <a:moveTo>
                  <a:pt x="3768608" y="151505"/>
                </a:moveTo>
                <a:cubicBezTo>
                  <a:pt x="3778185" y="220668"/>
                  <a:pt x="3735622" y="260038"/>
                  <a:pt x="3682952" y="286640"/>
                </a:cubicBezTo>
                <a:cubicBezTo>
                  <a:pt x="3627621" y="314837"/>
                  <a:pt x="3565374" y="315901"/>
                  <a:pt x="3512171" y="281319"/>
                </a:cubicBezTo>
                <a:cubicBezTo>
                  <a:pt x="3491954" y="268019"/>
                  <a:pt x="3481314" y="233969"/>
                  <a:pt x="3474929" y="207368"/>
                </a:cubicBezTo>
                <a:cubicBezTo>
                  <a:pt x="3459501" y="140864"/>
                  <a:pt x="3483442" y="92450"/>
                  <a:pt x="3539837" y="56804"/>
                </a:cubicBezTo>
                <a:cubicBezTo>
                  <a:pt x="3558990" y="45099"/>
                  <a:pt x="3575483" y="29139"/>
                  <a:pt x="3594104" y="16902"/>
                </a:cubicBezTo>
                <a:cubicBezTo>
                  <a:pt x="3631877" y="-8103"/>
                  <a:pt x="3648370" y="-5443"/>
                  <a:pt x="3678696" y="25414"/>
                </a:cubicBezTo>
                <a:cubicBezTo>
                  <a:pt x="3691464" y="38183"/>
                  <a:pt x="3704233" y="52548"/>
                  <a:pt x="3720194" y="60528"/>
                </a:cubicBezTo>
                <a:cubicBezTo>
                  <a:pt x="3758500" y="80745"/>
                  <a:pt x="3773928" y="110007"/>
                  <a:pt x="3768608" y="151505"/>
                </a:cubicBezTo>
                <a:close/>
                <a:moveTo>
                  <a:pt x="6984709" y="115859"/>
                </a:moveTo>
                <a:cubicBezTo>
                  <a:pt x="6949595" y="88726"/>
                  <a:pt x="6912353" y="64252"/>
                  <a:pt x="6875644" y="39247"/>
                </a:cubicBezTo>
                <a:cubicBezTo>
                  <a:pt x="6872451" y="37119"/>
                  <a:pt x="6867131" y="34991"/>
                  <a:pt x="6863939" y="36055"/>
                </a:cubicBezTo>
                <a:cubicBezTo>
                  <a:pt x="6835209" y="46163"/>
                  <a:pt x="6802224" y="50952"/>
                  <a:pt x="6779346" y="69041"/>
                </a:cubicBezTo>
                <a:cubicBezTo>
                  <a:pt x="6762853" y="81809"/>
                  <a:pt x="6754873" y="111603"/>
                  <a:pt x="6753809" y="134480"/>
                </a:cubicBezTo>
                <a:cubicBezTo>
                  <a:pt x="6752745" y="157889"/>
                  <a:pt x="6764450" y="181830"/>
                  <a:pt x="6770302" y="205239"/>
                </a:cubicBezTo>
                <a:cubicBezTo>
                  <a:pt x="6786795" y="273339"/>
                  <a:pt x="6843722" y="294088"/>
                  <a:pt x="6899585" y="296216"/>
                </a:cubicBezTo>
                <a:cubicBezTo>
                  <a:pt x="6944274" y="297812"/>
                  <a:pt x="6999073" y="288768"/>
                  <a:pt x="7014502" y="225988"/>
                </a:cubicBezTo>
                <a:cubicBezTo>
                  <a:pt x="7019291" y="207368"/>
                  <a:pt x="7034719" y="191939"/>
                  <a:pt x="7044296" y="175978"/>
                </a:cubicBezTo>
                <a:cubicBezTo>
                  <a:pt x="7020886" y="152569"/>
                  <a:pt x="7004926" y="131820"/>
                  <a:pt x="6984709" y="115859"/>
                </a:cubicBezTo>
                <a:close/>
                <a:moveTo>
                  <a:pt x="2294363" y="54676"/>
                </a:moveTo>
                <a:cubicBezTo>
                  <a:pt x="2236904" y="96174"/>
                  <a:pt x="2228391" y="153101"/>
                  <a:pt x="2242224" y="210560"/>
                </a:cubicBezTo>
                <a:cubicBezTo>
                  <a:pt x="2253929" y="257378"/>
                  <a:pt x="2286382" y="290364"/>
                  <a:pt x="2341713" y="296216"/>
                </a:cubicBezTo>
                <a:cubicBezTo>
                  <a:pt x="2423645" y="304728"/>
                  <a:pt x="2484828" y="281319"/>
                  <a:pt x="2514622" y="198855"/>
                </a:cubicBezTo>
                <a:cubicBezTo>
                  <a:pt x="2431626" y="88193"/>
                  <a:pt x="2441734" y="98834"/>
                  <a:pt x="2294363" y="54676"/>
                </a:cubicBezTo>
                <a:close/>
                <a:moveTo>
                  <a:pt x="1275000" y="164805"/>
                </a:moveTo>
                <a:cubicBezTo>
                  <a:pt x="1253719" y="152569"/>
                  <a:pt x="1231374" y="141928"/>
                  <a:pt x="1209561" y="131288"/>
                </a:cubicBezTo>
                <a:cubicBezTo>
                  <a:pt x="1154230" y="105218"/>
                  <a:pt x="1106347" y="135012"/>
                  <a:pt x="1105283" y="196195"/>
                </a:cubicBezTo>
                <a:cubicBezTo>
                  <a:pt x="1105283" y="204175"/>
                  <a:pt x="1106347" y="212688"/>
                  <a:pt x="1106347" y="220668"/>
                </a:cubicBezTo>
                <a:cubicBezTo>
                  <a:pt x="1105283" y="220668"/>
                  <a:pt x="1104751" y="220668"/>
                  <a:pt x="1103687" y="220668"/>
                </a:cubicBezTo>
                <a:cubicBezTo>
                  <a:pt x="1103687" y="235033"/>
                  <a:pt x="1099431" y="250994"/>
                  <a:pt x="1104751" y="263230"/>
                </a:cubicBezTo>
                <a:cubicBezTo>
                  <a:pt x="1114328" y="287172"/>
                  <a:pt x="1123372" y="316965"/>
                  <a:pt x="1141993" y="329734"/>
                </a:cubicBezTo>
                <a:cubicBezTo>
                  <a:pt x="1172851" y="350483"/>
                  <a:pt x="1209561" y="362719"/>
                  <a:pt x="1251059" y="355271"/>
                </a:cubicBezTo>
                <a:cubicBezTo>
                  <a:pt x="1315966" y="344098"/>
                  <a:pt x="1343631" y="311113"/>
                  <a:pt x="1333523" y="246205"/>
                </a:cubicBezTo>
                <a:cubicBezTo>
                  <a:pt x="1327670" y="208964"/>
                  <a:pt x="1306921" y="182894"/>
                  <a:pt x="1275000" y="164805"/>
                </a:cubicBezTo>
                <a:close/>
                <a:moveTo>
                  <a:pt x="4952367" y="127031"/>
                </a:moveTo>
                <a:cubicBezTo>
                  <a:pt x="4926830" y="111071"/>
                  <a:pt x="4902357" y="93514"/>
                  <a:pt x="4877884" y="75957"/>
                </a:cubicBezTo>
                <a:cubicBezTo>
                  <a:pt x="4845962" y="52548"/>
                  <a:pt x="4790631" y="56804"/>
                  <a:pt x="4767754" y="89258"/>
                </a:cubicBezTo>
                <a:cubicBezTo>
                  <a:pt x="4731576" y="139800"/>
                  <a:pt x="4741153" y="194599"/>
                  <a:pt x="4765626" y="245673"/>
                </a:cubicBezTo>
                <a:cubicBezTo>
                  <a:pt x="4785843" y="287704"/>
                  <a:pt x="4823085" y="299408"/>
                  <a:pt x="4870435" y="285575"/>
                </a:cubicBezTo>
                <a:cubicBezTo>
                  <a:pt x="4874159" y="285575"/>
                  <a:pt x="4880012" y="285575"/>
                  <a:pt x="4885864" y="285575"/>
                </a:cubicBezTo>
                <a:cubicBezTo>
                  <a:pt x="4960880" y="282915"/>
                  <a:pt x="4986949" y="252590"/>
                  <a:pt x="4981097" y="177042"/>
                </a:cubicBezTo>
                <a:cubicBezTo>
                  <a:pt x="4979501" y="154697"/>
                  <a:pt x="4971520" y="139268"/>
                  <a:pt x="4952367" y="127031"/>
                </a:cubicBezTo>
                <a:close/>
                <a:moveTo>
                  <a:pt x="8031205" y="12114"/>
                </a:moveTo>
                <a:cubicBezTo>
                  <a:pt x="8023224" y="6261"/>
                  <a:pt x="8007796" y="7325"/>
                  <a:pt x="7997155" y="9986"/>
                </a:cubicBezTo>
                <a:cubicBezTo>
                  <a:pt x="7917883" y="30735"/>
                  <a:pt x="7893942" y="103622"/>
                  <a:pt x="7914159" y="174382"/>
                </a:cubicBezTo>
                <a:cubicBezTo>
                  <a:pt x="7927992" y="222796"/>
                  <a:pt x="7954593" y="236629"/>
                  <a:pt x="8007264" y="233969"/>
                </a:cubicBezTo>
                <a:cubicBezTo>
                  <a:pt x="8033333" y="229181"/>
                  <a:pt x="8060466" y="227053"/>
                  <a:pt x="8084939" y="218540"/>
                </a:cubicBezTo>
                <a:cubicBezTo>
                  <a:pt x="8136014" y="200983"/>
                  <a:pt x="8155699" y="116391"/>
                  <a:pt x="8116329" y="79681"/>
                </a:cubicBezTo>
                <a:cubicBezTo>
                  <a:pt x="8090792" y="54144"/>
                  <a:pt x="8060998" y="32331"/>
                  <a:pt x="8031205" y="12114"/>
                </a:cubicBezTo>
                <a:close/>
                <a:moveTo>
                  <a:pt x="6007376" y="99366"/>
                </a:moveTo>
                <a:cubicBezTo>
                  <a:pt x="5963218" y="71701"/>
                  <a:pt x="5918528" y="45631"/>
                  <a:pt x="5875434" y="19562"/>
                </a:cubicBezTo>
                <a:cubicBezTo>
                  <a:pt x="5827551" y="46695"/>
                  <a:pt x="5811590" y="81277"/>
                  <a:pt x="5800950" y="119583"/>
                </a:cubicBezTo>
                <a:cubicBezTo>
                  <a:pt x="5777009" y="207368"/>
                  <a:pt x="5831275" y="269083"/>
                  <a:pt x="5921720" y="257378"/>
                </a:cubicBezTo>
                <a:cubicBezTo>
                  <a:pt x="5982903" y="249398"/>
                  <a:pt x="6032913" y="179170"/>
                  <a:pt x="6018548" y="120115"/>
                </a:cubicBezTo>
                <a:cubicBezTo>
                  <a:pt x="6016421" y="112667"/>
                  <a:pt x="6013228" y="103090"/>
                  <a:pt x="6007376" y="99366"/>
                </a:cubicBezTo>
                <a:close/>
                <a:moveTo>
                  <a:pt x="230632" y="207368"/>
                </a:moveTo>
                <a:cubicBezTo>
                  <a:pt x="193922" y="183426"/>
                  <a:pt x="150296" y="169062"/>
                  <a:pt x="109862" y="150441"/>
                </a:cubicBezTo>
                <a:cubicBezTo>
                  <a:pt x="68364" y="155761"/>
                  <a:pt x="30590" y="167998"/>
                  <a:pt x="13033" y="198323"/>
                </a:cubicBezTo>
                <a:cubicBezTo>
                  <a:pt x="-20485" y="255250"/>
                  <a:pt x="14097" y="328138"/>
                  <a:pt x="77408" y="345695"/>
                </a:cubicBezTo>
                <a:cubicBezTo>
                  <a:pt x="130079" y="360059"/>
                  <a:pt x="179557" y="346759"/>
                  <a:pt x="224247" y="321221"/>
                </a:cubicBezTo>
                <a:cubicBezTo>
                  <a:pt x="268406" y="296216"/>
                  <a:pt x="272130" y="233969"/>
                  <a:pt x="230632" y="207368"/>
                </a:cubicBezTo>
                <a:close/>
                <a:moveTo>
                  <a:pt x="9280935" y="66380"/>
                </a:moveTo>
                <a:cubicBezTo>
                  <a:pt x="9268166" y="59996"/>
                  <a:pt x="9252205" y="53612"/>
                  <a:pt x="9245821" y="42439"/>
                </a:cubicBezTo>
                <a:cubicBezTo>
                  <a:pt x="9224540" y="5729"/>
                  <a:pt x="9194214" y="8389"/>
                  <a:pt x="9160165" y="15838"/>
                </a:cubicBezTo>
                <a:cubicBezTo>
                  <a:pt x="9146864" y="19030"/>
                  <a:pt x="9132500" y="19030"/>
                  <a:pt x="9114942" y="20626"/>
                </a:cubicBezTo>
                <a:cubicBezTo>
                  <a:pt x="9108558" y="35523"/>
                  <a:pt x="9099514" y="51484"/>
                  <a:pt x="9094194" y="69041"/>
                </a:cubicBezTo>
                <a:cubicBezTo>
                  <a:pt x="9082489" y="109475"/>
                  <a:pt x="9109090" y="181830"/>
                  <a:pt x="9141012" y="200983"/>
                </a:cubicBezTo>
                <a:cubicBezTo>
                  <a:pt x="9178254" y="223328"/>
                  <a:pt x="9288384" y="196195"/>
                  <a:pt x="9311260" y="159485"/>
                </a:cubicBezTo>
                <a:cubicBezTo>
                  <a:pt x="9339458" y="114795"/>
                  <a:pt x="9331478" y="91386"/>
                  <a:pt x="9280935" y="66380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22"/>
          <p:cNvSpPr/>
          <p:nvPr/>
        </p:nvSpPr>
        <p:spPr>
          <a:xfrm>
            <a:off x="9164580" y="1028111"/>
            <a:ext cx="1468275" cy="1503858"/>
          </a:xfrm>
          <a:custGeom>
            <a:rect b="b" l="l" r="r" t="t"/>
            <a:pathLst>
              <a:path extrusionOk="0" h="1503858" w="1468275">
                <a:moveTo>
                  <a:pt x="596017" y="1326226"/>
                </a:moveTo>
                <a:cubicBezTo>
                  <a:pt x="600614" y="1332963"/>
                  <a:pt x="605518" y="1339699"/>
                  <a:pt x="610421" y="1346130"/>
                </a:cubicBezTo>
                <a:cubicBezTo>
                  <a:pt x="625438" y="1366341"/>
                  <a:pt x="641069" y="1386552"/>
                  <a:pt x="655779" y="1407068"/>
                </a:cubicBezTo>
                <a:cubicBezTo>
                  <a:pt x="660683" y="1414112"/>
                  <a:pt x="664974" y="1422073"/>
                  <a:pt x="667732" y="1430341"/>
                </a:cubicBezTo>
                <a:cubicBezTo>
                  <a:pt x="669264" y="1434935"/>
                  <a:pt x="668651" y="1442590"/>
                  <a:pt x="665893" y="1445040"/>
                </a:cubicBezTo>
                <a:cubicBezTo>
                  <a:pt x="662828" y="1447796"/>
                  <a:pt x="654247" y="1448102"/>
                  <a:pt x="650876" y="1445652"/>
                </a:cubicBezTo>
                <a:cubicBezTo>
                  <a:pt x="638310" y="1436160"/>
                  <a:pt x="625132" y="1426667"/>
                  <a:pt x="615938" y="1414418"/>
                </a:cubicBezTo>
                <a:cubicBezTo>
                  <a:pt x="601840" y="1395432"/>
                  <a:pt x="590500" y="1374303"/>
                  <a:pt x="577935" y="1354398"/>
                </a:cubicBezTo>
                <a:cubicBezTo>
                  <a:pt x="575483" y="1350723"/>
                  <a:pt x="572418" y="1347355"/>
                  <a:pt x="566902" y="1340312"/>
                </a:cubicBezTo>
                <a:cubicBezTo>
                  <a:pt x="566902" y="1348886"/>
                  <a:pt x="566289" y="1353173"/>
                  <a:pt x="566902" y="1357460"/>
                </a:cubicBezTo>
                <a:cubicBezTo>
                  <a:pt x="572725" y="1390226"/>
                  <a:pt x="578854" y="1422686"/>
                  <a:pt x="584677" y="1455452"/>
                </a:cubicBezTo>
                <a:cubicBezTo>
                  <a:pt x="586516" y="1466169"/>
                  <a:pt x="588048" y="1477500"/>
                  <a:pt x="588048" y="1488217"/>
                </a:cubicBezTo>
                <a:cubicBezTo>
                  <a:pt x="588048" y="1502304"/>
                  <a:pt x="577322" y="1508122"/>
                  <a:pt x="565676" y="1500466"/>
                </a:cubicBezTo>
                <a:cubicBezTo>
                  <a:pt x="560772" y="1497098"/>
                  <a:pt x="555256" y="1492198"/>
                  <a:pt x="553417" y="1486686"/>
                </a:cubicBezTo>
                <a:cubicBezTo>
                  <a:pt x="548820" y="1472600"/>
                  <a:pt x="544835" y="1457901"/>
                  <a:pt x="542690" y="1443203"/>
                </a:cubicBezTo>
                <a:cubicBezTo>
                  <a:pt x="538093" y="1412887"/>
                  <a:pt x="534722" y="1382264"/>
                  <a:pt x="531351" y="1351642"/>
                </a:cubicBezTo>
                <a:cubicBezTo>
                  <a:pt x="529205" y="1332044"/>
                  <a:pt x="527979" y="1312446"/>
                  <a:pt x="526447" y="1292847"/>
                </a:cubicBezTo>
                <a:cubicBezTo>
                  <a:pt x="526447" y="1291316"/>
                  <a:pt x="526141" y="1289173"/>
                  <a:pt x="527060" y="1288254"/>
                </a:cubicBezTo>
                <a:cubicBezTo>
                  <a:pt x="542997" y="1272637"/>
                  <a:pt x="534415" y="1253651"/>
                  <a:pt x="531964" y="1236809"/>
                </a:cubicBezTo>
                <a:cubicBezTo>
                  <a:pt x="524608" y="1189650"/>
                  <a:pt x="520624" y="1142492"/>
                  <a:pt x="527366" y="1095028"/>
                </a:cubicBezTo>
                <a:cubicBezTo>
                  <a:pt x="527673" y="1092884"/>
                  <a:pt x="527060" y="1090434"/>
                  <a:pt x="526754" y="1086454"/>
                </a:cubicBezTo>
                <a:cubicBezTo>
                  <a:pt x="523076" y="1084922"/>
                  <a:pt x="519092" y="1081860"/>
                  <a:pt x="514495" y="1081248"/>
                </a:cubicBezTo>
                <a:cubicBezTo>
                  <a:pt x="444925" y="1070836"/>
                  <a:pt x="375968" y="1056444"/>
                  <a:pt x="310382" y="1031027"/>
                </a:cubicBezTo>
                <a:cubicBezTo>
                  <a:pt x="272379" y="1016329"/>
                  <a:pt x="236828" y="993362"/>
                  <a:pt x="210472" y="960596"/>
                </a:cubicBezTo>
                <a:cubicBezTo>
                  <a:pt x="195454" y="941610"/>
                  <a:pt x="178598" y="925381"/>
                  <a:pt x="158677" y="912213"/>
                </a:cubicBezTo>
                <a:cubicBezTo>
                  <a:pt x="131095" y="893840"/>
                  <a:pt x="113013" y="866586"/>
                  <a:pt x="91253" y="842701"/>
                </a:cubicBezTo>
                <a:cubicBezTo>
                  <a:pt x="42217" y="788805"/>
                  <a:pt x="17086" y="723886"/>
                  <a:pt x="5746" y="653149"/>
                </a:cubicBezTo>
                <a:cubicBezTo>
                  <a:pt x="-996" y="610890"/>
                  <a:pt x="-3754" y="568325"/>
                  <a:pt x="8505" y="526373"/>
                </a:cubicBezTo>
                <a:cubicBezTo>
                  <a:pt x="21990" y="481358"/>
                  <a:pt x="45282" y="443693"/>
                  <a:pt x="87269" y="421338"/>
                </a:cubicBezTo>
                <a:cubicBezTo>
                  <a:pt x="101979" y="413683"/>
                  <a:pt x="120674" y="410314"/>
                  <a:pt x="137224" y="410314"/>
                </a:cubicBezTo>
                <a:cubicBezTo>
                  <a:pt x="162968" y="410621"/>
                  <a:pt x="189018" y="415214"/>
                  <a:pt x="214762" y="418582"/>
                </a:cubicBezTo>
                <a:cubicBezTo>
                  <a:pt x="239893" y="421951"/>
                  <a:pt x="264718" y="427463"/>
                  <a:pt x="289542" y="428994"/>
                </a:cubicBezTo>
                <a:cubicBezTo>
                  <a:pt x="330610" y="431444"/>
                  <a:pt x="369838" y="420726"/>
                  <a:pt x="406922" y="405109"/>
                </a:cubicBezTo>
                <a:cubicBezTo>
                  <a:pt x="442473" y="390104"/>
                  <a:pt x="476492" y="371730"/>
                  <a:pt x="510817" y="353970"/>
                </a:cubicBezTo>
                <a:cubicBezTo>
                  <a:pt x="570273" y="323041"/>
                  <a:pt x="619922" y="278945"/>
                  <a:pt x="669264" y="234849"/>
                </a:cubicBezTo>
                <a:cubicBezTo>
                  <a:pt x="691330" y="215251"/>
                  <a:pt x="710638" y="192590"/>
                  <a:pt x="733011" y="172992"/>
                </a:cubicBezTo>
                <a:cubicBezTo>
                  <a:pt x="762433" y="146963"/>
                  <a:pt x="787564" y="116341"/>
                  <a:pt x="822502" y="96436"/>
                </a:cubicBezTo>
                <a:cubicBezTo>
                  <a:pt x="836599" y="88168"/>
                  <a:pt x="848245" y="75920"/>
                  <a:pt x="862037" y="67039"/>
                </a:cubicBezTo>
                <a:cubicBezTo>
                  <a:pt x="882571" y="54178"/>
                  <a:pt x="903104" y="41010"/>
                  <a:pt x="925171" y="30905"/>
                </a:cubicBezTo>
                <a:cubicBezTo>
                  <a:pt x="955205" y="17431"/>
                  <a:pt x="987079" y="9776"/>
                  <a:pt x="1019871" y="3957"/>
                </a:cubicBezTo>
                <a:cubicBezTo>
                  <a:pt x="1060632" y="-3392"/>
                  <a:pt x="1100474" y="589"/>
                  <a:pt x="1139703" y="7020"/>
                </a:cubicBezTo>
                <a:cubicBezTo>
                  <a:pt x="1178319" y="13144"/>
                  <a:pt x="1216935" y="24168"/>
                  <a:pt x="1249727" y="47747"/>
                </a:cubicBezTo>
                <a:cubicBezTo>
                  <a:pt x="1255550" y="51728"/>
                  <a:pt x="1260454" y="57240"/>
                  <a:pt x="1265358" y="62140"/>
                </a:cubicBezTo>
                <a:cubicBezTo>
                  <a:pt x="1299683" y="97661"/>
                  <a:pt x="1328798" y="136552"/>
                  <a:pt x="1345348" y="184016"/>
                </a:cubicBezTo>
                <a:cubicBezTo>
                  <a:pt x="1349025" y="194428"/>
                  <a:pt x="1354848" y="203921"/>
                  <a:pt x="1360671" y="216169"/>
                </a:cubicBezTo>
                <a:cubicBezTo>
                  <a:pt x="1384270" y="213107"/>
                  <a:pt x="1406643" y="218619"/>
                  <a:pt x="1428402" y="229643"/>
                </a:cubicBezTo>
                <a:cubicBezTo>
                  <a:pt x="1449549" y="240361"/>
                  <a:pt x="1459663" y="257816"/>
                  <a:pt x="1466099" y="278945"/>
                </a:cubicBezTo>
                <a:cubicBezTo>
                  <a:pt x="1474373" y="304362"/>
                  <a:pt x="1458130" y="332534"/>
                  <a:pt x="1432999" y="337127"/>
                </a:cubicBezTo>
                <a:cubicBezTo>
                  <a:pt x="1415224" y="340496"/>
                  <a:pt x="1397448" y="342946"/>
                  <a:pt x="1377221" y="346008"/>
                </a:cubicBezTo>
                <a:cubicBezTo>
                  <a:pt x="1375076" y="360094"/>
                  <a:pt x="1373237" y="377242"/>
                  <a:pt x="1369253" y="393778"/>
                </a:cubicBezTo>
                <a:cubicBezTo>
                  <a:pt x="1357913" y="442162"/>
                  <a:pt x="1346267" y="490545"/>
                  <a:pt x="1333089" y="538622"/>
                </a:cubicBezTo>
                <a:cubicBezTo>
                  <a:pt x="1322668" y="576593"/>
                  <a:pt x="1309490" y="613952"/>
                  <a:pt x="1297538" y="651618"/>
                </a:cubicBezTo>
                <a:cubicBezTo>
                  <a:pt x="1281294" y="701226"/>
                  <a:pt x="1260454" y="749303"/>
                  <a:pt x="1232258" y="793092"/>
                </a:cubicBezTo>
                <a:cubicBezTo>
                  <a:pt x="1207434" y="831983"/>
                  <a:pt x="1179851" y="870567"/>
                  <a:pt x="1143381" y="899964"/>
                </a:cubicBezTo>
                <a:cubicBezTo>
                  <a:pt x="1093732" y="940385"/>
                  <a:pt x="1042550" y="978663"/>
                  <a:pt x="991369" y="1016329"/>
                </a:cubicBezTo>
                <a:cubicBezTo>
                  <a:pt x="976965" y="1027046"/>
                  <a:pt x="959189" y="1033171"/>
                  <a:pt x="942946" y="1041439"/>
                </a:cubicBezTo>
                <a:cubicBezTo>
                  <a:pt x="938962" y="1043582"/>
                  <a:pt x="934978" y="1046032"/>
                  <a:pt x="931913" y="1047870"/>
                </a:cubicBezTo>
                <a:cubicBezTo>
                  <a:pt x="958270" y="1095947"/>
                  <a:pt x="984627" y="1142798"/>
                  <a:pt x="1009758" y="1190263"/>
                </a:cubicBezTo>
                <a:cubicBezTo>
                  <a:pt x="1014661" y="1199756"/>
                  <a:pt x="1020484" y="1204655"/>
                  <a:pt x="1030598" y="1206799"/>
                </a:cubicBezTo>
                <a:cubicBezTo>
                  <a:pt x="1076263" y="1216292"/>
                  <a:pt x="1121927" y="1226091"/>
                  <a:pt x="1167286" y="1236196"/>
                </a:cubicBezTo>
                <a:cubicBezTo>
                  <a:pt x="1174948" y="1237727"/>
                  <a:pt x="1183529" y="1239871"/>
                  <a:pt x="1189045" y="1244464"/>
                </a:cubicBezTo>
                <a:cubicBezTo>
                  <a:pt x="1193336" y="1248139"/>
                  <a:pt x="1193949" y="1256407"/>
                  <a:pt x="1196401" y="1262531"/>
                </a:cubicBezTo>
                <a:cubicBezTo>
                  <a:pt x="1190884" y="1264675"/>
                  <a:pt x="1184755" y="1269268"/>
                  <a:pt x="1179851" y="1268350"/>
                </a:cubicBezTo>
                <a:cubicBezTo>
                  <a:pt x="1135719" y="1260082"/>
                  <a:pt x="1090054" y="1259469"/>
                  <a:pt x="1047454" y="1242015"/>
                </a:cubicBezTo>
                <a:cubicBezTo>
                  <a:pt x="1041938" y="1239871"/>
                  <a:pt x="1035808" y="1238952"/>
                  <a:pt x="1025694" y="1236503"/>
                </a:cubicBezTo>
                <a:cubicBezTo>
                  <a:pt x="1030904" y="1242933"/>
                  <a:pt x="1032743" y="1246302"/>
                  <a:pt x="1035502" y="1248445"/>
                </a:cubicBezTo>
                <a:cubicBezTo>
                  <a:pt x="1062778" y="1269881"/>
                  <a:pt x="1090667" y="1291010"/>
                  <a:pt x="1117637" y="1312752"/>
                </a:cubicBezTo>
                <a:cubicBezTo>
                  <a:pt x="1124686" y="1318570"/>
                  <a:pt x="1130815" y="1326532"/>
                  <a:pt x="1134186" y="1334800"/>
                </a:cubicBezTo>
                <a:cubicBezTo>
                  <a:pt x="1138784" y="1346436"/>
                  <a:pt x="1130509" y="1354398"/>
                  <a:pt x="1119169" y="1349499"/>
                </a:cubicBezTo>
                <a:cubicBezTo>
                  <a:pt x="1106910" y="1343987"/>
                  <a:pt x="1095264" y="1336943"/>
                  <a:pt x="1085150" y="1328369"/>
                </a:cubicBezTo>
                <a:cubicBezTo>
                  <a:pt x="1065536" y="1311221"/>
                  <a:pt x="1046841" y="1292847"/>
                  <a:pt x="1028146" y="1274780"/>
                </a:cubicBezTo>
                <a:cubicBezTo>
                  <a:pt x="1025388" y="1272331"/>
                  <a:pt x="1022630" y="1269881"/>
                  <a:pt x="1016194" y="1264369"/>
                </a:cubicBezTo>
                <a:cubicBezTo>
                  <a:pt x="1011903" y="1291929"/>
                  <a:pt x="1008532" y="1315814"/>
                  <a:pt x="1004854" y="1339699"/>
                </a:cubicBezTo>
                <a:cubicBezTo>
                  <a:pt x="1003935" y="1346743"/>
                  <a:pt x="1004241" y="1354398"/>
                  <a:pt x="1001789" y="1360829"/>
                </a:cubicBezTo>
                <a:cubicBezTo>
                  <a:pt x="999644" y="1366953"/>
                  <a:pt x="994740" y="1375221"/>
                  <a:pt x="990143" y="1376140"/>
                </a:cubicBezTo>
                <a:cubicBezTo>
                  <a:pt x="984933" y="1377059"/>
                  <a:pt x="975739" y="1371853"/>
                  <a:pt x="973287" y="1366647"/>
                </a:cubicBezTo>
                <a:cubicBezTo>
                  <a:pt x="969303" y="1358685"/>
                  <a:pt x="966851" y="1348580"/>
                  <a:pt x="967771" y="1339699"/>
                </a:cubicBezTo>
                <a:cubicBezTo>
                  <a:pt x="970835" y="1305096"/>
                  <a:pt x="974820" y="1270493"/>
                  <a:pt x="980030" y="1236196"/>
                </a:cubicBezTo>
                <a:cubicBezTo>
                  <a:pt x="981868" y="1223947"/>
                  <a:pt x="980643" y="1213842"/>
                  <a:pt x="974513" y="1202512"/>
                </a:cubicBezTo>
                <a:cubicBezTo>
                  <a:pt x="950915" y="1157803"/>
                  <a:pt x="928848" y="1112482"/>
                  <a:pt x="905863" y="1067162"/>
                </a:cubicBezTo>
                <a:cubicBezTo>
                  <a:pt x="904024" y="1063793"/>
                  <a:pt x="901266" y="1061037"/>
                  <a:pt x="899733" y="1058587"/>
                </a:cubicBezTo>
                <a:cubicBezTo>
                  <a:pt x="868779" y="1066549"/>
                  <a:pt x="839358" y="1074817"/>
                  <a:pt x="809323" y="1081554"/>
                </a:cubicBezTo>
                <a:cubicBezTo>
                  <a:pt x="759061" y="1093190"/>
                  <a:pt x="708187" y="1099009"/>
                  <a:pt x="656392" y="1098396"/>
                </a:cubicBezTo>
                <a:cubicBezTo>
                  <a:pt x="630342" y="1098090"/>
                  <a:pt x="604292" y="1099927"/>
                  <a:pt x="578548" y="1092578"/>
                </a:cubicBezTo>
                <a:cubicBezTo>
                  <a:pt x="572418" y="1090741"/>
                  <a:pt x="564756" y="1093190"/>
                  <a:pt x="559240" y="1093497"/>
                </a:cubicBezTo>
                <a:cubicBezTo>
                  <a:pt x="550965" y="1151067"/>
                  <a:pt x="558014" y="1205574"/>
                  <a:pt x="569353" y="1259775"/>
                </a:cubicBezTo>
                <a:cubicBezTo>
                  <a:pt x="571499" y="1269881"/>
                  <a:pt x="575789" y="1274474"/>
                  <a:pt x="584984" y="1277843"/>
                </a:cubicBezTo>
                <a:cubicBezTo>
                  <a:pt x="618083" y="1290398"/>
                  <a:pt x="651182" y="1303872"/>
                  <a:pt x="683975" y="1317039"/>
                </a:cubicBezTo>
                <a:cubicBezTo>
                  <a:pt x="699299" y="1323163"/>
                  <a:pt x="714929" y="1328982"/>
                  <a:pt x="730253" y="1335719"/>
                </a:cubicBezTo>
                <a:cubicBezTo>
                  <a:pt x="735156" y="1337862"/>
                  <a:pt x="740979" y="1340924"/>
                  <a:pt x="743431" y="1345212"/>
                </a:cubicBezTo>
                <a:cubicBezTo>
                  <a:pt x="746189" y="1350111"/>
                  <a:pt x="748335" y="1358073"/>
                  <a:pt x="746189" y="1362054"/>
                </a:cubicBezTo>
                <a:cubicBezTo>
                  <a:pt x="744044" y="1365728"/>
                  <a:pt x="735156" y="1368178"/>
                  <a:pt x="730253" y="1366953"/>
                </a:cubicBezTo>
                <a:cubicBezTo>
                  <a:pt x="709719" y="1361441"/>
                  <a:pt x="689185" y="1355011"/>
                  <a:pt x="668958" y="1348274"/>
                </a:cubicBezTo>
                <a:cubicBezTo>
                  <a:pt x="645359" y="1340006"/>
                  <a:pt x="622067" y="1331125"/>
                  <a:pt x="598775" y="1322551"/>
                </a:cubicBezTo>
                <a:cubicBezTo>
                  <a:pt x="597856" y="1324388"/>
                  <a:pt x="596936" y="1325307"/>
                  <a:pt x="596017" y="1326226"/>
                </a:cubicBezTo>
                <a:close/>
                <a:moveTo>
                  <a:pt x="37007" y="602010"/>
                </a:moveTo>
                <a:cubicBezTo>
                  <a:pt x="37926" y="676116"/>
                  <a:pt x="53250" y="739197"/>
                  <a:pt x="88495" y="796155"/>
                </a:cubicBezTo>
                <a:cubicBezTo>
                  <a:pt x="99528" y="813916"/>
                  <a:pt x="112400" y="831983"/>
                  <a:pt x="128030" y="845456"/>
                </a:cubicBezTo>
                <a:cubicBezTo>
                  <a:pt x="153467" y="867505"/>
                  <a:pt x="182276" y="885572"/>
                  <a:pt x="208939" y="905782"/>
                </a:cubicBezTo>
                <a:cubicBezTo>
                  <a:pt x="215069" y="910376"/>
                  <a:pt x="220279" y="916806"/>
                  <a:pt x="225182" y="922931"/>
                </a:cubicBezTo>
                <a:cubicBezTo>
                  <a:pt x="245103" y="949878"/>
                  <a:pt x="272686" y="966721"/>
                  <a:pt x="301801" y="980807"/>
                </a:cubicBezTo>
                <a:cubicBezTo>
                  <a:pt x="341030" y="999793"/>
                  <a:pt x="382710" y="1012041"/>
                  <a:pt x="425923" y="1019085"/>
                </a:cubicBezTo>
                <a:cubicBezTo>
                  <a:pt x="490283" y="1029802"/>
                  <a:pt x="552191" y="1054606"/>
                  <a:pt x="618696" y="1053688"/>
                </a:cubicBezTo>
                <a:cubicBezTo>
                  <a:pt x="646892" y="1053382"/>
                  <a:pt x="675394" y="1052463"/>
                  <a:pt x="703589" y="1049707"/>
                </a:cubicBezTo>
                <a:cubicBezTo>
                  <a:pt x="759674" y="1044501"/>
                  <a:pt x="813920" y="1029190"/>
                  <a:pt x="867247" y="1012041"/>
                </a:cubicBezTo>
                <a:cubicBezTo>
                  <a:pt x="892378" y="1003774"/>
                  <a:pt x="917509" y="993362"/>
                  <a:pt x="940801" y="980501"/>
                </a:cubicBezTo>
                <a:cubicBezTo>
                  <a:pt x="1006386" y="943754"/>
                  <a:pt x="1067375" y="900270"/>
                  <a:pt x="1121927" y="848519"/>
                </a:cubicBezTo>
                <a:cubicBezTo>
                  <a:pt x="1140010" y="831064"/>
                  <a:pt x="1159317" y="813609"/>
                  <a:pt x="1173109" y="793092"/>
                </a:cubicBezTo>
                <a:cubicBezTo>
                  <a:pt x="1208966" y="739504"/>
                  <a:pt x="1241759" y="683771"/>
                  <a:pt x="1264132" y="622527"/>
                </a:cubicBezTo>
                <a:cubicBezTo>
                  <a:pt x="1276084" y="589761"/>
                  <a:pt x="1290489" y="557914"/>
                  <a:pt x="1300296" y="524842"/>
                </a:cubicBezTo>
                <a:cubicBezTo>
                  <a:pt x="1311942" y="485645"/>
                  <a:pt x="1320217" y="445224"/>
                  <a:pt x="1330024" y="405109"/>
                </a:cubicBezTo>
                <a:cubicBezTo>
                  <a:pt x="1339831" y="364687"/>
                  <a:pt x="1344122" y="324266"/>
                  <a:pt x="1335847" y="282926"/>
                </a:cubicBezTo>
                <a:cubicBezTo>
                  <a:pt x="1326346" y="236074"/>
                  <a:pt x="1308571" y="192590"/>
                  <a:pt x="1286504" y="150025"/>
                </a:cubicBezTo>
                <a:cubicBezTo>
                  <a:pt x="1270874" y="119709"/>
                  <a:pt x="1247276" y="97968"/>
                  <a:pt x="1218773" y="82656"/>
                </a:cubicBezTo>
                <a:cubicBezTo>
                  <a:pt x="1181690" y="62446"/>
                  <a:pt x="1140010" y="54178"/>
                  <a:pt x="1098329" y="50197"/>
                </a:cubicBezTo>
                <a:cubicBezTo>
                  <a:pt x="1063697" y="46828"/>
                  <a:pt x="1028759" y="48053"/>
                  <a:pt x="994740" y="57240"/>
                </a:cubicBezTo>
                <a:cubicBezTo>
                  <a:pt x="968384" y="64589"/>
                  <a:pt x="941107" y="71939"/>
                  <a:pt x="916896" y="84494"/>
                </a:cubicBezTo>
                <a:cubicBezTo>
                  <a:pt x="879199" y="104704"/>
                  <a:pt x="845181" y="130121"/>
                  <a:pt x="814227" y="159825"/>
                </a:cubicBezTo>
                <a:cubicBezTo>
                  <a:pt x="783579" y="189222"/>
                  <a:pt x="749254" y="214638"/>
                  <a:pt x="719833" y="244954"/>
                </a:cubicBezTo>
                <a:cubicBezTo>
                  <a:pt x="692863" y="272514"/>
                  <a:pt x="667425" y="301299"/>
                  <a:pt x="636778" y="324878"/>
                </a:cubicBezTo>
                <a:cubicBezTo>
                  <a:pt x="592952" y="358869"/>
                  <a:pt x="548820" y="391635"/>
                  <a:pt x="497332" y="413377"/>
                </a:cubicBezTo>
                <a:cubicBezTo>
                  <a:pt x="491509" y="415826"/>
                  <a:pt x="485686" y="418582"/>
                  <a:pt x="480476" y="421645"/>
                </a:cubicBezTo>
                <a:cubicBezTo>
                  <a:pt x="439715" y="445530"/>
                  <a:pt x="395276" y="459922"/>
                  <a:pt x="348692" y="465435"/>
                </a:cubicBezTo>
                <a:cubicBezTo>
                  <a:pt x="314979" y="469415"/>
                  <a:pt x="281267" y="470028"/>
                  <a:pt x="247249" y="461454"/>
                </a:cubicBezTo>
                <a:cubicBezTo>
                  <a:pt x="213843" y="452879"/>
                  <a:pt x="179518" y="446449"/>
                  <a:pt x="144273" y="447674"/>
                </a:cubicBezTo>
                <a:cubicBezTo>
                  <a:pt x="112400" y="448592"/>
                  <a:pt x="88188" y="462066"/>
                  <a:pt x="69800" y="487483"/>
                </a:cubicBezTo>
                <a:cubicBezTo>
                  <a:pt x="43749" y="523923"/>
                  <a:pt x="38233" y="565875"/>
                  <a:pt x="37007" y="602010"/>
                </a:cubicBezTo>
                <a:close/>
                <a:moveTo>
                  <a:pt x="1376301" y="305280"/>
                </a:moveTo>
                <a:cubicBezTo>
                  <a:pt x="1394077" y="304668"/>
                  <a:pt x="1407255" y="300993"/>
                  <a:pt x="1417676" y="290275"/>
                </a:cubicBezTo>
                <a:cubicBezTo>
                  <a:pt x="1426257" y="281395"/>
                  <a:pt x="1425644" y="271902"/>
                  <a:pt x="1414917" y="267309"/>
                </a:cubicBezTo>
                <a:cubicBezTo>
                  <a:pt x="1401739" y="261797"/>
                  <a:pt x="1387335" y="258734"/>
                  <a:pt x="1369866" y="253835"/>
                </a:cubicBezTo>
                <a:cubicBezTo>
                  <a:pt x="1372624" y="272821"/>
                  <a:pt x="1374463" y="288132"/>
                  <a:pt x="1376301" y="305280"/>
                </a:cubicBezTo>
                <a:close/>
                <a:moveTo>
                  <a:pt x="479556" y="736135"/>
                </a:moveTo>
                <a:cubicBezTo>
                  <a:pt x="501316" y="727255"/>
                  <a:pt x="524915" y="722049"/>
                  <a:pt x="547594" y="715006"/>
                </a:cubicBezTo>
                <a:cubicBezTo>
                  <a:pt x="554643" y="712862"/>
                  <a:pt x="561998" y="709188"/>
                  <a:pt x="560466" y="700613"/>
                </a:cubicBezTo>
                <a:cubicBezTo>
                  <a:pt x="559240" y="694183"/>
                  <a:pt x="555869" y="686527"/>
                  <a:pt x="550658" y="683159"/>
                </a:cubicBezTo>
                <a:cubicBezTo>
                  <a:pt x="544529" y="679178"/>
                  <a:pt x="535641" y="677647"/>
                  <a:pt x="528286" y="678259"/>
                </a:cubicBezTo>
                <a:cubicBezTo>
                  <a:pt x="516640" y="679178"/>
                  <a:pt x="504994" y="682546"/>
                  <a:pt x="493654" y="685302"/>
                </a:cubicBezTo>
                <a:cubicBezTo>
                  <a:pt x="445844" y="696632"/>
                  <a:pt x="405083" y="679178"/>
                  <a:pt x="367080" y="652536"/>
                </a:cubicBezTo>
                <a:cubicBezTo>
                  <a:pt x="361870" y="648862"/>
                  <a:pt x="359418" y="641512"/>
                  <a:pt x="356047" y="636613"/>
                </a:cubicBezTo>
                <a:cubicBezTo>
                  <a:pt x="362483" y="624364"/>
                  <a:pt x="371371" y="619771"/>
                  <a:pt x="382097" y="618852"/>
                </a:cubicBezTo>
                <a:cubicBezTo>
                  <a:pt x="400179" y="617015"/>
                  <a:pt x="418261" y="614871"/>
                  <a:pt x="436343" y="613952"/>
                </a:cubicBezTo>
                <a:cubicBezTo>
                  <a:pt x="489057" y="611503"/>
                  <a:pt x="540238" y="602622"/>
                  <a:pt x="588048" y="579655"/>
                </a:cubicBezTo>
                <a:cubicBezTo>
                  <a:pt x="614099" y="567100"/>
                  <a:pt x="638617" y="551483"/>
                  <a:pt x="662828" y="535866"/>
                </a:cubicBezTo>
                <a:cubicBezTo>
                  <a:pt x="675700" y="527291"/>
                  <a:pt x="687346" y="516267"/>
                  <a:pt x="698073" y="504937"/>
                </a:cubicBezTo>
                <a:cubicBezTo>
                  <a:pt x="706654" y="495751"/>
                  <a:pt x="705735" y="481664"/>
                  <a:pt x="698073" y="474927"/>
                </a:cubicBezTo>
                <a:cubicBezTo>
                  <a:pt x="690411" y="467884"/>
                  <a:pt x="682749" y="468803"/>
                  <a:pt x="670797" y="477683"/>
                </a:cubicBezTo>
                <a:cubicBezTo>
                  <a:pt x="654553" y="489932"/>
                  <a:pt x="638617" y="503100"/>
                  <a:pt x="621454" y="513818"/>
                </a:cubicBezTo>
                <a:cubicBezTo>
                  <a:pt x="604905" y="523923"/>
                  <a:pt x="587742" y="532497"/>
                  <a:pt x="569047" y="538928"/>
                </a:cubicBezTo>
                <a:cubicBezTo>
                  <a:pt x="517559" y="556383"/>
                  <a:pt x="466071" y="572919"/>
                  <a:pt x="410600" y="573837"/>
                </a:cubicBezTo>
                <a:cubicBezTo>
                  <a:pt x="391905" y="574143"/>
                  <a:pt x="372903" y="577512"/>
                  <a:pt x="355128" y="583636"/>
                </a:cubicBezTo>
                <a:cubicBezTo>
                  <a:pt x="315286" y="597416"/>
                  <a:pt x="307011" y="634776"/>
                  <a:pt x="335513" y="665704"/>
                </a:cubicBezTo>
                <a:cubicBezTo>
                  <a:pt x="351756" y="683159"/>
                  <a:pt x="369532" y="698776"/>
                  <a:pt x="391598" y="708881"/>
                </a:cubicBezTo>
                <a:cubicBezTo>
                  <a:pt x="397115" y="711331"/>
                  <a:pt x="402018" y="715006"/>
                  <a:pt x="409374" y="719599"/>
                </a:cubicBezTo>
                <a:cubicBezTo>
                  <a:pt x="402631" y="725724"/>
                  <a:pt x="398034" y="730623"/>
                  <a:pt x="392518" y="734910"/>
                </a:cubicBezTo>
                <a:cubicBezTo>
                  <a:pt x="366774" y="755121"/>
                  <a:pt x="363402" y="783293"/>
                  <a:pt x="383630" y="808404"/>
                </a:cubicBezTo>
                <a:cubicBezTo>
                  <a:pt x="395889" y="823715"/>
                  <a:pt x="411519" y="834739"/>
                  <a:pt x="431133" y="837495"/>
                </a:cubicBezTo>
                <a:cubicBezTo>
                  <a:pt x="449828" y="839945"/>
                  <a:pt x="468830" y="840557"/>
                  <a:pt x="487831" y="840557"/>
                </a:cubicBezTo>
                <a:cubicBezTo>
                  <a:pt x="505607" y="840251"/>
                  <a:pt x="523689" y="837801"/>
                  <a:pt x="541771" y="836270"/>
                </a:cubicBezTo>
                <a:cubicBezTo>
                  <a:pt x="537480" y="874548"/>
                  <a:pt x="550965" y="899658"/>
                  <a:pt x="582532" y="907926"/>
                </a:cubicBezTo>
                <a:cubicBezTo>
                  <a:pt x="596630" y="911601"/>
                  <a:pt x="612260" y="911294"/>
                  <a:pt x="626971" y="910376"/>
                </a:cubicBezTo>
                <a:cubicBezTo>
                  <a:pt x="643520" y="909457"/>
                  <a:pt x="659764" y="906089"/>
                  <a:pt x="676007" y="902720"/>
                </a:cubicBezTo>
                <a:cubicBezTo>
                  <a:pt x="695315" y="899045"/>
                  <a:pt x="715235" y="896596"/>
                  <a:pt x="733624" y="889859"/>
                </a:cubicBezTo>
                <a:cubicBezTo>
                  <a:pt x="781128" y="872404"/>
                  <a:pt x="815453" y="837189"/>
                  <a:pt x="847633" y="799829"/>
                </a:cubicBezTo>
                <a:cubicBezTo>
                  <a:pt x="848552" y="798605"/>
                  <a:pt x="850084" y="797073"/>
                  <a:pt x="850084" y="795849"/>
                </a:cubicBezTo>
                <a:cubicBezTo>
                  <a:pt x="849778" y="791561"/>
                  <a:pt x="850391" y="785743"/>
                  <a:pt x="847939" y="783293"/>
                </a:cubicBezTo>
                <a:cubicBezTo>
                  <a:pt x="845487" y="780844"/>
                  <a:pt x="838745" y="779312"/>
                  <a:pt x="835374" y="780844"/>
                </a:cubicBezTo>
                <a:cubicBezTo>
                  <a:pt x="829857" y="783293"/>
                  <a:pt x="825566" y="788499"/>
                  <a:pt x="820969" y="792786"/>
                </a:cubicBezTo>
                <a:cubicBezTo>
                  <a:pt x="789402" y="820959"/>
                  <a:pt x="755997" y="846988"/>
                  <a:pt x="713703" y="854949"/>
                </a:cubicBezTo>
                <a:cubicBezTo>
                  <a:pt x="674168" y="862299"/>
                  <a:pt x="634020" y="865973"/>
                  <a:pt x="594178" y="870873"/>
                </a:cubicBezTo>
                <a:cubicBezTo>
                  <a:pt x="590194" y="871485"/>
                  <a:pt x="585903" y="868423"/>
                  <a:pt x="578548" y="866586"/>
                </a:cubicBezTo>
                <a:cubicBezTo>
                  <a:pt x="584677" y="857705"/>
                  <a:pt x="588661" y="850356"/>
                  <a:pt x="594484" y="844232"/>
                </a:cubicBezTo>
                <a:cubicBezTo>
                  <a:pt x="604598" y="833208"/>
                  <a:pt x="615631" y="823102"/>
                  <a:pt x="626358" y="812691"/>
                </a:cubicBezTo>
                <a:cubicBezTo>
                  <a:pt x="637697" y="801667"/>
                  <a:pt x="639536" y="792174"/>
                  <a:pt x="632794" y="781456"/>
                </a:cubicBezTo>
                <a:cubicBezTo>
                  <a:pt x="626051" y="771044"/>
                  <a:pt x="612873" y="767676"/>
                  <a:pt x="599388" y="772576"/>
                </a:cubicBezTo>
                <a:cubicBezTo>
                  <a:pt x="586210" y="777475"/>
                  <a:pt x="572725" y="782681"/>
                  <a:pt x="559240" y="786049"/>
                </a:cubicBezTo>
                <a:cubicBezTo>
                  <a:pt x="520930" y="795849"/>
                  <a:pt x="482315" y="803504"/>
                  <a:pt x="442473" y="800136"/>
                </a:cubicBezTo>
                <a:cubicBezTo>
                  <a:pt x="429601" y="799217"/>
                  <a:pt x="417036" y="797992"/>
                  <a:pt x="408454" y="782375"/>
                </a:cubicBezTo>
                <a:cubicBezTo>
                  <a:pt x="428375" y="760020"/>
                  <a:pt x="453506" y="746853"/>
                  <a:pt x="479556" y="736135"/>
                </a:cubicBezTo>
                <a:close/>
                <a:moveTo>
                  <a:pt x="1096184" y="304362"/>
                </a:moveTo>
                <a:cubicBezTo>
                  <a:pt x="1109056" y="287826"/>
                  <a:pt x="1110281" y="243117"/>
                  <a:pt x="1088215" y="226275"/>
                </a:cubicBezTo>
                <a:cubicBezTo>
                  <a:pt x="1071666" y="213413"/>
                  <a:pt x="1053584" y="205145"/>
                  <a:pt x="1031824" y="205452"/>
                </a:cubicBezTo>
                <a:cubicBezTo>
                  <a:pt x="1006080" y="205758"/>
                  <a:pt x="987385" y="225050"/>
                  <a:pt x="989530" y="250466"/>
                </a:cubicBezTo>
                <a:cubicBezTo>
                  <a:pt x="993514" y="293031"/>
                  <a:pt x="1016807" y="314161"/>
                  <a:pt x="1056955" y="315386"/>
                </a:cubicBezTo>
                <a:cubicBezTo>
                  <a:pt x="1074424" y="316610"/>
                  <a:pt x="1087909" y="314773"/>
                  <a:pt x="1096184" y="304362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22"/>
          <p:cNvSpPr txBox="1"/>
          <p:nvPr/>
        </p:nvSpPr>
        <p:spPr>
          <a:xfrm>
            <a:off x="1028700" y="7623349"/>
            <a:ext cx="8115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8" name="Google Shape;488;p22"/>
          <p:cNvSpPr txBox="1"/>
          <p:nvPr/>
        </p:nvSpPr>
        <p:spPr>
          <a:xfrm>
            <a:off x="855000" y="2711075"/>
            <a:ext cx="7434000" cy="55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As students are reading, I would like them to take note of the queer experience and other aspects of the text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ex): What are the characters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experiencing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that may be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difficult?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what are the character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experiencing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that may be helpful to them? what is some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historical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context that is familiar to you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3" name="Google Shape;493;p23"/>
          <p:cNvGrpSpPr/>
          <p:nvPr/>
        </p:nvGrpSpPr>
        <p:grpSpPr>
          <a:xfrm>
            <a:off x="2318412" y="512448"/>
            <a:ext cx="13542353" cy="9189824"/>
            <a:chOff x="49727" y="47184"/>
            <a:chExt cx="18056471" cy="12253098"/>
          </a:xfrm>
        </p:grpSpPr>
        <p:grpSp>
          <p:nvGrpSpPr>
            <p:cNvPr id="494" name="Google Shape;494;p23"/>
            <p:cNvGrpSpPr/>
            <p:nvPr/>
          </p:nvGrpSpPr>
          <p:grpSpPr>
            <a:xfrm>
              <a:off x="1186823" y="735518"/>
              <a:ext cx="15927959" cy="10939125"/>
              <a:chOff x="1186823" y="735518"/>
              <a:chExt cx="15927959" cy="10939125"/>
            </a:xfrm>
          </p:grpSpPr>
          <p:sp>
            <p:nvSpPr>
              <p:cNvPr id="495" name="Google Shape;495;p23"/>
              <p:cNvSpPr/>
              <p:nvPr/>
            </p:nvSpPr>
            <p:spPr>
              <a:xfrm>
                <a:off x="1891281" y="1372984"/>
                <a:ext cx="14496093" cy="9699197"/>
              </a:xfrm>
              <a:custGeom>
                <a:rect b="b" l="l" r="r" t="t"/>
                <a:pathLst>
                  <a:path extrusionOk="0" h="9699197" w="14496093">
                    <a:moveTo>
                      <a:pt x="14399698" y="6035116"/>
                    </a:moveTo>
                    <a:cubicBezTo>
                      <a:pt x="14453191" y="7159111"/>
                      <a:pt x="14463190" y="8367862"/>
                      <a:pt x="14496094" y="9483674"/>
                    </a:cubicBezTo>
                    <a:cubicBezTo>
                      <a:pt x="13667828" y="9563771"/>
                      <a:pt x="12097537" y="9520080"/>
                      <a:pt x="9702788" y="9520080"/>
                    </a:cubicBezTo>
                    <a:cubicBezTo>
                      <a:pt x="4696126" y="9520080"/>
                      <a:pt x="1019639" y="9699197"/>
                      <a:pt x="312053" y="9699197"/>
                    </a:cubicBezTo>
                    <a:cubicBezTo>
                      <a:pt x="312053" y="8546257"/>
                      <a:pt x="-115689" y="1295805"/>
                      <a:pt x="30414" y="341060"/>
                    </a:cubicBezTo>
                    <a:cubicBezTo>
                      <a:pt x="2475987" y="85128"/>
                      <a:pt x="9719394" y="427632"/>
                      <a:pt x="14062292" y="0"/>
                    </a:cubicBezTo>
                    <a:cubicBezTo>
                      <a:pt x="14254186" y="2298048"/>
                      <a:pt x="14211436" y="4008161"/>
                      <a:pt x="14399698" y="6035116"/>
                    </a:cubicBezTo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6" name="Google Shape;496;p23"/>
              <p:cNvSpPr/>
              <p:nvPr/>
            </p:nvSpPr>
            <p:spPr>
              <a:xfrm>
                <a:off x="1186823" y="735518"/>
                <a:ext cx="15927959" cy="10939125"/>
              </a:xfrm>
              <a:custGeom>
                <a:rect b="b" l="l" r="r" t="t"/>
                <a:pathLst>
                  <a:path extrusionOk="0" h="10939125" w="15927959">
                    <a:moveTo>
                      <a:pt x="313781" y="10939125"/>
                    </a:moveTo>
                    <a:cubicBezTo>
                      <a:pt x="313781" y="8707675"/>
                      <a:pt x="-173053" y="1986501"/>
                      <a:pt x="66076" y="424154"/>
                    </a:cubicBezTo>
                    <a:cubicBezTo>
                      <a:pt x="3373914" y="77930"/>
                      <a:pt x="10043674" y="530482"/>
                      <a:pt x="15430777" y="0"/>
                    </a:cubicBezTo>
                    <a:cubicBezTo>
                      <a:pt x="15613373" y="2185812"/>
                      <a:pt x="15843925" y="7830292"/>
                      <a:pt x="15927960" y="10678249"/>
                    </a:cubicBezTo>
                    <a:cubicBezTo>
                      <a:pt x="15397018" y="10729597"/>
                      <a:pt x="15163403" y="10763859"/>
                      <a:pt x="13759804" y="10763859"/>
                    </a:cubicBezTo>
                    <a:cubicBezTo>
                      <a:pt x="2919984" y="10763880"/>
                      <a:pt x="2332641" y="10939125"/>
                      <a:pt x="313781" y="10939125"/>
                    </a:cubicBezTo>
                    <a:close/>
                    <a:moveTo>
                      <a:pt x="738132" y="1100410"/>
                    </a:moveTo>
                    <a:cubicBezTo>
                      <a:pt x="683721" y="3317377"/>
                      <a:pt x="996536" y="8250770"/>
                      <a:pt x="1047359" y="10192858"/>
                    </a:cubicBezTo>
                    <a:cubicBezTo>
                      <a:pt x="13529339" y="9861402"/>
                      <a:pt x="13230679" y="10099482"/>
                      <a:pt x="15168786" y="9999979"/>
                    </a:cubicBezTo>
                    <a:cubicBezTo>
                      <a:pt x="15015965" y="4025795"/>
                      <a:pt x="15072827" y="8172971"/>
                      <a:pt x="14900449" y="3640804"/>
                    </a:cubicBezTo>
                    <a:cubicBezTo>
                      <a:pt x="14866559" y="2750096"/>
                      <a:pt x="14831664" y="1832347"/>
                      <a:pt x="14754498" y="807351"/>
                    </a:cubicBezTo>
                    <a:cubicBezTo>
                      <a:pt x="10345834" y="1186064"/>
                      <a:pt x="3427363" y="899896"/>
                      <a:pt x="738132" y="1100410"/>
                    </a:cubicBezTo>
                    <a:close/>
                  </a:path>
                </a:pathLst>
              </a:custGeom>
              <a:solidFill>
                <a:srgbClr val="F2848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7" name="Google Shape;497;p23"/>
              <p:cNvSpPr/>
              <p:nvPr/>
            </p:nvSpPr>
            <p:spPr>
              <a:xfrm>
                <a:off x="1494500" y="1062833"/>
                <a:ext cx="15298169" cy="10269852"/>
              </a:xfrm>
              <a:custGeom>
                <a:rect b="b" l="l" r="r" t="t"/>
                <a:pathLst>
                  <a:path extrusionOk="0" h="10269852" w="15298169">
                    <a:moveTo>
                      <a:pt x="351780" y="10269853"/>
                    </a:moveTo>
                    <a:lnTo>
                      <a:pt x="327714" y="10269853"/>
                    </a:lnTo>
                    <a:lnTo>
                      <a:pt x="327714" y="10245787"/>
                    </a:lnTo>
                    <a:cubicBezTo>
                      <a:pt x="327714" y="7722131"/>
                      <a:pt x="205852" y="5643566"/>
                      <a:pt x="107947" y="3973380"/>
                    </a:cubicBezTo>
                    <a:cubicBezTo>
                      <a:pt x="47629" y="2944490"/>
                      <a:pt x="0" y="2131800"/>
                      <a:pt x="0" y="1518619"/>
                    </a:cubicBezTo>
                    <a:cubicBezTo>
                      <a:pt x="0" y="1426030"/>
                      <a:pt x="19078" y="1328825"/>
                      <a:pt x="37521" y="1234814"/>
                    </a:cubicBezTo>
                    <a:cubicBezTo>
                      <a:pt x="55046" y="1145573"/>
                      <a:pt x="73139" y="1053312"/>
                      <a:pt x="74080" y="967637"/>
                    </a:cubicBezTo>
                    <a:cubicBezTo>
                      <a:pt x="75436" y="843521"/>
                      <a:pt x="60997" y="717634"/>
                      <a:pt x="49401" y="616491"/>
                    </a:cubicBezTo>
                    <a:cubicBezTo>
                      <a:pt x="37959" y="516748"/>
                      <a:pt x="28923" y="437964"/>
                      <a:pt x="36559" y="388148"/>
                    </a:cubicBezTo>
                    <a:lnTo>
                      <a:pt x="39359" y="369792"/>
                    </a:lnTo>
                    <a:lnTo>
                      <a:pt x="57824" y="367845"/>
                    </a:lnTo>
                    <a:cubicBezTo>
                      <a:pt x="108494" y="362550"/>
                      <a:pt x="240945" y="360822"/>
                      <a:pt x="634163" y="355768"/>
                    </a:cubicBezTo>
                    <a:cubicBezTo>
                      <a:pt x="975004" y="351370"/>
                      <a:pt x="1490062" y="344719"/>
                      <a:pt x="2301505" y="331308"/>
                    </a:cubicBezTo>
                    <a:cubicBezTo>
                      <a:pt x="2532889" y="327479"/>
                      <a:pt x="2794268" y="312208"/>
                      <a:pt x="3070963" y="296040"/>
                    </a:cubicBezTo>
                    <a:cubicBezTo>
                      <a:pt x="3493191" y="271361"/>
                      <a:pt x="3971734" y="243401"/>
                      <a:pt x="4519740" y="243401"/>
                    </a:cubicBezTo>
                    <a:cubicBezTo>
                      <a:pt x="5220763" y="243401"/>
                      <a:pt x="5883018" y="258256"/>
                      <a:pt x="6584150" y="273965"/>
                    </a:cubicBezTo>
                    <a:cubicBezTo>
                      <a:pt x="8754428" y="322578"/>
                      <a:pt x="10998612" y="372898"/>
                      <a:pt x="14784819" y="115"/>
                    </a:cubicBezTo>
                    <a:cubicBezTo>
                      <a:pt x="14791863" y="-541"/>
                      <a:pt x="14798733" y="1624"/>
                      <a:pt x="14804159" y="6372"/>
                    </a:cubicBezTo>
                    <a:cubicBezTo>
                      <a:pt x="14816848" y="17399"/>
                      <a:pt x="14827787" y="26916"/>
                      <a:pt x="14852093" y="494651"/>
                    </a:cubicBezTo>
                    <a:cubicBezTo>
                      <a:pt x="14866970" y="780731"/>
                      <a:pt x="14883533" y="1174802"/>
                      <a:pt x="14902720" y="1631095"/>
                    </a:cubicBezTo>
                    <a:cubicBezTo>
                      <a:pt x="14923198" y="2118148"/>
                      <a:pt x="14946411" y="2670180"/>
                      <a:pt x="14973081" y="3220747"/>
                    </a:cubicBezTo>
                    <a:cubicBezTo>
                      <a:pt x="15021081" y="4211853"/>
                      <a:pt x="15105050" y="5195346"/>
                      <a:pt x="15160621" y="5846137"/>
                    </a:cubicBezTo>
                    <a:cubicBezTo>
                      <a:pt x="15180486" y="6078834"/>
                      <a:pt x="15196174" y="6262611"/>
                      <a:pt x="15204443" y="6380403"/>
                    </a:cubicBezTo>
                    <a:cubicBezTo>
                      <a:pt x="15228947" y="6729514"/>
                      <a:pt x="15219211" y="7094685"/>
                      <a:pt x="15209803" y="7447843"/>
                    </a:cubicBezTo>
                    <a:cubicBezTo>
                      <a:pt x="15203306" y="7691567"/>
                      <a:pt x="15196589" y="7943582"/>
                      <a:pt x="15200898" y="8191244"/>
                    </a:cubicBezTo>
                    <a:cubicBezTo>
                      <a:pt x="15206652" y="8520643"/>
                      <a:pt x="15229516" y="8859887"/>
                      <a:pt x="15251613" y="9187930"/>
                    </a:cubicBezTo>
                    <a:cubicBezTo>
                      <a:pt x="15270253" y="9464602"/>
                      <a:pt x="15289549" y="9750660"/>
                      <a:pt x="15297513" y="10020681"/>
                    </a:cubicBezTo>
                    <a:lnTo>
                      <a:pt x="15298170" y="10043172"/>
                    </a:lnTo>
                    <a:lnTo>
                      <a:pt x="15275767" y="10045338"/>
                    </a:lnTo>
                    <a:cubicBezTo>
                      <a:pt x="14933547" y="10078462"/>
                      <a:pt x="14462507" y="10067544"/>
                      <a:pt x="13866150" y="10053740"/>
                    </a:cubicBezTo>
                    <a:cubicBezTo>
                      <a:pt x="13530516" y="10045973"/>
                      <a:pt x="13150097" y="10037156"/>
                      <a:pt x="12734519" y="10035078"/>
                    </a:cubicBezTo>
                    <a:cubicBezTo>
                      <a:pt x="12393942" y="10033262"/>
                      <a:pt x="12021989" y="10047548"/>
                      <a:pt x="11628093" y="10062556"/>
                    </a:cubicBezTo>
                    <a:cubicBezTo>
                      <a:pt x="11184292" y="10079468"/>
                      <a:pt x="10725374" y="10096949"/>
                      <a:pt x="10222153" y="10096949"/>
                    </a:cubicBezTo>
                    <a:cubicBezTo>
                      <a:pt x="9486059" y="10096949"/>
                      <a:pt x="8781842" y="10089095"/>
                      <a:pt x="8100794" y="10081481"/>
                    </a:cubicBezTo>
                    <a:cubicBezTo>
                      <a:pt x="7098202" y="10070301"/>
                      <a:pt x="6151245" y="10059734"/>
                      <a:pt x="5300422" y="10077631"/>
                    </a:cubicBezTo>
                    <a:cubicBezTo>
                      <a:pt x="3606039" y="10113249"/>
                      <a:pt x="2256632" y="10181836"/>
                      <a:pt x="1363715" y="10227234"/>
                    </a:cubicBezTo>
                    <a:cubicBezTo>
                      <a:pt x="876858" y="10251979"/>
                      <a:pt x="525078" y="10269853"/>
                      <a:pt x="351780" y="10269853"/>
                    </a:cubicBezTo>
                    <a:close/>
                    <a:moveTo>
                      <a:pt x="82284" y="414183"/>
                    </a:moveTo>
                    <a:cubicBezTo>
                      <a:pt x="79856" y="459864"/>
                      <a:pt x="87994" y="530684"/>
                      <a:pt x="97205" y="611043"/>
                    </a:cubicBezTo>
                    <a:cubicBezTo>
                      <a:pt x="108954" y="713521"/>
                      <a:pt x="123590" y="841049"/>
                      <a:pt x="122212" y="968184"/>
                    </a:cubicBezTo>
                    <a:cubicBezTo>
                      <a:pt x="121227" y="1058278"/>
                      <a:pt x="102697" y="1152749"/>
                      <a:pt x="84756" y="1244112"/>
                    </a:cubicBezTo>
                    <a:cubicBezTo>
                      <a:pt x="66751" y="1335870"/>
                      <a:pt x="48132" y="1430734"/>
                      <a:pt x="48132" y="1518641"/>
                    </a:cubicBezTo>
                    <a:cubicBezTo>
                      <a:pt x="48132" y="2130422"/>
                      <a:pt x="95739" y="2942477"/>
                      <a:pt x="156014" y="3970580"/>
                    </a:cubicBezTo>
                    <a:cubicBezTo>
                      <a:pt x="253656" y="5636083"/>
                      <a:pt x="375081" y="7707407"/>
                      <a:pt x="375846" y="10221633"/>
                    </a:cubicBezTo>
                    <a:cubicBezTo>
                      <a:pt x="555423" y="10220123"/>
                      <a:pt x="896790" y="10202774"/>
                      <a:pt x="1361330" y="10179168"/>
                    </a:cubicBezTo>
                    <a:cubicBezTo>
                      <a:pt x="2254532" y="10133770"/>
                      <a:pt x="3604376" y="10065160"/>
                      <a:pt x="5299481" y="10029499"/>
                    </a:cubicBezTo>
                    <a:cubicBezTo>
                      <a:pt x="6151048" y="10011602"/>
                      <a:pt x="7098421" y="10022170"/>
                      <a:pt x="8101385" y="10033371"/>
                    </a:cubicBezTo>
                    <a:cubicBezTo>
                      <a:pt x="8782302" y="10040962"/>
                      <a:pt x="9486409" y="10048817"/>
                      <a:pt x="10222219" y="10048817"/>
                    </a:cubicBezTo>
                    <a:cubicBezTo>
                      <a:pt x="10724499" y="10048817"/>
                      <a:pt x="11182958" y="10031358"/>
                      <a:pt x="11626321" y="10014468"/>
                    </a:cubicBezTo>
                    <a:cubicBezTo>
                      <a:pt x="12020741" y="9999438"/>
                      <a:pt x="12393329" y="9985217"/>
                      <a:pt x="12734826" y="9986967"/>
                    </a:cubicBezTo>
                    <a:cubicBezTo>
                      <a:pt x="13150863" y="9989046"/>
                      <a:pt x="13531501" y="9997862"/>
                      <a:pt x="13867332" y="10005629"/>
                    </a:cubicBezTo>
                    <a:cubicBezTo>
                      <a:pt x="14449075" y="10019084"/>
                      <a:pt x="14911274" y="10029783"/>
                      <a:pt x="15248790" y="9999525"/>
                    </a:cubicBezTo>
                    <a:cubicBezTo>
                      <a:pt x="15240520" y="9737752"/>
                      <a:pt x="15222601" y="9472019"/>
                      <a:pt x="15203677" y="9191168"/>
                    </a:cubicBezTo>
                    <a:cubicBezTo>
                      <a:pt x="15181514" y="8862513"/>
                      <a:pt x="15158608" y="8522677"/>
                      <a:pt x="15152854" y="8192076"/>
                    </a:cubicBezTo>
                    <a:cubicBezTo>
                      <a:pt x="15148522" y="7943385"/>
                      <a:pt x="15155239" y="7690801"/>
                      <a:pt x="15161758" y="7446553"/>
                    </a:cubicBezTo>
                    <a:cubicBezTo>
                      <a:pt x="15171144" y="7094553"/>
                      <a:pt x="15180836" y="6730565"/>
                      <a:pt x="15156507" y="6383751"/>
                    </a:cubicBezTo>
                    <a:cubicBezTo>
                      <a:pt x="15148260" y="6266330"/>
                      <a:pt x="15132595" y="6082706"/>
                      <a:pt x="15112729" y="5850206"/>
                    </a:cubicBezTo>
                    <a:cubicBezTo>
                      <a:pt x="15057136" y="5199066"/>
                      <a:pt x="14973102" y="4215047"/>
                      <a:pt x="14925079" y="3223066"/>
                    </a:cubicBezTo>
                    <a:cubicBezTo>
                      <a:pt x="14898410" y="2672346"/>
                      <a:pt x="14875197" y="2120227"/>
                      <a:pt x="14854697" y="1633108"/>
                    </a:cubicBezTo>
                    <a:cubicBezTo>
                      <a:pt x="14821595" y="846037"/>
                      <a:pt x="14792804" y="160942"/>
                      <a:pt x="14771516" y="49757"/>
                    </a:cubicBezTo>
                    <a:cubicBezTo>
                      <a:pt x="10993296" y="420943"/>
                      <a:pt x="8751344" y="370689"/>
                      <a:pt x="6583078" y="322097"/>
                    </a:cubicBezTo>
                    <a:cubicBezTo>
                      <a:pt x="5882230" y="306389"/>
                      <a:pt x="5220238" y="291555"/>
                      <a:pt x="4519762" y="291555"/>
                    </a:cubicBezTo>
                    <a:cubicBezTo>
                      <a:pt x="3973156" y="291555"/>
                      <a:pt x="3495357" y="319472"/>
                      <a:pt x="3073785" y="344128"/>
                    </a:cubicBezTo>
                    <a:cubicBezTo>
                      <a:pt x="2796544" y="360318"/>
                      <a:pt x="2534705" y="375633"/>
                      <a:pt x="2302314" y="379484"/>
                    </a:cubicBezTo>
                    <a:cubicBezTo>
                      <a:pt x="1490762" y="392895"/>
                      <a:pt x="975639" y="399524"/>
                      <a:pt x="634776" y="403944"/>
                    </a:cubicBezTo>
                    <a:cubicBezTo>
                      <a:pt x="295488" y="408297"/>
                      <a:pt x="145315" y="410245"/>
                      <a:pt x="82284" y="414183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98" name="Google Shape;498;p23"/>
            <p:cNvGrpSpPr/>
            <p:nvPr/>
          </p:nvGrpSpPr>
          <p:grpSpPr>
            <a:xfrm rot="-2767827">
              <a:off x="-151421" y="1788839"/>
              <a:ext cx="5611655" cy="1831516"/>
              <a:chOff x="-151396" y="1788670"/>
              <a:chExt cx="5611807" cy="1831566"/>
            </a:xfrm>
          </p:grpSpPr>
          <p:sp>
            <p:nvSpPr>
              <p:cNvPr id="499" name="Google Shape;499;p23"/>
              <p:cNvSpPr/>
              <p:nvPr/>
            </p:nvSpPr>
            <p:spPr>
              <a:xfrm>
                <a:off x="-151396" y="1788670"/>
                <a:ext cx="5611807" cy="1831566"/>
              </a:xfrm>
              <a:custGeom>
                <a:rect b="b" l="l" r="r" t="t"/>
                <a:pathLst>
                  <a:path extrusionOk="0" h="1831566" w="5611807">
                    <a:moveTo>
                      <a:pt x="5609269" y="1762213"/>
                    </a:moveTo>
                    <a:cubicBezTo>
                      <a:pt x="5557264" y="1657410"/>
                      <a:pt x="5469414" y="1561111"/>
                      <a:pt x="5376680" y="1264845"/>
                    </a:cubicBezTo>
                    <a:cubicBezTo>
                      <a:pt x="5243410" y="823965"/>
                      <a:pt x="5234684" y="974599"/>
                      <a:pt x="5384647" y="674398"/>
                    </a:cubicBezTo>
                    <a:cubicBezTo>
                      <a:pt x="5620907" y="197110"/>
                      <a:pt x="5593279" y="199638"/>
                      <a:pt x="5485756" y="181361"/>
                    </a:cubicBezTo>
                    <a:cubicBezTo>
                      <a:pt x="5166281" y="127661"/>
                      <a:pt x="4761143" y="125076"/>
                      <a:pt x="4448297" y="99677"/>
                    </a:cubicBezTo>
                    <a:cubicBezTo>
                      <a:pt x="2002921" y="-115133"/>
                      <a:pt x="1388211" y="85334"/>
                      <a:pt x="38009" y="77408"/>
                    </a:cubicBezTo>
                    <a:cubicBezTo>
                      <a:pt x="-41171" y="78837"/>
                      <a:pt x="9168" y="174127"/>
                      <a:pt x="135231" y="624666"/>
                    </a:cubicBezTo>
                    <a:cubicBezTo>
                      <a:pt x="270371" y="1113372"/>
                      <a:pt x="215125" y="805166"/>
                      <a:pt x="46520" y="1663397"/>
                    </a:cubicBezTo>
                    <a:cubicBezTo>
                      <a:pt x="38077" y="1715804"/>
                      <a:pt x="-5972" y="1810686"/>
                      <a:pt x="76562" y="1820267"/>
                    </a:cubicBezTo>
                    <a:cubicBezTo>
                      <a:pt x="1296463" y="1725317"/>
                      <a:pt x="2522891" y="1852797"/>
                      <a:pt x="3745205" y="1828397"/>
                    </a:cubicBezTo>
                    <a:cubicBezTo>
                      <a:pt x="4349466" y="1817965"/>
                      <a:pt x="4954408" y="1797964"/>
                      <a:pt x="5558613" y="1819496"/>
                    </a:cubicBezTo>
                    <a:cubicBezTo>
                      <a:pt x="5590683" y="1825755"/>
                      <a:pt x="5620885" y="1793451"/>
                      <a:pt x="5609269" y="1762213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0" name="Google Shape;500;p23"/>
              <p:cNvSpPr/>
              <p:nvPr/>
            </p:nvSpPr>
            <p:spPr>
              <a:xfrm>
                <a:off x="-151396" y="1788670"/>
                <a:ext cx="5611807" cy="1831566"/>
              </a:xfrm>
              <a:custGeom>
                <a:rect b="b" l="l" r="r" t="t"/>
                <a:pathLst>
                  <a:path extrusionOk="0" h="1831566" w="5611807">
                    <a:moveTo>
                      <a:pt x="5609269" y="1762213"/>
                    </a:moveTo>
                    <a:cubicBezTo>
                      <a:pt x="5557264" y="1657410"/>
                      <a:pt x="5469414" y="1561111"/>
                      <a:pt x="5376680" y="1264845"/>
                    </a:cubicBezTo>
                    <a:cubicBezTo>
                      <a:pt x="5243410" y="823965"/>
                      <a:pt x="5234684" y="974599"/>
                      <a:pt x="5384647" y="674398"/>
                    </a:cubicBezTo>
                    <a:cubicBezTo>
                      <a:pt x="5620907" y="197110"/>
                      <a:pt x="5593279" y="199638"/>
                      <a:pt x="5485756" y="181361"/>
                    </a:cubicBezTo>
                    <a:cubicBezTo>
                      <a:pt x="5166281" y="127661"/>
                      <a:pt x="4761143" y="125076"/>
                      <a:pt x="4448297" y="99677"/>
                    </a:cubicBezTo>
                    <a:cubicBezTo>
                      <a:pt x="2002921" y="-115133"/>
                      <a:pt x="1388211" y="85334"/>
                      <a:pt x="38009" y="77408"/>
                    </a:cubicBezTo>
                    <a:cubicBezTo>
                      <a:pt x="-41171" y="78837"/>
                      <a:pt x="9168" y="174127"/>
                      <a:pt x="135231" y="624666"/>
                    </a:cubicBezTo>
                    <a:cubicBezTo>
                      <a:pt x="270371" y="1113372"/>
                      <a:pt x="215125" y="805166"/>
                      <a:pt x="46520" y="1663397"/>
                    </a:cubicBezTo>
                    <a:cubicBezTo>
                      <a:pt x="38077" y="1715804"/>
                      <a:pt x="-5972" y="1810686"/>
                      <a:pt x="76562" y="1820267"/>
                    </a:cubicBezTo>
                    <a:cubicBezTo>
                      <a:pt x="1296463" y="1725317"/>
                      <a:pt x="2522891" y="1852797"/>
                      <a:pt x="3745205" y="1828397"/>
                    </a:cubicBezTo>
                    <a:cubicBezTo>
                      <a:pt x="4349466" y="1817965"/>
                      <a:pt x="4954408" y="1797964"/>
                      <a:pt x="5558613" y="1819496"/>
                    </a:cubicBezTo>
                    <a:cubicBezTo>
                      <a:pt x="5590683" y="1825755"/>
                      <a:pt x="5620885" y="1793451"/>
                      <a:pt x="5609269" y="1762213"/>
                    </a:cubicBez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01" name="Google Shape;501;p23"/>
            <p:cNvGrpSpPr/>
            <p:nvPr/>
          </p:nvGrpSpPr>
          <p:grpSpPr>
            <a:xfrm rot="-2920630">
              <a:off x="13533502" y="9197553"/>
              <a:ext cx="4799696" cy="1566512"/>
              <a:chOff x="13533528" y="9197556"/>
              <a:chExt cx="4799703" cy="1566514"/>
            </a:xfrm>
          </p:grpSpPr>
          <p:sp>
            <p:nvSpPr>
              <p:cNvPr id="502" name="Google Shape;502;p23"/>
              <p:cNvSpPr/>
              <p:nvPr/>
            </p:nvSpPr>
            <p:spPr>
              <a:xfrm>
                <a:off x="13533528" y="9197556"/>
                <a:ext cx="4799703" cy="1566514"/>
              </a:xfrm>
              <a:custGeom>
                <a:rect b="b" l="l" r="r" t="t"/>
                <a:pathLst>
                  <a:path extrusionOk="0" h="1566514" w="4799703">
                    <a:moveTo>
                      <a:pt x="4797532" y="1507197"/>
                    </a:moveTo>
                    <a:cubicBezTo>
                      <a:pt x="4753053" y="1417560"/>
                      <a:pt x="4677917" y="1335197"/>
                      <a:pt x="4598602" y="1081804"/>
                    </a:cubicBezTo>
                    <a:cubicBezTo>
                      <a:pt x="4484618" y="704726"/>
                      <a:pt x="4477155" y="833561"/>
                      <a:pt x="4605416" y="576803"/>
                    </a:cubicBezTo>
                    <a:cubicBezTo>
                      <a:pt x="4807486" y="168585"/>
                      <a:pt x="4783856" y="170748"/>
                      <a:pt x="4691893" y="155115"/>
                    </a:cubicBezTo>
                    <a:cubicBezTo>
                      <a:pt x="4418651" y="109187"/>
                      <a:pt x="4072142" y="106976"/>
                      <a:pt x="3804569" y="85253"/>
                    </a:cubicBezTo>
                    <a:cubicBezTo>
                      <a:pt x="1713071" y="-98472"/>
                      <a:pt x="1187318" y="72985"/>
                      <a:pt x="32509" y="66206"/>
                    </a:cubicBezTo>
                    <a:cubicBezTo>
                      <a:pt x="-35213" y="67428"/>
                      <a:pt x="7841" y="148928"/>
                      <a:pt x="115661" y="534269"/>
                    </a:cubicBezTo>
                    <a:cubicBezTo>
                      <a:pt x="231245" y="952252"/>
                      <a:pt x="183994" y="688647"/>
                      <a:pt x="39788" y="1422681"/>
                    </a:cubicBezTo>
                    <a:cubicBezTo>
                      <a:pt x="32567" y="1467504"/>
                      <a:pt x="-5108" y="1548655"/>
                      <a:pt x="65483" y="1556849"/>
                    </a:cubicBezTo>
                    <a:cubicBezTo>
                      <a:pt x="1108847" y="1475640"/>
                      <a:pt x="2157795" y="1584672"/>
                      <a:pt x="3203224" y="1563803"/>
                    </a:cubicBezTo>
                    <a:cubicBezTo>
                      <a:pt x="3720040" y="1554881"/>
                      <a:pt x="4237438" y="1537774"/>
                      <a:pt x="4754207" y="1556190"/>
                    </a:cubicBezTo>
                    <a:cubicBezTo>
                      <a:pt x="4781636" y="1561543"/>
                      <a:pt x="4807467" y="1533914"/>
                      <a:pt x="4797532" y="150719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3" name="Google Shape;503;p23"/>
              <p:cNvSpPr/>
              <p:nvPr/>
            </p:nvSpPr>
            <p:spPr>
              <a:xfrm>
                <a:off x="13533528" y="9197556"/>
                <a:ext cx="4799703" cy="1566514"/>
              </a:xfrm>
              <a:custGeom>
                <a:rect b="b" l="l" r="r" t="t"/>
                <a:pathLst>
                  <a:path extrusionOk="0" h="1566514" w="4799703">
                    <a:moveTo>
                      <a:pt x="4797532" y="1507197"/>
                    </a:moveTo>
                    <a:cubicBezTo>
                      <a:pt x="4753053" y="1417560"/>
                      <a:pt x="4677917" y="1335197"/>
                      <a:pt x="4598602" y="1081804"/>
                    </a:cubicBezTo>
                    <a:cubicBezTo>
                      <a:pt x="4484618" y="704726"/>
                      <a:pt x="4477155" y="833561"/>
                      <a:pt x="4605416" y="576803"/>
                    </a:cubicBezTo>
                    <a:cubicBezTo>
                      <a:pt x="4807486" y="168585"/>
                      <a:pt x="4783856" y="170748"/>
                      <a:pt x="4691893" y="155115"/>
                    </a:cubicBezTo>
                    <a:cubicBezTo>
                      <a:pt x="4418651" y="109187"/>
                      <a:pt x="4072142" y="106976"/>
                      <a:pt x="3804569" y="85253"/>
                    </a:cubicBezTo>
                    <a:cubicBezTo>
                      <a:pt x="1713071" y="-98472"/>
                      <a:pt x="1187318" y="72985"/>
                      <a:pt x="32509" y="66206"/>
                    </a:cubicBezTo>
                    <a:cubicBezTo>
                      <a:pt x="-35213" y="67428"/>
                      <a:pt x="7841" y="148928"/>
                      <a:pt x="115661" y="534269"/>
                    </a:cubicBezTo>
                    <a:cubicBezTo>
                      <a:pt x="231245" y="952252"/>
                      <a:pt x="183994" y="688647"/>
                      <a:pt x="39788" y="1422681"/>
                    </a:cubicBezTo>
                    <a:cubicBezTo>
                      <a:pt x="32567" y="1467504"/>
                      <a:pt x="-5108" y="1548655"/>
                      <a:pt x="65483" y="1556849"/>
                    </a:cubicBezTo>
                    <a:cubicBezTo>
                      <a:pt x="1108847" y="1475640"/>
                      <a:pt x="2157795" y="1584672"/>
                      <a:pt x="3203224" y="1563803"/>
                    </a:cubicBezTo>
                    <a:cubicBezTo>
                      <a:pt x="3720040" y="1554881"/>
                      <a:pt x="4237438" y="1537774"/>
                      <a:pt x="4754207" y="1556190"/>
                    </a:cubicBezTo>
                    <a:cubicBezTo>
                      <a:pt x="4781636" y="1561543"/>
                      <a:pt x="4807467" y="1533914"/>
                      <a:pt x="4797532" y="1507197"/>
                    </a:cubicBez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504" name="Google Shape;504;p23"/>
          <p:cNvSpPr txBox="1"/>
          <p:nvPr/>
        </p:nvSpPr>
        <p:spPr>
          <a:xfrm>
            <a:off x="4329498" y="3213750"/>
            <a:ext cx="9520200" cy="30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0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Concluding the unit</a:t>
            </a:r>
            <a:endParaRPr i="1" sz="9000">
              <a:solidFill>
                <a:schemeClr val="lt2"/>
              </a:solidFill>
            </a:endParaRPr>
          </a:p>
        </p:txBody>
      </p:sp>
      <p:grpSp>
        <p:nvGrpSpPr>
          <p:cNvPr id="505" name="Google Shape;505;p23"/>
          <p:cNvGrpSpPr/>
          <p:nvPr/>
        </p:nvGrpSpPr>
        <p:grpSpPr>
          <a:xfrm>
            <a:off x="8543758" y="6857091"/>
            <a:ext cx="1199869" cy="1262458"/>
            <a:chOff x="8543758" y="6857091"/>
            <a:chExt cx="1199869" cy="1262458"/>
          </a:xfrm>
        </p:grpSpPr>
        <p:sp>
          <p:nvSpPr>
            <p:cNvPr id="506" name="Google Shape;506;p23"/>
            <p:cNvSpPr/>
            <p:nvPr/>
          </p:nvSpPr>
          <p:spPr>
            <a:xfrm>
              <a:off x="8543758" y="6857091"/>
              <a:ext cx="1199869" cy="1262458"/>
            </a:xfrm>
            <a:custGeom>
              <a:rect b="b" l="l" r="r" t="t"/>
              <a:pathLst>
                <a:path extrusionOk="0" h="1262458" w="1199869">
                  <a:moveTo>
                    <a:pt x="1131668" y="857937"/>
                  </a:moveTo>
                  <a:cubicBezTo>
                    <a:pt x="1047382" y="912074"/>
                    <a:pt x="907266" y="881002"/>
                    <a:pt x="820806" y="830368"/>
                  </a:cubicBezTo>
                  <a:cubicBezTo>
                    <a:pt x="1046598" y="1141220"/>
                    <a:pt x="711522" y="1366975"/>
                    <a:pt x="618039" y="1057067"/>
                  </a:cubicBezTo>
                  <a:cubicBezTo>
                    <a:pt x="591658" y="970990"/>
                    <a:pt x="619479" y="984521"/>
                    <a:pt x="569357" y="1096128"/>
                  </a:cubicBezTo>
                  <a:cubicBezTo>
                    <a:pt x="474522" y="1305562"/>
                    <a:pt x="298392" y="1294692"/>
                    <a:pt x="265395" y="1187267"/>
                  </a:cubicBezTo>
                  <a:cubicBezTo>
                    <a:pt x="247709" y="1130474"/>
                    <a:pt x="275515" y="1027142"/>
                    <a:pt x="295291" y="972053"/>
                  </a:cubicBezTo>
                  <a:cubicBezTo>
                    <a:pt x="314147" y="917270"/>
                    <a:pt x="325695" y="935901"/>
                    <a:pt x="264627" y="956735"/>
                  </a:cubicBezTo>
                  <a:cubicBezTo>
                    <a:pt x="42164" y="1030818"/>
                    <a:pt x="-158185" y="781160"/>
                    <a:pt x="182597" y="630086"/>
                  </a:cubicBezTo>
                  <a:cubicBezTo>
                    <a:pt x="261154" y="595205"/>
                    <a:pt x="251518" y="632518"/>
                    <a:pt x="162283" y="569963"/>
                  </a:cubicBezTo>
                  <a:cubicBezTo>
                    <a:pt x="11386" y="463550"/>
                    <a:pt x="29284" y="282266"/>
                    <a:pt x="152317" y="237573"/>
                  </a:cubicBezTo>
                  <a:cubicBezTo>
                    <a:pt x="261756" y="196495"/>
                    <a:pt x="374091" y="291652"/>
                    <a:pt x="434815" y="401470"/>
                  </a:cubicBezTo>
                  <a:cubicBezTo>
                    <a:pt x="426209" y="332692"/>
                    <a:pt x="418963" y="276396"/>
                    <a:pt x="427531" y="207319"/>
                  </a:cubicBezTo>
                  <a:cubicBezTo>
                    <a:pt x="453191" y="6932"/>
                    <a:pt x="597385" y="-32154"/>
                    <a:pt x="675151" y="22359"/>
                  </a:cubicBezTo>
                  <a:cubicBezTo>
                    <a:pt x="724664" y="56983"/>
                    <a:pt x="737223" y="152642"/>
                    <a:pt x="743763" y="219957"/>
                  </a:cubicBezTo>
                  <a:cubicBezTo>
                    <a:pt x="758730" y="401001"/>
                    <a:pt x="704683" y="360077"/>
                    <a:pt x="814293" y="252124"/>
                  </a:cubicBezTo>
                  <a:cubicBezTo>
                    <a:pt x="981181" y="88057"/>
                    <a:pt x="1109728" y="209130"/>
                    <a:pt x="1104075" y="324882"/>
                  </a:cubicBezTo>
                  <a:cubicBezTo>
                    <a:pt x="1098757" y="428426"/>
                    <a:pt x="979267" y="534076"/>
                    <a:pt x="892871" y="591026"/>
                  </a:cubicBezTo>
                  <a:cubicBezTo>
                    <a:pt x="1174681" y="545615"/>
                    <a:pt x="1282428" y="760877"/>
                    <a:pt x="1131668" y="857937"/>
                  </a:cubicBezTo>
                  <a:close/>
                </a:path>
              </a:pathLst>
            </a:custGeom>
            <a:solidFill>
              <a:srgbClr val="F2848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23"/>
            <p:cNvSpPr/>
            <p:nvPr/>
          </p:nvSpPr>
          <p:spPr>
            <a:xfrm>
              <a:off x="8961993" y="7344719"/>
              <a:ext cx="319666" cy="353083"/>
            </a:xfrm>
            <a:custGeom>
              <a:rect b="b" l="l" r="r" t="t"/>
              <a:pathLst>
                <a:path extrusionOk="0" h="353083" w="319666">
                  <a:moveTo>
                    <a:pt x="314439" y="134123"/>
                  </a:moveTo>
                  <a:cubicBezTo>
                    <a:pt x="281740" y="-160"/>
                    <a:pt x="96596" y="-57463"/>
                    <a:pt x="26543" y="75431"/>
                  </a:cubicBezTo>
                  <a:cubicBezTo>
                    <a:pt x="-48870" y="218488"/>
                    <a:pt x="45905" y="376227"/>
                    <a:pt x="191358" y="350255"/>
                  </a:cubicBezTo>
                  <a:cubicBezTo>
                    <a:pt x="288819" y="332854"/>
                    <a:pt x="336242" y="223666"/>
                    <a:pt x="314439" y="134123"/>
                  </a:cubicBezTo>
                  <a:close/>
                </a:path>
              </a:pathLst>
            </a:custGeom>
            <a:solidFill>
              <a:srgbClr val="CFEAC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08" name="Google Shape;508;p23"/>
            <p:cNvGrpSpPr/>
            <p:nvPr/>
          </p:nvGrpSpPr>
          <p:grpSpPr>
            <a:xfrm>
              <a:off x="8833036" y="7248593"/>
              <a:ext cx="555990" cy="555930"/>
              <a:chOff x="8833036" y="7248593"/>
              <a:chExt cx="555990" cy="555930"/>
            </a:xfrm>
          </p:grpSpPr>
          <p:sp>
            <p:nvSpPr>
              <p:cNvPr id="509" name="Google Shape;509;p23"/>
              <p:cNvSpPr/>
              <p:nvPr/>
            </p:nvSpPr>
            <p:spPr>
              <a:xfrm>
                <a:off x="9239126" y="7248593"/>
                <a:ext cx="35013" cy="73062"/>
              </a:xfrm>
              <a:custGeom>
                <a:rect b="b" l="l" r="r" t="t"/>
                <a:pathLst>
                  <a:path extrusionOk="0" h="73062" w="35013">
                    <a:moveTo>
                      <a:pt x="29833" y="355"/>
                    </a:moveTo>
                    <a:cubicBezTo>
                      <a:pt x="21278" y="-1993"/>
                      <a:pt x="20613" y="7120"/>
                      <a:pt x="10481" y="33045"/>
                    </a:cubicBezTo>
                    <a:cubicBezTo>
                      <a:pt x="2929" y="52356"/>
                      <a:pt x="1216" y="54845"/>
                      <a:pt x="205" y="60789"/>
                    </a:cubicBezTo>
                    <a:cubicBezTo>
                      <a:pt x="-1913" y="73262"/>
                      <a:pt x="12983" y="77060"/>
                      <a:pt x="18035" y="68298"/>
                    </a:cubicBezTo>
                    <a:cubicBezTo>
                      <a:pt x="23681" y="58512"/>
                      <a:pt x="32350" y="20062"/>
                      <a:pt x="34819" y="9132"/>
                    </a:cubicBezTo>
                    <a:cubicBezTo>
                      <a:pt x="35671" y="5377"/>
                      <a:pt x="33674" y="1408"/>
                      <a:pt x="29833" y="355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0" name="Google Shape;510;p23"/>
              <p:cNvSpPr/>
              <p:nvPr/>
            </p:nvSpPr>
            <p:spPr>
              <a:xfrm>
                <a:off x="9335404" y="7446202"/>
                <a:ext cx="53622" cy="25750"/>
              </a:xfrm>
              <a:custGeom>
                <a:rect b="b" l="l" r="r" t="t"/>
                <a:pathLst>
                  <a:path extrusionOk="0" h="25750" w="53622">
                    <a:moveTo>
                      <a:pt x="48318" y="3121"/>
                    </a:moveTo>
                    <a:cubicBezTo>
                      <a:pt x="-3790" y="-12253"/>
                      <a:pt x="-13334" y="34718"/>
                      <a:pt x="17664" y="24199"/>
                    </a:cubicBezTo>
                    <a:cubicBezTo>
                      <a:pt x="24832" y="21765"/>
                      <a:pt x="34585" y="18124"/>
                      <a:pt x="46372" y="17478"/>
                    </a:cubicBezTo>
                    <a:cubicBezTo>
                      <a:pt x="55084" y="17001"/>
                      <a:pt x="56206" y="5447"/>
                      <a:pt x="48318" y="3121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1" name="Google Shape;511;p23"/>
              <p:cNvSpPr/>
              <p:nvPr/>
            </p:nvSpPr>
            <p:spPr>
              <a:xfrm>
                <a:off x="9292608" y="7649600"/>
                <a:ext cx="49908" cy="35259"/>
              </a:xfrm>
              <a:custGeom>
                <a:rect b="b" l="l" r="r" t="t"/>
                <a:pathLst>
                  <a:path extrusionOk="0" h="35259" w="49908">
                    <a:moveTo>
                      <a:pt x="48556" y="23769"/>
                    </a:moveTo>
                    <a:cubicBezTo>
                      <a:pt x="17968" y="-21096"/>
                      <a:pt x="-19186" y="9223"/>
                      <a:pt x="11470" y="20691"/>
                    </a:cubicBezTo>
                    <a:cubicBezTo>
                      <a:pt x="18562" y="23342"/>
                      <a:pt x="28416" y="26693"/>
                      <a:pt x="37949" y="33652"/>
                    </a:cubicBezTo>
                    <a:cubicBezTo>
                      <a:pt x="44995" y="38790"/>
                      <a:pt x="53189" y="30559"/>
                      <a:pt x="48556" y="23769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2" name="Google Shape;512;p23"/>
              <p:cNvSpPr/>
              <p:nvPr/>
            </p:nvSpPr>
            <p:spPr>
              <a:xfrm>
                <a:off x="9159403" y="7742980"/>
                <a:ext cx="25478" cy="61543"/>
              </a:xfrm>
              <a:custGeom>
                <a:rect b="b" l="l" r="r" t="t"/>
                <a:pathLst>
                  <a:path extrusionOk="0" h="61543" w="25478">
                    <a:moveTo>
                      <a:pt x="24678" y="37496"/>
                    </a:moveTo>
                    <a:cubicBezTo>
                      <a:pt x="24556" y="36976"/>
                      <a:pt x="20639" y="19779"/>
                      <a:pt x="19092" y="9919"/>
                    </a:cubicBezTo>
                    <a:cubicBezTo>
                      <a:pt x="17043" y="-4763"/>
                      <a:pt x="3605" y="-574"/>
                      <a:pt x="2457" y="6099"/>
                    </a:cubicBezTo>
                    <a:cubicBezTo>
                      <a:pt x="-10399" y="80743"/>
                      <a:pt x="31724" y="67997"/>
                      <a:pt x="24678" y="37496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3" name="Google Shape;513;p23"/>
              <p:cNvSpPr/>
              <p:nvPr/>
            </p:nvSpPr>
            <p:spPr>
              <a:xfrm>
                <a:off x="8885841" y="7667314"/>
                <a:ext cx="46888" cy="50045"/>
              </a:xfrm>
              <a:custGeom>
                <a:rect b="b" l="l" r="r" t="t"/>
                <a:pathLst>
                  <a:path extrusionOk="0" h="50045" w="46888">
                    <a:moveTo>
                      <a:pt x="34738" y="1247"/>
                    </a:moveTo>
                    <a:cubicBezTo>
                      <a:pt x="-25640" y="46474"/>
                      <a:pt x="8502" y="58737"/>
                      <a:pt x="20532" y="44322"/>
                    </a:cubicBezTo>
                    <a:cubicBezTo>
                      <a:pt x="25993" y="37775"/>
                      <a:pt x="35713" y="24436"/>
                      <a:pt x="44554" y="13958"/>
                    </a:cubicBezTo>
                    <a:cubicBezTo>
                      <a:pt x="51661" y="5530"/>
                      <a:pt x="40839" y="-3325"/>
                      <a:pt x="34738" y="1247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4" name="Google Shape;514;p23"/>
              <p:cNvSpPr/>
              <p:nvPr/>
            </p:nvSpPr>
            <p:spPr>
              <a:xfrm>
                <a:off x="8833036" y="7446529"/>
                <a:ext cx="67164" cy="25907"/>
              </a:xfrm>
              <a:custGeom>
                <a:rect b="b" l="l" r="r" t="t"/>
                <a:pathLst>
                  <a:path extrusionOk="0" h="25907" w="67164">
                    <a:moveTo>
                      <a:pt x="67033" y="17479"/>
                    </a:moveTo>
                    <a:cubicBezTo>
                      <a:pt x="68607" y="5776"/>
                      <a:pt x="55900" y="6506"/>
                      <a:pt x="37258" y="2797"/>
                    </a:cubicBezTo>
                    <a:cubicBezTo>
                      <a:pt x="35550" y="2459"/>
                      <a:pt x="15069" y="-1452"/>
                      <a:pt x="9180" y="585"/>
                    </a:cubicBezTo>
                    <a:cubicBezTo>
                      <a:pt x="-1460" y="4267"/>
                      <a:pt x="-12027" y="26448"/>
                      <a:pt x="34147" y="25766"/>
                    </a:cubicBezTo>
                    <a:cubicBezTo>
                      <a:pt x="54050" y="25476"/>
                      <a:pt x="65570" y="28362"/>
                      <a:pt x="67033" y="17479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5" name="Google Shape;515;p23"/>
              <p:cNvSpPr/>
              <p:nvPr/>
            </p:nvSpPr>
            <p:spPr>
              <a:xfrm>
                <a:off x="8995482" y="7276099"/>
                <a:ext cx="35013" cy="48633"/>
              </a:xfrm>
              <a:custGeom>
                <a:rect b="b" l="l" r="r" t="t"/>
                <a:pathLst>
                  <a:path extrusionOk="0" h="48633" w="35013">
                    <a:moveTo>
                      <a:pt x="31679" y="26300"/>
                    </a:moveTo>
                    <a:cubicBezTo>
                      <a:pt x="23763" y="12407"/>
                      <a:pt x="26801" y="17629"/>
                      <a:pt x="18357" y="4749"/>
                    </a:cubicBezTo>
                    <a:cubicBezTo>
                      <a:pt x="11564" y="-5608"/>
                      <a:pt x="-2938" y="2851"/>
                      <a:pt x="527" y="12258"/>
                    </a:cubicBezTo>
                    <a:cubicBezTo>
                      <a:pt x="5379" y="25446"/>
                      <a:pt x="11346" y="43300"/>
                      <a:pt x="17887" y="46870"/>
                    </a:cubicBezTo>
                    <a:cubicBezTo>
                      <a:pt x="28992" y="52945"/>
                      <a:pt x="40990" y="42651"/>
                      <a:pt x="31679" y="26300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0" name="Google Shape;520;p24"/>
          <p:cNvGrpSpPr/>
          <p:nvPr/>
        </p:nvGrpSpPr>
        <p:grpSpPr>
          <a:xfrm>
            <a:off x="10070802" y="1019175"/>
            <a:ext cx="7275062" cy="10190866"/>
            <a:chOff x="-873281" y="5"/>
            <a:chExt cx="9700083" cy="13587822"/>
          </a:xfrm>
        </p:grpSpPr>
        <p:grpSp>
          <p:nvGrpSpPr>
            <p:cNvPr id="521" name="Google Shape;521;p24"/>
            <p:cNvGrpSpPr/>
            <p:nvPr/>
          </p:nvGrpSpPr>
          <p:grpSpPr>
            <a:xfrm rot="-1678161">
              <a:off x="577082" y="5836489"/>
              <a:ext cx="4110056" cy="7208514"/>
              <a:chOff x="1126922" y="5538413"/>
              <a:chExt cx="4110049" cy="7208502"/>
            </a:xfrm>
          </p:grpSpPr>
          <p:sp>
            <p:nvSpPr>
              <p:cNvPr id="522" name="Google Shape;522;p24"/>
              <p:cNvSpPr/>
              <p:nvPr/>
            </p:nvSpPr>
            <p:spPr>
              <a:xfrm>
                <a:off x="2817058" y="8884900"/>
                <a:ext cx="2063130" cy="1810265"/>
              </a:xfrm>
              <a:custGeom>
                <a:rect b="b" l="l" r="r" t="t"/>
                <a:pathLst>
                  <a:path extrusionOk="0" h="1810265" w="2063130">
                    <a:moveTo>
                      <a:pt x="1327593" y="1499470"/>
                    </a:moveTo>
                    <a:cubicBezTo>
                      <a:pt x="1028079" y="1656716"/>
                      <a:pt x="514261" y="1890906"/>
                      <a:pt x="171527" y="1782634"/>
                    </a:cubicBezTo>
                    <a:cubicBezTo>
                      <a:pt x="-366348" y="1612758"/>
                      <a:pt x="513438" y="613488"/>
                      <a:pt x="726254" y="429916"/>
                    </a:cubicBezTo>
                    <a:cubicBezTo>
                      <a:pt x="1023862" y="173206"/>
                      <a:pt x="1568525" y="-227038"/>
                      <a:pt x="1911258" y="162624"/>
                    </a:cubicBezTo>
                    <a:cubicBezTo>
                      <a:pt x="2343404" y="654057"/>
                      <a:pt x="1759595" y="1272748"/>
                      <a:pt x="1327593" y="1499470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3" name="Google Shape;523;p24"/>
              <p:cNvSpPr/>
              <p:nvPr/>
            </p:nvSpPr>
            <p:spPr>
              <a:xfrm>
                <a:off x="1203695" y="8491355"/>
                <a:ext cx="1524281" cy="1698948"/>
              </a:xfrm>
              <a:custGeom>
                <a:rect b="b" l="l" r="r" t="t"/>
                <a:pathLst>
                  <a:path extrusionOk="0" h="1698948" w="1524281">
                    <a:moveTo>
                      <a:pt x="1523628" y="1477269"/>
                    </a:moveTo>
                    <a:cubicBezTo>
                      <a:pt x="1523671" y="1478394"/>
                      <a:pt x="1523714" y="1479504"/>
                      <a:pt x="1523758" y="1480629"/>
                    </a:cubicBezTo>
                    <a:cubicBezTo>
                      <a:pt x="1535988" y="1788792"/>
                      <a:pt x="1331922" y="1716693"/>
                      <a:pt x="1125069" y="1591827"/>
                    </a:cubicBezTo>
                    <a:cubicBezTo>
                      <a:pt x="942201" y="1481436"/>
                      <a:pt x="761745" y="1361025"/>
                      <a:pt x="593707" y="1229038"/>
                    </a:cubicBezTo>
                    <a:cubicBezTo>
                      <a:pt x="429596" y="1100135"/>
                      <a:pt x="280185" y="955980"/>
                      <a:pt x="164593" y="781289"/>
                    </a:cubicBezTo>
                    <a:cubicBezTo>
                      <a:pt x="59614" y="622586"/>
                      <a:pt x="-57436" y="395418"/>
                      <a:pt x="31471" y="205402"/>
                    </a:cubicBezTo>
                    <a:cubicBezTo>
                      <a:pt x="131064" y="-7537"/>
                      <a:pt x="393698" y="-34223"/>
                      <a:pt x="593851" y="32066"/>
                    </a:cubicBezTo>
                    <a:cubicBezTo>
                      <a:pt x="983413" y="161041"/>
                      <a:pt x="1252878" y="519375"/>
                      <a:pt x="1396657" y="888652"/>
                    </a:cubicBezTo>
                    <a:cubicBezTo>
                      <a:pt x="1469622" y="1076044"/>
                      <a:pt x="1515224" y="1276123"/>
                      <a:pt x="1523628" y="1477269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4" name="Google Shape;524;p24"/>
              <p:cNvSpPr/>
              <p:nvPr/>
            </p:nvSpPr>
            <p:spPr>
              <a:xfrm>
                <a:off x="2626497" y="8141912"/>
                <a:ext cx="719242" cy="4605003"/>
              </a:xfrm>
              <a:custGeom>
                <a:rect b="b" l="l" r="r" t="t"/>
                <a:pathLst>
                  <a:path extrusionOk="0" h="4605003" w="719242">
                    <a:moveTo>
                      <a:pt x="719014" y="4463237"/>
                    </a:moveTo>
                    <a:cubicBezTo>
                      <a:pt x="716935" y="4512024"/>
                      <a:pt x="701282" y="4554382"/>
                      <a:pt x="661456" y="4579553"/>
                    </a:cubicBezTo>
                    <a:cubicBezTo>
                      <a:pt x="624071" y="4603169"/>
                      <a:pt x="577300" y="4608546"/>
                      <a:pt x="533316" y="4602996"/>
                    </a:cubicBezTo>
                    <a:cubicBezTo>
                      <a:pt x="364642" y="4581817"/>
                      <a:pt x="253368" y="4445187"/>
                      <a:pt x="210770" y="4287552"/>
                    </a:cubicBezTo>
                    <a:cubicBezTo>
                      <a:pt x="140692" y="4028017"/>
                      <a:pt x="109748" y="3751124"/>
                      <a:pt x="76016" y="3484813"/>
                    </a:cubicBezTo>
                    <a:cubicBezTo>
                      <a:pt x="32" y="2877901"/>
                      <a:pt x="-20487" y="2265769"/>
                      <a:pt x="21245" y="1655382"/>
                    </a:cubicBezTo>
                    <a:cubicBezTo>
                      <a:pt x="42630" y="1344105"/>
                      <a:pt x="58110" y="992388"/>
                      <a:pt x="123148" y="664632"/>
                    </a:cubicBezTo>
                    <a:cubicBezTo>
                      <a:pt x="153746" y="509433"/>
                      <a:pt x="195478" y="359611"/>
                      <a:pt x="254075" y="222116"/>
                    </a:cubicBezTo>
                    <a:cubicBezTo>
                      <a:pt x="256689" y="215859"/>
                      <a:pt x="261035" y="205104"/>
                      <a:pt x="266595" y="191567"/>
                    </a:cubicBezTo>
                    <a:cubicBezTo>
                      <a:pt x="301540" y="106506"/>
                      <a:pt x="388483" y="-88801"/>
                      <a:pt x="446560" y="46258"/>
                    </a:cubicBezTo>
                    <a:cubicBezTo>
                      <a:pt x="458907" y="75077"/>
                      <a:pt x="455427" y="107890"/>
                      <a:pt x="451773" y="138959"/>
                    </a:cubicBezTo>
                    <a:cubicBezTo>
                      <a:pt x="449680" y="156490"/>
                      <a:pt x="447600" y="174021"/>
                      <a:pt x="445680" y="191567"/>
                    </a:cubicBezTo>
                    <a:cubicBezTo>
                      <a:pt x="417334" y="432878"/>
                      <a:pt x="390389" y="672445"/>
                      <a:pt x="367949" y="911148"/>
                    </a:cubicBezTo>
                    <a:cubicBezTo>
                      <a:pt x="306391" y="1570668"/>
                      <a:pt x="280659" y="2224983"/>
                      <a:pt x="365855" y="2896138"/>
                    </a:cubicBezTo>
                    <a:cubicBezTo>
                      <a:pt x="406894" y="3220261"/>
                      <a:pt x="467571" y="3542121"/>
                      <a:pt x="547395" y="3859122"/>
                    </a:cubicBezTo>
                    <a:cubicBezTo>
                      <a:pt x="575206" y="3970219"/>
                      <a:pt x="623551" y="4076991"/>
                      <a:pt x="657110" y="4186359"/>
                    </a:cubicBezTo>
                    <a:cubicBezTo>
                      <a:pt x="677629" y="4253009"/>
                      <a:pt x="722841" y="4370017"/>
                      <a:pt x="719014" y="446323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5" name="Google Shape;525;p24"/>
              <p:cNvSpPr/>
              <p:nvPr/>
            </p:nvSpPr>
            <p:spPr>
              <a:xfrm>
                <a:off x="2749617" y="8333464"/>
                <a:ext cx="322560" cy="719581"/>
              </a:xfrm>
              <a:custGeom>
                <a:rect b="b" l="l" r="r" t="t"/>
                <a:pathLst>
                  <a:path extrusionOk="0" h="719581" w="322560">
                    <a:moveTo>
                      <a:pt x="322561" y="0"/>
                    </a:moveTo>
                    <a:cubicBezTo>
                      <a:pt x="294215" y="241312"/>
                      <a:pt x="267270" y="480879"/>
                      <a:pt x="244830" y="719581"/>
                    </a:cubicBezTo>
                    <a:cubicBezTo>
                      <a:pt x="167287" y="647713"/>
                      <a:pt x="82250" y="560908"/>
                      <a:pt x="0" y="473065"/>
                    </a:cubicBezTo>
                    <a:cubicBezTo>
                      <a:pt x="30598" y="317866"/>
                      <a:pt x="72330" y="168045"/>
                      <a:pt x="130927" y="30550"/>
                    </a:cubicBezTo>
                    <a:cubicBezTo>
                      <a:pt x="133541" y="24293"/>
                      <a:pt x="137888" y="13538"/>
                      <a:pt x="143447" y="0"/>
                    </a:cubicBezTo>
                    <a:lnTo>
                      <a:pt x="322561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6" name="Google Shape;526;p24"/>
              <p:cNvSpPr/>
              <p:nvPr/>
            </p:nvSpPr>
            <p:spPr>
              <a:xfrm>
                <a:off x="1126922" y="5538413"/>
                <a:ext cx="4110049" cy="3164198"/>
              </a:xfrm>
              <a:custGeom>
                <a:rect b="b" l="l" r="r" t="t"/>
                <a:pathLst>
                  <a:path extrusionOk="0" h="3164198" w="4110049">
                    <a:moveTo>
                      <a:pt x="3877701" y="2345412"/>
                    </a:moveTo>
                    <a:cubicBezTo>
                      <a:pt x="3278643" y="3322207"/>
                      <a:pt x="1947464" y="3366972"/>
                      <a:pt x="1052661" y="2786024"/>
                    </a:cubicBezTo>
                    <a:cubicBezTo>
                      <a:pt x="330834" y="2317385"/>
                      <a:pt x="-282129" y="1290059"/>
                      <a:pt x="136313" y="440984"/>
                    </a:cubicBezTo>
                    <a:cubicBezTo>
                      <a:pt x="233177" y="244639"/>
                      <a:pt x="392796" y="38577"/>
                      <a:pt x="623533" y="5071"/>
                    </a:cubicBezTo>
                    <a:cubicBezTo>
                      <a:pt x="838631" y="-26185"/>
                      <a:pt x="1041888" y="90651"/>
                      <a:pt x="1170910" y="255927"/>
                    </a:cubicBezTo>
                    <a:cubicBezTo>
                      <a:pt x="1312104" y="436644"/>
                      <a:pt x="1389647" y="671714"/>
                      <a:pt x="1439551" y="893058"/>
                    </a:cubicBezTo>
                    <a:cubicBezTo>
                      <a:pt x="1450685" y="865103"/>
                      <a:pt x="1462150" y="837336"/>
                      <a:pt x="1474323" y="809728"/>
                    </a:cubicBezTo>
                    <a:cubicBezTo>
                      <a:pt x="1565959" y="604357"/>
                      <a:pt x="1701753" y="375545"/>
                      <a:pt x="1913197" y="275030"/>
                    </a:cubicBezTo>
                    <a:cubicBezTo>
                      <a:pt x="2119415" y="177124"/>
                      <a:pt x="2346686" y="245345"/>
                      <a:pt x="2491000" y="415480"/>
                    </a:cubicBezTo>
                    <a:cubicBezTo>
                      <a:pt x="2675311" y="632831"/>
                      <a:pt x="2742963" y="925352"/>
                      <a:pt x="2732523" y="1216489"/>
                    </a:cubicBezTo>
                    <a:cubicBezTo>
                      <a:pt x="2860490" y="1014247"/>
                      <a:pt x="3010911" y="834381"/>
                      <a:pt x="3256767" y="742559"/>
                    </a:cubicBezTo>
                    <a:cubicBezTo>
                      <a:pt x="3421599" y="681099"/>
                      <a:pt x="3612351" y="680580"/>
                      <a:pt x="3766932" y="771205"/>
                    </a:cubicBezTo>
                    <a:cubicBezTo>
                      <a:pt x="3930031" y="866862"/>
                      <a:pt x="4026534" y="1044451"/>
                      <a:pt x="4071399" y="1223092"/>
                    </a:cubicBezTo>
                    <a:cubicBezTo>
                      <a:pt x="4166515" y="1602216"/>
                      <a:pt x="4080106" y="2015392"/>
                      <a:pt x="3877701" y="2345412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7" name="Google Shape;527;p24"/>
              <p:cNvSpPr/>
              <p:nvPr/>
            </p:nvSpPr>
            <p:spPr>
              <a:xfrm>
                <a:off x="3304655" y="6897934"/>
                <a:ext cx="550008" cy="1435500"/>
              </a:xfrm>
              <a:custGeom>
                <a:rect b="b" l="l" r="r" t="t"/>
                <a:pathLst>
                  <a:path extrusionOk="0" h="1435500" w="550008">
                    <a:moveTo>
                      <a:pt x="513391" y="12946"/>
                    </a:moveTo>
                    <a:cubicBezTo>
                      <a:pt x="441104" y="248289"/>
                      <a:pt x="381814" y="487366"/>
                      <a:pt x="297484" y="718990"/>
                    </a:cubicBezTo>
                    <a:cubicBezTo>
                      <a:pt x="253803" y="838953"/>
                      <a:pt x="205473" y="957216"/>
                      <a:pt x="152362" y="1073331"/>
                    </a:cubicBezTo>
                    <a:cubicBezTo>
                      <a:pt x="104017" y="1179036"/>
                      <a:pt x="34200" y="1282867"/>
                      <a:pt x="1190" y="1394152"/>
                    </a:cubicBezTo>
                    <a:cubicBezTo>
                      <a:pt x="-7546" y="1423621"/>
                      <a:pt x="33983" y="1450768"/>
                      <a:pt x="55138" y="1425509"/>
                    </a:cubicBezTo>
                    <a:cubicBezTo>
                      <a:pt x="132233" y="1333399"/>
                      <a:pt x="177690" y="1207437"/>
                      <a:pt x="226281" y="1098373"/>
                    </a:cubicBezTo>
                    <a:cubicBezTo>
                      <a:pt x="276676" y="985257"/>
                      <a:pt x="323144" y="870368"/>
                      <a:pt x="365078" y="753850"/>
                    </a:cubicBezTo>
                    <a:cubicBezTo>
                      <a:pt x="451053" y="514902"/>
                      <a:pt x="524611" y="271097"/>
                      <a:pt x="549910" y="17891"/>
                    </a:cubicBezTo>
                    <a:cubicBezTo>
                      <a:pt x="552033" y="-3605"/>
                      <a:pt x="519311" y="-6315"/>
                      <a:pt x="513391" y="1294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8" name="Google Shape;528;p24"/>
              <p:cNvSpPr/>
              <p:nvPr/>
            </p:nvSpPr>
            <p:spPr>
              <a:xfrm>
                <a:off x="2442916" y="6601707"/>
                <a:ext cx="196061" cy="1481536"/>
              </a:xfrm>
              <a:custGeom>
                <a:rect b="b" l="l" r="r" t="t"/>
                <a:pathLst>
                  <a:path extrusionOk="0" h="1481536" w="196061">
                    <a:moveTo>
                      <a:pt x="195224" y="1450208"/>
                    </a:moveTo>
                    <a:cubicBezTo>
                      <a:pt x="138128" y="1210396"/>
                      <a:pt x="103862" y="958718"/>
                      <a:pt x="86794" y="712865"/>
                    </a:cubicBezTo>
                    <a:cubicBezTo>
                      <a:pt x="78606" y="594934"/>
                      <a:pt x="77350" y="477132"/>
                      <a:pt x="83314" y="359057"/>
                    </a:cubicBezTo>
                    <a:cubicBezTo>
                      <a:pt x="88786" y="250613"/>
                      <a:pt x="124670" y="122618"/>
                      <a:pt x="100873" y="16812"/>
                    </a:cubicBezTo>
                    <a:cubicBezTo>
                      <a:pt x="96411" y="-3011"/>
                      <a:pt x="67646" y="-5851"/>
                      <a:pt x="57971" y="11218"/>
                    </a:cubicBezTo>
                    <a:cubicBezTo>
                      <a:pt x="6247" y="102435"/>
                      <a:pt x="11532" y="240636"/>
                      <a:pt x="5886" y="342997"/>
                    </a:cubicBezTo>
                    <a:cubicBezTo>
                      <a:pt x="-1204" y="471337"/>
                      <a:pt x="-1897" y="600528"/>
                      <a:pt x="3850" y="728940"/>
                    </a:cubicBezTo>
                    <a:cubicBezTo>
                      <a:pt x="15258" y="983443"/>
                      <a:pt x="66765" y="1222549"/>
                      <a:pt x="146185" y="1463717"/>
                    </a:cubicBezTo>
                    <a:cubicBezTo>
                      <a:pt x="156365" y="1494655"/>
                      <a:pt x="202833" y="1482185"/>
                      <a:pt x="195224" y="145020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9" name="Google Shape;529;p24"/>
              <p:cNvSpPr/>
              <p:nvPr/>
            </p:nvSpPr>
            <p:spPr>
              <a:xfrm>
                <a:off x="1790533" y="7018834"/>
                <a:ext cx="201114" cy="457763"/>
              </a:xfrm>
              <a:custGeom>
                <a:rect b="b" l="l" r="r" t="t"/>
                <a:pathLst>
                  <a:path extrusionOk="0" h="457763" w="201114">
                    <a:moveTo>
                      <a:pt x="199714" y="420588"/>
                    </a:moveTo>
                    <a:cubicBezTo>
                      <a:pt x="175311" y="343904"/>
                      <a:pt x="135110" y="274674"/>
                      <a:pt x="114793" y="195813"/>
                    </a:cubicBezTo>
                    <a:cubicBezTo>
                      <a:pt x="99284" y="135622"/>
                      <a:pt x="101869" y="50388"/>
                      <a:pt x="55040" y="6402"/>
                    </a:cubicBezTo>
                    <a:cubicBezTo>
                      <a:pt x="47199" y="-965"/>
                      <a:pt x="31387" y="-3228"/>
                      <a:pt x="23922" y="6402"/>
                    </a:cubicBezTo>
                    <a:cubicBezTo>
                      <a:pt x="-21189" y="64546"/>
                      <a:pt x="7619" y="154912"/>
                      <a:pt x="28225" y="219644"/>
                    </a:cubicBezTo>
                    <a:cubicBezTo>
                      <a:pt x="53466" y="298952"/>
                      <a:pt x="89927" y="390485"/>
                      <a:pt x="149853" y="449566"/>
                    </a:cubicBezTo>
                    <a:cubicBezTo>
                      <a:pt x="170430" y="469851"/>
                      <a:pt x="208927" y="449566"/>
                      <a:pt x="199714" y="42058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0" name="Google Shape;530;p24"/>
              <p:cNvSpPr/>
              <p:nvPr/>
            </p:nvSpPr>
            <p:spPr>
              <a:xfrm>
                <a:off x="4165782" y="7563321"/>
                <a:ext cx="306828" cy="435829"/>
              </a:xfrm>
              <a:custGeom>
                <a:rect b="b" l="l" r="r" t="t"/>
                <a:pathLst>
                  <a:path extrusionOk="0" h="435829" w="306828">
                    <a:moveTo>
                      <a:pt x="271969" y="8925"/>
                    </a:moveTo>
                    <a:cubicBezTo>
                      <a:pt x="233862" y="78314"/>
                      <a:pt x="196882" y="148467"/>
                      <a:pt x="151381" y="213415"/>
                    </a:cubicBezTo>
                    <a:cubicBezTo>
                      <a:pt x="106040" y="278104"/>
                      <a:pt x="45767" y="332644"/>
                      <a:pt x="3443" y="398703"/>
                    </a:cubicBezTo>
                    <a:cubicBezTo>
                      <a:pt x="-9452" y="418829"/>
                      <a:pt x="16569" y="445789"/>
                      <a:pt x="36901" y="432107"/>
                    </a:cubicBezTo>
                    <a:cubicBezTo>
                      <a:pt x="164031" y="346585"/>
                      <a:pt x="260129" y="165090"/>
                      <a:pt x="305932" y="23226"/>
                    </a:cubicBezTo>
                    <a:cubicBezTo>
                      <a:pt x="312402" y="3215"/>
                      <a:pt x="282077" y="-9486"/>
                      <a:pt x="271969" y="8925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31" name="Google Shape;531;p24"/>
            <p:cNvGrpSpPr/>
            <p:nvPr/>
          </p:nvGrpSpPr>
          <p:grpSpPr>
            <a:xfrm>
              <a:off x="1354327" y="5"/>
              <a:ext cx="7472475" cy="13105766"/>
              <a:chOff x="1354327" y="5"/>
              <a:chExt cx="7472475" cy="13105766"/>
            </a:xfrm>
          </p:grpSpPr>
          <p:sp>
            <p:nvSpPr>
              <p:cNvPr id="532" name="Google Shape;532;p24"/>
              <p:cNvSpPr/>
              <p:nvPr/>
            </p:nvSpPr>
            <p:spPr>
              <a:xfrm>
                <a:off x="1493904" y="5368745"/>
                <a:ext cx="2771293" cy="3088856"/>
              </a:xfrm>
              <a:custGeom>
                <a:rect b="b" l="l" r="r" t="t"/>
                <a:pathLst>
                  <a:path extrusionOk="0" h="3088856" w="2771293">
                    <a:moveTo>
                      <a:pt x="2770106" y="2685822"/>
                    </a:moveTo>
                    <a:cubicBezTo>
                      <a:pt x="2770184" y="2687866"/>
                      <a:pt x="2770263" y="2689885"/>
                      <a:pt x="2770342" y="2691929"/>
                    </a:cubicBezTo>
                    <a:cubicBezTo>
                      <a:pt x="2792578" y="3252200"/>
                      <a:pt x="2421566" y="3121117"/>
                      <a:pt x="2045487" y="2894099"/>
                    </a:cubicBezTo>
                    <a:cubicBezTo>
                      <a:pt x="1713015" y="2693397"/>
                      <a:pt x="1384927" y="2474478"/>
                      <a:pt x="1079417" y="2234512"/>
                    </a:cubicBezTo>
                    <a:cubicBezTo>
                      <a:pt x="781048" y="2000154"/>
                      <a:pt x="509405" y="1738065"/>
                      <a:pt x="299247" y="1420460"/>
                    </a:cubicBezTo>
                    <a:cubicBezTo>
                      <a:pt x="108385" y="1131924"/>
                      <a:pt x="-104425" y="718909"/>
                      <a:pt x="57217" y="373441"/>
                    </a:cubicBezTo>
                    <a:cubicBezTo>
                      <a:pt x="238286" y="-13704"/>
                      <a:pt x="715782" y="-62221"/>
                      <a:pt x="1079680" y="58300"/>
                    </a:cubicBezTo>
                    <a:cubicBezTo>
                      <a:pt x="1787942" y="292788"/>
                      <a:pt x="2277856" y="944275"/>
                      <a:pt x="2539260" y="1615658"/>
                    </a:cubicBezTo>
                    <a:cubicBezTo>
                      <a:pt x="2671918" y="1956355"/>
                      <a:pt x="2754826" y="2320118"/>
                      <a:pt x="2770106" y="2685822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3" name="Google Shape;533;p24"/>
              <p:cNvSpPr/>
              <p:nvPr/>
            </p:nvSpPr>
            <p:spPr>
              <a:xfrm>
                <a:off x="4427157" y="6084245"/>
                <a:ext cx="3750974" cy="3291240"/>
              </a:xfrm>
              <a:custGeom>
                <a:rect b="b" l="l" r="r" t="t"/>
                <a:pathLst>
                  <a:path extrusionOk="0" h="3291240" w="3750974">
                    <a:moveTo>
                      <a:pt x="2413696" y="2726184"/>
                    </a:moveTo>
                    <a:cubicBezTo>
                      <a:pt x="1869149" y="3012073"/>
                      <a:pt x="934977" y="3437853"/>
                      <a:pt x="311854" y="3241005"/>
                    </a:cubicBezTo>
                    <a:cubicBezTo>
                      <a:pt x="-666056" y="2932154"/>
                      <a:pt x="933480" y="1115381"/>
                      <a:pt x="1320402" y="781629"/>
                    </a:cubicBezTo>
                    <a:cubicBezTo>
                      <a:pt x="1861483" y="314906"/>
                      <a:pt x="2851733" y="-412778"/>
                      <a:pt x="3474856" y="295667"/>
                    </a:cubicBezTo>
                    <a:cubicBezTo>
                      <a:pt x="4260539" y="1189140"/>
                      <a:pt x="3199117" y="2313982"/>
                      <a:pt x="2413696" y="2726184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4" name="Google Shape;534;p24"/>
              <p:cNvSpPr/>
              <p:nvPr/>
            </p:nvSpPr>
            <p:spPr>
              <a:xfrm>
                <a:off x="4080702" y="4733421"/>
                <a:ext cx="1307654" cy="8372350"/>
              </a:xfrm>
              <a:custGeom>
                <a:rect b="b" l="l" r="r" t="t"/>
                <a:pathLst>
                  <a:path extrusionOk="0" h="8372350" w="1307654">
                    <a:moveTo>
                      <a:pt x="1307239" y="8114606"/>
                    </a:moveTo>
                    <a:cubicBezTo>
                      <a:pt x="1303458" y="8203306"/>
                      <a:pt x="1275000" y="8280316"/>
                      <a:pt x="1202593" y="8326080"/>
                    </a:cubicBezTo>
                    <a:cubicBezTo>
                      <a:pt x="1134623" y="8369015"/>
                      <a:pt x="1049589" y="8378792"/>
                      <a:pt x="969621" y="8368700"/>
                    </a:cubicBezTo>
                    <a:cubicBezTo>
                      <a:pt x="662956" y="8330196"/>
                      <a:pt x="460647" y="8081789"/>
                      <a:pt x="383200" y="7795192"/>
                    </a:cubicBezTo>
                    <a:cubicBezTo>
                      <a:pt x="255793" y="7323333"/>
                      <a:pt x="199532" y="6819914"/>
                      <a:pt x="138204" y="6335734"/>
                    </a:cubicBezTo>
                    <a:cubicBezTo>
                      <a:pt x="59" y="5232308"/>
                      <a:pt x="-37247" y="4119392"/>
                      <a:pt x="38625" y="3009649"/>
                    </a:cubicBezTo>
                    <a:cubicBezTo>
                      <a:pt x="77506" y="2443715"/>
                      <a:pt x="105650" y="1804259"/>
                      <a:pt x="223895" y="1208366"/>
                    </a:cubicBezTo>
                    <a:cubicBezTo>
                      <a:pt x="279526" y="926199"/>
                      <a:pt x="355398" y="653809"/>
                      <a:pt x="461934" y="403829"/>
                    </a:cubicBezTo>
                    <a:cubicBezTo>
                      <a:pt x="466686" y="392453"/>
                      <a:pt x="474588" y="372899"/>
                      <a:pt x="484695" y="348287"/>
                    </a:cubicBezTo>
                    <a:cubicBezTo>
                      <a:pt x="548229" y="193639"/>
                      <a:pt x="706300" y="-161449"/>
                      <a:pt x="811891" y="84101"/>
                    </a:cubicBezTo>
                    <a:cubicBezTo>
                      <a:pt x="834337" y="136498"/>
                      <a:pt x="828010" y="196155"/>
                      <a:pt x="821368" y="252641"/>
                    </a:cubicBezTo>
                    <a:cubicBezTo>
                      <a:pt x="817562" y="284514"/>
                      <a:pt x="813781" y="316388"/>
                      <a:pt x="810289" y="348287"/>
                    </a:cubicBezTo>
                    <a:cubicBezTo>
                      <a:pt x="758754" y="787015"/>
                      <a:pt x="709765" y="1222572"/>
                      <a:pt x="668968" y="1656557"/>
                    </a:cubicBezTo>
                    <a:cubicBezTo>
                      <a:pt x="557050" y="2855630"/>
                      <a:pt x="510266" y="4045239"/>
                      <a:pt x="665161" y="5265465"/>
                    </a:cubicBezTo>
                    <a:cubicBezTo>
                      <a:pt x="739773" y="5854753"/>
                      <a:pt x="850090" y="6439925"/>
                      <a:pt x="995218" y="7016265"/>
                    </a:cubicBezTo>
                    <a:cubicBezTo>
                      <a:pt x="1045782" y="7218250"/>
                      <a:pt x="1133678" y="7412373"/>
                      <a:pt x="1194691" y="7611214"/>
                    </a:cubicBezTo>
                    <a:cubicBezTo>
                      <a:pt x="1231997" y="7732389"/>
                      <a:pt x="1314196" y="7945122"/>
                      <a:pt x="1307239" y="8114606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5" name="Google Shape;535;p24"/>
              <p:cNvSpPr/>
              <p:nvPr/>
            </p:nvSpPr>
            <p:spPr>
              <a:xfrm>
                <a:off x="4304545" y="5081681"/>
                <a:ext cx="586446" cy="1308269"/>
              </a:xfrm>
              <a:custGeom>
                <a:rect b="b" l="l" r="r" t="t"/>
                <a:pathLst>
                  <a:path extrusionOk="0" h="1308269" w="586446">
                    <a:moveTo>
                      <a:pt x="586447" y="0"/>
                    </a:moveTo>
                    <a:cubicBezTo>
                      <a:pt x="534912" y="438729"/>
                      <a:pt x="485923" y="874286"/>
                      <a:pt x="445125" y="1308270"/>
                    </a:cubicBezTo>
                    <a:cubicBezTo>
                      <a:pt x="304145" y="1177606"/>
                      <a:pt x="149539" y="1019786"/>
                      <a:pt x="0" y="860079"/>
                    </a:cubicBezTo>
                    <a:cubicBezTo>
                      <a:pt x="55631" y="577912"/>
                      <a:pt x="131503" y="305522"/>
                      <a:pt x="238039" y="55542"/>
                    </a:cubicBezTo>
                    <a:cubicBezTo>
                      <a:pt x="242791" y="44167"/>
                      <a:pt x="250693" y="24613"/>
                      <a:pt x="260801" y="0"/>
                    </a:cubicBezTo>
                    <a:lnTo>
                      <a:pt x="586447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6" name="Google Shape;536;p24"/>
              <p:cNvSpPr/>
              <p:nvPr/>
            </p:nvSpPr>
            <p:spPr>
              <a:xfrm>
                <a:off x="1354327" y="5"/>
                <a:ext cx="7472475" cy="5752825"/>
              </a:xfrm>
              <a:custGeom>
                <a:rect b="b" l="l" r="r" t="t"/>
                <a:pathLst>
                  <a:path extrusionOk="0" h="5752825" w="7472475">
                    <a:moveTo>
                      <a:pt x="7050043" y="4264191"/>
                    </a:moveTo>
                    <a:cubicBezTo>
                      <a:pt x="5960897" y="6040101"/>
                      <a:pt x="3540681" y="6121488"/>
                      <a:pt x="1913841" y="5065268"/>
                    </a:cubicBezTo>
                    <a:cubicBezTo>
                      <a:pt x="601489" y="4213236"/>
                      <a:pt x="-512939" y="2345454"/>
                      <a:pt x="247831" y="801752"/>
                    </a:cubicBezTo>
                    <a:cubicBezTo>
                      <a:pt x="423938" y="444777"/>
                      <a:pt x="714142" y="70136"/>
                      <a:pt x="1133644" y="9220"/>
                    </a:cubicBezTo>
                    <a:cubicBezTo>
                      <a:pt x="1524714" y="-47606"/>
                      <a:pt x="1894256" y="164812"/>
                      <a:pt x="2128829" y="465301"/>
                    </a:cubicBezTo>
                    <a:cubicBezTo>
                      <a:pt x="2385534" y="793863"/>
                      <a:pt x="2526515" y="1221242"/>
                      <a:pt x="2617247" y="1623667"/>
                    </a:cubicBezTo>
                    <a:cubicBezTo>
                      <a:pt x="2637488" y="1572843"/>
                      <a:pt x="2658333" y="1522360"/>
                      <a:pt x="2680464" y="1472165"/>
                    </a:cubicBezTo>
                    <a:cubicBezTo>
                      <a:pt x="2847068" y="1098781"/>
                      <a:pt x="3093954" y="682778"/>
                      <a:pt x="3478382" y="500031"/>
                    </a:cubicBezTo>
                    <a:cubicBezTo>
                      <a:pt x="3853306" y="322029"/>
                      <a:pt x="4266507" y="446062"/>
                      <a:pt x="4528883" y="755384"/>
                    </a:cubicBezTo>
                    <a:cubicBezTo>
                      <a:pt x="4863981" y="1150549"/>
                      <a:pt x="4986977" y="1682381"/>
                      <a:pt x="4967996" y="2211697"/>
                    </a:cubicBezTo>
                    <a:cubicBezTo>
                      <a:pt x="5200653" y="1844001"/>
                      <a:pt x="5474134" y="1516986"/>
                      <a:pt x="5921123" y="1350045"/>
                    </a:cubicBezTo>
                    <a:cubicBezTo>
                      <a:pt x="6220805" y="1238305"/>
                      <a:pt x="6567612" y="1237362"/>
                      <a:pt x="6848654" y="1402127"/>
                    </a:cubicBezTo>
                    <a:cubicBezTo>
                      <a:pt x="7145185" y="1576041"/>
                      <a:pt x="7320637" y="1898915"/>
                      <a:pt x="7402205" y="2223702"/>
                    </a:cubicBezTo>
                    <a:cubicBezTo>
                      <a:pt x="7575136" y="2912986"/>
                      <a:pt x="7418036" y="3664183"/>
                      <a:pt x="7050043" y="4264191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7" name="Google Shape;537;p24"/>
              <p:cNvSpPr/>
              <p:nvPr/>
            </p:nvSpPr>
            <p:spPr>
              <a:xfrm>
                <a:off x="5313660" y="2471748"/>
                <a:ext cx="999969" cy="2609881"/>
              </a:xfrm>
              <a:custGeom>
                <a:rect b="b" l="l" r="r" t="t"/>
                <a:pathLst>
                  <a:path extrusionOk="0" h="2609881" w="999969">
                    <a:moveTo>
                      <a:pt x="933395" y="23537"/>
                    </a:moveTo>
                    <a:cubicBezTo>
                      <a:pt x="801971" y="451414"/>
                      <a:pt x="694175" y="886079"/>
                      <a:pt x="540856" y="1307194"/>
                    </a:cubicBezTo>
                    <a:cubicBezTo>
                      <a:pt x="461439" y="1525300"/>
                      <a:pt x="373570" y="1740314"/>
                      <a:pt x="277010" y="1951421"/>
                    </a:cubicBezTo>
                    <a:cubicBezTo>
                      <a:pt x="189114" y="2143604"/>
                      <a:pt x="62179" y="2332380"/>
                      <a:pt x="2164" y="2534706"/>
                    </a:cubicBezTo>
                    <a:cubicBezTo>
                      <a:pt x="-13720" y="2588283"/>
                      <a:pt x="61785" y="2637639"/>
                      <a:pt x="100246" y="2591716"/>
                    </a:cubicBezTo>
                    <a:cubicBezTo>
                      <a:pt x="240412" y="2424251"/>
                      <a:pt x="323058" y="2195241"/>
                      <a:pt x="411400" y="1996950"/>
                    </a:cubicBezTo>
                    <a:cubicBezTo>
                      <a:pt x="503025" y="1791295"/>
                      <a:pt x="587508" y="1582415"/>
                      <a:pt x="663748" y="1370574"/>
                    </a:cubicBezTo>
                    <a:cubicBezTo>
                      <a:pt x="820060" y="936144"/>
                      <a:pt x="953794" y="492880"/>
                      <a:pt x="999790" y="32527"/>
                    </a:cubicBezTo>
                    <a:cubicBezTo>
                      <a:pt x="1003650" y="-6554"/>
                      <a:pt x="944159" y="-11482"/>
                      <a:pt x="933395" y="23537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8" name="Google Shape;538;p24"/>
              <p:cNvSpPr/>
              <p:nvPr/>
            </p:nvSpPr>
            <p:spPr>
              <a:xfrm>
                <a:off x="3746933" y="1933175"/>
                <a:ext cx="356458" cy="2693579"/>
              </a:xfrm>
              <a:custGeom>
                <a:rect b="b" l="l" r="r" t="t"/>
                <a:pathLst>
                  <a:path extrusionOk="0" h="2693579" w="356458">
                    <a:moveTo>
                      <a:pt x="354936" y="2636621"/>
                    </a:moveTo>
                    <a:cubicBezTo>
                      <a:pt x="251130" y="2200619"/>
                      <a:pt x="188831" y="1743044"/>
                      <a:pt x="157799" y="1296059"/>
                    </a:cubicBezTo>
                    <a:cubicBezTo>
                      <a:pt x="142914" y="1081648"/>
                      <a:pt x="140630" y="867474"/>
                      <a:pt x="151472" y="652801"/>
                    </a:cubicBezTo>
                    <a:cubicBezTo>
                      <a:pt x="161422" y="455638"/>
                      <a:pt x="226662" y="222932"/>
                      <a:pt x="183396" y="30566"/>
                    </a:cubicBezTo>
                    <a:cubicBezTo>
                      <a:pt x="175284" y="-5475"/>
                      <a:pt x="122987" y="-10639"/>
                      <a:pt x="105398" y="20396"/>
                    </a:cubicBezTo>
                    <a:cubicBezTo>
                      <a:pt x="11358" y="186236"/>
                      <a:pt x="20967" y="437500"/>
                      <a:pt x="10702" y="623602"/>
                    </a:cubicBezTo>
                    <a:cubicBezTo>
                      <a:pt x="-2188" y="856937"/>
                      <a:pt x="-3449" y="1091818"/>
                      <a:pt x="7000" y="1325285"/>
                    </a:cubicBezTo>
                    <a:cubicBezTo>
                      <a:pt x="27740" y="1787997"/>
                      <a:pt x="121386" y="2222715"/>
                      <a:pt x="265779" y="2661181"/>
                    </a:cubicBezTo>
                    <a:cubicBezTo>
                      <a:pt x="284288" y="2717431"/>
                      <a:pt x="368771" y="2694759"/>
                      <a:pt x="354936" y="263662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9" name="Google Shape;539;p24"/>
              <p:cNvSpPr/>
              <p:nvPr/>
            </p:nvSpPr>
            <p:spPr>
              <a:xfrm>
                <a:off x="2560834" y="2691555"/>
                <a:ext cx="365645" cy="832259"/>
              </a:xfrm>
              <a:custGeom>
                <a:rect b="b" l="l" r="r" t="t"/>
                <a:pathLst>
                  <a:path extrusionOk="0" h="832259" w="365645">
                    <a:moveTo>
                      <a:pt x="363100" y="764671"/>
                    </a:moveTo>
                    <a:cubicBezTo>
                      <a:pt x="318732" y="625252"/>
                      <a:pt x="245643" y="499384"/>
                      <a:pt x="208704" y="356007"/>
                    </a:cubicBezTo>
                    <a:cubicBezTo>
                      <a:pt x="180508" y="246574"/>
                      <a:pt x="185208" y="91611"/>
                      <a:pt x="100068" y="11640"/>
                    </a:cubicBezTo>
                    <a:cubicBezTo>
                      <a:pt x="85812" y="-1754"/>
                      <a:pt x="57065" y="-5870"/>
                      <a:pt x="43492" y="11640"/>
                    </a:cubicBezTo>
                    <a:cubicBezTo>
                      <a:pt x="-38523" y="117351"/>
                      <a:pt x="13852" y="281645"/>
                      <a:pt x="51316" y="399334"/>
                    </a:cubicBezTo>
                    <a:cubicBezTo>
                      <a:pt x="97206" y="543524"/>
                      <a:pt x="163496" y="709941"/>
                      <a:pt x="272447" y="817356"/>
                    </a:cubicBezTo>
                    <a:cubicBezTo>
                      <a:pt x="309858" y="854236"/>
                      <a:pt x="379850" y="817356"/>
                      <a:pt x="363100" y="76467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0" name="Google Shape;540;p24"/>
              <p:cNvSpPr/>
              <p:nvPr/>
            </p:nvSpPr>
            <p:spPr>
              <a:xfrm>
                <a:off x="6879276" y="3681487"/>
                <a:ext cx="557845" cy="792381"/>
              </a:xfrm>
              <a:custGeom>
                <a:rect b="b" l="l" r="r" t="t"/>
                <a:pathLst>
                  <a:path extrusionOk="0" h="792381" w="557845">
                    <a:moveTo>
                      <a:pt x="494467" y="16226"/>
                    </a:moveTo>
                    <a:cubicBezTo>
                      <a:pt x="425185" y="142382"/>
                      <a:pt x="357950" y="269928"/>
                      <a:pt x="275226" y="388010"/>
                    </a:cubicBezTo>
                    <a:cubicBezTo>
                      <a:pt x="192790" y="505621"/>
                      <a:pt x="83209" y="604780"/>
                      <a:pt x="6261" y="724881"/>
                    </a:cubicBezTo>
                    <a:cubicBezTo>
                      <a:pt x="-17184" y="761472"/>
                      <a:pt x="30125" y="810488"/>
                      <a:pt x="67090" y="785613"/>
                    </a:cubicBezTo>
                    <a:cubicBezTo>
                      <a:pt x="298224" y="630126"/>
                      <a:pt x="472940" y="300149"/>
                      <a:pt x="556215" y="42228"/>
                    </a:cubicBezTo>
                    <a:cubicBezTo>
                      <a:pt x="567977" y="5846"/>
                      <a:pt x="512845" y="-17246"/>
                      <a:pt x="494467" y="1622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541" name="Google Shape;541;p24"/>
          <p:cNvSpPr txBox="1"/>
          <p:nvPr/>
        </p:nvSpPr>
        <p:spPr>
          <a:xfrm>
            <a:off x="1028700" y="1019175"/>
            <a:ext cx="81153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90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First option</a:t>
            </a:r>
            <a:endParaRPr>
              <a:solidFill>
                <a:schemeClr val="accent4"/>
              </a:solidFill>
            </a:endParaRPr>
          </a:p>
        </p:txBody>
      </p:sp>
      <p:sp>
        <p:nvSpPr>
          <p:cNvPr id="542" name="Google Shape;542;p24"/>
          <p:cNvSpPr/>
          <p:nvPr/>
        </p:nvSpPr>
        <p:spPr>
          <a:xfrm>
            <a:off x="-162799" y="2353614"/>
            <a:ext cx="9327383" cy="357467"/>
          </a:xfrm>
          <a:custGeom>
            <a:rect b="b" l="l" r="r" t="t"/>
            <a:pathLst>
              <a:path extrusionOk="0" h="357467" w="9327383">
                <a:moveTo>
                  <a:pt x="3768608" y="151505"/>
                </a:moveTo>
                <a:cubicBezTo>
                  <a:pt x="3778185" y="220668"/>
                  <a:pt x="3735622" y="260038"/>
                  <a:pt x="3682952" y="286640"/>
                </a:cubicBezTo>
                <a:cubicBezTo>
                  <a:pt x="3627621" y="314837"/>
                  <a:pt x="3565374" y="315901"/>
                  <a:pt x="3512171" y="281319"/>
                </a:cubicBezTo>
                <a:cubicBezTo>
                  <a:pt x="3491954" y="268019"/>
                  <a:pt x="3481314" y="233969"/>
                  <a:pt x="3474929" y="207368"/>
                </a:cubicBezTo>
                <a:cubicBezTo>
                  <a:pt x="3459501" y="140864"/>
                  <a:pt x="3483442" y="92450"/>
                  <a:pt x="3539837" y="56804"/>
                </a:cubicBezTo>
                <a:cubicBezTo>
                  <a:pt x="3558990" y="45099"/>
                  <a:pt x="3575483" y="29139"/>
                  <a:pt x="3594104" y="16902"/>
                </a:cubicBezTo>
                <a:cubicBezTo>
                  <a:pt x="3631877" y="-8103"/>
                  <a:pt x="3648370" y="-5443"/>
                  <a:pt x="3678696" y="25414"/>
                </a:cubicBezTo>
                <a:cubicBezTo>
                  <a:pt x="3691464" y="38183"/>
                  <a:pt x="3704233" y="52548"/>
                  <a:pt x="3720194" y="60528"/>
                </a:cubicBezTo>
                <a:cubicBezTo>
                  <a:pt x="3758500" y="80745"/>
                  <a:pt x="3773928" y="110007"/>
                  <a:pt x="3768608" y="151505"/>
                </a:cubicBezTo>
                <a:close/>
                <a:moveTo>
                  <a:pt x="6984709" y="115859"/>
                </a:moveTo>
                <a:cubicBezTo>
                  <a:pt x="6949595" y="88726"/>
                  <a:pt x="6912353" y="64252"/>
                  <a:pt x="6875644" y="39247"/>
                </a:cubicBezTo>
                <a:cubicBezTo>
                  <a:pt x="6872451" y="37119"/>
                  <a:pt x="6867131" y="34991"/>
                  <a:pt x="6863939" y="36055"/>
                </a:cubicBezTo>
                <a:cubicBezTo>
                  <a:pt x="6835209" y="46163"/>
                  <a:pt x="6802224" y="50952"/>
                  <a:pt x="6779346" y="69041"/>
                </a:cubicBezTo>
                <a:cubicBezTo>
                  <a:pt x="6762853" y="81809"/>
                  <a:pt x="6754873" y="111603"/>
                  <a:pt x="6753809" y="134480"/>
                </a:cubicBezTo>
                <a:cubicBezTo>
                  <a:pt x="6752745" y="157889"/>
                  <a:pt x="6764450" y="181830"/>
                  <a:pt x="6770302" y="205239"/>
                </a:cubicBezTo>
                <a:cubicBezTo>
                  <a:pt x="6786795" y="273339"/>
                  <a:pt x="6843722" y="294088"/>
                  <a:pt x="6899585" y="296216"/>
                </a:cubicBezTo>
                <a:cubicBezTo>
                  <a:pt x="6944274" y="297812"/>
                  <a:pt x="6999073" y="288768"/>
                  <a:pt x="7014502" y="225988"/>
                </a:cubicBezTo>
                <a:cubicBezTo>
                  <a:pt x="7019291" y="207368"/>
                  <a:pt x="7034719" y="191939"/>
                  <a:pt x="7044296" y="175978"/>
                </a:cubicBezTo>
                <a:cubicBezTo>
                  <a:pt x="7020886" y="152569"/>
                  <a:pt x="7004926" y="131820"/>
                  <a:pt x="6984709" y="115859"/>
                </a:cubicBezTo>
                <a:close/>
                <a:moveTo>
                  <a:pt x="2294363" y="54676"/>
                </a:moveTo>
                <a:cubicBezTo>
                  <a:pt x="2236904" y="96174"/>
                  <a:pt x="2228391" y="153101"/>
                  <a:pt x="2242224" y="210560"/>
                </a:cubicBezTo>
                <a:cubicBezTo>
                  <a:pt x="2253929" y="257378"/>
                  <a:pt x="2286382" y="290364"/>
                  <a:pt x="2341713" y="296216"/>
                </a:cubicBezTo>
                <a:cubicBezTo>
                  <a:pt x="2423645" y="304728"/>
                  <a:pt x="2484828" y="281319"/>
                  <a:pt x="2514622" y="198855"/>
                </a:cubicBezTo>
                <a:cubicBezTo>
                  <a:pt x="2431626" y="88193"/>
                  <a:pt x="2441734" y="98834"/>
                  <a:pt x="2294363" y="54676"/>
                </a:cubicBezTo>
                <a:close/>
                <a:moveTo>
                  <a:pt x="1275000" y="164805"/>
                </a:moveTo>
                <a:cubicBezTo>
                  <a:pt x="1253719" y="152569"/>
                  <a:pt x="1231374" y="141928"/>
                  <a:pt x="1209561" y="131288"/>
                </a:cubicBezTo>
                <a:cubicBezTo>
                  <a:pt x="1154230" y="105218"/>
                  <a:pt x="1106347" y="135012"/>
                  <a:pt x="1105283" y="196195"/>
                </a:cubicBezTo>
                <a:cubicBezTo>
                  <a:pt x="1105283" y="204175"/>
                  <a:pt x="1106347" y="212688"/>
                  <a:pt x="1106347" y="220668"/>
                </a:cubicBezTo>
                <a:cubicBezTo>
                  <a:pt x="1105283" y="220668"/>
                  <a:pt x="1104751" y="220668"/>
                  <a:pt x="1103687" y="220668"/>
                </a:cubicBezTo>
                <a:cubicBezTo>
                  <a:pt x="1103687" y="235033"/>
                  <a:pt x="1099431" y="250994"/>
                  <a:pt x="1104751" y="263230"/>
                </a:cubicBezTo>
                <a:cubicBezTo>
                  <a:pt x="1114328" y="287172"/>
                  <a:pt x="1123372" y="316965"/>
                  <a:pt x="1141993" y="329734"/>
                </a:cubicBezTo>
                <a:cubicBezTo>
                  <a:pt x="1172851" y="350483"/>
                  <a:pt x="1209561" y="362719"/>
                  <a:pt x="1251059" y="355271"/>
                </a:cubicBezTo>
                <a:cubicBezTo>
                  <a:pt x="1315966" y="344098"/>
                  <a:pt x="1343631" y="311113"/>
                  <a:pt x="1333523" y="246205"/>
                </a:cubicBezTo>
                <a:cubicBezTo>
                  <a:pt x="1327670" y="208964"/>
                  <a:pt x="1306921" y="182894"/>
                  <a:pt x="1275000" y="164805"/>
                </a:cubicBezTo>
                <a:close/>
                <a:moveTo>
                  <a:pt x="4952367" y="127031"/>
                </a:moveTo>
                <a:cubicBezTo>
                  <a:pt x="4926830" y="111071"/>
                  <a:pt x="4902357" y="93514"/>
                  <a:pt x="4877884" y="75957"/>
                </a:cubicBezTo>
                <a:cubicBezTo>
                  <a:pt x="4845962" y="52548"/>
                  <a:pt x="4790631" y="56804"/>
                  <a:pt x="4767754" y="89258"/>
                </a:cubicBezTo>
                <a:cubicBezTo>
                  <a:pt x="4731576" y="139800"/>
                  <a:pt x="4741153" y="194599"/>
                  <a:pt x="4765626" y="245673"/>
                </a:cubicBezTo>
                <a:cubicBezTo>
                  <a:pt x="4785843" y="287704"/>
                  <a:pt x="4823085" y="299408"/>
                  <a:pt x="4870435" y="285575"/>
                </a:cubicBezTo>
                <a:cubicBezTo>
                  <a:pt x="4874159" y="285575"/>
                  <a:pt x="4880012" y="285575"/>
                  <a:pt x="4885864" y="285575"/>
                </a:cubicBezTo>
                <a:cubicBezTo>
                  <a:pt x="4960880" y="282915"/>
                  <a:pt x="4986949" y="252590"/>
                  <a:pt x="4981097" y="177042"/>
                </a:cubicBezTo>
                <a:cubicBezTo>
                  <a:pt x="4979501" y="154697"/>
                  <a:pt x="4971520" y="139268"/>
                  <a:pt x="4952367" y="127031"/>
                </a:cubicBezTo>
                <a:close/>
                <a:moveTo>
                  <a:pt x="8031205" y="12114"/>
                </a:moveTo>
                <a:cubicBezTo>
                  <a:pt x="8023224" y="6261"/>
                  <a:pt x="8007796" y="7325"/>
                  <a:pt x="7997155" y="9986"/>
                </a:cubicBezTo>
                <a:cubicBezTo>
                  <a:pt x="7917883" y="30735"/>
                  <a:pt x="7893942" y="103622"/>
                  <a:pt x="7914159" y="174382"/>
                </a:cubicBezTo>
                <a:cubicBezTo>
                  <a:pt x="7927992" y="222796"/>
                  <a:pt x="7954593" y="236629"/>
                  <a:pt x="8007264" y="233969"/>
                </a:cubicBezTo>
                <a:cubicBezTo>
                  <a:pt x="8033333" y="229181"/>
                  <a:pt x="8060466" y="227053"/>
                  <a:pt x="8084939" y="218540"/>
                </a:cubicBezTo>
                <a:cubicBezTo>
                  <a:pt x="8136014" y="200983"/>
                  <a:pt x="8155699" y="116391"/>
                  <a:pt x="8116329" y="79681"/>
                </a:cubicBezTo>
                <a:cubicBezTo>
                  <a:pt x="8090792" y="54144"/>
                  <a:pt x="8060998" y="32331"/>
                  <a:pt x="8031205" y="12114"/>
                </a:cubicBezTo>
                <a:close/>
                <a:moveTo>
                  <a:pt x="6007376" y="99366"/>
                </a:moveTo>
                <a:cubicBezTo>
                  <a:pt x="5963218" y="71701"/>
                  <a:pt x="5918528" y="45631"/>
                  <a:pt x="5875434" y="19562"/>
                </a:cubicBezTo>
                <a:cubicBezTo>
                  <a:pt x="5827551" y="46695"/>
                  <a:pt x="5811590" y="81277"/>
                  <a:pt x="5800950" y="119583"/>
                </a:cubicBezTo>
                <a:cubicBezTo>
                  <a:pt x="5777009" y="207368"/>
                  <a:pt x="5831275" y="269083"/>
                  <a:pt x="5921720" y="257378"/>
                </a:cubicBezTo>
                <a:cubicBezTo>
                  <a:pt x="5982903" y="249398"/>
                  <a:pt x="6032913" y="179170"/>
                  <a:pt x="6018548" y="120115"/>
                </a:cubicBezTo>
                <a:cubicBezTo>
                  <a:pt x="6016421" y="112667"/>
                  <a:pt x="6013228" y="103090"/>
                  <a:pt x="6007376" y="99366"/>
                </a:cubicBezTo>
                <a:close/>
                <a:moveTo>
                  <a:pt x="230632" y="207368"/>
                </a:moveTo>
                <a:cubicBezTo>
                  <a:pt x="193922" y="183426"/>
                  <a:pt x="150296" y="169062"/>
                  <a:pt x="109862" y="150441"/>
                </a:cubicBezTo>
                <a:cubicBezTo>
                  <a:pt x="68364" y="155761"/>
                  <a:pt x="30590" y="167998"/>
                  <a:pt x="13033" y="198323"/>
                </a:cubicBezTo>
                <a:cubicBezTo>
                  <a:pt x="-20485" y="255250"/>
                  <a:pt x="14097" y="328138"/>
                  <a:pt x="77408" y="345695"/>
                </a:cubicBezTo>
                <a:cubicBezTo>
                  <a:pt x="130079" y="360059"/>
                  <a:pt x="179557" y="346759"/>
                  <a:pt x="224247" y="321221"/>
                </a:cubicBezTo>
                <a:cubicBezTo>
                  <a:pt x="268406" y="296216"/>
                  <a:pt x="272130" y="233969"/>
                  <a:pt x="230632" y="207368"/>
                </a:cubicBezTo>
                <a:close/>
                <a:moveTo>
                  <a:pt x="9280935" y="66380"/>
                </a:moveTo>
                <a:cubicBezTo>
                  <a:pt x="9268166" y="59996"/>
                  <a:pt x="9252205" y="53612"/>
                  <a:pt x="9245821" y="42439"/>
                </a:cubicBezTo>
                <a:cubicBezTo>
                  <a:pt x="9224540" y="5729"/>
                  <a:pt x="9194214" y="8389"/>
                  <a:pt x="9160165" y="15838"/>
                </a:cubicBezTo>
                <a:cubicBezTo>
                  <a:pt x="9146864" y="19030"/>
                  <a:pt x="9132500" y="19030"/>
                  <a:pt x="9114942" y="20626"/>
                </a:cubicBezTo>
                <a:cubicBezTo>
                  <a:pt x="9108558" y="35523"/>
                  <a:pt x="9099514" y="51484"/>
                  <a:pt x="9094194" y="69041"/>
                </a:cubicBezTo>
                <a:cubicBezTo>
                  <a:pt x="9082489" y="109475"/>
                  <a:pt x="9109090" y="181830"/>
                  <a:pt x="9141012" y="200983"/>
                </a:cubicBezTo>
                <a:cubicBezTo>
                  <a:pt x="9178254" y="223328"/>
                  <a:pt x="9288384" y="196195"/>
                  <a:pt x="9311260" y="159485"/>
                </a:cubicBezTo>
                <a:cubicBezTo>
                  <a:pt x="9339458" y="114795"/>
                  <a:pt x="9331478" y="91386"/>
                  <a:pt x="9280935" y="66380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p24"/>
          <p:cNvSpPr/>
          <p:nvPr/>
        </p:nvSpPr>
        <p:spPr>
          <a:xfrm>
            <a:off x="9164580" y="1028111"/>
            <a:ext cx="1468275" cy="1503858"/>
          </a:xfrm>
          <a:custGeom>
            <a:rect b="b" l="l" r="r" t="t"/>
            <a:pathLst>
              <a:path extrusionOk="0" h="1503858" w="1468275">
                <a:moveTo>
                  <a:pt x="596017" y="1326226"/>
                </a:moveTo>
                <a:cubicBezTo>
                  <a:pt x="600614" y="1332963"/>
                  <a:pt x="605518" y="1339699"/>
                  <a:pt x="610421" y="1346130"/>
                </a:cubicBezTo>
                <a:cubicBezTo>
                  <a:pt x="625438" y="1366341"/>
                  <a:pt x="641069" y="1386552"/>
                  <a:pt x="655779" y="1407068"/>
                </a:cubicBezTo>
                <a:cubicBezTo>
                  <a:pt x="660683" y="1414112"/>
                  <a:pt x="664974" y="1422073"/>
                  <a:pt x="667732" y="1430341"/>
                </a:cubicBezTo>
                <a:cubicBezTo>
                  <a:pt x="669264" y="1434935"/>
                  <a:pt x="668651" y="1442590"/>
                  <a:pt x="665893" y="1445040"/>
                </a:cubicBezTo>
                <a:cubicBezTo>
                  <a:pt x="662828" y="1447796"/>
                  <a:pt x="654247" y="1448102"/>
                  <a:pt x="650876" y="1445652"/>
                </a:cubicBezTo>
                <a:cubicBezTo>
                  <a:pt x="638310" y="1436160"/>
                  <a:pt x="625132" y="1426667"/>
                  <a:pt x="615938" y="1414418"/>
                </a:cubicBezTo>
                <a:cubicBezTo>
                  <a:pt x="601840" y="1395432"/>
                  <a:pt x="590500" y="1374303"/>
                  <a:pt x="577935" y="1354398"/>
                </a:cubicBezTo>
                <a:cubicBezTo>
                  <a:pt x="575483" y="1350723"/>
                  <a:pt x="572418" y="1347355"/>
                  <a:pt x="566902" y="1340312"/>
                </a:cubicBezTo>
                <a:cubicBezTo>
                  <a:pt x="566902" y="1348886"/>
                  <a:pt x="566289" y="1353173"/>
                  <a:pt x="566902" y="1357460"/>
                </a:cubicBezTo>
                <a:cubicBezTo>
                  <a:pt x="572725" y="1390226"/>
                  <a:pt x="578854" y="1422686"/>
                  <a:pt x="584677" y="1455452"/>
                </a:cubicBezTo>
                <a:cubicBezTo>
                  <a:pt x="586516" y="1466169"/>
                  <a:pt x="588048" y="1477500"/>
                  <a:pt x="588048" y="1488217"/>
                </a:cubicBezTo>
                <a:cubicBezTo>
                  <a:pt x="588048" y="1502304"/>
                  <a:pt x="577322" y="1508122"/>
                  <a:pt x="565676" y="1500466"/>
                </a:cubicBezTo>
                <a:cubicBezTo>
                  <a:pt x="560772" y="1497098"/>
                  <a:pt x="555256" y="1492198"/>
                  <a:pt x="553417" y="1486686"/>
                </a:cubicBezTo>
                <a:cubicBezTo>
                  <a:pt x="548820" y="1472600"/>
                  <a:pt x="544835" y="1457901"/>
                  <a:pt x="542690" y="1443203"/>
                </a:cubicBezTo>
                <a:cubicBezTo>
                  <a:pt x="538093" y="1412887"/>
                  <a:pt x="534722" y="1382264"/>
                  <a:pt x="531351" y="1351642"/>
                </a:cubicBezTo>
                <a:cubicBezTo>
                  <a:pt x="529205" y="1332044"/>
                  <a:pt x="527979" y="1312446"/>
                  <a:pt x="526447" y="1292847"/>
                </a:cubicBezTo>
                <a:cubicBezTo>
                  <a:pt x="526447" y="1291316"/>
                  <a:pt x="526141" y="1289173"/>
                  <a:pt x="527060" y="1288254"/>
                </a:cubicBezTo>
                <a:cubicBezTo>
                  <a:pt x="542997" y="1272637"/>
                  <a:pt x="534415" y="1253651"/>
                  <a:pt x="531964" y="1236809"/>
                </a:cubicBezTo>
                <a:cubicBezTo>
                  <a:pt x="524608" y="1189650"/>
                  <a:pt x="520624" y="1142492"/>
                  <a:pt x="527366" y="1095028"/>
                </a:cubicBezTo>
                <a:cubicBezTo>
                  <a:pt x="527673" y="1092884"/>
                  <a:pt x="527060" y="1090434"/>
                  <a:pt x="526754" y="1086454"/>
                </a:cubicBezTo>
                <a:cubicBezTo>
                  <a:pt x="523076" y="1084922"/>
                  <a:pt x="519092" y="1081860"/>
                  <a:pt x="514495" y="1081248"/>
                </a:cubicBezTo>
                <a:cubicBezTo>
                  <a:pt x="444925" y="1070836"/>
                  <a:pt x="375968" y="1056444"/>
                  <a:pt x="310382" y="1031027"/>
                </a:cubicBezTo>
                <a:cubicBezTo>
                  <a:pt x="272379" y="1016329"/>
                  <a:pt x="236828" y="993362"/>
                  <a:pt x="210472" y="960596"/>
                </a:cubicBezTo>
                <a:cubicBezTo>
                  <a:pt x="195454" y="941610"/>
                  <a:pt x="178598" y="925381"/>
                  <a:pt x="158677" y="912213"/>
                </a:cubicBezTo>
                <a:cubicBezTo>
                  <a:pt x="131095" y="893840"/>
                  <a:pt x="113013" y="866586"/>
                  <a:pt x="91253" y="842701"/>
                </a:cubicBezTo>
                <a:cubicBezTo>
                  <a:pt x="42217" y="788805"/>
                  <a:pt x="17086" y="723886"/>
                  <a:pt x="5746" y="653149"/>
                </a:cubicBezTo>
                <a:cubicBezTo>
                  <a:pt x="-996" y="610890"/>
                  <a:pt x="-3754" y="568325"/>
                  <a:pt x="8505" y="526373"/>
                </a:cubicBezTo>
                <a:cubicBezTo>
                  <a:pt x="21990" y="481358"/>
                  <a:pt x="45282" y="443693"/>
                  <a:pt x="87269" y="421338"/>
                </a:cubicBezTo>
                <a:cubicBezTo>
                  <a:pt x="101979" y="413683"/>
                  <a:pt x="120674" y="410314"/>
                  <a:pt x="137224" y="410314"/>
                </a:cubicBezTo>
                <a:cubicBezTo>
                  <a:pt x="162968" y="410621"/>
                  <a:pt x="189018" y="415214"/>
                  <a:pt x="214762" y="418582"/>
                </a:cubicBezTo>
                <a:cubicBezTo>
                  <a:pt x="239893" y="421951"/>
                  <a:pt x="264718" y="427463"/>
                  <a:pt x="289542" y="428994"/>
                </a:cubicBezTo>
                <a:cubicBezTo>
                  <a:pt x="330610" y="431444"/>
                  <a:pt x="369838" y="420726"/>
                  <a:pt x="406922" y="405109"/>
                </a:cubicBezTo>
                <a:cubicBezTo>
                  <a:pt x="442473" y="390104"/>
                  <a:pt x="476492" y="371730"/>
                  <a:pt x="510817" y="353970"/>
                </a:cubicBezTo>
                <a:cubicBezTo>
                  <a:pt x="570273" y="323041"/>
                  <a:pt x="619922" y="278945"/>
                  <a:pt x="669264" y="234849"/>
                </a:cubicBezTo>
                <a:cubicBezTo>
                  <a:pt x="691330" y="215251"/>
                  <a:pt x="710638" y="192590"/>
                  <a:pt x="733011" y="172992"/>
                </a:cubicBezTo>
                <a:cubicBezTo>
                  <a:pt x="762433" y="146963"/>
                  <a:pt x="787564" y="116341"/>
                  <a:pt x="822502" y="96436"/>
                </a:cubicBezTo>
                <a:cubicBezTo>
                  <a:pt x="836599" y="88168"/>
                  <a:pt x="848245" y="75920"/>
                  <a:pt x="862037" y="67039"/>
                </a:cubicBezTo>
                <a:cubicBezTo>
                  <a:pt x="882571" y="54178"/>
                  <a:pt x="903104" y="41010"/>
                  <a:pt x="925171" y="30905"/>
                </a:cubicBezTo>
                <a:cubicBezTo>
                  <a:pt x="955205" y="17431"/>
                  <a:pt x="987079" y="9776"/>
                  <a:pt x="1019871" y="3957"/>
                </a:cubicBezTo>
                <a:cubicBezTo>
                  <a:pt x="1060632" y="-3392"/>
                  <a:pt x="1100474" y="589"/>
                  <a:pt x="1139703" y="7020"/>
                </a:cubicBezTo>
                <a:cubicBezTo>
                  <a:pt x="1178319" y="13144"/>
                  <a:pt x="1216935" y="24168"/>
                  <a:pt x="1249727" y="47747"/>
                </a:cubicBezTo>
                <a:cubicBezTo>
                  <a:pt x="1255550" y="51728"/>
                  <a:pt x="1260454" y="57240"/>
                  <a:pt x="1265358" y="62140"/>
                </a:cubicBezTo>
                <a:cubicBezTo>
                  <a:pt x="1299683" y="97661"/>
                  <a:pt x="1328798" y="136552"/>
                  <a:pt x="1345348" y="184016"/>
                </a:cubicBezTo>
                <a:cubicBezTo>
                  <a:pt x="1349025" y="194428"/>
                  <a:pt x="1354848" y="203921"/>
                  <a:pt x="1360671" y="216169"/>
                </a:cubicBezTo>
                <a:cubicBezTo>
                  <a:pt x="1384270" y="213107"/>
                  <a:pt x="1406643" y="218619"/>
                  <a:pt x="1428402" y="229643"/>
                </a:cubicBezTo>
                <a:cubicBezTo>
                  <a:pt x="1449549" y="240361"/>
                  <a:pt x="1459663" y="257816"/>
                  <a:pt x="1466099" y="278945"/>
                </a:cubicBezTo>
                <a:cubicBezTo>
                  <a:pt x="1474373" y="304362"/>
                  <a:pt x="1458130" y="332534"/>
                  <a:pt x="1432999" y="337127"/>
                </a:cubicBezTo>
                <a:cubicBezTo>
                  <a:pt x="1415224" y="340496"/>
                  <a:pt x="1397448" y="342946"/>
                  <a:pt x="1377221" y="346008"/>
                </a:cubicBezTo>
                <a:cubicBezTo>
                  <a:pt x="1375076" y="360094"/>
                  <a:pt x="1373237" y="377242"/>
                  <a:pt x="1369253" y="393778"/>
                </a:cubicBezTo>
                <a:cubicBezTo>
                  <a:pt x="1357913" y="442162"/>
                  <a:pt x="1346267" y="490545"/>
                  <a:pt x="1333089" y="538622"/>
                </a:cubicBezTo>
                <a:cubicBezTo>
                  <a:pt x="1322668" y="576593"/>
                  <a:pt x="1309490" y="613952"/>
                  <a:pt x="1297538" y="651618"/>
                </a:cubicBezTo>
                <a:cubicBezTo>
                  <a:pt x="1281294" y="701226"/>
                  <a:pt x="1260454" y="749303"/>
                  <a:pt x="1232258" y="793092"/>
                </a:cubicBezTo>
                <a:cubicBezTo>
                  <a:pt x="1207434" y="831983"/>
                  <a:pt x="1179851" y="870567"/>
                  <a:pt x="1143381" y="899964"/>
                </a:cubicBezTo>
                <a:cubicBezTo>
                  <a:pt x="1093732" y="940385"/>
                  <a:pt x="1042550" y="978663"/>
                  <a:pt x="991369" y="1016329"/>
                </a:cubicBezTo>
                <a:cubicBezTo>
                  <a:pt x="976965" y="1027046"/>
                  <a:pt x="959189" y="1033171"/>
                  <a:pt x="942946" y="1041439"/>
                </a:cubicBezTo>
                <a:cubicBezTo>
                  <a:pt x="938962" y="1043582"/>
                  <a:pt x="934978" y="1046032"/>
                  <a:pt x="931913" y="1047870"/>
                </a:cubicBezTo>
                <a:cubicBezTo>
                  <a:pt x="958270" y="1095947"/>
                  <a:pt x="984627" y="1142798"/>
                  <a:pt x="1009758" y="1190263"/>
                </a:cubicBezTo>
                <a:cubicBezTo>
                  <a:pt x="1014661" y="1199756"/>
                  <a:pt x="1020484" y="1204655"/>
                  <a:pt x="1030598" y="1206799"/>
                </a:cubicBezTo>
                <a:cubicBezTo>
                  <a:pt x="1076263" y="1216292"/>
                  <a:pt x="1121927" y="1226091"/>
                  <a:pt x="1167286" y="1236196"/>
                </a:cubicBezTo>
                <a:cubicBezTo>
                  <a:pt x="1174948" y="1237727"/>
                  <a:pt x="1183529" y="1239871"/>
                  <a:pt x="1189045" y="1244464"/>
                </a:cubicBezTo>
                <a:cubicBezTo>
                  <a:pt x="1193336" y="1248139"/>
                  <a:pt x="1193949" y="1256407"/>
                  <a:pt x="1196401" y="1262531"/>
                </a:cubicBezTo>
                <a:cubicBezTo>
                  <a:pt x="1190884" y="1264675"/>
                  <a:pt x="1184755" y="1269268"/>
                  <a:pt x="1179851" y="1268350"/>
                </a:cubicBezTo>
                <a:cubicBezTo>
                  <a:pt x="1135719" y="1260082"/>
                  <a:pt x="1090054" y="1259469"/>
                  <a:pt x="1047454" y="1242015"/>
                </a:cubicBezTo>
                <a:cubicBezTo>
                  <a:pt x="1041938" y="1239871"/>
                  <a:pt x="1035808" y="1238952"/>
                  <a:pt x="1025694" y="1236503"/>
                </a:cubicBezTo>
                <a:cubicBezTo>
                  <a:pt x="1030904" y="1242933"/>
                  <a:pt x="1032743" y="1246302"/>
                  <a:pt x="1035502" y="1248445"/>
                </a:cubicBezTo>
                <a:cubicBezTo>
                  <a:pt x="1062778" y="1269881"/>
                  <a:pt x="1090667" y="1291010"/>
                  <a:pt x="1117637" y="1312752"/>
                </a:cubicBezTo>
                <a:cubicBezTo>
                  <a:pt x="1124686" y="1318570"/>
                  <a:pt x="1130815" y="1326532"/>
                  <a:pt x="1134186" y="1334800"/>
                </a:cubicBezTo>
                <a:cubicBezTo>
                  <a:pt x="1138784" y="1346436"/>
                  <a:pt x="1130509" y="1354398"/>
                  <a:pt x="1119169" y="1349499"/>
                </a:cubicBezTo>
                <a:cubicBezTo>
                  <a:pt x="1106910" y="1343987"/>
                  <a:pt x="1095264" y="1336943"/>
                  <a:pt x="1085150" y="1328369"/>
                </a:cubicBezTo>
                <a:cubicBezTo>
                  <a:pt x="1065536" y="1311221"/>
                  <a:pt x="1046841" y="1292847"/>
                  <a:pt x="1028146" y="1274780"/>
                </a:cubicBezTo>
                <a:cubicBezTo>
                  <a:pt x="1025388" y="1272331"/>
                  <a:pt x="1022630" y="1269881"/>
                  <a:pt x="1016194" y="1264369"/>
                </a:cubicBezTo>
                <a:cubicBezTo>
                  <a:pt x="1011903" y="1291929"/>
                  <a:pt x="1008532" y="1315814"/>
                  <a:pt x="1004854" y="1339699"/>
                </a:cubicBezTo>
                <a:cubicBezTo>
                  <a:pt x="1003935" y="1346743"/>
                  <a:pt x="1004241" y="1354398"/>
                  <a:pt x="1001789" y="1360829"/>
                </a:cubicBezTo>
                <a:cubicBezTo>
                  <a:pt x="999644" y="1366953"/>
                  <a:pt x="994740" y="1375221"/>
                  <a:pt x="990143" y="1376140"/>
                </a:cubicBezTo>
                <a:cubicBezTo>
                  <a:pt x="984933" y="1377059"/>
                  <a:pt x="975739" y="1371853"/>
                  <a:pt x="973287" y="1366647"/>
                </a:cubicBezTo>
                <a:cubicBezTo>
                  <a:pt x="969303" y="1358685"/>
                  <a:pt x="966851" y="1348580"/>
                  <a:pt x="967771" y="1339699"/>
                </a:cubicBezTo>
                <a:cubicBezTo>
                  <a:pt x="970835" y="1305096"/>
                  <a:pt x="974820" y="1270493"/>
                  <a:pt x="980030" y="1236196"/>
                </a:cubicBezTo>
                <a:cubicBezTo>
                  <a:pt x="981868" y="1223947"/>
                  <a:pt x="980643" y="1213842"/>
                  <a:pt x="974513" y="1202512"/>
                </a:cubicBezTo>
                <a:cubicBezTo>
                  <a:pt x="950915" y="1157803"/>
                  <a:pt x="928848" y="1112482"/>
                  <a:pt x="905863" y="1067162"/>
                </a:cubicBezTo>
                <a:cubicBezTo>
                  <a:pt x="904024" y="1063793"/>
                  <a:pt x="901266" y="1061037"/>
                  <a:pt x="899733" y="1058587"/>
                </a:cubicBezTo>
                <a:cubicBezTo>
                  <a:pt x="868779" y="1066549"/>
                  <a:pt x="839358" y="1074817"/>
                  <a:pt x="809323" y="1081554"/>
                </a:cubicBezTo>
                <a:cubicBezTo>
                  <a:pt x="759061" y="1093190"/>
                  <a:pt x="708187" y="1099009"/>
                  <a:pt x="656392" y="1098396"/>
                </a:cubicBezTo>
                <a:cubicBezTo>
                  <a:pt x="630342" y="1098090"/>
                  <a:pt x="604292" y="1099927"/>
                  <a:pt x="578548" y="1092578"/>
                </a:cubicBezTo>
                <a:cubicBezTo>
                  <a:pt x="572418" y="1090741"/>
                  <a:pt x="564756" y="1093190"/>
                  <a:pt x="559240" y="1093497"/>
                </a:cubicBezTo>
                <a:cubicBezTo>
                  <a:pt x="550965" y="1151067"/>
                  <a:pt x="558014" y="1205574"/>
                  <a:pt x="569353" y="1259775"/>
                </a:cubicBezTo>
                <a:cubicBezTo>
                  <a:pt x="571499" y="1269881"/>
                  <a:pt x="575789" y="1274474"/>
                  <a:pt x="584984" y="1277843"/>
                </a:cubicBezTo>
                <a:cubicBezTo>
                  <a:pt x="618083" y="1290398"/>
                  <a:pt x="651182" y="1303872"/>
                  <a:pt x="683975" y="1317039"/>
                </a:cubicBezTo>
                <a:cubicBezTo>
                  <a:pt x="699299" y="1323163"/>
                  <a:pt x="714929" y="1328982"/>
                  <a:pt x="730253" y="1335719"/>
                </a:cubicBezTo>
                <a:cubicBezTo>
                  <a:pt x="735156" y="1337862"/>
                  <a:pt x="740979" y="1340924"/>
                  <a:pt x="743431" y="1345212"/>
                </a:cubicBezTo>
                <a:cubicBezTo>
                  <a:pt x="746189" y="1350111"/>
                  <a:pt x="748335" y="1358073"/>
                  <a:pt x="746189" y="1362054"/>
                </a:cubicBezTo>
                <a:cubicBezTo>
                  <a:pt x="744044" y="1365728"/>
                  <a:pt x="735156" y="1368178"/>
                  <a:pt x="730253" y="1366953"/>
                </a:cubicBezTo>
                <a:cubicBezTo>
                  <a:pt x="709719" y="1361441"/>
                  <a:pt x="689185" y="1355011"/>
                  <a:pt x="668958" y="1348274"/>
                </a:cubicBezTo>
                <a:cubicBezTo>
                  <a:pt x="645359" y="1340006"/>
                  <a:pt x="622067" y="1331125"/>
                  <a:pt x="598775" y="1322551"/>
                </a:cubicBezTo>
                <a:cubicBezTo>
                  <a:pt x="597856" y="1324388"/>
                  <a:pt x="596936" y="1325307"/>
                  <a:pt x="596017" y="1326226"/>
                </a:cubicBezTo>
                <a:close/>
                <a:moveTo>
                  <a:pt x="37007" y="602010"/>
                </a:moveTo>
                <a:cubicBezTo>
                  <a:pt x="37926" y="676116"/>
                  <a:pt x="53250" y="739197"/>
                  <a:pt x="88495" y="796155"/>
                </a:cubicBezTo>
                <a:cubicBezTo>
                  <a:pt x="99528" y="813916"/>
                  <a:pt x="112400" y="831983"/>
                  <a:pt x="128030" y="845456"/>
                </a:cubicBezTo>
                <a:cubicBezTo>
                  <a:pt x="153467" y="867505"/>
                  <a:pt x="182276" y="885572"/>
                  <a:pt x="208939" y="905782"/>
                </a:cubicBezTo>
                <a:cubicBezTo>
                  <a:pt x="215069" y="910376"/>
                  <a:pt x="220279" y="916806"/>
                  <a:pt x="225182" y="922931"/>
                </a:cubicBezTo>
                <a:cubicBezTo>
                  <a:pt x="245103" y="949878"/>
                  <a:pt x="272686" y="966721"/>
                  <a:pt x="301801" y="980807"/>
                </a:cubicBezTo>
                <a:cubicBezTo>
                  <a:pt x="341030" y="999793"/>
                  <a:pt x="382710" y="1012041"/>
                  <a:pt x="425923" y="1019085"/>
                </a:cubicBezTo>
                <a:cubicBezTo>
                  <a:pt x="490283" y="1029802"/>
                  <a:pt x="552191" y="1054606"/>
                  <a:pt x="618696" y="1053688"/>
                </a:cubicBezTo>
                <a:cubicBezTo>
                  <a:pt x="646892" y="1053382"/>
                  <a:pt x="675394" y="1052463"/>
                  <a:pt x="703589" y="1049707"/>
                </a:cubicBezTo>
                <a:cubicBezTo>
                  <a:pt x="759674" y="1044501"/>
                  <a:pt x="813920" y="1029190"/>
                  <a:pt x="867247" y="1012041"/>
                </a:cubicBezTo>
                <a:cubicBezTo>
                  <a:pt x="892378" y="1003774"/>
                  <a:pt x="917509" y="993362"/>
                  <a:pt x="940801" y="980501"/>
                </a:cubicBezTo>
                <a:cubicBezTo>
                  <a:pt x="1006386" y="943754"/>
                  <a:pt x="1067375" y="900270"/>
                  <a:pt x="1121927" y="848519"/>
                </a:cubicBezTo>
                <a:cubicBezTo>
                  <a:pt x="1140010" y="831064"/>
                  <a:pt x="1159317" y="813609"/>
                  <a:pt x="1173109" y="793092"/>
                </a:cubicBezTo>
                <a:cubicBezTo>
                  <a:pt x="1208966" y="739504"/>
                  <a:pt x="1241759" y="683771"/>
                  <a:pt x="1264132" y="622527"/>
                </a:cubicBezTo>
                <a:cubicBezTo>
                  <a:pt x="1276084" y="589761"/>
                  <a:pt x="1290489" y="557914"/>
                  <a:pt x="1300296" y="524842"/>
                </a:cubicBezTo>
                <a:cubicBezTo>
                  <a:pt x="1311942" y="485645"/>
                  <a:pt x="1320217" y="445224"/>
                  <a:pt x="1330024" y="405109"/>
                </a:cubicBezTo>
                <a:cubicBezTo>
                  <a:pt x="1339831" y="364687"/>
                  <a:pt x="1344122" y="324266"/>
                  <a:pt x="1335847" y="282926"/>
                </a:cubicBezTo>
                <a:cubicBezTo>
                  <a:pt x="1326346" y="236074"/>
                  <a:pt x="1308571" y="192590"/>
                  <a:pt x="1286504" y="150025"/>
                </a:cubicBezTo>
                <a:cubicBezTo>
                  <a:pt x="1270874" y="119709"/>
                  <a:pt x="1247276" y="97968"/>
                  <a:pt x="1218773" y="82656"/>
                </a:cubicBezTo>
                <a:cubicBezTo>
                  <a:pt x="1181690" y="62446"/>
                  <a:pt x="1140010" y="54178"/>
                  <a:pt x="1098329" y="50197"/>
                </a:cubicBezTo>
                <a:cubicBezTo>
                  <a:pt x="1063697" y="46828"/>
                  <a:pt x="1028759" y="48053"/>
                  <a:pt x="994740" y="57240"/>
                </a:cubicBezTo>
                <a:cubicBezTo>
                  <a:pt x="968384" y="64589"/>
                  <a:pt x="941107" y="71939"/>
                  <a:pt x="916896" y="84494"/>
                </a:cubicBezTo>
                <a:cubicBezTo>
                  <a:pt x="879199" y="104704"/>
                  <a:pt x="845181" y="130121"/>
                  <a:pt x="814227" y="159825"/>
                </a:cubicBezTo>
                <a:cubicBezTo>
                  <a:pt x="783579" y="189222"/>
                  <a:pt x="749254" y="214638"/>
                  <a:pt x="719833" y="244954"/>
                </a:cubicBezTo>
                <a:cubicBezTo>
                  <a:pt x="692863" y="272514"/>
                  <a:pt x="667425" y="301299"/>
                  <a:pt x="636778" y="324878"/>
                </a:cubicBezTo>
                <a:cubicBezTo>
                  <a:pt x="592952" y="358869"/>
                  <a:pt x="548820" y="391635"/>
                  <a:pt x="497332" y="413377"/>
                </a:cubicBezTo>
                <a:cubicBezTo>
                  <a:pt x="491509" y="415826"/>
                  <a:pt x="485686" y="418582"/>
                  <a:pt x="480476" y="421645"/>
                </a:cubicBezTo>
                <a:cubicBezTo>
                  <a:pt x="439715" y="445530"/>
                  <a:pt x="395276" y="459922"/>
                  <a:pt x="348692" y="465435"/>
                </a:cubicBezTo>
                <a:cubicBezTo>
                  <a:pt x="314979" y="469415"/>
                  <a:pt x="281267" y="470028"/>
                  <a:pt x="247249" y="461454"/>
                </a:cubicBezTo>
                <a:cubicBezTo>
                  <a:pt x="213843" y="452879"/>
                  <a:pt x="179518" y="446449"/>
                  <a:pt x="144273" y="447674"/>
                </a:cubicBezTo>
                <a:cubicBezTo>
                  <a:pt x="112400" y="448592"/>
                  <a:pt x="88188" y="462066"/>
                  <a:pt x="69800" y="487483"/>
                </a:cubicBezTo>
                <a:cubicBezTo>
                  <a:pt x="43749" y="523923"/>
                  <a:pt x="38233" y="565875"/>
                  <a:pt x="37007" y="602010"/>
                </a:cubicBezTo>
                <a:close/>
                <a:moveTo>
                  <a:pt x="1376301" y="305280"/>
                </a:moveTo>
                <a:cubicBezTo>
                  <a:pt x="1394077" y="304668"/>
                  <a:pt x="1407255" y="300993"/>
                  <a:pt x="1417676" y="290275"/>
                </a:cubicBezTo>
                <a:cubicBezTo>
                  <a:pt x="1426257" y="281395"/>
                  <a:pt x="1425644" y="271902"/>
                  <a:pt x="1414917" y="267309"/>
                </a:cubicBezTo>
                <a:cubicBezTo>
                  <a:pt x="1401739" y="261797"/>
                  <a:pt x="1387335" y="258734"/>
                  <a:pt x="1369866" y="253835"/>
                </a:cubicBezTo>
                <a:cubicBezTo>
                  <a:pt x="1372624" y="272821"/>
                  <a:pt x="1374463" y="288132"/>
                  <a:pt x="1376301" y="305280"/>
                </a:cubicBezTo>
                <a:close/>
                <a:moveTo>
                  <a:pt x="479556" y="736135"/>
                </a:moveTo>
                <a:cubicBezTo>
                  <a:pt x="501316" y="727255"/>
                  <a:pt x="524915" y="722049"/>
                  <a:pt x="547594" y="715006"/>
                </a:cubicBezTo>
                <a:cubicBezTo>
                  <a:pt x="554643" y="712862"/>
                  <a:pt x="561998" y="709188"/>
                  <a:pt x="560466" y="700613"/>
                </a:cubicBezTo>
                <a:cubicBezTo>
                  <a:pt x="559240" y="694183"/>
                  <a:pt x="555869" y="686527"/>
                  <a:pt x="550658" y="683159"/>
                </a:cubicBezTo>
                <a:cubicBezTo>
                  <a:pt x="544529" y="679178"/>
                  <a:pt x="535641" y="677647"/>
                  <a:pt x="528286" y="678259"/>
                </a:cubicBezTo>
                <a:cubicBezTo>
                  <a:pt x="516640" y="679178"/>
                  <a:pt x="504994" y="682546"/>
                  <a:pt x="493654" y="685302"/>
                </a:cubicBezTo>
                <a:cubicBezTo>
                  <a:pt x="445844" y="696632"/>
                  <a:pt x="405083" y="679178"/>
                  <a:pt x="367080" y="652536"/>
                </a:cubicBezTo>
                <a:cubicBezTo>
                  <a:pt x="361870" y="648862"/>
                  <a:pt x="359418" y="641512"/>
                  <a:pt x="356047" y="636613"/>
                </a:cubicBezTo>
                <a:cubicBezTo>
                  <a:pt x="362483" y="624364"/>
                  <a:pt x="371371" y="619771"/>
                  <a:pt x="382097" y="618852"/>
                </a:cubicBezTo>
                <a:cubicBezTo>
                  <a:pt x="400179" y="617015"/>
                  <a:pt x="418261" y="614871"/>
                  <a:pt x="436343" y="613952"/>
                </a:cubicBezTo>
                <a:cubicBezTo>
                  <a:pt x="489057" y="611503"/>
                  <a:pt x="540238" y="602622"/>
                  <a:pt x="588048" y="579655"/>
                </a:cubicBezTo>
                <a:cubicBezTo>
                  <a:pt x="614099" y="567100"/>
                  <a:pt x="638617" y="551483"/>
                  <a:pt x="662828" y="535866"/>
                </a:cubicBezTo>
                <a:cubicBezTo>
                  <a:pt x="675700" y="527291"/>
                  <a:pt x="687346" y="516267"/>
                  <a:pt x="698073" y="504937"/>
                </a:cubicBezTo>
                <a:cubicBezTo>
                  <a:pt x="706654" y="495751"/>
                  <a:pt x="705735" y="481664"/>
                  <a:pt x="698073" y="474927"/>
                </a:cubicBezTo>
                <a:cubicBezTo>
                  <a:pt x="690411" y="467884"/>
                  <a:pt x="682749" y="468803"/>
                  <a:pt x="670797" y="477683"/>
                </a:cubicBezTo>
                <a:cubicBezTo>
                  <a:pt x="654553" y="489932"/>
                  <a:pt x="638617" y="503100"/>
                  <a:pt x="621454" y="513818"/>
                </a:cubicBezTo>
                <a:cubicBezTo>
                  <a:pt x="604905" y="523923"/>
                  <a:pt x="587742" y="532497"/>
                  <a:pt x="569047" y="538928"/>
                </a:cubicBezTo>
                <a:cubicBezTo>
                  <a:pt x="517559" y="556383"/>
                  <a:pt x="466071" y="572919"/>
                  <a:pt x="410600" y="573837"/>
                </a:cubicBezTo>
                <a:cubicBezTo>
                  <a:pt x="391905" y="574143"/>
                  <a:pt x="372903" y="577512"/>
                  <a:pt x="355128" y="583636"/>
                </a:cubicBezTo>
                <a:cubicBezTo>
                  <a:pt x="315286" y="597416"/>
                  <a:pt x="307011" y="634776"/>
                  <a:pt x="335513" y="665704"/>
                </a:cubicBezTo>
                <a:cubicBezTo>
                  <a:pt x="351756" y="683159"/>
                  <a:pt x="369532" y="698776"/>
                  <a:pt x="391598" y="708881"/>
                </a:cubicBezTo>
                <a:cubicBezTo>
                  <a:pt x="397115" y="711331"/>
                  <a:pt x="402018" y="715006"/>
                  <a:pt x="409374" y="719599"/>
                </a:cubicBezTo>
                <a:cubicBezTo>
                  <a:pt x="402631" y="725724"/>
                  <a:pt x="398034" y="730623"/>
                  <a:pt x="392518" y="734910"/>
                </a:cubicBezTo>
                <a:cubicBezTo>
                  <a:pt x="366774" y="755121"/>
                  <a:pt x="363402" y="783293"/>
                  <a:pt x="383630" y="808404"/>
                </a:cubicBezTo>
                <a:cubicBezTo>
                  <a:pt x="395889" y="823715"/>
                  <a:pt x="411519" y="834739"/>
                  <a:pt x="431133" y="837495"/>
                </a:cubicBezTo>
                <a:cubicBezTo>
                  <a:pt x="449828" y="839945"/>
                  <a:pt x="468830" y="840557"/>
                  <a:pt x="487831" y="840557"/>
                </a:cubicBezTo>
                <a:cubicBezTo>
                  <a:pt x="505607" y="840251"/>
                  <a:pt x="523689" y="837801"/>
                  <a:pt x="541771" y="836270"/>
                </a:cubicBezTo>
                <a:cubicBezTo>
                  <a:pt x="537480" y="874548"/>
                  <a:pt x="550965" y="899658"/>
                  <a:pt x="582532" y="907926"/>
                </a:cubicBezTo>
                <a:cubicBezTo>
                  <a:pt x="596630" y="911601"/>
                  <a:pt x="612260" y="911294"/>
                  <a:pt x="626971" y="910376"/>
                </a:cubicBezTo>
                <a:cubicBezTo>
                  <a:pt x="643520" y="909457"/>
                  <a:pt x="659764" y="906089"/>
                  <a:pt x="676007" y="902720"/>
                </a:cubicBezTo>
                <a:cubicBezTo>
                  <a:pt x="695315" y="899045"/>
                  <a:pt x="715235" y="896596"/>
                  <a:pt x="733624" y="889859"/>
                </a:cubicBezTo>
                <a:cubicBezTo>
                  <a:pt x="781128" y="872404"/>
                  <a:pt x="815453" y="837189"/>
                  <a:pt x="847633" y="799829"/>
                </a:cubicBezTo>
                <a:cubicBezTo>
                  <a:pt x="848552" y="798605"/>
                  <a:pt x="850084" y="797073"/>
                  <a:pt x="850084" y="795849"/>
                </a:cubicBezTo>
                <a:cubicBezTo>
                  <a:pt x="849778" y="791561"/>
                  <a:pt x="850391" y="785743"/>
                  <a:pt x="847939" y="783293"/>
                </a:cubicBezTo>
                <a:cubicBezTo>
                  <a:pt x="845487" y="780844"/>
                  <a:pt x="838745" y="779312"/>
                  <a:pt x="835374" y="780844"/>
                </a:cubicBezTo>
                <a:cubicBezTo>
                  <a:pt x="829857" y="783293"/>
                  <a:pt x="825566" y="788499"/>
                  <a:pt x="820969" y="792786"/>
                </a:cubicBezTo>
                <a:cubicBezTo>
                  <a:pt x="789402" y="820959"/>
                  <a:pt x="755997" y="846988"/>
                  <a:pt x="713703" y="854949"/>
                </a:cubicBezTo>
                <a:cubicBezTo>
                  <a:pt x="674168" y="862299"/>
                  <a:pt x="634020" y="865973"/>
                  <a:pt x="594178" y="870873"/>
                </a:cubicBezTo>
                <a:cubicBezTo>
                  <a:pt x="590194" y="871485"/>
                  <a:pt x="585903" y="868423"/>
                  <a:pt x="578548" y="866586"/>
                </a:cubicBezTo>
                <a:cubicBezTo>
                  <a:pt x="584677" y="857705"/>
                  <a:pt x="588661" y="850356"/>
                  <a:pt x="594484" y="844232"/>
                </a:cubicBezTo>
                <a:cubicBezTo>
                  <a:pt x="604598" y="833208"/>
                  <a:pt x="615631" y="823102"/>
                  <a:pt x="626358" y="812691"/>
                </a:cubicBezTo>
                <a:cubicBezTo>
                  <a:pt x="637697" y="801667"/>
                  <a:pt x="639536" y="792174"/>
                  <a:pt x="632794" y="781456"/>
                </a:cubicBezTo>
                <a:cubicBezTo>
                  <a:pt x="626051" y="771044"/>
                  <a:pt x="612873" y="767676"/>
                  <a:pt x="599388" y="772576"/>
                </a:cubicBezTo>
                <a:cubicBezTo>
                  <a:pt x="586210" y="777475"/>
                  <a:pt x="572725" y="782681"/>
                  <a:pt x="559240" y="786049"/>
                </a:cubicBezTo>
                <a:cubicBezTo>
                  <a:pt x="520930" y="795849"/>
                  <a:pt x="482315" y="803504"/>
                  <a:pt x="442473" y="800136"/>
                </a:cubicBezTo>
                <a:cubicBezTo>
                  <a:pt x="429601" y="799217"/>
                  <a:pt x="417036" y="797992"/>
                  <a:pt x="408454" y="782375"/>
                </a:cubicBezTo>
                <a:cubicBezTo>
                  <a:pt x="428375" y="760020"/>
                  <a:pt x="453506" y="746853"/>
                  <a:pt x="479556" y="736135"/>
                </a:cubicBezTo>
                <a:close/>
                <a:moveTo>
                  <a:pt x="1096184" y="304362"/>
                </a:moveTo>
                <a:cubicBezTo>
                  <a:pt x="1109056" y="287826"/>
                  <a:pt x="1110281" y="243117"/>
                  <a:pt x="1088215" y="226275"/>
                </a:cubicBezTo>
                <a:cubicBezTo>
                  <a:pt x="1071666" y="213413"/>
                  <a:pt x="1053584" y="205145"/>
                  <a:pt x="1031824" y="205452"/>
                </a:cubicBezTo>
                <a:cubicBezTo>
                  <a:pt x="1006080" y="205758"/>
                  <a:pt x="987385" y="225050"/>
                  <a:pt x="989530" y="250466"/>
                </a:cubicBezTo>
                <a:cubicBezTo>
                  <a:pt x="993514" y="293031"/>
                  <a:pt x="1016807" y="314161"/>
                  <a:pt x="1056955" y="315386"/>
                </a:cubicBezTo>
                <a:cubicBezTo>
                  <a:pt x="1074424" y="316610"/>
                  <a:pt x="1087909" y="314773"/>
                  <a:pt x="1096184" y="304362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4" name="Google Shape;544;p24"/>
          <p:cNvSpPr txBox="1"/>
          <p:nvPr/>
        </p:nvSpPr>
        <p:spPr>
          <a:xfrm>
            <a:off x="1028700" y="7623349"/>
            <a:ext cx="8115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p24"/>
          <p:cNvSpPr txBox="1"/>
          <p:nvPr/>
        </p:nvSpPr>
        <p:spPr>
          <a:xfrm>
            <a:off x="855000" y="2711075"/>
            <a:ext cx="7434000" cy="55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artistic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creativity 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pick a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short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story and create a piece of art that is based on it 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any kind of artistic media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also write one page describing their piece of art and why they have chosen the story they have chosen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to connect back to annotating, students will pick a passage and annotate it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0" name="Google Shape;550;p25"/>
          <p:cNvGrpSpPr/>
          <p:nvPr/>
        </p:nvGrpSpPr>
        <p:grpSpPr>
          <a:xfrm>
            <a:off x="10070802" y="1019175"/>
            <a:ext cx="7275062" cy="10190866"/>
            <a:chOff x="-873281" y="5"/>
            <a:chExt cx="9700083" cy="13587822"/>
          </a:xfrm>
        </p:grpSpPr>
        <p:grpSp>
          <p:nvGrpSpPr>
            <p:cNvPr id="551" name="Google Shape;551;p25"/>
            <p:cNvGrpSpPr/>
            <p:nvPr/>
          </p:nvGrpSpPr>
          <p:grpSpPr>
            <a:xfrm rot="-1678161">
              <a:off x="577082" y="5836489"/>
              <a:ext cx="4110056" cy="7208514"/>
              <a:chOff x="1126922" y="5538413"/>
              <a:chExt cx="4110049" cy="7208502"/>
            </a:xfrm>
          </p:grpSpPr>
          <p:sp>
            <p:nvSpPr>
              <p:cNvPr id="552" name="Google Shape;552;p25"/>
              <p:cNvSpPr/>
              <p:nvPr/>
            </p:nvSpPr>
            <p:spPr>
              <a:xfrm>
                <a:off x="2817058" y="8884900"/>
                <a:ext cx="2063130" cy="1810265"/>
              </a:xfrm>
              <a:custGeom>
                <a:rect b="b" l="l" r="r" t="t"/>
                <a:pathLst>
                  <a:path extrusionOk="0" h="1810265" w="2063130">
                    <a:moveTo>
                      <a:pt x="1327593" y="1499470"/>
                    </a:moveTo>
                    <a:cubicBezTo>
                      <a:pt x="1028079" y="1656716"/>
                      <a:pt x="514261" y="1890906"/>
                      <a:pt x="171527" y="1782634"/>
                    </a:cubicBezTo>
                    <a:cubicBezTo>
                      <a:pt x="-366348" y="1612758"/>
                      <a:pt x="513438" y="613488"/>
                      <a:pt x="726254" y="429916"/>
                    </a:cubicBezTo>
                    <a:cubicBezTo>
                      <a:pt x="1023862" y="173206"/>
                      <a:pt x="1568525" y="-227038"/>
                      <a:pt x="1911258" y="162624"/>
                    </a:cubicBezTo>
                    <a:cubicBezTo>
                      <a:pt x="2343404" y="654057"/>
                      <a:pt x="1759595" y="1272748"/>
                      <a:pt x="1327593" y="1499470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3" name="Google Shape;553;p25"/>
              <p:cNvSpPr/>
              <p:nvPr/>
            </p:nvSpPr>
            <p:spPr>
              <a:xfrm>
                <a:off x="1203695" y="8491355"/>
                <a:ext cx="1524281" cy="1698948"/>
              </a:xfrm>
              <a:custGeom>
                <a:rect b="b" l="l" r="r" t="t"/>
                <a:pathLst>
                  <a:path extrusionOk="0" h="1698948" w="1524281">
                    <a:moveTo>
                      <a:pt x="1523628" y="1477269"/>
                    </a:moveTo>
                    <a:cubicBezTo>
                      <a:pt x="1523671" y="1478394"/>
                      <a:pt x="1523714" y="1479504"/>
                      <a:pt x="1523758" y="1480629"/>
                    </a:cubicBezTo>
                    <a:cubicBezTo>
                      <a:pt x="1535988" y="1788792"/>
                      <a:pt x="1331922" y="1716693"/>
                      <a:pt x="1125069" y="1591827"/>
                    </a:cubicBezTo>
                    <a:cubicBezTo>
                      <a:pt x="942201" y="1481436"/>
                      <a:pt x="761745" y="1361025"/>
                      <a:pt x="593707" y="1229038"/>
                    </a:cubicBezTo>
                    <a:cubicBezTo>
                      <a:pt x="429596" y="1100135"/>
                      <a:pt x="280185" y="955980"/>
                      <a:pt x="164593" y="781289"/>
                    </a:cubicBezTo>
                    <a:cubicBezTo>
                      <a:pt x="59614" y="622586"/>
                      <a:pt x="-57436" y="395418"/>
                      <a:pt x="31471" y="205402"/>
                    </a:cubicBezTo>
                    <a:cubicBezTo>
                      <a:pt x="131064" y="-7537"/>
                      <a:pt x="393698" y="-34223"/>
                      <a:pt x="593851" y="32066"/>
                    </a:cubicBezTo>
                    <a:cubicBezTo>
                      <a:pt x="983413" y="161041"/>
                      <a:pt x="1252878" y="519375"/>
                      <a:pt x="1396657" y="888652"/>
                    </a:cubicBezTo>
                    <a:cubicBezTo>
                      <a:pt x="1469622" y="1076044"/>
                      <a:pt x="1515224" y="1276123"/>
                      <a:pt x="1523628" y="1477269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4" name="Google Shape;554;p25"/>
              <p:cNvSpPr/>
              <p:nvPr/>
            </p:nvSpPr>
            <p:spPr>
              <a:xfrm>
                <a:off x="2626497" y="8141912"/>
                <a:ext cx="719242" cy="4605003"/>
              </a:xfrm>
              <a:custGeom>
                <a:rect b="b" l="l" r="r" t="t"/>
                <a:pathLst>
                  <a:path extrusionOk="0" h="4605003" w="719242">
                    <a:moveTo>
                      <a:pt x="719014" y="4463237"/>
                    </a:moveTo>
                    <a:cubicBezTo>
                      <a:pt x="716935" y="4512024"/>
                      <a:pt x="701282" y="4554382"/>
                      <a:pt x="661456" y="4579553"/>
                    </a:cubicBezTo>
                    <a:cubicBezTo>
                      <a:pt x="624071" y="4603169"/>
                      <a:pt x="577300" y="4608546"/>
                      <a:pt x="533316" y="4602996"/>
                    </a:cubicBezTo>
                    <a:cubicBezTo>
                      <a:pt x="364642" y="4581817"/>
                      <a:pt x="253368" y="4445187"/>
                      <a:pt x="210770" y="4287552"/>
                    </a:cubicBezTo>
                    <a:cubicBezTo>
                      <a:pt x="140692" y="4028017"/>
                      <a:pt x="109748" y="3751124"/>
                      <a:pt x="76016" y="3484813"/>
                    </a:cubicBezTo>
                    <a:cubicBezTo>
                      <a:pt x="32" y="2877901"/>
                      <a:pt x="-20487" y="2265769"/>
                      <a:pt x="21245" y="1655382"/>
                    </a:cubicBezTo>
                    <a:cubicBezTo>
                      <a:pt x="42630" y="1344105"/>
                      <a:pt x="58110" y="992388"/>
                      <a:pt x="123148" y="664632"/>
                    </a:cubicBezTo>
                    <a:cubicBezTo>
                      <a:pt x="153746" y="509433"/>
                      <a:pt x="195478" y="359611"/>
                      <a:pt x="254075" y="222116"/>
                    </a:cubicBezTo>
                    <a:cubicBezTo>
                      <a:pt x="256689" y="215859"/>
                      <a:pt x="261035" y="205104"/>
                      <a:pt x="266595" y="191567"/>
                    </a:cubicBezTo>
                    <a:cubicBezTo>
                      <a:pt x="301540" y="106506"/>
                      <a:pt x="388483" y="-88801"/>
                      <a:pt x="446560" y="46258"/>
                    </a:cubicBezTo>
                    <a:cubicBezTo>
                      <a:pt x="458907" y="75077"/>
                      <a:pt x="455427" y="107890"/>
                      <a:pt x="451773" y="138959"/>
                    </a:cubicBezTo>
                    <a:cubicBezTo>
                      <a:pt x="449680" y="156490"/>
                      <a:pt x="447600" y="174021"/>
                      <a:pt x="445680" y="191567"/>
                    </a:cubicBezTo>
                    <a:cubicBezTo>
                      <a:pt x="417334" y="432878"/>
                      <a:pt x="390389" y="672445"/>
                      <a:pt x="367949" y="911148"/>
                    </a:cubicBezTo>
                    <a:cubicBezTo>
                      <a:pt x="306391" y="1570668"/>
                      <a:pt x="280659" y="2224983"/>
                      <a:pt x="365855" y="2896138"/>
                    </a:cubicBezTo>
                    <a:cubicBezTo>
                      <a:pt x="406894" y="3220261"/>
                      <a:pt x="467571" y="3542121"/>
                      <a:pt x="547395" y="3859122"/>
                    </a:cubicBezTo>
                    <a:cubicBezTo>
                      <a:pt x="575206" y="3970219"/>
                      <a:pt x="623551" y="4076991"/>
                      <a:pt x="657110" y="4186359"/>
                    </a:cubicBezTo>
                    <a:cubicBezTo>
                      <a:pt x="677629" y="4253009"/>
                      <a:pt x="722841" y="4370017"/>
                      <a:pt x="719014" y="446323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5" name="Google Shape;555;p25"/>
              <p:cNvSpPr/>
              <p:nvPr/>
            </p:nvSpPr>
            <p:spPr>
              <a:xfrm>
                <a:off x="2749617" y="8333464"/>
                <a:ext cx="322560" cy="719581"/>
              </a:xfrm>
              <a:custGeom>
                <a:rect b="b" l="l" r="r" t="t"/>
                <a:pathLst>
                  <a:path extrusionOk="0" h="719581" w="322560">
                    <a:moveTo>
                      <a:pt x="322561" y="0"/>
                    </a:moveTo>
                    <a:cubicBezTo>
                      <a:pt x="294215" y="241312"/>
                      <a:pt x="267270" y="480879"/>
                      <a:pt x="244830" y="719581"/>
                    </a:cubicBezTo>
                    <a:cubicBezTo>
                      <a:pt x="167287" y="647713"/>
                      <a:pt x="82250" y="560908"/>
                      <a:pt x="0" y="473065"/>
                    </a:cubicBezTo>
                    <a:cubicBezTo>
                      <a:pt x="30598" y="317866"/>
                      <a:pt x="72330" y="168045"/>
                      <a:pt x="130927" y="30550"/>
                    </a:cubicBezTo>
                    <a:cubicBezTo>
                      <a:pt x="133541" y="24293"/>
                      <a:pt x="137888" y="13538"/>
                      <a:pt x="143447" y="0"/>
                    </a:cubicBezTo>
                    <a:lnTo>
                      <a:pt x="322561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6" name="Google Shape;556;p25"/>
              <p:cNvSpPr/>
              <p:nvPr/>
            </p:nvSpPr>
            <p:spPr>
              <a:xfrm>
                <a:off x="1126922" y="5538413"/>
                <a:ext cx="4110049" cy="3164198"/>
              </a:xfrm>
              <a:custGeom>
                <a:rect b="b" l="l" r="r" t="t"/>
                <a:pathLst>
                  <a:path extrusionOk="0" h="3164198" w="4110049">
                    <a:moveTo>
                      <a:pt x="3877701" y="2345412"/>
                    </a:moveTo>
                    <a:cubicBezTo>
                      <a:pt x="3278643" y="3322207"/>
                      <a:pt x="1947464" y="3366972"/>
                      <a:pt x="1052661" y="2786024"/>
                    </a:cubicBezTo>
                    <a:cubicBezTo>
                      <a:pt x="330834" y="2317385"/>
                      <a:pt x="-282129" y="1290059"/>
                      <a:pt x="136313" y="440984"/>
                    </a:cubicBezTo>
                    <a:cubicBezTo>
                      <a:pt x="233177" y="244639"/>
                      <a:pt x="392796" y="38577"/>
                      <a:pt x="623533" y="5071"/>
                    </a:cubicBezTo>
                    <a:cubicBezTo>
                      <a:pt x="838631" y="-26185"/>
                      <a:pt x="1041888" y="90651"/>
                      <a:pt x="1170910" y="255927"/>
                    </a:cubicBezTo>
                    <a:cubicBezTo>
                      <a:pt x="1312104" y="436644"/>
                      <a:pt x="1389647" y="671714"/>
                      <a:pt x="1439551" y="893058"/>
                    </a:cubicBezTo>
                    <a:cubicBezTo>
                      <a:pt x="1450685" y="865103"/>
                      <a:pt x="1462150" y="837336"/>
                      <a:pt x="1474323" y="809728"/>
                    </a:cubicBezTo>
                    <a:cubicBezTo>
                      <a:pt x="1565959" y="604357"/>
                      <a:pt x="1701753" y="375545"/>
                      <a:pt x="1913197" y="275030"/>
                    </a:cubicBezTo>
                    <a:cubicBezTo>
                      <a:pt x="2119415" y="177124"/>
                      <a:pt x="2346686" y="245345"/>
                      <a:pt x="2491000" y="415480"/>
                    </a:cubicBezTo>
                    <a:cubicBezTo>
                      <a:pt x="2675311" y="632831"/>
                      <a:pt x="2742963" y="925352"/>
                      <a:pt x="2732523" y="1216489"/>
                    </a:cubicBezTo>
                    <a:cubicBezTo>
                      <a:pt x="2860490" y="1014247"/>
                      <a:pt x="3010911" y="834381"/>
                      <a:pt x="3256767" y="742559"/>
                    </a:cubicBezTo>
                    <a:cubicBezTo>
                      <a:pt x="3421599" y="681099"/>
                      <a:pt x="3612351" y="680580"/>
                      <a:pt x="3766932" y="771205"/>
                    </a:cubicBezTo>
                    <a:cubicBezTo>
                      <a:pt x="3930031" y="866862"/>
                      <a:pt x="4026534" y="1044451"/>
                      <a:pt x="4071399" y="1223092"/>
                    </a:cubicBezTo>
                    <a:cubicBezTo>
                      <a:pt x="4166515" y="1602216"/>
                      <a:pt x="4080106" y="2015392"/>
                      <a:pt x="3877701" y="2345412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7" name="Google Shape;557;p25"/>
              <p:cNvSpPr/>
              <p:nvPr/>
            </p:nvSpPr>
            <p:spPr>
              <a:xfrm>
                <a:off x="3304655" y="6897934"/>
                <a:ext cx="550008" cy="1435500"/>
              </a:xfrm>
              <a:custGeom>
                <a:rect b="b" l="l" r="r" t="t"/>
                <a:pathLst>
                  <a:path extrusionOk="0" h="1435500" w="550008">
                    <a:moveTo>
                      <a:pt x="513391" y="12946"/>
                    </a:moveTo>
                    <a:cubicBezTo>
                      <a:pt x="441104" y="248289"/>
                      <a:pt x="381814" y="487366"/>
                      <a:pt x="297484" y="718990"/>
                    </a:cubicBezTo>
                    <a:cubicBezTo>
                      <a:pt x="253803" y="838953"/>
                      <a:pt x="205473" y="957216"/>
                      <a:pt x="152362" y="1073331"/>
                    </a:cubicBezTo>
                    <a:cubicBezTo>
                      <a:pt x="104017" y="1179036"/>
                      <a:pt x="34200" y="1282867"/>
                      <a:pt x="1190" y="1394152"/>
                    </a:cubicBezTo>
                    <a:cubicBezTo>
                      <a:pt x="-7546" y="1423621"/>
                      <a:pt x="33983" y="1450768"/>
                      <a:pt x="55138" y="1425509"/>
                    </a:cubicBezTo>
                    <a:cubicBezTo>
                      <a:pt x="132233" y="1333399"/>
                      <a:pt x="177690" y="1207437"/>
                      <a:pt x="226281" y="1098373"/>
                    </a:cubicBezTo>
                    <a:cubicBezTo>
                      <a:pt x="276676" y="985257"/>
                      <a:pt x="323144" y="870368"/>
                      <a:pt x="365078" y="753850"/>
                    </a:cubicBezTo>
                    <a:cubicBezTo>
                      <a:pt x="451053" y="514902"/>
                      <a:pt x="524611" y="271097"/>
                      <a:pt x="549910" y="17891"/>
                    </a:cubicBezTo>
                    <a:cubicBezTo>
                      <a:pt x="552033" y="-3605"/>
                      <a:pt x="519311" y="-6315"/>
                      <a:pt x="513391" y="1294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8" name="Google Shape;558;p25"/>
              <p:cNvSpPr/>
              <p:nvPr/>
            </p:nvSpPr>
            <p:spPr>
              <a:xfrm>
                <a:off x="2442916" y="6601707"/>
                <a:ext cx="196061" cy="1481536"/>
              </a:xfrm>
              <a:custGeom>
                <a:rect b="b" l="l" r="r" t="t"/>
                <a:pathLst>
                  <a:path extrusionOk="0" h="1481536" w="196061">
                    <a:moveTo>
                      <a:pt x="195224" y="1450208"/>
                    </a:moveTo>
                    <a:cubicBezTo>
                      <a:pt x="138128" y="1210396"/>
                      <a:pt x="103862" y="958718"/>
                      <a:pt x="86794" y="712865"/>
                    </a:cubicBezTo>
                    <a:cubicBezTo>
                      <a:pt x="78606" y="594934"/>
                      <a:pt x="77350" y="477132"/>
                      <a:pt x="83314" y="359057"/>
                    </a:cubicBezTo>
                    <a:cubicBezTo>
                      <a:pt x="88786" y="250613"/>
                      <a:pt x="124670" y="122618"/>
                      <a:pt x="100873" y="16812"/>
                    </a:cubicBezTo>
                    <a:cubicBezTo>
                      <a:pt x="96411" y="-3011"/>
                      <a:pt x="67646" y="-5851"/>
                      <a:pt x="57971" y="11218"/>
                    </a:cubicBezTo>
                    <a:cubicBezTo>
                      <a:pt x="6247" y="102435"/>
                      <a:pt x="11532" y="240636"/>
                      <a:pt x="5886" y="342997"/>
                    </a:cubicBezTo>
                    <a:cubicBezTo>
                      <a:pt x="-1204" y="471337"/>
                      <a:pt x="-1897" y="600528"/>
                      <a:pt x="3850" y="728940"/>
                    </a:cubicBezTo>
                    <a:cubicBezTo>
                      <a:pt x="15258" y="983443"/>
                      <a:pt x="66765" y="1222549"/>
                      <a:pt x="146185" y="1463717"/>
                    </a:cubicBezTo>
                    <a:cubicBezTo>
                      <a:pt x="156365" y="1494655"/>
                      <a:pt x="202833" y="1482185"/>
                      <a:pt x="195224" y="145020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9" name="Google Shape;559;p25"/>
              <p:cNvSpPr/>
              <p:nvPr/>
            </p:nvSpPr>
            <p:spPr>
              <a:xfrm>
                <a:off x="1790533" y="7018834"/>
                <a:ext cx="201114" cy="457763"/>
              </a:xfrm>
              <a:custGeom>
                <a:rect b="b" l="l" r="r" t="t"/>
                <a:pathLst>
                  <a:path extrusionOk="0" h="457763" w="201114">
                    <a:moveTo>
                      <a:pt x="199714" y="420588"/>
                    </a:moveTo>
                    <a:cubicBezTo>
                      <a:pt x="175311" y="343904"/>
                      <a:pt x="135110" y="274674"/>
                      <a:pt x="114793" y="195813"/>
                    </a:cubicBezTo>
                    <a:cubicBezTo>
                      <a:pt x="99284" y="135622"/>
                      <a:pt x="101869" y="50388"/>
                      <a:pt x="55040" y="6402"/>
                    </a:cubicBezTo>
                    <a:cubicBezTo>
                      <a:pt x="47199" y="-965"/>
                      <a:pt x="31387" y="-3228"/>
                      <a:pt x="23922" y="6402"/>
                    </a:cubicBezTo>
                    <a:cubicBezTo>
                      <a:pt x="-21189" y="64546"/>
                      <a:pt x="7619" y="154912"/>
                      <a:pt x="28225" y="219644"/>
                    </a:cubicBezTo>
                    <a:cubicBezTo>
                      <a:pt x="53466" y="298952"/>
                      <a:pt x="89927" y="390485"/>
                      <a:pt x="149853" y="449566"/>
                    </a:cubicBezTo>
                    <a:cubicBezTo>
                      <a:pt x="170430" y="469851"/>
                      <a:pt x="208927" y="449566"/>
                      <a:pt x="199714" y="42058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0" name="Google Shape;560;p25"/>
              <p:cNvSpPr/>
              <p:nvPr/>
            </p:nvSpPr>
            <p:spPr>
              <a:xfrm>
                <a:off x="4165782" y="7563321"/>
                <a:ext cx="306828" cy="435829"/>
              </a:xfrm>
              <a:custGeom>
                <a:rect b="b" l="l" r="r" t="t"/>
                <a:pathLst>
                  <a:path extrusionOk="0" h="435829" w="306828">
                    <a:moveTo>
                      <a:pt x="271969" y="8925"/>
                    </a:moveTo>
                    <a:cubicBezTo>
                      <a:pt x="233862" y="78314"/>
                      <a:pt x="196882" y="148467"/>
                      <a:pt x="151381" y="213415"/>
                    </a:cubicBezTo>
                    <a:cubicBezTo>
                      <a:pt x="106040" y="278104"/>
                      <a:pt x="45767" y="332644"/>
                      <a:pt x="3443" y="398703"/>
                    </a:cubicBezTo>
                    <a:cubicBezTo>
                      <a:pt x="-9452" y="418829"/>
                      <a:pt x="16569" y="445789"/>
                      <a:pt x="36901" y="432107"/>
                    </a:cubicBezTo>
                    <a:cubicBezTo>
                      <a:pt x="164031" y="346585"/>
                      <a:pt x="260129" y="165090"/>
                      <a:pt x="305932" y="23226"/>
                    </a:cubicBezTo>
                    <a:cubicBezTo>
                      <a:pt x="312402" y="3215"/>
                      <a:pt x="282077" y="-9486"/>
                      <a:pt x="271969" y="8925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61" name="Google Shape;561;p25"/>
            <p:cNvGrpSpPr/>
            <p:nvPr/>
          </p:nvGrpSpPr>
          <p:grpSpPr>
            <a:xfrm>
              <a:off x="1354327" y="5"/>
              <a:ext cx="7472475" cy="13105766"/>
              <a:chOff x="1354327" y="5"/>
              <a:chExt cx="7472475" cy="13105766"/>
            </a:xfrm>
          </p:grpSpPr>
          <p:sp>
            <p:nvSpPr>
              <p:cNvPr id="562" name="Google Shape;562;p25"/>
              <p:cNvSpPr/>
              <p:nvPr/>
            </p:nvSpPr>
            <p:spPr>
              <a:xfrm>
                <a:off x="1493904" y="5368745"/>
                <a:ext cx="2771293" cy="3088856"/>
              </a:xfrm>
              <a:custGeom>
                <a:rect b="b" l="l" r="r" t="t"/>
                <a:pathLst>
                  <a:path extrusionOk="0" h="3088856" w="2771293">
                    <a:moveTo>
                      <a:pt x="2770106" y="2685822"/>
                    </a:moveTo>
                    <a:cubicBezTo>
                      <a:pt x="2770184" y="2687866"/>
                      <a:pt x="2770263" y="2689885"/>
                      <a:pt x="2770342" y="2691929"/>
                    </a:cubicBezTo>
                    <a:cubicBezTo>
                      <a:pt x="2792578" y="3252200"/>
                      <a:pt x="2421566" y="3121117"/>
                      <a:pt x="2045487" y="2894099"/>
                    </a:cubicBezTo>
                    <a:cubicBezTo>
                      <a:pt x="1713015" y="2693397"/>
                      <a:pt x="1384927" y="2474478"/>
                      <a:pt x="1079417" y="2234512"/>
                    </a:cubicBezTo>
                    <a:cubicBezTo>
                      <a:pt x="781048" y="2000154"/>
                      <a:pt x="509405" y="1738065"/>
                      <a:pt x="299247" y="1420460"/>
                    </a:cubicBezTo>
                    <a:cubicBezTo>
                      <a:pt x="108385" y="1131924"/>
                      <a:pt x="-104425" y="718909"/>
                      <a:pt x="57217" y="373441"/>
                    </a:cubicBezTo>
                    <a:cubicBezTo>
                      <a:pt x="238286" y="-13704"/>
                      <a:pt x="715782" y="-62221"/>
                      <a:pt x="1079680" y="58300"/>
                    </a:cubicBezTo>
                    <a:cubicBezTo>
                      <a:pt x="1787942" y="292788"/>
                      <a:pt x="2277856" y="944275"/>
                      <a:pt x="2539260" y="1615658"/>
                    </a:cubicBezTo>
                    <a:cubicBezTo>
                      <a:pt x="2671918" y="1956355"/>
                      <a:pt x="2754826" y="2320118"/>
                      <a:pt x="2770106" y="2685822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3" name="Google Shape;563;p25"/>
              <p:cNvSpPr/>
              <p:nvPr/>
            </p:nvSpPr>
            <p:spPr>
              <a:xfrm>
                <a:off x="4427157" y="6084245"/>
                <a:ext cx="3750974" cy="3291240"/>
              </a:xfrm>
              <a:custGeom>
                <a:rect b="b" l="l" r="r" t="t"/>
                <a:pathLst>
                  <a:path extrusionOk="0" h="3291240" w="3750974">
                    <a:moveTo>
                      <a:pt x="2413696" y="2726184"/>
                    </a:moveTo>
                    <a:cubicBezTo>
                      <a:pt x="1869149" y="3012073"/>
                      <a:pt x="934977" y="3437853"/>
                      <a:pt x="311854" y="3241005"/>
                    </a:cubicBezTo>
                    <a:cubicBezTo>
                      <a:pt x="-666056" y="2932154"/>
                      <a:pt x="933480" y="1115381"/>
                      <a:pt x="1320402" y="781629"/>
                    </a:cubicBezTo>
                    <a:cubicBezTo>
                      <a:pt x="1861483" y="314906"/>
                      <a:pt x="2851733" y="-412778"/>
                      <a:pt x="3474856" y="295667"/>
                    </a:cubicBezTo>
                    <a:cubicBezTo>
                      <a:pt x="4260539" y="1189140"/>
                      <a:pt x="3199117" y="2313982"/>
                      <a:pt x="2413696" y="2726184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4" name="Google Shape;564;p25"/>
              <p:cNvSpPr/>
              <p:nvPr/>
            </p:nvSpPr>
            <p:spPr>
              <a:xfrm>
                <a:off x="4080702" y="4733421"/>
                <a:ext cx="1307654" cy="8372350"/>
              </a:xfrm>
              <a:custGeom>
                <a:rect b="b" l="l" r="r" t="t"/>
                <a:pathLst>
                  <a:path extrusionOk="0" h="8372350" w="1307654">
                    <a:moveTo>
                      <a:pt x="1307239" y="8114606"/>
                    </a:moveTo>
                    <a:cubicBezTo>
                      <a:pt x="1303458" y="8203306"/>
                      <a:pt x="1275000" y="8280316"/>
                      <a:pt x="1202593" y="8326080"/>
                    </a:cubicBezTo>
                    <a:cubicBezTo>
                      <a:pt x="1134623" y="8369015"/>
                      <a:pt x="1049589" y="8378792"/>
                      <a:pt x="969621" y="8368700"/>
                    </a:cubicBezTo>
                    <a:cubicBezTo>
                      <a:pt x="662956" y="8330196"/>
                      <a:pt x="460647" y="8081789"/>
                      <a:pt x="383200" y="7795192"/>
                    </a:cubicBezTo>
                    <a:cubicBezTo>
                      <a:pt x="255793" y="7323333"/>
                      <a:pt x="199532" y="6819914"/>
                      <a:pt x="138204" y="6335734"/>
                    </a:cubicBezTo>
                    <a:cubicBezTo>
                      <a:pt x="59" y="5232308"/>
                      <a:pt x="-37247" y="4119392"/>
                      <a:pt x="38625" y="3009649"/>
                    </a:cubicBezTo>
                    <a:cubicBezTo>
                      <a:pt x="77506" y="2443715"/>
                      <a:pt x="105650" y="1804259"/>
                      <a:pt x="223895" y="1208366"/>
                    </a:cubicBezTo>
                    <a:cubicBezTo>
                      <a:pt x="279526" y="926199"/>
                      <a:pt x="355398" y="653809"/>
                      <a:pt x="461934" y="403829"/>
                    </a:cubicBezTo>
                    <a:cubicBezTo>
                      <a:pt x="466686" y="392453"/>
                      <a:pt x="474588" y="372899"/>
                      <a:pt x="484695" y="348287"/>
                    </a:cubicBezTo>
                    <a:cubicBezTo>
                      <a:pt x="548229" y="193639"/>
                      <a:pt x="706300" y="-161449"/>
                      <a:pt x="811891" y="84101"/>
                    </a:cubicBezTo>
                    <a:cubicBezTo>
                      <a:pt x="834337" y="136498"/>
                      <a:pt x="828010" y="196155"/>
                      <a:pt x="821368" y="252641"/>
                    </a:cubicBezTo>
                    <a:cubicBezTo>
                      <a:pt x="817562" y="284514"/>
                      <a:pt x="813781" y="316388"/>
                      <a:pt x="810289" y="348287"/>
                    </a:cubicBezTo>
                    <a:cubicBezTo>
                      <a:pt x="758754" y="787015"/>
                      <a:pt x="709765" y="1222572"/>
                      <a:pt x="668968" y="1656557"/>
                    </a:cubicBezTo>
                    <a:cubicBezTo>
                      <a:pt x="557050" y="2855630"/>
                      <a:pt x="510266" y="4045239"/>
                      <a:pt x="665161" y="5265465"/>
                    </a:cubicBezTo>
                    <a:cubicBezTo>
                      <a:pt x="739773" y="5854753"/>
                      <a:pt x="850090" y="6439925"/>
                      <a:pt x="995218" y="7016265"/>
                    </a:cubicBezTo>
                    <a:cubicBezTo>
                      <a:pt x="1045782" y="7218250"/>
                      <a:pt x="1133678" y="7412373"/>
                      <a:pt x="1194691" y="7611214"/>
                    </a:cubicBezTo>
                    <a:cubicBezTo>
                      <a:pt x="1231997" y="7732389"/>
                      <a:pt x="1314196" y="7945122"/>
                      <a:pt x="1307239" y="8114606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5" name="Google Shape;565;p25"/>
              <p:cNvSpPr/>
              <p:nvPr/>
            </p:nvSpPr>
            <p:spPr>
              <a:xfrm>
                <a:off x="4304545" y="5081681"/>
                <a:ext cx="586446" cy="1308269"/>
              </a:xfrm>
              <a:custGeom>
                <a:rect b="b" l="l" r="r" t="t"/>
                <a:pathLst>
                  <a:path extrusionOk="0" h="1308269" w="586446">
                    <a:moveTo>
                      <a:pt x="586447" y="0"/>
                    </a:moveTo>
                    <a:cubicBezTo>
                      <a:pt x="534912" y="438729"/>
                      <a:pt x="485923" y="874286"/>
                      <a:pt x="445125" y="1308270"/>
                    </a:cubicBezTo>
                    <a:cubicBezTo>
                      <a:pt x="304145" y="1177606"/>
                      <a:pt x="149539" y="1019786"/>
                      <a:pt x="0" y="860079"/>
                    </a:cubicBezTo>
                    <a:cubicBezTo>
                      <a:pt x="55631" y="577912"/>
                      <a:pt x="131503" y="305522"/>
                      <a:pt x="238039" y="55542"/>
                    </a:cubicBezTo>
                    <a:cubicBezTo>
                      <a:pt x="242791" y="44167"/>
                      <a:pt x="250693" y="24613"/>
                      <a:pt x="260801" y="0"/>
                    </a:cubicBezTo>
                    <a:lnTo>
                      <a:pt x="586447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6" name="Google Shape;566;p25"/>
              <p:cNvSpPr/>
              <p:nvPr/>
            </p:nvSpPr>
            <p:spPr>
              <a:xfrm>
                <a:off x="1354327" y="5"/>
                <a:ext cx="7472475" cy="5752825"/>
              </a:xfrm>
              <a:custGeom>
                <a:rect b="b" l="l" r="r" t="t"/>
                <a:pathLst>
                  <a:path extrusionOk="0" h="5752825" w="7472475">
                    <a:moveTo>
                      <a:pt x="7050043" y="4264191"/>
                    </a:moveTo>
                    <a:cubicBezTo>
                      <a:pt x="5960897" y="6040101"/>
                      <a:pt x="3540681" y="6121488"/>
                      <a:pt x="1913841" y="5065268"/>
                    </a:cubicBezTo>
                    <a:cubicBezTo>
                      <a:pt x="601489" y="4213236"/>
                      <a:pt x="-512939" y="2345454"/>
                      <a:pt x="247831" y="801752"/>
                    </a:cubicBezTo>
                    <a:cubicBezTo>
                      <a:pt x="423938" y="444777"/>
                      <a:pt x="714142" y="70136"/>
                      <a:pt x="1133644" y="9220"/>
                    </a:cubicBezTo>
                    <a:cubicBezTo>
                      <a:pt x="1524714" y="-47606"/>
                      <a:pt x="1894256" y="164812"/>
                      <a:pt x="2128829" y="465301"/>
                    </a:cubicBezTo>
                    <a:cubicBezTo>
                      <a:pt x="2385534" y="793863"/>
                      <a:pt x="2526515" y="1221242"/>
                      <a:pt x="2617247" y="1623667"/>
                    </a:cubicBezTo>
                    <a:cubicBezTo>
                      <a:pt x="2637488" y="1572843"/>
                      <a:pt x="2658333" y="1522360"/>
                      <a:pt x="2680464" y="1472165"/>
                    </a:cubicBezTo>
                    <a:cubicBezTo>
                      <a:pt x="2847068" y="1098781"/>
                      <a:pt x="3093954" y="682778"/>
                      <a:pt x="3478382" y="500031"/>
                    </a:cubicBezTo>
                    <a:cubicBezTo>
                      <a:pt x="3853306" y="322029"/>
                      <a:pt x="4266507" y="446062"/>
                      <a:pt x="4528883" y="755384"/>
                    </a:cubicBezTo>
                    <a:cubicBezTo>
                      <a:pt x="4863981" y="1150549"/>
                      <a:pt x="4986977" y="1682381"/>
                      <a:pt x="4967996" y="2211697"/>
                    </a:cubicBezTo>
                    <a:cubicBezTo>
                      <a:pt x="5200653" y="1844001"/>
                      <a:pt x="5474134" y="1516986"/>
                      <a:pt x="5921123" y="1350045"/>
                    </a:cubicBezTo>
                    <a:cubicBezTo>
                      <a:pt x="6220805" y="1238305"/>
                      <a:pt x="6567612" y="1237362"/>
                      <a:pt x="6848654" y="1402127"/>
                    </a:cubicBezTo>
                    <a:cubicBezTo>
                      <a:pt x="7145185" y="1576041"/>
                      <a:pt x="7320637" y="1898915"/>
                      <a:pt x="7402205" y="2223702"/>
                    </a:cubicBezTo>
                    <a:cubicBezTo>
                      <a:pt x="7575136" y="2912986"/>
                      <a:pt x="7418036" y="3664183"/>
                      <a:pt x="7050043" y="4264191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7" name="Google Shape;567;p25"/>
              <p:cNvSpPr/>
              <p:nvPr/>
            </p:nvSpPr>
            <p:spPr>
              <a:xfrm>
                <a:off x="5313660" y="2471748"/>
                <a:ext cx="999969" cy="2609881"/>
              </a:xfrm>
              <a:custGeom>
                <a:rect b="b" l="l" r="r" t="t"/>
                <a:pathLst>
                  <a:path extrusionOk="0" h="2609881" w="999969">
                    <a:moveTo>
                      <a:pt x="933395" y="23537"/>
                    </a:moveTo>
                    <a:cubicBezTo>
                      <a:pt x="801971" y="451414"/>
                      <a:pt x="694175" y="886079"/>
                      <a:pt x="540856" y="1307194"/>
                    </a:cubicBezTo>
                    <a:cubicBezTo>
                      <a:pt x="461439" y="1525300"/>
                      <a:pt x="373570" y="1740314"/>
                      <a:pt x="277010" y="1951421"/>
                    </a:cubicBezTo>
                    <a:cubicBezTo>
                      <a:pt x="189114" y="2143604"/>
                      <a:pt x="62179" y="2332380"/>
                      <a:pt x="2164" y="2534706"/>
                    </a:cubicBezTo>
                    <a:cubicBezTo>
                      <a:pt x="-13720" y="2588283"/>
                      <a:pt x="61785" y="2637639"/>
                      <a:pt x="100246" y="2591716"/>
                    </a:cubicBezTo>
                    <a:cubicBezTo>
                      <a:pt x="240412" y="2424251"/>
                      <a:pt x="323058" y="2195241"/>
                      <a:pt x="411400" y="1996950"/>
                    </a:cubicBezTo>
                    <a:cubicBezTo>
                      <a:pt x="503025" y="1791295"/>
                      <a:pt x="587508" y="1582415"/>
                      <a:pt x="663748" y="1370574"/>
                    </a:cubicBezTo>
                    <a:cubicBezTo>
                      <a:pt x="820060" y="936144"/>
                      <a:pt x="953794" y="492880"/>
                      <a:pt x="999790" y="32527"/>
                    </a:cubicBezTo>
                    <a:cubicBezTo>
                      <a:pt x="1003650" y="-6554"/>
                      <a:pt x="944159" y="-11482"/>
                      <a:pt x="933395" y="23537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8" name="Google Shape;568;p25"/>
              <p:cNvSpPr/>
              <p:nvPr/>
            </p:nvSpPr>
            <p:spPr>
              <a:xfrm>
                <a:off x="3746933" y="1933175"/>
                <a:ext cx="356458" cy="2693579"/>
              </a:xfrm>
              <a:custGeom>
                <a:rect b="b" l="l" r="r" t="t"/>
                <a:pathLst>
                  <a:path extrusionOk="0" h="2693579" w="356458">
                    <a:moveTo>
                      <a:pt x="354936" y="2636621"/>
                    </a:moveTo>
                    <a:cubicBezTo>
                      <a:pt x="251130" y="2200619"/>
                      <a:pt x="188831" y="1743044"/>
                      <a:pt x="157799" y="1296059"/>
                    </a:cubicBezTo>
                    <a:cubicBezTo>
                      <a:pt x="142914" y="1081648"/>
                      <a:pt x="140630" y="867474"/>
                      <a:pt x="151472" y="652801"/>
                    </a:cubicBezTo>
                    <a:cubicBezTo>
                      <a:pt x="161422" y="455638"/>
                      <a:pt x="226662" y="222932"/>
                      <a:pt x="183396" y="30566"/>
                    </a:cubicBezTo>
                    <a:cubicBezTo>
                      <a:pt x="175284" y="-5475"/>
                      <a:pt x="122987" y="-10639"/>
                      <a:pt x="105398" y="20396"/>
                    </a:cubicBezTo>
                    <a:cubicBezTo>
                      <a:pt x="11358" y="186236"/>
                      <a:pt x="20967" y="437500"/>
                      <a:pt x="10702" y="623602"/>
                    </a:cubicBezTo>
                    <a:cubicBezTo>
                      <a:pt x="-2188" y="856937"/>
                      <a:pt x="-3449" y="1091818"/>
                      <a:pt x="7000" y="1325285"/>
                    </a:cubicBezTo>
                    <a:cubicBezTo>
                      <a:pt x="27740" y="1787997"/>
                      <a:pt x="121386" y="2222715"/>
                      <a:pt x="265779" y="2661181"/>
                    </a:cubicBezTo>
                    <a:cubicBezTo>
                      <a:pt x="284288" y="2717431"/>
                      <a:pt x="368771" y="2694759"/>
                      <a:pt x="354936" y="263662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9" name="Google Shape;569;p25"/>
              <p:cNvSpPr/>
              <p:nvPr/>
            </p:nvSpPr>
            <p:spPr>
              <a:xfrm>
                <a:off x="2560834" y="2691555"/>
                <a:ext cx="365645" cy="832259"/>
              </a:xfrm>
              <a:custGeom>
                <a:rect b="b" l="l" r="r" t="t"/>
                <a:pathLst>
                  <a:path extrusionOk="0" h="832259" w="365645">
                    <a:moveTo>
                      <a:pt x="363100" y="764671"/>
                    </a:moveTo>
                    <a:cubicBezTo>
                      <a:pt x="318732" y="625252"/>
                      <a:pt x="245643" y="499384"/>
                      <a:pt x="208704" y="356007"/>
                    </a:cubicBezTo>
                    <a:cubicBezTo>
                      <a:pt x="180508" y="246574"/>
                      <a:pt x="185208" y="91611"/>
                      <a:pt x="100068" y="11640"/>
                    </a:cubicBezTo>
                    <a:cubicBezTo>
                      <a:pt x="85812" y="-1754"/>
                      <a:pt x="57065" y="-5870"/>
                      <a:pt x="43492" y="11640"/>
                    </a:cubicBezTo>
                    <a:cubicBezTo>
                      <a:pt x="-38523" y="117351"/>
                      <a:pt x="13852" y="281645"/>
                      <a:pt x="51316" y="399334"/>
                    </a:cubicBezTo>
                    <a:cubicBezTo>
                      <a:pt x="97206" y="543524"/>
                      <a:pt x="163496" y="709941"/>
                      <a:pt x="272447" y="817356"/>
                    </a:cubicBezTo>
                    <a:cubicBezTo>
                      <a:pt x="309858" y="854236"/>
                      <a:pt x="379850" y="817356"/>
                      <a:pt x="363100" y="76467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0" name="Google Shape;570;p25"/>
              <p:cNvSpPr/>
              <p:nvPr/>
            </p:nvSpPr>
            <p:spPr>
              <a:xfrm>
                <a:off x="6879276" y="3681487"/>
                <a:ext cx="557845" cy="792381"/>
              </a:xfrm>
              <a:custGeom>
                <a:rect b="b" l="l" r="r" t="t"/>
                <a:pathLst>
                  <a:path extrusionOk="0" h="792381" w="557845">
                    <a:moveTo>
                      <a:pt x="494467" y="16226"/>
                    </a:moveTo>
                    <a:cubicBezTo>
                      <a:pt x="425185" y="142382"/>
                      <a:pt x="357950" y="269928"/>
                      <a:pt x="275226" y="388010"/>
                    </a:cubicBezTo>
                    <a:cubicBezTo>
                      <a:pt x="192790" y="505621"/>
                      <a:pt x="83209" y="604780"/>
                      <a:pt x="6261" y="724881"/>
                    </a:cubicBezTo>
                    <a:cubicBezTo>
                      <a:pt x="-17184" y="761472"/>
                      <a:pt x="30125" y="810488"/>
                      <a:pt x="67090" y="785613"/>
                    </a:cubicBezTo>
                    <a:cubicBezTo>
                      <a:pt x="298224" y="630126"/>
                      <a:pt x="472940" y="300149"/>
                      <a:pt x="556215" y="42228"/>
                    </a:cubicBezTo>
                    <a:cubicBezTo>
                      <a:pt x="567977" y="5846"/>
                      <a:pt x="512845" y="-17246"/>
                      <a:pt x="494467" y="1622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571" name="Google Shape;571;p25"/>
          <p:cNvSpPr txBox="1"/>
          <p:nvPr/>
        </p:nvSpPr>
        <p:spPr>
          <a:xfrm>
            <a:off x="1028700" y="1019175"/>
            <a:ext cx="81153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90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Second</a:t>
            </a:r>
            <a:r>
              <a:rPr i="1" lang="en-US" sz="90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 option</a:t>
            </a:r>
            <a:endParaRPr>
              <a:solidFill>
                <a:schemeClr val="accent4"/>
              </a:solidFill>
            </a:endParaRPr>
          </a:p>
        </p:txBody>
      </p:sp>
      <p:sp>
        <p:nvSpPr>
          <p:cNvPr id="572" name="Google Shape;572;p25"/>
          <p:cNvSpPr/>
          <p:nvPr/>
        </p:nvSpPr>
        <p:spPr>
          <a:xfrm>
            <a:off x="-162799" y="2353614"/>
            <a:ext cx="9327383" cy="357467"/>
          </a:xfrm>
          <a:custGeom>
            <a:rect b="b" l="l" r="r" t="t"/>
            <a:pathLst>
              <a:path extrusionOk="0" h="357467" w="9327383">
                <a:moveTo>
                  <a:pt x="3768608" y="151505"/>
                </a:moveTo>
                <a:cubicBezTo>
                  <a:pt x="3778185" y="220668"/>
                  <a:pt x="3735622" y="260038"/>
                  <a:pt x="3682952" y="286640"/>
                </a:cubicBezTo>
                <a:cubicBezTo>
                  <a:pt x="3627621" y="314837"/>
                  <a:pt x="3565374" y="315901"/>
                  <a:pt x="3512171" y="281319"/>
                </a:cubicBezTo>
                <a:cubicBezTo>
                  <a:pt x="3491954" y="268019"/>
                  <a:pt x="3481314" y="233969"/>
                  <a:pt x="3474929" y="207368"/>
                </a:cubicBezTo>
                <a:cubicBezTo>
                  <a:pt x="3459501" y="140864"/>
                  <a:pt x="3483442" y="92450"/>
                  <a:pt x="3539837" y="56804"/>
                </a:cubicBezTo>
                <a:cubicBezTo>
                  <a:pt x="3558990" y="45099"/>
                  <a:pt x="3575483" y="29139"/>
                  <a:pt x="3594104" y="16902"/>
                </a:cubicBezTo>
                <a:cubicBezTo>
                  <a:pt x="3631877" y="-8103"/>
                  <a:pt x="3648370" y="-5443"/>
                  <a:pt x="3678696" y="25414"/>
                </a:cubicBezTo>
                <a:cubicBezTo>
                  <a:pt x="3691464" y="38183"/>
                  <a:pt x="3704233" y="52548"/>
                  <a:pt x="3720194" y="60528"/>
                </a:cubicBezTo>
                <a:cubicBezTo>
                  <a:pt x="3758500" y="80745"/>
                  <a:pt x="3773928" y="110007"/>
                  <a:pt x="3768608" y="151505"/>
                </a:cubicBezTo>
                <a:close/>
                <a:moveTo>
                  <a:pt x="6984709" y="115859"/>
                </a:moveTo>
                <a:cubicBezTo>
                  <a:pt x="6949595" y="88726"/>
                  <a:pt x="6912353" y="64252"/>
                  <a:pt x="6875644" y="39247"/>
                </a:cubicBezTo>
                <a:cubicBezTo>
                  <a:pt x="6872451" y="37119"/>
                  <a:pt x="6867131" y="34991"/>
                  <a:pt x="6863939" y="36055"/>
                </a:cubicBezTo>
                <a:cubicBezTo>
                  <a:pt x="6835209" y="46163"/>
                  <a:pt x="6802224" y="50952"/>
                  <a:pt x="6779346" y="69041"/>
                </a:cubicBezTo>
                <a:cubicBezTo>
                  <a:pt x="6762853" y="81809"/>
                  <a:pt x="6754873" y="111603"/>
                  <a:pt x="6753809" y="134480"/>
                </a:cubicBezTo>
                <a:cubicBezTo>
                  <a:pt x="6752745" y="157889"/>
                  <a:pt x="6764450" y="181830"/>
                  <a:pt x="6770302" y="205239"/>
                </a:cubicBezTo>
                <a:cubicBezTo>
                  <a:pt x="6786795" y="273339"/>
                  <a:pt x="6843722" y="294088"/>
                  <a:pt x="6899585" y="296216"/>
                </a:cubicBezTo>
                <a:cubicBezTo>
                  <a:pt x="6944274" y="297812"/>
                  <a:pt x="6999073" y="288768"/>
                  <a:pt x="7014502" y="225988"/>
                </a:cubicBezTo>
                <a:cubicBezTo>
                  <a:pt x="7019291" y="207368"/>
                  <a:pt x="7034719" y="191939"/>
                  <a:pt x="7044296" y="175978"/>
                </a:cubicBezTo>
                <a:cubicBezTo>
                  <a:pt x="7020886" y="152569"/>
                  <a:pt x="7004926" y="131820"/>
                  <a:pt x="6984709" y="115859"/>
                </a:cubicBezTo>
                <a:close/>
                <a:moveTo>
                  <a:pt x="2294363" y="54676"/>
                </a:moveTo>
                <a:cubicBezTo>
                  <a:pt x="2236904" y="96174"/>
                  <a:pt x="2228391" y="153101"/>
                  <a:pt x="2242224" y="210560"/>
                </a:cubicBezTo>
                <a:cubicBezTo>
                  <a:pt x="2253929" y="257378"/>
                  <a:pt x="2286382" y="290364"/>
                  <a:pt x="2341713" y="296216"/>
                </a:cubicBezTo>
                <a:cubicBezTo>
                  <a:pt x="2423645" y="304728"/>
                  <a:pt x="2484828" y="281319"/>
                  <a:pt x="2514622" y="198855"/>
                </a:cubicBezTo>
                <a:cubicBezTo>
                  <a:pt x="2431626" y="88193"/>
                  <a:pt x="2441734" y="98834"/>
                  <a:pt x="2294363" y="54676"/>
                </a:cubicBezTo>
                <a:close/>
                <a:moveTo>
                  <a:pt x="1275000" y="164805"/>
                </a:moveTo>
                <a:cubicBezTo>
                  <a:pt x="1253719" y="152569"/>
                  <a:pt x="1231374" y="141928"/>
                  <a:pt x="1209561" y="131288"/>
                </a:cubicBezTo>
                <a:cubicBezTo>
                  <a:pt x="1154230" y="105218"/>
                  <a:pt x="1106347" y="135012"/>
                  <a:pt x="1105283" y="196195"/>
                </a:cubicBezTo>
                <a:cubicBezTo>
                  <a:pt x="1105283" y="204175"/>
                  <a:pt x="1106347" y="212688"/>
                  <a:pt x="1106347" y="220668"/>
                </a:cubicBezTo>
                <a:cubicBezTo>
                  <a:pt x="1105283" y="220668"/>
                  <a:pt x="1104751" y="220668"/>
                  <a:pt x="1103687" y="220668"/>
                </a:cubicBezTo>
                <a:cubicBezTo>
                  <a:pt x="1103687" y="235033"/>
                  <a:pt x="1099431" y="250994"/>
                  <a:pt x="1104751" y="263230"/>
                </a:cubicBezTo>
                <a:cubicBezTo>
                  <a:pt x="1114328" y="287172"/>
                  <a:pt x="1123372" y="316965"/>
                  <a:pt x="1141993" y="329734"/>
                </a:cubicBezTo>
                <a:cubicBezTo>
                  <a:pt x="1172851" y="350483"/>
                  <a:pt x="1209561" y="362719"/>
                  <a:pt x="1251059" y="355271"/>
                </a:cubicBezTo>
                <a:cubicBezTo>
                  <a:pt x="1315966" y="344098"/>
                  <a:pt x="1343631" y="311113"/>
                  <a:pt x="1333523" y="246205"/>
                </a:cubicBezTo>
                <a:cubicBezTo>
                  <a:pt x="1327670" y="208964"/>
                  <a:pt x="1306921" y="182894"/>
                  <a:pt x="1275000" y="164805"/>
                </a:cubicBezTo>
                <a:close/>
                <a:moveTo>
                  <a:pt x="4952367" y="127031"/>
                </a:moveTo>
                <a:cubicBezTo>
                  <a:pt x="4926830" y="111071"/>
                  <a:pt x="4902357" y="93514"/>
                  <a:pt x="4877884" y="75957"/>
                </a:cubicBezTo>
                <a:cubicBezTo>
                  <a:pt x="4845962" y="52548"/>
                  <a:pt x="4790631" y="56804"/>
                  <a:pt x="4767754" y="89258"/>
                </a:cubicBezTo>
                <a:cubicBezTo>
                  <a:pt x="4731576" y="139800"/>
                  <a:pt x="4741153" y="194599"/>
                  <a:pt x="4765626" y="245673"/>
                </a:cubicBezTo>
                <a:cubicBezTo>
                  <a:pt x="4785843" y="287704"/>
                  <a:pt x="4823085" y="299408"/>
                  <a:pt x="4870435" y="285575"/>
                </a:cubicBezTo>
                <a:cubicBezTo>
                  <a:pt x="4874159" y="285575"/>
                  <a:pt x="4880012" y="285575"/>
                  <a:pt x="4885864" y="285575"/>
                </a:cubicBezTo>
                <a:cubicBezTo>
                  <a:pt x="4960880" y="282915"/>
                  <a:pt x="4986949" y="252590"/>
                  <a:pt x="4981097" y="177042"/>
                </a:cubicBezTo>
                <a:cubicBezTo>
                  <a:pt x="4979501" y="154697"/>
                  <a:pt x="4971520" y="139268"/>
                  <a:pt x="4952367" y="127031"/>
                </a:cubicBezTo>
                <a:close/>
                <a:moveTo>
                  <a:pt x="8031205" y="12114"/>
                </a:moveTo>
                <a:cubicBezTo>
                  <a:pt x="8023224" y="6261"/>
                  <a:pt x="8007796" y="7325"/>
                  <a:pt x="7997155" y="9986"/>
                </a:cubicBezTo>
                <a:cubicBezTo>
                  <a:pt x="7917883" y="30735"/>
                  <a:pt x="7893942" y="103622"/>
                  <a:pt x="7914159" y="174382"/>
                </a:cubicBezTo>
                <a:cubicBezTo>
                  <a:pt x="7927992" y="222796"/>
                  <a:pt x="7954593" y="236629"/>
                  <a:pt x="8007264" y="233969"/>
                </a:cubicBezTo>
                <a:cubicBezTo>
                  <a:pt x="8033333" y="229181"/>
                  <a:pt x="8060466" y="227053"/>
                  <a:pt x="8084939" y="218540"/>
                </a:cubicBezTo>
                <a:cubicBezTo>
                  <a:pt x="8136014" y="200983"/>
                  <a:pt x="8155699" y="116391"/>
                  <a:pt x="8116329" y="79681"/>
                </a:cubicBezTo>
                <a:cubicBezTo>
                  <a:pt x="8090792" y="54144"/>
                  <a:pt x="8060998" y="32331"/>
                  <a:pt x="8031205" y="12114"/>
                </a:cubicBezTo>
                <a:close/>
                <a:moveTo>
                  <a:pt x="6007376" y="99366"/>
                </a:moveTo>
                <a:cubicBezTo>
                  <a:pt x="5963218" y="71701"/>
                  <a:pt x="5918528" y="45631"/>
                  <a:pt x="5875434" y="19562"/>
                </a:cubicBezTo>
                <a:cubicBezTo>
                  <a:pt x="5827551" y="46695"/>
                  <a:pt x="5811590" y="81277"/>
                  <a:pt x="5800950" y="119583"/>
                </a:cubicBezTo>
                <a:cubicBezTo>
                  <a:pt x="5777009" y="207368"/>
                  <a:pt x="5831275" y="269083"/>
                  <a:pt x="5921720" y="257378"/>
                </a:cubicBezTo>
                <a:cubicBezTo>
                  <a:pt x="5982903" y="249398"/>
                  <a:pt x="6032913" y="179170"/>
                  <a:pt x="6018548" y="120115"/>
                </a:cubicBezTo>
                <a:cubicBezTo>
                  <a:pt x="6016421" y="112667"/>
                  <a:pt x="6013228" y="103090"/>
                  <a:pt x="6007376" y="99366"/>
                </a:cubicBezTo>
                <a:close/>
                <a:moveTo>
                  <a:pt x="230632" y="207368"/>
                </a:moveTo>
                <a:cubicBezTo>
                  <a:pt x="193922" y="183426"/>
                  <a:pt x="150296" y="169062"/>
                  <a:pt x="109862" y="150441"/>
                </a:cubicBezTo>
                <a:cubicBezTo>
                  <a:pt x="68364" y="155761"/>
                  <a:pt x="30590" y="167998"/>
                  <a:pt x="13033" y="198323"/>
                </a:cubicBezTo>
                <a:cubicBezTo>
                  <a:pt x="-20485" y="255250"/>
                  <a:pt x="14097" y="328138"/>
                  <a:pt x="77408" y="345695"/>
                </a:cubicBezTo>
                <a:cubicBezTo>
                  <a:pt x="130079" y="360059"/>
                  <a:pt x="179557" y="346759"/>
                  <a:pt x="224247" y="321221"/>
                </a:cubicBezTo>
                <a:cubicBezTo>
                  <a:pt x="268406" y="296216"/>
                  <a:pt x="272130" y="233969"/>
                  <a:pt x="230632" y="207368"/>
                </a:cubicBezTo>
                <a:close/>
                <a:moveTo>
                  <a:pt x="9280935" y="66380"/>
                </a:moveTo>
                <a:cubicBezTo>
                  <a:pt x="9268166" y="59996"/>
                  <a:pt x="9252205" y="53612"/>
                  <a:pt x="9245821" y="42439"/>
                </a:cubicBezTo>
                <a:cubicBezTo>
                  <a:pt x="9224540" y="5729"/>
                  <a:pt x="9194214" y="8389"/>
                  <a:pt x="9160165" y="15838"/>
                </a:cubicBezTo>
                <a:cubicBezTo>
                  <a:pt x="9146864" y="19030"/>
                  <a:pt x="9132500" y="19030"/>
                  <a:pt x="9114942" y="20626"/>
                </a:cubicBezTo>
                <a:cubicBezTo>
                  <a:pt x="9108558" y="35523"/>
                  <a:pt x="9099514" y="51484"/>
                  <a:pt x="9094194" y="69041"/>
                </a:cubicBezTo>
                <a:cubicBezTo>
                  <a:pt x="9082489" y="109475"/>
                  <a:pt x="9109090" y="181830"/>
                  <a:pt x="9141012" y="200983"/>
                </a:cubicBezTo>
                <a:cubicBezTo>
                  <a:pt x="9178254" y="223328"/>
                  <a:pt x="9288384" y="196195"/>
                  <a:pt x="9311260" y="159485"/>
                </a:cubicBezTo>
                <a:cubicBezTo>
                  <a:pt x="9339458" y="114795"/>
                  <a:pt x="9331478" y="91386"/>
                  <a:pt x="9280935" y="66380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25"/>
          <p:cNvSpPr/>
          <p:nvPr/>
        </p:nvSpPr>
        <p:spPr>
          <a:xfrm>
            <a:off x="9164580" y="1028111"/>
            <a:ext cx="1468275" cy="1503858"/>
          </a:xfrm>
          <a:custGeom>
            <a:rect b="b" l="l" r="r" t="t"/>
            <a:pathLst>
              <a:path extrusionOk="0" h="1503858" w="1468275">
                <a:moveTo>
                  <a:pt x="596017" y="1326226"/>
                </a:moveTo>
                <a:cubicBezTo>
                  <a:pt x="600614" y="1332963"/>
                  <a:pt x="605518" y="1339699"/>
                  <a:pt x="610421" y="1346130"/>
                </a:cubicBezTo>
                <a:cubicBezTo>
                  <a:pt x="625438" y="1366341"/>
                  <a:pt x="641069" y="1386552"/>
                  <a:pt x="655779" y="1407068"/>
                </a:cubicBezTo>
                <a:cubicBezTo>
                  <a:pt x="660683" y="1414112"/>
                  <a:pt x="664974" y="1422073"/>
                  <a:pt x="667732" y="1430341"/>
                </a:cubicBezTo>
                <a:cubicBezTo>
                  <a:pt x="669264" y="1434935"/>
                  <a:pt x="668651" y="1442590"/>
                  <a:pt x="665893" y="1445040"/>
                </a:cubicBezTo>
                <a:cubicBezTo>
                  <a:pt x="662828" y="1447796"/>
                  <a:pt x="654247" y="1448102"/>
                  <a:pt x="650876" y="1445652"/>
                </a:cubicBezTo>
                <a:cubicBezTo>
                  <a:pt x="638310" y="1436160"/>
                  <a:pt x="625132" y="1426667"/>
                  <a:pt x="615938" y="1414418"/>
                </a:cubicBezTo>
                <a:cubicBezTo>
                  <a:pt x="601840" y="1395432"/>
                  <a:pt x="590500" y="1374303"/>
                  <a:pt x="577935" y="1354398"/>
                </a:cubicBezTo>
                <a:cubicBezTo>
                  <a:pt x="575483" y="1350723"/>
                  <a:pt x="572418" y="1347355"/>
                  <a:pt x="566902" y="1340312"/>
                </a:cubicBezTo>
                <a:cubicBezTo>
                  <a:pt x="566902" y="1348886"/>
                  <a:pt x="566289" y="1353173"/>
                  <a:pt x="566902" y="1357460"/>
                </a:cubicBezTo>
                <a:cubicBezTo>
                  <a:pt x="572725" y="1390226"/>
                  <a:pt x="578854" y="1422686"/>
                  <a:pt x="584677" y="1455452"/>
                </a:cubicBezTo>
                <a:cubicBezTo>
                  <a:pt x="586516" y="1466169"/>
                  <a:pt x="588048" y="1477500"/>
                  <a:pt x="588048" y="1488217"/>
                </a:cubicBezTo>
                <a:cubicBezTo>
                  <a:pt x="588048" y="1502304"/>
                  <a:pt x="577322" y="1508122"/>
                  <a:pt x="565676" y="1500466"/>
                </a:cubicBezTo>
                <a:cubicBezTo>
                  <a:pt x="560772" y="1497098"/>
                  <a:pt x="555256" y="1492198"/>
                  <a:pt x="553417" y="1486686"/>
                </a:cubicBezTo>
                <a:cubicBezTo>
                  <a:pt x="548820" y="1472600"/>
                  <a:pt x="544835" y="1457901"/>
                  <a:pt x="542690" y="1443203"/>
                </a:cubicBezTo>
                <a:cubicBezTo>
                  <a:pt x="538093" y="1412887"/>
                  <a:pt x="534722" y="1382264"/>
                  <a:pt x="531351" y="1351642"/>
                </a:cubicBezTo>
                <a:cubicBezTo>
                  <a:pt x="529205" y="1332044"/>
                  <a:pt x="527979" y="1312446"/>
                  <a:pt x="526447" y="1292847"/>
                </a:cubicBezTo>
                <a:cubicBezTo>
                  <a:pt x="526447" y="1291316"/>
                  <a:pt x="526141" y="1289173"/>
                  <a:pt x="527060" y="1288254"/>
                </a:cubicBezTo>
                <a:cubicBezTo>
                  <a:pt x="542997" y="1272637"/>
                  <a:pt x="534415" y="1253651"/>
                  <a:pt x="531964" y="1236809"/>
                </a:cubicBezTo>
                <a:cubicBezTo>
                  <a:pt x="524608" y="1189650"/>
                  <a:pt x="520624" y="1142492"/>
                  <a:pt x="527366" y="1095028"/>
                </a:cubicBezTo>
                <a:cubicBezTo>
                  <a:pt x="527673" y="1092884"/>
                  <a:pt x="527060" y="1090434"/>
                  <a:pt x="526754" y="1086454"/>
                </a:cubicBezTo>
                <a:cubicBezTo>
                  <a:pt x="523076" y="1084922"/>
                  <a:pt x="519092" y="1081860"/>
                  <a:pt x="514495" y="1081248"/>
                </a:cubicBezTo>
                <a:cubicBezTo>
                  <a:pt x="444925" y="1070836"/>
                  <a:pt x="375968" y="1056444"/>
                  <a:pt x="310382" y="1031027"/>
                </a:cubicBezTo>
                <a:cubicBezTo>
                  <a:pt x="272379" y="1016329"/>
                  <a:pt x="236828" y="993362"/>
                  <a:pt x="210472" y="960596"/>
                </a:cubicBezTo>
                <a:cubicBezTo>
                  <a:pt x="195454" y="941610"/>
                  <a:pt x="178598" y="925381"/>
                  <a:pt x="158677" y="912213"/>
                </a:cubicBezTo>
                <a:cubicBezTo>
                  <a:pt x="131095" y="893840"/>
                  <a:pt x="113013" y="866586"/>
                  <a:pt x="91253" y="842701"/>
                </a:cubicBezTo>
                <a:cubicBezTo>
                  <a:pt x="42217" y="788805"/>
                  <a:pt x="17086" y="723886"/>
                  <a:pt x="5746" y="653149"/>
                </a:cubicBezTo>
                <a:cubicBezTo>
                  <a:pt x="-996" y="610890"/>
                  <a:pt x="-3754" y="568325"/>
                  <a:pt x="8505" y="526373"/>
                </a:cubicBezTo>
                <a:cubicBezTo>
                  <a:pt x="21990" y="481358"/>
                  <a:pt x="45282" y="443693"/>
                  <a:pt x="87269" y="421338"/>
                </a:cubicBezTo>
                <a:cubicBezTo>
                  <a:pt x="101979" y="413683"/>
                  <a:pt x="120674" y="410314"/>
                  <a:pt x="137224" y="410314"/>
                </a:cubicBezTo>
                <a:cubicBezTo>
                  <a:pt x="162968" y="410621"/>
                  <a:pt x="189018" y="415214"/>
                  <a:pt x="214762" y="418582"/>
                </a:cubicBezTo>
                <a:cubicBezTo>
                  <a:pt x="239893" y="421951"/>
                  <a:pt x="264718" y="427463"/>
                  <a:pt x="289542" y="428994"/>
                </a:cubicBezTo>
                <a:cubicBezTo>
                  <a:pt x="330610" y="431444"/>
                  <a:pt x="369838" y="420726"/>
                  <a:pt x="406922" y="405109"/>
                </a:cubicBezTo>
                <a:cubicBezTo>
                  <a:pt x="442473" y="390104"/>
                  <a:pt x="476492" y="371730"/>
                  <a:pt x="510817" y="353970"/>
                </a:cubicBezTo>
                <a:cubicBezTo>
                  <a:pt x="570273" y="323041"/>
                  <a:pt x="619922" y="278945"/>
                  <a:pt x="669264" y="234849"/>
                </a:cubicBezTo>
                <a:cubicBezTo>
                  <a:pt x="691330" y="215251"/>
                  <a:pt x="710638" y="192590"/>
                  <a:pt x="733011" y="172992"/>
                </a:cubicBezTo>
                <a:cubicBezTo>
                  <a:pt x="762433" y="146963"/>
                  <a:pt x="787564" y="116341"/>
                  <a:pt x="822502" y="96436"/>
                </a:cubicBezTo>
                <a:cubicBezTo>
                  <a:pt x="836599" y="88168"/>
                  <a:pt x="848245" y="75920"/>
                  <a:pt x="862037" y="67039"/>
                </a:cubicBezTo>
                <a:cubicBezTo>
                  <a:pt x="882571" y="54178"/>
                  <a:pt x="903104" y="41010"/>
                  <a:pt x="925171" y="30905"/>
                </a:cubicBezTo>
                <a:cubicBezTo>
                  <a:pt x="955205" y="17431"/>
                  <a:pt x="987079" y="9776"/>
                  <a:pt x="1019871" y="3957"/>
                </a:cubicBezTo>
                <a:cubicBezTo>
                  <a:pt x="1060632" y="-3392"/>
                  <a:pt x="1100474" y="589"/>
                  <a:pt x="1139703" y="7020"/>
                </a:cubicBezTo>
                <a:cubicBezTo>
                  <a:pt x="1178319" y="13144"/>
                  <a:pt x="1216935" y="24168"/>
                  <a:pt x="1249727" y="47747"/>
                </a:cubicBezTo>
                <a:cubicBezTo>
                  <a:pt x="1255550" y="51728"/>
                  <a:pt x="1260454" y="57240"/>
                  <a:pt x="1265358" y="62140"/>
                </a:cubicBezTo>
                <a:cubicBezTo>
                  <a:pt x="1299683" y="97661"/>
                  <a:pt x="1328798" y="136552"/>
                  <a:pt x="1345348" y="184016"/>
                </a:cubicBezTo>
                <a:cubicBezTo>
                  <a:pt x="1349025" y="194428"/>
                  <a:pt x="1354848" y="203921"/>
                  <a:pt x="1360671" y="216169"/>
                </a:cubicBezTo>
                <a:cubicBezTo>
                  <a:pt x="1384270" y="213107"/>
                  <a:pt x="1406643" y="218619"/>
                  <a:pt x="1428402" y="229643"/>
                </a:cubicBezTo>
                <a:cubicBezTo>
                  <a:pt x="1449549" y="240361"/>
                  <a:pt x="1459663" y="257816"/>
                  <a:pt x="1466099" y="278945"/>
                </a:cubicBezTo>
                <a:cubicBezTo>
                  <a:pt x="1474373" y="304362"/>
                  <a:pt x="1458130" y="332534"/>
                  <a:pt x="1432999" y="337127"/>
                </a:cubicBezTo>
                <a:cubicBezTo>
                  <a:pt x="1415224" y="340496"/>
                  <a:pt x="1397448" y="342946"/>
                  <a:pt x="1377221" y="346008"/>
                </a:cubicBezTo>
                <a:cubicBezTo>
                  <a:pt x="1375076" y="360094"/>
                  <a:pt x="1373237" y="377242"/>
                  <a:pt x="1369253" y="393778"/>
                </a:cubicBezTo>
                <a:cubicBezTo>
                  <a:pt x="1357913" y="442162"/>
                  <a:pt x="1346267" y="490545"/>
                  <a:pt x="1333089" y="538622"/>
                </a:cubicBezTo>
                <a:cubicBezTo>
                  <a:pt x="1322668" y="576593"/>
                  <a:pt x="1309490" y="613952"/>
                  <a:pt x="1297538" y="651618"/>
                </a:cubicBezTo>
                <a:cubicBezTo>
                  <a:pt x="1281294" y="701226"/>
                  <a:pt x="1260454" y="749303"/>
                  <a:pt x="1232258" y="793092"/>
                </a:cubicBezTo>
                <a:cubicBezTo>
                  <a:pt x="1207434" y="831983"/>
                  <a:pt x="1179851" y="870567"/>
                  <a:pt x="1143381" y="899964"/>
                </a:cubicBezTo>
                <a:cubicBezTo>
                  <a:pt x="1093732" y="940385"/>
                  <a:pt x="1042550" y="978663"/>
                  <a:pt x="991369" y="1016329"/>
                </a:cubicBezTo>
                <a:cubicBezTo>
                  <a:pt x="976965" y="1027046"/>
                  <a:pt x="959189" y="1033171"/>
                  <a:pt x="942946" y="1041439"/>
                </a:cubicBezTo>
                <a:cubicBezTo>
                  <a:pt x="938962" y="1043582"/>
                  <a:pt x="934978" y="1046032"/>
                  <a:pt x="931913" y="1047870"/>
                </a:cubicBezTo>
                <a:cubicBezTo>
                  <a:pt x="958270" y="1095947"/>
                  <a:pt x="984627" y="1142798"/>
                  <a:pt x="1009758" y="1190263"/>
                </a:cubicBezTo>
                <a:cubicBezTo>
                  <a:pt x="1014661" y="1199756"/>
                  <a:pt x="1020484" y="1204655"/>
                  <a:pt x="1030598" y="1206799"/>
                </a:cubicBezTo>
                <a:cubicBezTo>
                  <a:pt x="1076263" y="1216292"/>
                  <a:pt x="1121927" y="1226091"/>
                  <a:pt x="1167286" y="1236196"/>
                </a:cubicBezTo>
                <a:cubicBezTo>
                  <a:pt x="1174948" y="1237727"/>
                  <a:pt x="1183529" y="1239871"/>
                  <a:pt x="1189045" y="1244464"/>
                </a:cubicBezTo>
                <a:cubicBezTo>
                  <a:pt x="1193336" y="1248139"/>
                  <a:pt x="1193949" y="1256407"/>
                  <a:pt x="1196401" y="1262531"/>
                </a:cubicBezTo>
                <a:cubicBezTo>
                  <a:pt x="1190884" y="1264675"/>
                  <a:pt x="1184755" y="1269268"/>
                  <a:pt x="1179851" y="1268350"/>
                </a:cubicBezTo>
                <a:cubicBezTo>
                  <a:pt x="1135719" y="1260082"/>
                  <a:pt x="1090054" y="1259469"/>
                  <a:pt x="1047454" y="1242015"/>
                </a:cubicBezTo>
                <a:cubicBezTo>
                  <a:pt x="1041938" y="1239871"/>
                  <a:pt x="1035808" y="1238952"/>
                  <a:pt x="1025694" y="1236503"/>
                </a:cubicBezTo>
                <a:cubicBezTo>
                  <a:pt x="1030904" y="1242933"/>
                  <a:pt x="1032743" y="1246302"/>
                  <a:pt x="1035502" y="1248445"/>
                </a:cubicBezTo>
                <a:cubicBezTo>
                  <a:pt x="1062778" y="1269881"/>
                  <a:pt x="1090667" y="1291010"/>
                  <a:pt x="1117637" y="1312752"/>
                </a:cubicBezTo>
                <a:cubicBezTo>
                  <a:pt x="1124686" y="1318570"/>
                  <a:pt x="1130815" y="1326532"/>
                  <a:pt x="1134186" y="1334800"/>
                </a:cubicBezTo>
                <a:cubicBezTo>
                  <a:pt x="1138784" y="1346436"/>
                  <a:pt x="1130509" y="1354398"/>
                  <a:pt x="1119169" y="1349499"/>
                </a:cubicBezTo>
                <a:cubicBezTo>
                  <a:pt x="1106910" y="1343987"/>
                  <a:pt x="1095264" y="1336943"/>
                  <a:pt x="1085150" y="1328369"/>
                </a:cubicBezTo>
                <a:cubicBezTo>
                  <a:pt x="1065536" y="1311221"/>
                  <a:pt x="1046841" y="1292847"/>
                  <a:pt x="1028146" y="1274780"/>
                </a:cubicBezTo>
                <a:cubicBezTo>
                  <a:pt x="1025388" y="1272331"/>
                  <a:pt x="1022630" y="1269881"/>
                  <a:pt x="1016194" y="1264369"/>
                </a:cubicBezTo>
                <a:cubicBezTo>
                  <a:pt x="1011903" y="1291929"/>
                  <a:pt x="1008532" y="1315814"/>
                  <a:pt x="1004854" y="1339699"/>
                </a:cubicBezTo>
                <a:cubicBezTo>
                  <a:pt x="1003935" y="1346743"/>
                  <a:pt x="1004241" y="1354398"/>
                  <a:pt x="1001789" y="1360829"/>
                </a:cubicBezTo>
                <a:cubicBezTo>
                  <a:pt x="999644" y="1366953"/>
                  <a:pt x="994740" y="1375221"/>
                  <a:pt x="990143" y="1376140"/>
                </a:cubicBezTo>
                <a:cubicBezTo>
                  <a:pt x="984933" y="1377059"/>
                  <a:pt x="975739" y="1371853"/>
                  <a:pt x="973287" y="1366647"/>
                </a:cubicBezTo>
                <a:cubicBezTo>
                  <a:pt x="969303" y="1358685"/>
                  <a:pt x="966851" y="1348580"/>
                  <a:pt x="967771" y="1339699"/>
                </a:cubicBezTo>
                <a:cubicBezTo>
                  <a:pt x="970835" y="1305096"/>
                  <a:pt x="974820" y="1270493"/>
                  <a:pt x="980030" y="1236196"/>
                </a:cubicBezTo>
                <a:cubicBezTo>
                  <a:pt x="981868" y="1223947"/>
                  <a:pt x="980643" y="1213842"/>
                  <a:pt x="974513" y="1202512"/>
                </a:cubicBezTo>
                <a:cubicBezTo>
                  <a:pt x="950915" y="1157803"/>
                  <a:pt x="928848" y="1112482"/>
                  <a:pt x="905863" y="1067162"/>
                </a:cubicBezTo>
                <a:cubicBezTo>
                  <a:pt x="904024" y="1063793"/>
                  <a:pt x="901266" y="1061037"/>
                  <a:pt x="899733" y="1058587"/>
                </a:cubicBezTo>
                <a:cubicBezTo>
                  <a:pt x="868779" y="1066549"/>
                  <a:pt x="839358" y="1074817"/>
                  <a:pt x="809323" y="1081554"/>
                </a:cubicBezTo>
                <a:cubicBezTo>
                  <a:pt x="759061" y="1093190"/>
                  <a:pt x="708187" y="1099009"/>
                  <a:pt x="656392" y="1098396"/>
                </a:cubicBezTo>
                <a:cubicBezTo>
                  <a:pt x="630342" y="1098090"/>
                  <a:pt x="604292" y="1099927"/>
                  <a:pt x="578548" y="1092578"/>
                </a:cubicBezTo>
                <a:cubicBezTo>
                  <a:pt x="572418" y="1090741"/>
                  <a:pt x="564756" y="1093190"/>
                  <a:pt x="559240" y="1093497"/>
                </a:cubicBezTo>
                <a:cubicBezTo>
                  <a:pt x="550965" y="1151067"/>
                  <a:pt x="558014" y="1205574"/>
                  <a:pt x="569353" y="1259775"/>
                </a:cubicBezTo>
                <a:cubicBezTo>
                  <a:pt x="571499" y="1269881"/>
                  <a:pt x="575789" y="1274474"/>
                  <a:pt x="584984" y="1277843"/>
                </a:cubicBezTo>
                <a:cubicBezTo>
                  <a:pt x="618083" y="1290398"/>
                  <a:pt x="651182" y="1303872"/>
                  <a:pt x="683975" y="1317039"/>
                </a:cubicBezTo>
                <a:cubicBezTo>
                  <a:pt x="699299" y="1323163"/>
                  <a:pt x="714929" y="1328982"/>
                  <a:pt x="730253" y="1335719"/>
                </a:cubicBezTo>
                <a:cubicBezTo>
                  <a:pt x="735156" y="1337862"/>
                  <a:pt x="740979" y="1340924"/>
                  <a:pt x="743431" y="1345212"/>
                </a:cubicBezTo>
                <a:cubicBezTo>
                  <a:pt x="746189" y="1350111"/>
                  <a:pt x="748335" y="1358073"/>
                  <a:pt x="746189" y="1362054"/>
                </a:cubicBezTo>
                <a:cubicBezTo>
                  <a:pt x="744044" y="1365728"/>
                  <a:pt x="735156" y="1368178"/>
                  <a:pt x="730253" y="1366953"/>
                </a:cubicBezTo>
                <a:cubicBezTo>
                  <a:pt x="709719" y="1361441"/>
                  <a:pt x="689185" y="1355011"/>
                  <a:pt x="668958" y="1348274"/>
                </a:cubicBezTo>
                <a:cubicBezTo>
                  <a:pt x="645359" y="1340006"/>
                  <a:pt x="622067" y="1331125"/>
                  <a:pt x="598775" y="1322551"/>
                </a:cubicBezTo>
                <a:cubicBezTo>
                  <a:pt x="597856" y="1324388"/>
                  <a:pt x="596936" y="1325307"/>
                  <a:pt x="596017" y="1326226"/>
                </a:cubicBezTo>
                <a:close/>
                <a:moveTo>
                  <a:pt x="37007" y="602010"/>
                </a:moveTo>
                <a:cubicBezTo>
                  <a:pt x="37926" y="676116"/>
                  <a:pt x="53250" y="739197"/>
                  <a:pt x="88495" y="796155"/>
                </a:cubicBezTo>
                <a:cubicBezTo>
                  <a:pt x="99528" y="813916"/>
                  <a:pt x="112400" y="831983"/>
                  <a:pt x="128030" y="845456"/>
                </a:cubicBezTo>
                <a:cubicBezTo>
                  <a:pt x="153467" y="867505"/>
                  <a:pt x="182276" y="885572"/>
                  <a:pt x="208939" y="905782"/>
                </a:cubicBezTo>
                <a:cubicBezTo>
                  <a:pt x="215069" y="910376"/>
                  <a:pt x="220279" y="916806"/>
                  <a:pt x="225182" y="922931"/>
                </a:cubicBezTo>
                <a:cubicBezTo>
                  <a:pt x="245103" y="949878"/>
                  <a:pt x="272686" y="966721"/>
                  <a:pt x="301801" y="980807"/>
                </a:cubicBezTo>
                <a:cubicBezTo>
                  <a:pt x="341030" y="999793"/>
                  <a:pt x="382710" y="1012041"/>
                  <a:pt x="425923" y="1019085"/>
                </a:cubicBezTo>
                <a:cubicBezTo>
                  <a:pt x="490283" y="1029802"/>
                  <a:pt x="552191" y="1054606"/>
                  <a:pt x="618696" y="1053688"/>
                </a:cubicBezTo>
                <a:cubicBezTo>
                  <a:pt x="646892" y="1053382"/>
                  <a:pt x="675394" y="1052463"/>
                  <a:pt x="703589" y="1049707"/>
                </a:cubicBezTo>
                <a:cubicBezTo>
                  <a:pt x="759674" y="1044501"/>
                  <a:pt x="813920" y="1029190"/>
                  <a:pt x="867247" y="1012041"/>
                </a:cubicBezTo>
                <a:cubicBezTo>
                  <a:pt x="892378" y="1003774"/>
                  <a:pt x="917509" y="993362"/>
                  <a:pt x="940801" y="980501"/>
                </a:cubicBezTo>
                <a:cubicBezTo>
                  <a:pt x="1006386" y="943754"/>
                  <a:pt x="1067375" y="900270"/>
                  <a:pt x="1121927" y="848519"/>
                </a:cubicBezTo>
                <a:cubicBezTo>
                  <a:pt x="1140010" y="831064"/>
                  <a:pt x="1159317" y="813609"/>
                  <a:pt x="1173109" y="793092"/>
                </a:cubicBezTo>
                <a:cubicBezTo>
                  <a:pt x="1208966" y="739504"/>
                  <a:pt x="1241759" y="683771"/>
                  <a:pt x="1264132" y="622527"/>
                </a:cubicBezTo>
                <a:cubicBezTo>
                  <a:pt x="1276084" y="589761"/>
                  <a:pt x="1290489" y="557914"/>
                  <a:pt x="1300296" y="524842"/>
                </a:cubicBezTo>
                <a:cubicBezTo>
                  <a:pt x="1311942" y="485645"/>
                  <a:pt x="1320217" y="445224"/>
                  <a:pt x="1330024" y="405109"/>
                </a:cubicBezTo>
                <a:cubicBezTo>
                  <a:pt x="1339831" y="364687"/>
                  <a:pt x="1344122" y="324266"/>
                  <a:pt x="1335847" y="282926"/>
                </a:cubicBezTo>
                <a:cubicBezTo>
                  <a:pt x="1326346" y="236074"/>
                  <a:pt x="1308571" y="192590"/>
                  <a:pt x="1286504" y="150025"/>
                </a:cubicBezTo>
                <a:cubicBezTo>
                  <a:pt x="1270874" y="119709"/>
                  <a:pt x="1247276" y="97968"/>
                  <a:pt x="1218773" y="82656"/>
                </a:cubicBezTo>
                <a:cubicBezTo>
                  <a:pt x="1181690" y="62446"/>
                  <a:pt x="1140010" y="54178"/>
                  <a:pt x="1098329" y="50197"/>
                </a:cubicBezTo>
                <a:cubicBezTo>
                  <a:pt x="1063697" y="46828"/>
                  <a:pt x="1028759" y="48053"/>
                  <a:pt x="994740" y="57240"/>
                </a:cubicBezTo>
                <a:cubicBezTo>
                  <a:pt x="968384" y="64589"/>
                  <a:pt x="941107" y="71939"/>
                  <a:pt x="916896" y="84494"/>
                </a:cubicBezTo>
                <a:cubicBezTo>
                  <a:pt x="879199" y="104704"/>
                  <a:pt x="845181" y="130121"/>
                  <a:pt x="814227" y="159825"/>
                </a:cubicBezTo>
                <a:cubicBezTo>
                  <a:pt x="783579" y="189222"/>
                  <a:pt x="749254" y="214638"/>
                  <a:pt x="719833" y="244954"/>
                </a:cubicBezTo>
                <a:cubicBezTo>
                  <a:pt x="692863" y="272514"/>
                  <a:pt x="667425" y="301299"/>
                  <a:pt x="636778" y="324878"/>
                </a:cubicBezTo>
                <a:cubicBezTo>
                  <a:pt x="592952" y="358869"/>
                  <a:pt x="548820" y="391635"/>
                  <a:pt x="497332" y="413377"/>
                </a:cubicBezTo>
                <a:cubicBezTo>
                  <a:pt x="491509" y="415826"/>
                  <a:pt x="485686" y="418582"/>
                  <a:pt x="480476" y="421645"/>
                </a:cubicBezTo>
                <a:cubicBezTo>
                  <a:pt x="439715" y="445530"/>
                  <a:pt x="395276" y="459922"/>
                  <a:pt x="348692" y="465435"/>
                </a:cubicBezTo>
                <a:cubicBezTo>
                  <a:pt x="314979" y="469415"/>
                  <a:pt x="281267" y="470028"/>
                  <a:pt x="247249" y="461454"/>
                </a:cubicBezTo>
                <a:cubicBezTo>
                  <a:pt x="213843" y="452879"/>
                  <a:pt x="179518" y="446449"/>
                  <a:pt x="144273" y="447674"/>
                </a:cubicBezTo>
                <a:cubicBezTo>
                  <a:pt x="112400" y="448592"/>
                  <a:pt x="88188" y="462066"/>
                  <a:pt x="69800" y="487483"/>
                </a:cubicBezTo>
                <a:cubicBezTo>
                  <a:pt x="43749" y="523923"/>
                  <a:pt x="38233" y="565875"/>
                  <a:pt x="37007" y="602010"/>
                </a:cubicBezTo>
                <a:close/>
                <a:moveTo>
                  <a:pt x="1376301" y="305280"/>
                </a:moveTo>
                <a:cubicBezTo>
                  <a:pt x="1394077" y="304668"/>
                  <a:pt x="1407255" y="300993"/>
                  <a:pt x="1417676" y="290275"/>
                </a:cubicBezTo>
                <a:cubicBezTo>
                  <a:pt x="1426257" y="281395"/>
                  <a:pt x="1425644" y="271902"/>
                  <a:pt x="1414917" y="267309"/>
                </a:cubicBezTo>
                <a:cubicBezTo>
                  <a:pt x="1401739" y="261797"/>
                  <a:pt x="1387335" y="258734"/>
                  <a:pt x="1369866" y="253835"/>
                </a:cubicBezTo>
                <a:cubicBezTo>
                  <a:pt x="1372624" y="272821"/>
                  <a:pt x="1374463" y="288132"/>
                  <a:pt x="1376301" y="305280"/>
                </a:cubicBezTo>
                <a:close/>
                <a:moveTo>
                  <a:pt x="479556" y="736135"/>
                </a:moveTo>
                <a:cubicBezTo>
                  <a:pt x="501316" y="727255"/>
                  <a:pt x="524915" y="722049"/>
                  <a:pt x="547594" y="715006"/>
                </a:cubicBezTo>
                <a:cubicBezTo>
                  <a:pt x="554643" y="712862"/>
                  <a:pt x="561998" y="709188"/>
                  <a:pt x="560466" y="700613"/>
                </a:cubicBezTo>
                <a:cubicBezTo>
                  <a:pt x="559240" y="694183"/>
                  <a:pt x="555869" y="686527"/>
                  <a:pt x="550658" y="683159"/>
                </a:cubicBezTo>
                <a:cubicBezTo>
                  <a:pt x="544529" y="679178"/>
                  <a:pt x="535641" y="677647"/>
                  <a:pt x="528286" y="678259"/>
                </a:cubicBezTo>
                <a:cubicBezTo>
                  <a:pt x="516640" y="679178"/>
                  <a:pt x="504994" y="682546"/>
                  <a:pt x="493654" y="685302"/>
                </a:cubicBezTo>
                <a:cubicBezTo>
                  <a:pt x="445844" y="696632"/>
                  <a:pt x="405083" y="679178"/>
                  <a:pt x="367080" y="652536"/>
                </a:cubicBezTo>
                <a:cubicBezTo>
                  <a:pt x="361870" y="648862"/>
                  <a:pt x="359418" y="641512"/>
                  <a:pt x="356047" y="636613"/>
                </a:cubicBezTo>
                <a:cubicBezTo>
                  <a:pt x="362483" y="624364"/>
                  <a:pt x="371371" y="619771"/>
                  <a:pt x="382097" y="618852"/>
                </a:cubicBezTo>
                <a:cubicBezTo>
                  <a:pt x="400179" y="617015"/>
                  <a:pt x="418261" y="614871"/>
                  <a:pt x="436343" y="613952"/>
                </a:cubicBezTo>
                <a:cubicBezTo>
                  <a:pt x="489057" y="611503"/>
                  <a:pt x="540238" y="602622"/>
                  <a:pt x="588048" y="579655"/>
                </a:cubicBezTo>
                <a:cubicBezTo>
                  <a:pt x="614099" y="567100"/>
                  <a:pt x="638617" y="551483"/>
                  <a:pt x="662828" y="535866"/>
                </a:cubicBezTo>
                <a:cubicBezTo>
                  <a:pt x="675700" y="527291"/>
                  <a:pt x="687346" y="516267"/>
                  <a:pt x="698073" y="504937"/>
                </a:cubicBezTo>
                <a:cubicBezTo>
                  <a:pt x="706654" y="495751"/>
                  <a:pt x="705735" y="481664"/>
                  <a:pt x="698073" y="474927"/>
                </a:cubicBezTo>
                <a:cubicBezTo>
                  <a:pt x="690411" y="467884"/>
                  <a:pt x="682749" y="468803"/>
                  <a:pt x="670797" y="477683"/>
                </a:cubicBezTo>
                <a:cubicBezTo>
                  <a:pt x="654553" y="489932"/>
                  <a:pt x="638617" y="503100"/>
                  <a:pt x="621454" y="513818"/>
                </a:cubicBezTo>
                <a:cubicBezTo>
                  <a:pt x="604905" y="523923"/>
                  <a:pt x="587742" y="532497"/>
                  <a:pt x="569047" y="538928"/>
                </a:cubicBezTo>
                <a:cubicBezTo>
                  <a:pt x="517559" y="556383"/>
                  <a:pt x="466071" y="572919"/>
                  <a:pt x="410600" y="573837"/>
                </a:cubicBezTo>
                <a:cubicBezTo>
                  <a:pt x="391905" y="574143"/>
                  <a:pt x="372903" y="577512"/>
                  <a:pt x="355128" y="583636"/>
                </a:cubicBezTo>
                <a:cubicBezTo>
                  <a:pt x="315286" y="597416"/>
                  <a:pt x="307011" y="634776"/>
                  <a:pt x="335513" y="665704"/>
                </a:cubicBezTo>
                <a:cubicBezTo>
                  <a:pt x="351756" y="683159"/>
                  <a:pt x="369532" y="698776"/>
                  <a:pt x="391598" y="708881"/>
                </a:cubicBezTo>
                <a:cubicBezTo>
                  <a:pt x="397115" y="711331"/>
                  <a:pt x="402018" y="715006"/>
                  <a:pt x="409374" y="719599"/>
                </a:cubicBezTo>
                <a:cubicBezTo>
                  <a:pt x="402631" y="725724"/>
                  <a:pt x="398034" y="730623"/>
                  <a:pt x="392518" y="734910"/>
                </a:cubicBezTo>
                <a:cubicBezTo>
                  <a:pt x="366774" y="755121"/>
                  <a:pt x="363402" y="783293"/>
                  <a:pt x="383630" y="808404"/>
                </a:cubicBezTo>
                <a:cubicBezTo>
                  <a:pt x="395889" y="823715"/>
                  <a:pt x="411519" y="834739"/>
                  <a:pt x="431133" y="837495"/>
                </a:cubicBezTo>
                <a:cubicBezTo>
                  <a:pt x="449828" y="839945"/>
                  <a:pt x="468830" y="840557"/>
                  <a:pt x="487831" y="840557"/>
                </a:cubicBezTo>
                <a:cubicBezTo>
                  <a:pt x="505607" y="840251"/>
                  <a:pt x="523689" y="837801"/>
                  <a:pt x="541771" y="836270"/>
                </a:cubicBezTo>
                <a:cubicBezTo>
                  <a:pt x="537480" y="874548"/>
                  <a:pt x="550965" y="899658"/>
                  <a:pt x="582532" y="907926"/>
                </a:cubicBezTo>
                <a:cubicBezTo>
                  <a:pt x="596630" y="911601"/>
                  <a:pt x="612260" y="911294"/>
                  <a:pt x="626971" y="910376"/>
                </a:cubicBezTo>
                <a:cubicBezTo>
                  <a:pt x="643520" y="909457"/>
                  <a:pt x="659764" y="906089"/>
                  <a:pt x="676007" y="902720"/>
                </a:cubicBezTo>
                <a:cubicBezTo>
                  <a:pt x="695315" y="899045"/>
                  <a:pt x="715235" y="896596"/>
                  <a:pt x="733624" y="889859"/>
                </a:cubicBezTo>
                <a:cubicBezTo>
                  <a:pt x="781128" y="872404"/>
                  <a:pt x="815453" y="837189"/>
                  <a:pt x="847633" y="799829"/>
                </a:cubicBezTo>
                <a:cubicBezTo>
                  <a:pt x="848552" y="798605"/>
                  <a:pt x="850084" y="797073"/>
                  <a:pt x="850084" y="795849"/>
                </a:cubicBezTo>
                <a:cubicBezTo>
                  <a:pt x="849778" y="791561"/>
                  <a:pt x="850391" y="785743"/>
                  <a:pt x="847939" y="783293"/>
                </a:cubicBezTo>
                <a:cubicBezTo>
                  <a:pt x="845487" y="780844"/>
                  <a:pt x="838745" y="779312"/>
                  <a:pt x="835374" y="780844"/>
                </a:cubicBezTo>
                <a:cubicBezTo>
                  <a:pt x="829857" y="783293"/>
                  <a:pt x="825566" y="788499"/>
                  <a:pt x="820969" y="792786"/>
                </a:cubicBezTo>
                <a:cubicBezTo>
                  <a:pt x="789402" y="820959"/>
                  <a:pt x="755997" y="846988"/>
                  <a:pt x="713703" y="854949"/>
                </a:cubicBezTo>
                <a:cubicBezTo>
                  <a:pt x="674168" y="862299"/>
                  <a:pt x="634020" y="865973"/>
                  <a:pt x="594178" y="870873"/>
                </a:cubicBezTo>
                <a:cubicBezTo>
                  <a:pt x="590194" y="871485"/>
                  <a:pt x="585903" y="868423"/>
                  <a:pt x="578548" y="866586"/>
                </a:cubicBezTo>
                <a:cubicBezTo>
                  <a:pt x="584677" y="857705"/>
                  <a:pt x="588661" y="850356"/>
                  <a:pt x="594484" y="844232"/>
                </a:cubicBezTo>
                <a:cubicBezTo>
                  <a:pt x="604598" y="833208"/>
                  <a:pt x="615631" y="823102"/>
                  <a:pt x="626358" y="812691"/>
                </a:cubicBezTo>
                <a:cubicBezTo>
                  <a:pt x="637697" y="801667"/>
                  <a:pt x="639536" y="792174"/>
                  <a:pt x="632794" y="781456"/>
                </a:cubicBezTo>
                <a:cubicBezTo>
                  <a:pt x="626051" y="771044"/>
                  <a:pt x="612873" y="767676"/>
                  <a:pt x="599388" y="772576"/>
                </a:cubicBezTo>
                <a:cubicBezTo>
                  <a:pt x="586210" y="777475"/>
                  <a:pt x="572725" y="782681"/>
                  <a:pt x="559240" y="786049"/>
                </a:cubicBezTo>
                <a:cubicBezTo>
                  <a:pt x="520930" y="795849"/>
                  <a:pt x="482315" y="803504"/>
                  <a:pt x="442473" y="800136"/>
                </a:cubicBezTo>
                <a:cubicBezTo>
                  <a:pt x="429601" y="799217"/>
                  <a:pt x="417036" y="797992"/>
                  <a:pt x="408454" y="782375"/>
                </a:cubicBezTo>
                <a:cubicBezTo>
                  <a:pt x="428375" y="760020"/>
                  <a:pt x="453506" y="746853"/>
                  <a:pt x="479556" y="736135"/>
                </a:cubicBezTo>
                <a:close/>
                <a:moveTo>
                  <a:pt x="1096184" y="304362"/>
                </a:moveTo>
                <a:cubicBezTo>
                  <a:pt x="1109056" y="287826"/>
                  <a:pt x="1110281" y="243117"/>
                  <a:pt x="1088215" y="226275"/>
                </a:cubicBezTo>
                <a:cubicBezTo>
                  <a:pt x="1071666" y="213413"/>
                  <a:pt x="1053584" y="205145"/>
                  <a:pt x="1031824" y="205452"/>
                </a:cubicBezTo>
                <a:cubicBezTo>
                  <a:pt x="1006080" y="205758"/>
                  <a:pt x="987385" y="225050"/>
                  <a:pt x="989530" y="250466"/>
                </a:cubicBezTo>
                <a:cubicBezTo>
                  <a:pt x="993514" y="293031"/>
                  <a:pt x="1016807" y="314161"/>
                  <a:pt x="1056955" y="315386"/>
                </a:cubicBezTo>
                <a:cubicBezTo>
                  <a:pt x="1074424" y="316610"/>
                  <a:pt x="1087909" y="314773"/>
                  <a:pt x="1096184" y="304362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25"/>
          <p:cNvSpPr txBox="1"/>
          <p:nvPr/>
        </p:nvSpPr>
        <p:spPr>
          <a:xfrm>
            <a:off x="1028700" y="7623349"/>
            <a:ext cx="8115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5" name="Google Shape;575;p25"/>
          <p:cNvSpPr txBox="1"/>
          <p:nvPr/>
        </p:nvSpPr>
        <p:spPr>
          <a:xfrm>
            <a:off x="855000" y="2711075"/>
            <a:ext cx="7434000" cy="61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picking two or more stories, students will write a 3-5 page comparative essay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each story has been written by a different author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talk about how each author conveys the queer experience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are there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similarities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?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differences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? 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also pick a passage from any of their selected short stories and annotate it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0" name="Google Shape;580;p26"/>
          <p:cNvGrpSpPr/>
          <p:nvPr/>
        </p:nvGrpSpPr>
        <p:grpSpPr>
          <a:xfrm>
            <a:off x="2318412" y="512448"/>
            <a:ext cx="13542353" cy="9189824"/>
            <a:chOff x="49727" y="47184"/>
            <a:chExt cx="18056471" cy="12253098"/>
          </a:xfrm>
        </p:grpSpPr>
        <p:grpSp>
          <p:nvGrpSpPr>
            <p:cNvPr id="581" name="Google Shape;581;p26"/>
            <p:cNvGrpSpPr/>
            <p:nvPr/>
          </p:nvGrpSpPr>
          <p:grpSpPr>
            <a:xfrm>
              <a:off x="1186823" y="735518"/>
              <a:ext cx="15927959" cy="10939125"/>
              <a:chOff x="1186823" y="735518"/>
              <a:chExt cx="15927959" cy="10939125"/>
            </a:xfrm>
          </p:grpSpPr>
          <p:sp>
            <p:nvSpPr>
              <p:cNvPr id="582" name="Google Shape;582;p26"/>
              <p:cNvSpPr/>
              <p:nvPr/>
            </p:nvSpPr>
            <p:spPr>
              <a:xfrm>
                <a:off x="1891281" y="1372984"/>
                <a:ext cx="14496093" cy="9699197"/>
              </a:xfrm>
              <a:custGeom>
                <a:rect b="b" l="l" r="r" t="t"/>
                <a:pathLst>
                  <a:path extrusionOk="0" h="9699197" w="14496093">
                    <a:moveTo>
                      <a:pt x="14399698" y="6035116"/>
                    </a:moveTo>
                    <a:cubicBezTo>
                      <a:pt x="14453191" y="7159111"/>
                      <a:pt x="14463190" y="8367862"/>
                      <a:pt x="14496094" y="9483674"/>
                    </a:cubicBezTo>
                    <a:cubicBezTo>
                      <a:pt x="13667828" y="9563771"/>
                      <a:pt x="12097537" y="9520080"/>
                      <a:pt x="9702788" y="9520080"/>
                    </a:cubicBezTo>
                    <a:cubicBezTo>
                      <a:pt x="4696126" y="9520080"/>
                      <a:pt x="1019639" y="9699197"/>
                      <a:pt x="312053" y="9699197"/>
                    </a:cubicBezTo>
                    <a:cubicBezTo>
                      <a:pt x="312053" y="8546257"/>
                      <a:pt x="-115689" y="1295805"/>
                      <a:pt x="30414" y="341060"/>
                    </a:cubicBezTo>
                    <a:cubicBezTo>
                      <a:pt x="2475987" y="85128"/>
                      <a:pt x="9719394" y="427632"/>
                      <a:pt x="14062292" y="0"/>
                    </a:cubicBezTo>
                    <a:cubicBezTo>
                      <a:pt x="14254186" y="2298048"/>
                      <a:pt x="14211436" y="4008161"/>
                      <a:pt x="14399698" y="6035116"/>
                    </a:cubicBezTo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3" name="Google Shape;583;p26"/>
              <p:cNvSpPr/>
              <p:nvPr/>
            </p:nvSpPr>
            <p:spPr>
              <a:xfrm>
                <a:off x="1186823" y="735518"/>
                <a:ext cx="15927959" cy="10939125"/>
              </a:xfrm>
              <a:custGeom>
                <a:rect b="b" l="l" r="r" t="t"/>
                <a:pathLst>
                  <a:path extrusionOk="0" h="10939125" w="15927959">
                    <a:moveTo>
                      <a:pt x="313781" y="10939125"/>
                    </a:moveTo>
                    <a:cubicBezTo>
                      <a:pt x="313781" y="8707675"/>
                      <a:pt x="-173053" y="1986501"/>
                      <a:pt x="66076" y="424154"/>
                    </a:cubicBezTo>
                    <a:cubicBezTo>
                      <a:pt x="3373914" y="77930"/>
                      <a:pt x="10043674" y="530482"/>
                      <a:pt x="15430777" y="0"/>
                    </a:cubicBezTo>
                    <a:cubicBezTo>
                      <a:pt x="15613373" y="2185812"/>
                      <a:pt x="15843925" y="7830292"/>
                      <a:pt x="15927960" y="10678249"/>
                    </a:cubicBezTo>
                    <a:cubicBezTo>
                      <a:pt x="15397018" y="10729597"/>
                      <a:pt x="15163403" y="10763859"/>
                      <a:pt x="13759804" y="10763859"/>
                    </a:cubicBezTo>
                    <a:cubicBezTo>
                      <a:pt x="2919984" y="10763880"/>
                      <a:pt x="2332641" y="10939125"/>
                      <a:pt x="313781" y="10939125"/>
                    </a:cubicBezTo>
                    <a:close/>
                    <a:moveTo>
                      <a:pt x="738132" y="1100410"/>
                    </a:moveTo>
                    <a:cubicBezTo>
                      <a:pt x="683721" y="3317377"/>
                      <a:pt x="996536" y="8250770"/>
                      <a:pt x="1047359" y="10192858"/>
                    </a:cubicBezTo>
                    <a:cubicBezTo>
                      <a:pt x="13529339" y="9861402"/>
                      <a:pt x="13230679" y="10099482"/>
                      <a:pt x="15168786" y="9999979"/>
                    </a:cubicBezTo>
                    <a:cubicBezTo>
                      <a:pt x="15015965" y="4025795"/>
                      <a:pt x="15072827" y="8172971"/>
                      <a:pt x="14900449" y="3640804"/>
                    </a:cubicBezTo>
                    <a:cubicBezTo>
                      <a:pt x="14866559" y="2750096"/>
                      <a:pt x="14831664" y="1832347"/>
                      <a:pt x="14754498" y="807351"/>
                    </a:cubicBezTo>
                    <a:cubicBezTo>
                      <a:pt x="10345834" y="1186064"/>
                      <a:pt x="3427363" y="899896"/>
                      <a:pt x="738132" y="1100410"/>
                    </a:cubicBezTo>
                    <a:close/>
                  </a:path>
                </a:pathLst>
              </a:custGeom>
              <a:solidFill>
                <a:srgbClr val="F2848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4" name="Google Shape;584;p26"/>
              <p:cNvSpPr/>
              <p:nvPr/>
            </p:nvSpPr>
            <p:spPr>
              <a:xfrm>
                <a:off x="1494500" y="1062833"/>
                <a:ext cx="15298169" cy="10269852"/>
              </a:xfrm>
              <a:custGeom>
                <a:rect b="b" l="l" r="r" t="t"/>
                <a:pathLst>
                  <a:path extrusionOk="0" h="10269852" w="15298169">
                    <a:moveTo>
                      <a:pt x="351780" y="10269853"/>
                    </a:moveTo>
                    <a:lnTo>
                      <a:pt x="327714" y="10269853"/>
                    </a:lnTo>
                    <a:lnTo>
                      <a:pt x="327714" y="10245787"/>
                    </a:lnTo>
                    <a:cubicBezTo>
                      <a:pt x="327714" y="7722131"/>
                      <a:pt x="205852" y="5643566"/>
                      <a:pt x="107947" y="3973380"/>
                    </a:cubicBezTo>
                    <a:cubicBezTo>
                      <a:pt x="47629" y="2944490"/>
                      <a:pt x="0" y="2131800"/>
                      <a:pt x="0" y="1518619"/>
                    </a:cubicBezTo>
                    <a:cubicBezTo>
                      <a:pt x="0" y="1426030"/>
                      <a:pt x="19078" y="1328825"/>
                      <a:pt x="37521" y="1234814"/>
                    </a:cubicBezTo>
                    <a:cubicBezTo>
                      <a:pt x="55046" y="1145573"/>
                      <a:pt x="73139" y="1053312"/>
                      <a:pt x="74080" y="967637"/>
                    </a:cubicBezTo>
                    <a:cubicBezTo>
                      <a:pt x="75436" y="843521"/>
                      <a:pt x="60997" y="717634"/>
                      <a:pt x="49401" y="616491"/>
                    </a:cubicBezTo>
                    <a:cubicBezTo>
                      <a:pt x="37959" y="516748"/>
                      <a:pt x="28923" y="437964"/>
                      <a:pt x="36559" y="388148"/>
                    </a:cubicBezTo>
                    <a:lnTo>
                      <a:pt x="39359" y="369792"/>
                    </a:lnTo>
                    <a:lnTo>
                      <a:pt x="57824" y="367845"/>
                    </a:lnTo>
                    <a:cubicBezTo>
                      <a:pt x="108494" y="362550"/>
                      <a:pt x="240945" y="360822"/>
                      <a:pt x="634163" y="355768"/>
                    </a:cubicBezTo>
                    <a:cubicBezTo>
                      <a:pt x="975004" y="351370"/>
                      <a:pt x="1490062" y="344719"/>
                      <a:pt x="2301505" y="331308"/>
                    </a:cubicBezTo>
                    <a:cubicBezTo>
                      <a:pt x="2532889" y="327479"/>
                      <a:pt x="2794268" y="312208"/>
                      <a:pt x="3070963" y="296040"/>
                    </a:cubicBezTo>
                    <a:cubicBezTo>
                      <a:pt x="3493191" y="271361"/>
                      <a:pt x="3971734" y="243401"/>
                      <a:pt x="4519740" y="243401"/>
                    </a:cubicBezTo>
                    <a:cubicBezTo>
                      <a:pt x="5220763" y="243401"/>
                      <a:pt x="5883018" y="258256"/>
                      <a:pt x="6584150" y="273965"/>
                    </a:cubicBezTo>
                    <a:cubicBezTo>
                      <a:pt x="8754428" y="322578"/>
                      <a:pt x="10998612" y="372898"/>
                      <a:pt x="14784819" y="115"/>
                    </a:cubicBezTo>
                    <a:cubicBezTo>
                      <a:pt x="14791863" y="-541"/>
                      <a:pt x="14798733" y="1624"/>
                      <a:pt x="14804159" y="6372"/>
                    </a:cubicBezTo>
                    <a:cubicBezTo>
                      <a:pt x="14816848" y="17399"/>
                      <a:pt x="14827787" y="26916"/>
                      <a:pt x="14852093" y="494651"/>
                    </a:cubicBezTo>
                    <a:cubicBezTo>
                      <a:pt x="14866970" y="780731"/>
                      <a:pt x="14883533" y="1174802"/>
                      <a:pt x="14902720" y="1631095"/>
                    </a:cubicBezTo>
                    <a:cubicBezTo>
                      <a:pt x="14923198" y="2118148"/>
                      <a:pt x="14946411" y="2670180"/>
                      <a:pt x="14973081" y="3220747"/>
                    </a:cubicBezTo>
                    <a:cubicBezTo>
                      <a:pt x="15021081" y="4211853"/>
                      <a:pt x="15105050" y="5195346"/>
                      <a:pt x="15160621" y="5846137"/>
                    </a:cubicBezTo>
                    <a:cubicBezTo>
                      <a:pt x="15180486" y="6078834"/>
                      <a:pt x="15196174" y="6262611"/>
                      <a:pt x="15204443" y="6380403"/>
                    </a:cubicBezTo>
                    <a:cubicBezTo>
                      <a:pt x="15228947" y="6729514"/>
                      <a:pt x="15219211" y="7094685"/>
                      <a:pt x="15209803" y="7447843"/>
                    </a:cubicBezTo>
                    <a:cubicBezTo>
                      <a:pt x="15203306" y="7691567"/>
                      <a:pt x="15196589" y="7943582"/>
                      <a:pt x="15200898" y="8191244"/>
                    </a:cubicBezTo>
                    <a:cubicBezTo>
                      <a:pt x="15206652" y="8520643"/>
                      <a:pt x="15229516" y="8859887"/>
                      <a:pt x="15251613" y="9187930"/>
                    </a:cubicBezTo>
                    <a:cubicBezTo>
                      <a:pt x="15270253" y="9464602"/>
                      <a:pt x="15289549" y="9750660"/>
                      <a:pt x="15297513" y="10020681"/>
                    </a:cubicBezTo>
                    <a:lnTo>
                      <a:pt x="15298170" y="10043172"/>
                    </a:lnTo>
                    <a:lnTo>
                      <a:pt x="15275767" y="10045338"/>
                    </a:lnTo>
                    <a:cubicBezTo>
                      <a:pt x="14933547" y="10078462"/>
                      <a:pt x="14462507" y="10067544"/>
                      <a:pt x="13866150" y="10053740"/>
                    </a:cubicBezTo>
                    <a:cubicBezTo>
                      <a:pt x="13530516" y="10045973"/>
                      <a:pt x="13150097" y="10037156"/>
                      <a:pt x="12734519" y="10035078"/>
                    </a:cubicBezTo>
                    <a:cubicBezTo>
                      <a:pt x="12393942" y="10033262"/>
                      <a:pt x="12021989" y="10047548"/>
                      <a:pt x="11628093" y="10062556"/>
                    </a:cubicBezTo>
                    <a:cubicBezTo>
                      <a:pt x="11184292" y="10079468"/>
                      <a:pt x="10725374" y="10096949"/>
                      <a:pt x="10222153" y="10096949"/>
                    </a:cubicBezTo>
                    <a:cubicBezTo>
                      <a:pt x="9486059" y="10096949"/>
                      <a:pt x="8781842" y="10089095"/>
                      <a:pt x="8100794" y="10081481"/>
                    </a:cubicBezTo>
                    <a:cubicBezTo>
                      <a:pt x="7098202" y="10070301"/>
                      <a:pt x="6151245" y="10059734"/>
                      <a:pt x="5300422" y="10077631"/>
                    </a:cubicBezTo>
                    <a:cubicBezTo>
                      <a:pt x="3606039" y="10113249"/>
                      <a:pt x="2256632" y="10181836"/>
                      <a:pt x="1363715" y="10227234"/>
                    </a:cubicBezTo>
                    <a:cubicBezTo>
                      <a:pt x="876858" y="10251979"/>
                      <a:pt x="525078" y="10269853"/>
                      <a:pt x="351780" y="10269853"/>
                    </a:cubicBezTo>
                    <a:close/>
                    <a:moveTo>
                      <a:pt x="82284" y="414183"/>
                    </a:moveTo>
                    <a:cubicBezTo>
                      <a:pt x="79856" y="459864"/>
                      <a:pt x="87994" y="530684"/>
                      <a:pt x="97205" y="611043"/>
                    </a:cubicBezTo>
                    <a:cubicBezTo>
                      <a:pt x="108954" y="713521"/>
                      <a:pt x="123590" y="841049"/>
                      <a:pt x="122212" y="968184"/>
                    </a:cubicBezTo>
                    <a:cubicBezTo>
                      <a:pt x="121227" y="1058278"/>
                      <a:pt x="102697" y="1152749"/>
                      <a:pt x="84756" y="1244112"/>
                    </a:cubicBezTo>
                    <a:cubicBezTo>
                      <a:pt x="66751" y="1335870"/>
                      <a:pt x="48132" y="1430734"/>
                      <a:pt x="48132" y="1518641"/>
                    </a:cubicBezTo>
                    <a:cubicBezTo>
                      <a:pt x="48132" y="2130422"/>
                      <a:pt x="95739" y="2942477"/>
                      <a:pt x="156014" y="3970580"/>
                    </a:cubicBezTo>
                    <a:cubicBezTo>
                      <a:pt x="253656" y="5636083"/>
                      <a:pt x="375081" y="7707407"/>
                      <a:pt x="375846" y="10221633"/>
                    </a:cubicBezTo>
                    <a:cubicBezTo>
                      <a:pt x="555423" y="10220123"/>
                      <a:pt x="896790" y="10202774"/>
                      <a:pt x="1361330" y="10179168"/>
                    </a:cubicBezTo>
                    <a:cubicBezTo>
                      <a:pt x="2254532" y="10133770"/>
                      <a:pt x="3604376" y="10065160"/>
                      <a:pt x="5299481" y="10029499"/>
                    </a:cubicBezTo>
                    <a:cubicBezTo>
                      <a:pt x="6151048" y="10011602"/>
                      <a:pt x="7098421" y="10022170"/>
                      <a:pt x="8101385" y="10033371"/>
                    </a:cubicBezTo>
                    <a:cubicBezTo>
                      <a:pt x="8782302" y="10040962"/>
                      <a:pt x="9486409" y="10048817"/>
                      <a:pt x="10222219" y="10048817"/>
                    </a:cubicBezTo>
                    <a:cubicBezTo>
                      <a:pt x="10724499" y="10048817"/>
                      <a:pt x="11182958" y="10031358"/>
                      <a:pt x="11626321" y="10014468"/>
                    </a:cubicBezTo>
                    <a:cubicBezTo>
                      <a:pt x="12020741" y="9999438"/>
                      <a:pt x="12393329" y="9985217"/>
                      <a:pt x="12734826" y="9986967"/>
                    </a:cubicBezTo>
                    <a:cubicBezTo>
                      <a:pt x="13150863" y="9989046"/>
                      <a:pt x="13531501" y="9997862"/>
                      <a:pt x="13867332" y="10005629"/>
                    </a:cubicBezTo>
                    <a:cubicBezTo>
                      <a:pt x="14449075" y="10019084"/>
                      <a:pt x="14911274" y="10029783"/>
                      <a:pt x="15248790" y="9999525"/>
                    </a:cubicBezTo>
                    <a:cubicBezTo>
                      <a:pt x="15240520" y="9737752"/>
                      <a:pt x="15222601" y="9472019"/>
                      <a:pt x="15203677" y="9191168"/>
                    </a:cubicBezTo>
                    <a:cubicBezTo>
                      <a:pt x="15181514" y="8862513"/>
                      <a:pt x="15158608" y="8522677"/>
                      <a:pt x="15152854" y="8192076"/>
                    </a:cubicBezTo>
                    <a:cubicBezTo>
                      <a:pt x="15148522" y="7943385"/>
                      <a:pt x="15155239" y="7690801"/>
                      <a:pt x="15161758" y="7446553"/>
                    </a:cubicBezTo>
                    <a:cubicBezTo>
                      <a:pt x="15171144" y="7094553"/>
                      <a:pt x="15180836" y="6730565"/>
                      <a:pt x="15156507" y="6383751"/>
                    </a:cubicBezTo>
                    <a:cubicBezTo>
                      <a:pt x="15148260" y="6266330"/>
                      <a:pt x="15132595" y="6082706"/>
                      <a:pt x="15112729" y="5850206"/>
                    </a:cubicBezTo>
                    <a:cubicBezTo>
                      <a:pt x="15057136" y="5199066"/>
                      <a:pt x="14973102" y="4215047"/>
                      <a:pt x="14925079" y="3223066"/>
                    </a:cubicBezTo>
                    <a:cubicBezTo>
                      <a:pt x="14898410" y="2672346"/>
                      <a:pt x="14875197" y="2120227"/>
                      <a:pt x="14854697" y="1633108"/>
                    </a:cubicBezTo>
                    <a:cubicBezTo>
                      <a:pt x="14821595" y="846037"/>
                      <a:pt x="14792804" y="160942"/>
                      <a:pt x="14771516" y="49757"/>
                    </a:cubicBezTo>
                    <a:cubicBezTo>
                      <a:pt x="10993296" y="420943"/>
                      <a:pt x="8751344" y="370689"/>
                      <a:pt x="6583078" y="322097"/>
                    </a:cubicBezTo>
                    <a:cubicBezTo>
                      <a:pt x="5882230" y="306389"/>
                      <a:pt x="5220238" y="291555"/>
                      <a:pt x="4519762" y="291555"/>
                    </a:cubicBezTo>
                    <a:cubicBezTo>
                      <a:pt x="3973156" y="291555"/>
                      <a:pt x="3495357" y="319472"/>
                      <a:pt x="3073785" y="344128"/>
                    </a:cubicBezTo>
                    <a:cubicBezTo>
                      <a:pt x="2796544" y="360318"/>
                      <a:pt x="2534705" y="375633"/>
                      <a:pt x="2302314" y="379484"/>
                    </a:cubicBezTo>
                    <a:cubicBezTo>
                      <a:pt x="1490762" y="392895"/>
                      <a:pt x="975639" y="399524"/>
                      <a:pt x="634776" y="403944"/>
                    </a:cubicBezTo>
                    <a:cubicBezTo>
                      <a:pt x="295488" y="408297"/>
                      <a:pt x="145315" y="410245"/>
                      <a:pt x="82284" y="414183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85" name="Google Shape;585;p26"/>
            <p:cNvGrpSpPr/>
            <p:nvPr/>
          </p:nvGrpSpPr>
          <p:grpSpPr>
            <a:xfrm rot="-2767827">
              <a:off x="-151421" y="1788839"/>
              <a:ext cx="5611655" cy="1831516"/>
              <a:chOff x="-151396" y="1788670"/>
              <a:chExt cx="5611807" cy="1831566"/>
            </a:xfrm>
          </p:grpSpPr>
          <p:sp>
            <p:nvSpPr>
              <p:cNvPr id="586" name="Google Shape;586;p26"/>
              <p:cNvSpPr/>
              <p:nvPr/>
            </p:nvSpPr>
            <p:spPr>
              <a:xfrm>
                <a:off x="-151396" y="1788670"/>
                <a:ext cx="5611807" cy="1831566"/>
              </a:xfrm>
              <a:custGeom>
                <a:rect b="b" l="l" r="r" t="t"/>
                <a:pathLst>
                  <a:path extrusionOk="0" h="1831566" w="5611807">
                    <a:moveTo>
                      <a:pt x="5609269" y="1762213"/>
                    </a:moveTo>
                    <a:cubicBezTo>
                      <a:pt x="5557264" y="1657410"/>
                      <a:pt x="5469414" y="1561111"/>
                      <a:pt x="5376680" y="1264845"/>
                    </a:cubicBezTo>
                    <a:cubicBezTo>
                      <a:pt x="5243410" y="823965"/>
                      <a:pt x="5234684" y="974599"/>
                      <a:pt x="5384647" y="674398"/>
                    </a:cubicBezTo>
                    <a:cubicBezTo>
                      <a:pt x="5620907" y="197110"/>
                      <a:pt x="5593279" y="199638"/>
                      <a:pt x="5485756" y="181361"/>
                    </a:cubicBezTo>
                    <a:cubicBezTo>
                      <a:pt x="5166281" y="127661"/>
                      <a:pt x="4761143" y="125076"/>
                      <a:pt x="4448297" y="99677"/>
                    </a:cubicBezTo>
                    <a:cubicBezTo>
                      <a:pt x="2002921" y="-115133"/>
                      <a:pt x="1388211" y="85334"/>
                      <a:pt x="38009" y="77408"/>
                    </a:cubicBezTo>
                    <a:cubicBezTo>
                      <a:pt x="-41171" y="78837"/>
                      <a:pt x="9168" y="174127"/>
                      <a:pt x="135231" y="624666"/>
                    </a:cubicBezTo>
                    <a:cubicBezTo>
                      <a:pt x="270371" y="1113372"/>
                      <a:pt x="215125" y="805166"/>
                      <a:pt x="46520" y="1663397"/>
                    </a:cubicBezTo>
                    <a:cubicBezTo>
                      <a:pt x="38077" y="1715804"/>
                      <a:pt x="-5972" y="1810686"/>
                      <a:pt x="76562" y="1820267"/>
                    </a:cubicBezTo>
                    <a:cubicBezTo>
                      <a:pt x="1296463" y="1725317"/>
                      <a:pt x="2522891" y="1852797"/>
                      <a:pt x="3745205" y="1828397"/>
                    </a:cubicBezTo>
                    <a:cubicBezTo>
                      <a:pt x="4349466" y="1817965"/>
                      <a:pt x="4954408" y="1797964"/>
                      <a:pt x="5558613" y="1819496"/>
                    </a:cubicBezTo>
                    <a:cubicBezTo>
                      <a:pt x="5590683" y="1825755"/>
                      <a:pt x="5620885" y="1793451"/>
                      <a:pt x="5609269" y="1762213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7" name="Google Shape;587;p26"/>
              <p:cNvSpPr/>
              <p:nvPr/>
            </p:nvSpPr>
            <p:spPr>
              <a:xfrm>
                <a:off x="-151396" y="1788670"/>
                <a:ext cx="5611807" cy="1831566"/>
              </a:xfrm>
              <a:custGeom>
                <a:rect b="b" l="l" r="r" t="t"/>
                <a:pathLst>
                  <a:path extrusionOk="0" h="1831566" w="5611807">
                    <a:moveTo>
                      <a:pt x="5609269" y="1762213"/>
                    </a:moveTo>
                    <a:cubicBezTo>
                      <a:pt x="5557264" y="1657410"/>
                      <a:pt x="5469414" y="1561111"/>
                      <a:pt x="5376680" y="1264845"/>
                    </a:cubicBezTo>
                    <a:cubicBezTo>
                      <a:pt x="5243410" y="823965"/>
                      <a:pt x="5234684" y="974599"/>
                      <a:pt x="5384647" y="674398"/>
                    </a:cubicBezTo>
                    <a:cubicBezTo>
                      <a:pt x="5620907" y="197110"/>
                      <a:pt x="5593279" y="199638"/>
                      <a:pt x="5485756" y="181361"/>
                    </a:cubicBezTo>
                    <a:cubicBezTo>
                      <a:pt x="5166281" y="127661"/>
                      <a:pt x="4761143" y="125076"/>
                      <a:pt x="4448297" y="99677"/>
                    </a:cubicBezTo>
                    <a:cubicBezTo>
                      <a:pt x="2002921" y="-115133"/>
                      <a:pt x="1388211" y="85334"/>
                      <a:pt x="38009" y="77408"/>
                    </a:cubicBezTo>
                    <a:cubicBezTo>
                      <a:pt x="-41171" y="78837"/>
                      <a:pt x="9168" y="174127"/>
                      <a:pt x="135231" y="624666"/>
                    </a:cubicBezTo>
                    <a:cubicBezTo>
                      <a:pt x="270371" y="1113372"/>
                      <a:pt x="215125" y="805166"/>
                      <a:pt x="46520" y="1663397"/>
                    </a:cubicBezTo>
                    <a:cubicBezTo>
                      <a:pt x="38077" y="1715804"/>
                      <a:pt x="-5972" y="1810686"/>
                      <a:pt x="76562" y="1820267"/>
                    </a:cubicBezTo>
                    <a:cubicBezTo>
                      <a:pt x="1296463" y="1725317"/>
                      <a:pt x="2522891" y="1852797"/>
                      <a:pt x="3745205" y="1828397"/>
                    </a:cubicBezTo>
                    <a:cubicBezTo>
                      <a:pt x="4349466" y="1817965"/>
                      <a:pt x="4954408" y="1797964"/>
                      <a:pt x="5558613" y="1819496"/>
                    </a:cubicBezTo>
                    <a:cubicBezTo>
                      <a:pt x="5590683" y="1825755"/>
                      <a:pt x="5620885" y="1793451"/>
                      <a:pt x="5609269" y="1762213"/>
                    </a:cubicBez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88" name="Google Shape;588;p26"/>
            <p:cNvGrpSpPr/>
            <p:nvPr/>
          </p:nvGrpSpPr>
          <p:grpSpPr>
            <a:xfrm rot="-2920630">
              <a:off x="13533502" y="9197553"/>
              <a:ext cx="4799696" cy="1566512"/>
              <a:chOff x="13533528" y="9197556"/>
              <a:chExt cx="4799703" cy="1566514"/>
            </a:xfrm>
          </p:grpSpPr>
          <p:sp>
            <p:nvSpPr>
              <p:cNvPr id="589" name="Google Shape;589;p26"/>
              <p:cNvSpPr/>
              <p:nvPr/>
            </p:nvSpPr>
            <p:spPr>
              <a:xfrm>
                <a:off x="13533528" y="9197556"/>
                <a:ext cx="4799703" cy="1566514"/>
              </a:xfrm>
              <a:custGeom>
                <a:rect b="b" l="l" r="r" t="t"/>
                <a:pathLst>
                  <a:path extrusionOk="0" h="1566514" w="4799703">
                    <a:moveTo>
                      <a:pt x="4797532" y="1507197"/>
                    </a:moveTo>
                    <a:cubicBezTo>
                      <a:pt x="4753053" y="1417560"/>
                      <a:pt x="4677917" y="1335197"/>
                      <a:pt x="4598602" y="1081804"/>
                    </a:cubicBezTo>
                    <a:cubicBezTo>
                      <a:pt x="4484618" y="704726"/>
                      <a:pt x="4477155" y="833561"/>
                      <a:pt x="4605416" y="576803"/>
                    </a:cubicBezTo>
                    <a:cubicBezTo>
                      <a:pt x="4807486" y="168585"/>
                      <a:pt x="4783856" y="170748"/>
                      <a:pt x="4691893" y="155115"/>
                    </a:cubicBezTo>
                    <a:cubicBezTo>
                      <a:pt x="4418651" y="109187"/>
                      <a:pt x="4072142" y="106976"/>
                      <a:pt x="3804569" y="85253"/>
                    </a:cubicBezTo>
                    <a:cubicBezTo>
                      <a:pt x="1713071" y="-98472"/>
                      <a:pt x="1187318" y="72985"/>
                      <a:pt x="32509" y="66206"/>
                    </a:cubicBezTo>
                    <a:cubicBezTo>
                      <a:pt x="-35213" y="67428"/>
                      <a:pt x="7841" y="148928"/>
                      <a:pt x="115661" y="534269"/>
                    </a:cubicBezTo>
                    <a:cubicBezTo>
                      <a:pt x="231245" y="952252"/>
                      <a:pt x="183994" y="688647"/>
                      <a:pt x="39788" y="1422681"/>
                    </a:cubicBezTo>
                    <a:cubicBezTo>
                      <a:pt x="32567" y="1467504"/>
                      <a:pt x="-5108" y="1548655"/>
                      <a:pt x="65483" y="1556849"/>
                    </a:cubicBezTo>
                    <a:cubicBezTo>
                      <a:pt x="1108847" y="1475640"/>
                      <a:pt x="2157795" y="1584672"/>
                      <a:pt x="3203224" y="1563803"/>
                    </a:cubicBezTo>
                    <a:cubicBezTo>
                      <a:pt x="3720040" y="1554881"/>
                      <a:pt x="4237438" y="1537774"/>
                      <a:pt x="4754207" y="1556190"/>
                    </a:cubicBezTo>
                    <a:cubicBezTo>
                      <a:pt x="4781636" y="1561543"/>
                      <a:pt x="4807467" y="1533914"/>
                      <a:pt x="4797532" y="150719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0" name="Google Shape;590;p26"/>
              <p:cNvSpPr/>
              <p:nvPr/>
            </p:nvSpPr>
            <p:spPr>
              <a:xfrm>
                <a:off x="13533528" y="9197556"/>
                <a:ext cx="4799703" cy="1566514"/>
              </a:xfrm>
              <a:custGeom>
                <a:rect b="b" l="l" r="r" t="t"/>
                <a:pathLst>
                  <a:path extrusionOk="0" h="1566514" w="4799703">
                    <a:moveTo>
                      <a:pt x="4797532" y="1507197"/>
                    </a:moveTo>
                    <a:cubicBezTo>
                      <a:pt x="4753053" y="1417560"/>
                      <a:pt x="4677917" y="1335197"/>
                      <a:pt x="4598602" y="1081804"/>
                    </a:cubicBezTo>
                    <a:cubicBezTo>
                      <a:pt x="4484618" y="704726"/>
                      <a:pt x="4477155" y="833561"/>
                      <a:pt x="4605416" y="576803"/>
                    </a:cubicBezTo>
                    <a:cubicBezTo>
                      <a:pt x="4807486" y="168585"/>
                      <a:pt x="4783856" y="170748"/>
                      <a:pt x="4691893" y="155115"/>
                    </a:cubicBezTo>
                    <a:cubicBezTo>
                      <a:pt x="4418651" y="109187"/>
                      <a:pt x="4072142" y="106976"/>
                      <a:pt x="3804569" y="85253"/>
                    </a:cubicBezTo>
                    <a:cubicBezTo>
                      <a:pt x="1713071" y="-98472"/>
                      <a:pt x="1187318" y="72985"/>
                      <a:pt x="32509" y="66206"/>
                    </a:cubicBezTo>
                    <a:cubicBezTo>
                      <a:pt x="-35213" y="67428"/>
                      <a:pt x="7841" y="148928"/>
                      <a:pt x="115661" y="534269"/>
                    </a:cubicBezTo>
                    <a:cubicBezTo>
                      <a:pt x="231245" y="952252"/>
                      <a:pt x="183994" y="688647"/>
                      <a:pt x="39788" y="1422681"/>
                    </a:cubicBezTo>
                    <a:cubicBezTo>
                      <a:pt x="32567" y="1467504"/>
                      <a:pt x="-5108" y="1548655"/>
                      <a:pt x="65483" y="1556849"/>
                    </a:cubicBezTo>
                    <a:cubicBezTo>
                      <a:pt x="1108847" y="1475640"/>
                      <a:pt x="2157795" y="1584672"/>
                      <a:pt x="3203224" y="1563803"/>
                    </a:cubicBezTo>
                    <a:cubicBezTo>
                      <a:pt x="3720040" y="1554881"/>
                      <a:pt x="4237438" y="1537774"/>
                      <a:pt x="4754207" y="1556190"/>
                    </a:cubicBezTo>
                    <a:cubicBezTo>
                      <a:pt x="4781636" y="1561543"/>
                      <a:pt x="4807467" y="1533914"/>
                      <a:pt x="4797532" y="1507197"/>
                    </a:cubicBez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591" name="Google Shape;591;p26"/>
          <p:cNvSpPr txBox="1"/>
          <p:nvPr/>
        </p:nvSpPr>
        <p:spPr>
          <a:xfrm>
            <a:off x="4329498" y="2805125"/>
            <a:ext cx="9520200" cy="39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500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Companion Novel: 13 stories starring disabled teens</a:t>
            </a:r>
            <a:endParaRPr i="1" sz="7500">
              <a:solidFill>
                <a:schemeClr val="lt2"/>
              </a:solidFill>
            </a:endParaRPr>
          </a:p>
        </p:txBody>
      </p:sp>
      <p:grpSp>
        <p:nvGrpSpPr>
          <p:cNvPr id="592" name="Google Shape;592;p26"/>
          <p:cNvGrpSpPr/>
          <p:nvPr/>
        </p:nvGrpSpPr>
        <p:grpSpPr>
          <a:xfrm>
            <a:off x="8544071" y="7241141"/>
            <a:ext cx="1199869" cy="1262458"/>
            <a:chOff x="8543758" y="6857091"/>
            <a:chExt cx="1199869" cy="1262458"/>
          </a:xfrm>
        </p:grpSpPr>
        <p:sp>
          <p:nvSpPr>
            <p:cNvPr id="593" name="Google Shape;593;p26"/>
            <p:cNvSpPr/>
            <p:nvPr/>
          </p:nvSpPr>
          <p:spPr>
            <a:xfrm>
              <a:off x="8543758" y="6857091"/>
              <a:ext cx="1199869" cy="1262458"/>
            </a:xfrm>
            <a:custGeom>
              <a:rect b="b" l="l" r="r" t="t"/>
              <a:pathLst>
                <a:path extrusionOk="0" h="1262458" w="1199869">
                  <a:moveTo>
                    <a:pt x="1131668" y="857937"/>
                  </a:moveTo>
                  <a:cubicBezTo>
                    <a:pt x="1047382" y="912074"/>
                    <a:pt x="907266" y="881002"/>
                    <a:pt x="820806" y="830368"/>
                  </a:cubicBezTo>
                  <a:cubicBezTo>
                    <a:pt x="1046598" y="1141220"/>
                    <a:pt x="711522" y="1366975"/>
                    <a:pt x="618039" y="1057067"/>
                  </a:cubicBezTo>
                  <a:cubicBezTo>
                    <a:pt x="591658" y="970990"/>
                    <a:pt x="619479" y="984521"/>
                    <a:pt x="569357" y="1096128"/>
                  </a:cubicBezTo>
                  <a:cubicBezTo>
                    <a:pt x="474522" y="1305562"/>
                    <a:pt x="298392" y="1294692"/>
                    <a:pt x="265395" y="1187267"/>
                  </a:cubicBezTo>
                  <a:cubicBezTo>
                    <a:pt x="247709" y="1130474"/>
                    <a:pt x="275515" y="1027142"/>
                    <a:pt x="295291" y="972053"/>
                  </a:cubicBezTo>
                  <a:cubicBezTo>
                    <a:pt x="314147" y="917270"/>
                    <a:pt x="325695" y="935901"/>
                    <a:pt x="264627" y="956735"/>
                  </a:cubicBezTo>
                  <a:cubicBezTo>
                    <a:pt x="42164" y="1030818"/>
                    <a:pt x="-158185" y="781160"/>
                    <a:pt x="182597" y="630086"/>
                  </a:cubicBezTo>
                  <a:cubicBezTo>
                    <a:pt x="261154" y="595205"/>
                    <a:pt x="251518" y="632518"/>
                    <a:pt x="162283" y="569963"/>
                  </a:cubicBezTo>
                  <a:cubicBezTo>
                    <a:pt x="11386" y="463550"/>
                    <a:pt x="29284" y="282266"/>
                    <a:pt x="152317" y="237573"/>
                  </a:cubicBezTo>
                  <a:cubicBezTo>
                    <a:pt x="261756" y="196495"/>
                    <a:pt x="374091" y="291652"/>
                    <a:pt x="434815" y="401470"/>
                  </a:cubicBezTo>
                  <a:cubicBezTo>
                    <a:pt x="426209" y="332692"/>
                    <a:pt x="418963" y="276396"/>
                    <a:pt x="427531" y="207319"/>
                  </a:cubicBezTo>
                  <a:cubicBezTo>
                    <a:pt x="453191" y="6932"/>
                    <a:pt x="597385" y="-32154"/>
                    <a:pt x="675151" y="22359"/>
                  </a:cubicBezTo>
                  <a:cubicBezTo>
                    <a:pt x="724664" y="56983"/>
                    <a:pt x="737223" y="152642"/>
                    <a:pt x="743763" y="219957"/>
                  </a:cubicBezTo>
                  <a:cubicBezTo>
                    <a:pt x="758730" y="401001"/>
                    <a:pt x="704683" y="360077"/>
                    <a:pt x="814293" y="252124"/>
                  </a:cubicBezTo>
                  <a:cubicBezTo>
                    <a:pt x="981181" y="88057"/>
                    <a:pt x="1109728" y="209130"/>
                    <a:pt x="1104075" y="324882"/>
                  </a:cubicBezTo>
                  <a:cubicBezTo>
                    <a:pt x="1098757" y="428426"/>
                    <a:pt x="979267" y="534076"/>
                    <a:pt x="892871" y="591026"/>
                  </a:cubicBezTo>
                  <a:cubicBezTo>
                    <a:pt x="1174681" y="545615"/>
                    <a:pt x="1282428" y="760877"/>
                    <a:pt x="1131668" y="857937"/>
                  </a:cubicBezTo>
                  <a:close/>
                </a:path>
              </a:pathLst>
            </a:custGeom>
            <a:solidFill>
              <a:srgbClr val="F2848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4" name="Google Shape;594;p26"/>
            <p:cNvSpPr/>
            <p:nvPr/>
          </p:nvSpPr>
          <p:spPr>
            <a:xfrm>
              <a:off x="8961993" y="7344719"/>
              <a:ext cx="319666" cy="353083"/>
            </a:xfrm>
            <a:custGeom>
              <a:rect b="b" l="l" r="r" t="t"/>
              <a:pathLst>
                <a:path extrusionOk="0" h="353083" w="319666">
                  <a:moveTo>
                    <a:pt x="314439" y="134123"/>
                  </a:moveTo>
                  <a:cubicBezTo>
                    <a:pt x="281740" y="-160"/>
                    <a:pt x="96596" y="-57463"/>
                    <a:pt x="26543" y="75431"/>
                  </a:cubicBezTo>
                  <a:cubicBezTo>
                    <a:pt x="-48870" y="218488"/>
                    <a:pt x="45905" y="376227"/>
                    <a:pt x="191358" y="350255"/>
                  </a:cubicBezTo>
                  <a:cubicBezTo>
                    <a:pt x="288819" y="332854"/>
                    <a:pt x="336242" y="223666"/>
                    <a:pt x="314439" y="134123"/>
                  </a:cubicBezTo>
                  <a:close/>
                </a:path>
              </a:pathLst>
            </a:custGeom>
            <a:solidFill>
              <a:srgbClr val="CFEAC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95" name="Google Shape;595;p26"/>
            <p:cNvGrpSpPr/>
            <p:nvPr/>
          </p:nvGrpSpPr>
          <p:grpSpPr>
            <a:xfrm>
              <a:off x="8833036" y="7248593"/>
              <a:ext cx="555990" cy="555930"/>
              <a:chOff x="8833036" y="7248593"/>
              <a:chExt cx="555990" cy="555930"/>
            </a:xfrm>
          </p:grpSpPr>
          <p:sp>
            <p:nvSpPr>
              <p:cNvPr id="596" name="Google Shape;596;p26"/>
              <p:cNvSpPr/>
              <p:nvPr/>
            </p:nvSpPr>
            <p:spPr>
              <a:xfrm>
                <a:off x="9239126" y="7248593"/>
                <a:ext cx="35013" cy="73062"/>
              </a:xfrm>
              <a:custGeom>
                <a:rect b="b" l="l" r="r" t="t"/>
                <a:pathLst>
                  <a:path extrusionOk="0" h="73062" w="35013">
                    <a:moveTo>
                      <a:pt x="29833" y="355"/>
                    </a:moveTo>
                    <a:cubicBezTo>
                      <a:pt x="21278" y="-1993"/>
                      <a:pt x="20613" y="7120"/>
                      <a:pt x="10481" y="33045"/>
                    </a:cubicBezTo>
                    <a:cubicBezTo>
                      <a:pt x="2929" y="52356"/>
                      <a:pt x="1216" y="54845"/>
                      <a:pt x="205" y="60789"/>
                    </a:cubicBezTo>
                    <a:cubicBezTo>
                      <a:pt x="-1913" y="73262"/>
                      <a:pt x="12983" y="77060"/>
                      <a:pt x="18035" y="68298"/>
                    </a:cubicBezTo>
                    <a:cubicBezTo>
                      <a:pt x="23681" y="58512"/>
                      <a:pt x="32350" y="20062"/>
                      <a:pt x="34819" y="9132"/>
                    </a:cubicBezTo>
                    <a:cubicBezTo>
                      <a:pt x="35671" y="5377"/>
                      <a:pt x="33674" y="1408"/>
                      <a:pt x="29833" y="355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7" name="Google Shape;597;p26"/>
              <p:cNvSpPr/>
              <p:nvPr/>
            </p:nvSpPr>
            <p:spPr>
              <a:xfrm>
                <a:off x="9335404" y="7446202"/>
                <a:ext cx="53622" cy="25750"/>
              </a:xfrm>
              <a:custGeom>
                <a:rect b="b" l="l" r="r" t="t"/>
                <a:pathLst>
                  <a:path extrusionOk="0" h="25750" w="53622">
                    <a:moveTo>
                      <a:pt x="48318" y="3121"/>
                    </a:moveTo>
                    <a:cubicBezTo>
                      <a:pt x="-3790" y="-12253"/>
                      <a:pt x="-13334" y="34718"/>
                      <a:pt x="17664" y="24199"/>
                    </a:cubicBezTo>
                    <a:cubicBezTo>
                      <a:pt x="24832" y="21765"/>
                      <a:pt x="34585" y="18124"/>
                      <a:pt x="46372" y="17478"/>
                    </a:cubicBezTo>
                    <a:cubicBezTo>
                      <a:pt x="55084" y="17001"/>
                      <a:pt x="56206" y="5447"/>
                      <a:pt x="48318" y="3121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8" name="Google Shape;598;p26"/>
              <p:cNvSpPr/>
              <p:nvPr/>
            </p:nvSpPr>
            <p:spPr>
              <a:xfrm>
                <a:off x="9292608" y="7649600"/>
                <a:ext cx="49908" cy="35259"/>
              </a:xfrm>
              <a:custGeom>
                <a:rect b="b" l="l" r="r" t="t"/>
                <a:pathLst>
                  <a:path extrusionOk="0" h="35259" w="49908">
                    <a:moveTo>
                      <a:pt x="48556" y="23769"/>
                    </a:moveTo>
                    <a:cubicBezTo>
                      <a:pt x="17968" y="-21096"/>
                      <a:pt x="-19186" y="9223"/>
                      <a:pt x="11470" y="20691"/>
                    </a:cubicBezTo>
                    <a:cubicBezTo>
                      <a:pt x="18562" y="23342"/>
                      <a:pt x="28416" y="26693"/>
                      <a:pt x="37949" y="33652"/>
                    </a:cubicBezTo>
                    <a:cubicBezTo>
                      <a:pt x="44995" y="38790"/>
                      <a:pt x="53189" y="30559"/>
                      <a:pt x="48556" y="23769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9" name="Google Shape;599;p26"/>
              <p:cNvSpPr/>
              <p:nvPr/>
            </p:nvSpPr>
            <p:spPr>
              <a:xfrm>
                <a:off x="9159403" y="7742980"/>
                <a:ext cx="25478" cy="61543"/>
              </a:xfrm>
              <a:custGeom>
                <a:rect b="b" l="l" r="r" t="t"/>
                <a:pathLst>
                  <a:path extrusionOk="0" h="61543" w="25478">
                    <a:moveTo>
                      <a:pt x="24678" y="37496"/>
                    </a:moveTo>
                    <a:cubicBezTo>
                      <a:pt x="24556" y="36976"/>
                      <a:pt x="20639" y="19779"/>
                      <a:pt x="19092" y="9919"/>
                    </a:cubicBezTo>
                    <a:cubicBezTo>
                      <a:pt x="17043" y="-4763"/>
                      <a:pt x="3605" y="-574"/>
                      <a:pt x="2457" y="6099"/>
                    </a:cubicBezTo>
                    <a:cubicBezTo>
                      <a:pt x="-10399" y="80743"/>
                      <a:pt x="31724" y="67997"/>
                      <a:pt x="24678" y="37496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0" name="Google Shape;600;p26"/>
              <p:cNvSpPr/>
              <p:nvPr/>
            </p:nvSpPr>
            <p:spPr>
              <a:xfrm>
                <a:off x="8885841" y="7667314"/>
                <a:ext cx="46888" cy="50045"/>
              </a:xfrm>
              <a:custGeom>
                <a:rect b="b" l="l" r="r" t="t"/>
                <a:pathLst>
                  <a:path extrusionOk="0" h="50045" w="46888">
                    <a:moveTo>
                      <a:pt x="34738" y="1247"/>
                    </a:moveTo>
                    <a:cubicBezTo>
                      <a:pt x="-25640" y="46474"/>
                      <a:pt x="8502" y="58737"/>
                      <a:pt x="20532" y="44322"/>
                    </a:cubicBezTo>
                    <a:cubicBezTo>
                      <a:pt x="25993" y="37775"/>
                      <a:pt x="35713" y="24436"/>
                      <a:pt x="44554" y="13958"/>
                    </a:cubicBezTo>
                    <a:cubicBezTo>
                      <a:pt x="51661" y="5530"/>
                      <a:pt x="40839" y="-3325"/>
                      <a:pt x="34738" y="1247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1" name="Google Shape;601;p26"/>
              <p:cNvSpPr/>
              <p:nvPr/>
            </p:nvSpPr>
            <p:spPr>
              <a:xfrm>
                <a:off x="8833036" y="7446529"/>
                <a:ext cx="67164" cy="25907"/>
              </a:xfrm>
              <a:custGeom>
                <a:rect b="b" l="l" r="r" t="t"/>
                <a:pathLst>
                  <a:path extrusionOk="0" h="25907" w="67164">
                    <a:moveTo>
                      <a:pt x="67033" y="17479"/>
                    </a:moveTo>
                    <a:cubicBezTo>
                      <a:pt x="68607" y="5776"/>
                      <a:pt x="55900" y="6506"/>
                      <a:pt x="37258" y="2797"/>
                    </a:cubicBezTo>
                    <a:cubicBezTo>
                      <a:pt x="35550" y="2459"/>
                      <a:pt x="15069" y="-1452"/>
                      <a:pt x="9180" y="585"/>
                    </a:cubicBezTo>
                    <a:cubicBezTo>
                      <a:pt x="-1460" y="4267"/>
                      <a:pt x="-12027" y="26448"/>
                      <a:pt x="34147" y="25766"/>
                    </a:cubicBezTo>
                    <a:cubicBezTo>
                      <a:pt x="54050" y="25476"/>
                      <a:pt x="65570" y="28362"/>
                      <a:pt x="67033" y="17479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2" name="Google Shape;602;p26"/>
              <p:cNvSpPr/>
              <p:nvPr/>
            </p:nvSpPr>
            <p:spPr>
              <a:xfrm>
                <a:off x="8995482" y="7276099"/>
                <a:ext cx="35013" cy="48633"/>
              </a:xfrm>
              <a:custGeom>
                <a:rect b="b" l="l" r="r" t="t"/>
                <a:pathLst>
                  <a:path extrusionOk="0" h="48633" w="35013">
                    <a:moveTo>
                      <a:pt x="31679" y="26300"/>
                    </a:moveTo>
                    <a:cubicBezTo>
                      <a:pt x="23763" y="12407"/>
                      <a:pt x="26801" y="17629"/>
                      <a:pt x="18357" y="4749"/>
                    </a:cubicBezTo>
                    <a:cubicBezTo>
                      <a:pt x="11564" y="-5608"/>
                      <a:pt x="-2938" y="2851"/>
                      <a:pt x="527" y="12258"/>
                    </a:cubicBezTo>
                    <a:cubicBezTo>
                      <a:pt x="5379" y="25446"/>
                      <a:pt x="11346" y="43300"/>
                      <a:pt x="17887" y="46870"/>
                    </a:cubicBezTo>
                    <a:cubicBezTo>
                      <a:pt x="28992" y="52945"/>
                      <a:pt x="40990" y="42651"/>
                      <a:pt x="31679" y="26300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7" name="Google Shape;607;p27"/>
          <p:cNvGrpSpPr/>
          <p:nvPr/>
        </p:nvGrpSpPr>
        <p:grpSpPr>
          <a:xfrm>
            <a:off x="10070802" y="1019175"/>
            <a:ext cx="7275062" cy="10190866"/>
            <a:chOff x="-873281" y="5"/>
            <a:chExt cx="9700083" cy="13587822"/>
          </a:xfrm>
        </p:grpSpPr>
        <p:grpSp>
          <p:nvGrpSpPr>
            <p:cNvPr id="608" name="Google Shape;608;p27"/>
            <p:cNvGrpSpPr/>
            <p:nvPr/>
          </p:nvGrpSpPr>
          <p:grpSpPr>
            <a:xfrm rot="-1678161">
              <a:off x="577082" y="5836489"/>
              <a:ext cx="4110056" cy="7208514"/>
              <a:chOff x="1126922" y="5538413"/>
              <a:chExt cx="4110049" cy="7208502"/>
            </a:xfrm>
          </p:grpSpPr>
          <p:sp>
            <p:nvSpPr>
              <p:cNvPr id="609" name="Google Shape;609;p27"/>
              <p:cNvSpPr/>
              <p:nvPr/>
            </p:nvSpPr>
            <p:spPr>
              <a:xfrm>
                <a:off x="2817058" y="8884900"/>
                <a:ext cx="2063130" cy="1810265"/>
              </a:xfrm>
              <a:custGeom>
                <a:rect b="b" l="l" r="r" t="t"/>
                <a:pathLst>
                  <a:path extrusionOk="0" h="1810265" w="2063130">
                    <a:moveTo>
                      <a:pt x="1327593" y="1499470"/>
                    </a:moveTo>
                    <a:cubicBezTo>
                      <a:pt x="1028079" y="1656716"/>
                      <a:pt x="514261" y="1890906"/>
                      <a:pt x="171527" y="1782634"/>
                    </a:cubicBezTo>
                    <a:cubicBezTo>
                      <a:pt x="-366348" y="1612758"/>
                      <a:pt x="513438" y="613488"/>
                      <a:pt x="726254" y="429916"/>
                    </a:cubicBezTo>
                    <a:cubicBezTo>
                      <a:pt x="1023862" y="173206"/>
                      <a:pt x="1568525" y="-227038"/>
                      <a:pt x="1911258" y="162624"/>
                    </a:cubicBezTo>
                    <a:cubicBezTo>
                      <a:pt x="2343404" y="654057"/>
                      <a:pt x="1759595" y="1272748"/>
                      <a:pt x="1327593" y="1499470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0" name="Google Shape;610;p27"/>
              <p:cNvSpPr/>
              <p:nvPr/>
            </p:nvSpPr>
            <p:spPr>
              <a:xfrm>
                <a:off x="1203695" y="8491355"/>
                <a:ext cx="1524281" cy="1698948"/>
              </a:xfrm>
              <a:custGeom>
                <a:rect b="b" l="l" r="r" t="t"/>
                <a:pathLst>
                  <a:path extrusionOk="0" h="1698948" w="1524281">
                    <a:moveTo>
                      <a:pt x="1523628" y="1477269"/>
                    </a:moveTo>
                    <a:cubicBezTo>
                      <a:pt x="1523671" y="1478394"/>
                      <a:pt x="1523714" y="1479504"/>
                      <a:pt x="1523758" y="1480629"/>
                    </a:cubicBezTo>
                    <a:cubicBezTo>
                      <a:pt x="1535988" y="1788792"/>
                      <a:pt x="1331922" y="1716693"/>
                      <a:pt x="1125069" y="1591827"/>
                    </a:cubicBezTo>
                    <a:cubicBezTo>
                      <a:pt x="942201" y="1481436"/>
                      <a:pt x="761745" y="1361025"/>
                      <a:pt x="593707" y="1229038"/>
                    </a:cubicBezTo>
                    <a:cubicBezTo>
                      <a:pt x="429596" y="1100135"/>
                      <a:pt x="280185" y="955980"/>
                      <a:pt x="164593" y="781289"/>
                    </a:cubicBezTo>
                    <a:cubicBezTo>
                      <a:pt x="59614" y="622586"/>
                      <a:pt x="-57436" y="395418"/>
                      <a:pt x="31471" y="205402"/>
                    </a:cubicBezTo>
                    <a:cubicBezTo>
                      <a:pt x="131064" y="-7537"/>
                      <a:pt x="393698" y="-34223"/>
                      <a:pt x="593851" y="32066"/>
                    </a:cubicBezTo>
                    <a:cubicBezTo>
                      <a:pt x="983413" y="161041"/>
                      <a:pt x="1252878" y="519375"/>
                      <a:pt x="1396657" y="888652"/>
                    </a:cubicBezTo>
                    <a:cubicBezTo>
                      <a:pt x="1469622" y="1076044"/>
                      <a:pt x="1515224" y="1276123"/>
                      <a:pt x="1523628" y="1477269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1" name="Google Shape;611;p27"/>
              <p:cNvSpPr/>
              <p:nvPr/>
            </p:nvSpPr>
            <p:spPr>
              <a:xfrm>
                <a:off x="2626497" y="8141912"/>
                <a:ext cx="719242" cy="4605003"/>
              </a:xfrm>
              <a:custGeom>
                <a:rect b="b" l="l" r="r" t="t"/>
                <a:pathLst>
                  <a:path extrusionOk="0" h="4605003" w="719242">
                    <a:moveTo>
                      <a:pt x="719014" y="4463237"/>
                    </a:moveTo>
                    <a:cubicBezTo>
                      <a:pt x="716935" y="4512024"/>
                      <a:pt x="701282" y="4554382"/>
                      <a:pt x="661456" y="4579553"/>
                    </a:cubicBezTo>
                    <a:cubicBezTo>
                      <a:pt x="624071" y="4603169"/>
                      <a:pt x="577300" y="4608546"/>
                      <a:pt x="533316" y="4602996"/>
                    </a:cubicBezTo>
                    <a:cubicBezTo>
                      <a:pt x="364642" y="4581817"/>
                      <a:pt x="253368" y="4445187"/>
                      <a:pt x="210770" y="4287552"/>
                    </a:cubicBezTo>
                    <a:cubicBezTo>
                      <a:pt x="140692" y="4028017"/>
                      <a:pt x="109748" y="3751124"/>
                      <a:pt x="76016" y="3484813"/>
                    </a:cubicBezTo>
                    <a:cubicBezTo>
                      <a:pt x="32" y="2877901"/>
                      <a:pt x="-20487" y="2265769"/>
                      <a:pt x="21245" y="1655382"/>
                    </a:cubicBezTo>
                    <a:cubicBezTo>
                      <a:pt x="42630" y="1344105"/>
                      <a:pt x="58110" y="992388"/>
                      <a:pt x="123148" y="664632"/>
                    </a:cubicBezTo>
                    <a:cubicBezTo>
                      <a:pt x="153746" y="509433"/>
                      <a:pt x="195478" y="359611"/>
                      <a:pt x="254075" y="222116"/>
                    </a:cubicBezTo>
                    <a:cubicBezTo>
                      <a:pt x="256689" y="215859"/>
                      <a:pt x="261035" y="205104"/>
                      <a:pt x="266595" y="191567"/>
                    </a:cubicBezTo>
                    <a:cubicBezTo>
                      <a:pt x="301540" y="106506"/>
                      <a:pt x="388483" y="-88801"/>
                      <a:pt x="446560" y="46258"/>
                    </a:cubicBezTo>
                    <a:cubicBezTo>
                      <a:pt x="458907" y="75077"/>
                      <a:pt x="455427" y="107890"/>
                      <a:pt x="451773" y="138959"/>
                    </a:cubicBezTo>
                    <a:cubicBezTo>
                      <a:pt x="449680" y="156490"/>
                      <a:pt x="447600" y="174021"/>
                      <a:pt x="445680" y="191567"/>
                    </a:cubicBezTo>
                    <a:cubicBezTo>
                      <a:pt x="417334" y="432878"/>
                      <a:pt x="390389" y="672445"/>
                      <a:pt x="367949" y="911148"/>
                    </a:cubicBezTo>
                    <a:cubicBezTo>
                      <a:pt x="306391" y="1570668"/>
                      <a:pt x="280659" y="2224983"/>
                      <a:pt x="365855" y="2896138"/>
                    </a:cubicBezTo>
                    <a:cubicBezTo>
                      <a:pt x="406894" y="3220261"/>
                      <a:pt x="467571" y="3542121"/>
                      <a:pt x="547395" y="3859122"/>
                    </a:cubicBezTo>
                    <a:cubicBezTo>
                      <a:pt x="575206" y="3970219"/>
                      <a:pt x="623551" y="4076991"/>
                      <a:pt x="657110" y="4186359"/>
                    </a:cubicBezTo>
                    <a:cubicBezTo>
                      <a:pt x="677629" y="4253009"/>
                      <a:pt x="722841" y="4370017"/>
                      <a:pt x="719014" y="446323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2" name="Google Shape;612;p27"/>
              <p:cNvSpPr/>
              <p:nvPr/>
            </p:nvSpPr>
            <p:spPr>
              <a:xfrm>
                <a:off x="2749617" y="8333464"/>
                <a:ext cx="322560" cy="719581"/>
              </a:xfrm>
              <a:custGeom>
                <a:rect b="b" l="l" r="r" t="t"/>
                <a:pathLst>
                  <a:path extrusionOk="0" h="719581" w="322560">
                    <a:moveTo>
                      <a:pt x="322561" y="0"/>
                    </a:moveTo>
                    <a:cubicBezTo>
                      <a:pt x="294215" y="241312"/>
                      <a:pt x="267270" y="480879"/>
                      <a:pt x="244830" y="719581"/>
                    </a:cubicBezTo>
                    <a:cubicBezTo>
                      <a:pt x="167287" y="647713"/>
                      <a:pt x="82250" y="560908"/>
                      <a:pt x="0" y="473065"/>
                    </a:cubicBezTo>
                    <a:cubicBezTo>
                      <a:pt x="30598" y="317866"/>
                      <a:pt x="72330" y="168045"/>
                      <a:pt x="130927" y="30550"/>
                    </a:cubicBezTo>
                    <a:cubicBezTo>
                      <a:pt x="133541" y="24293"/>
                      <a:pt x="137888" y="13538"/>
                      <a:pt x="143447" y="0"/>
                    </a:cubicBezTo>
                    <a:lnTo>
                      <a:pt x="322561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3" name="Google Shape;613;p27"/>
              <p:cNvSpPr/>
              <p:nvPr/>
            </p:nvSpPr>
            <p:spPr>
              <a:xfrm>
                <a:off x="1126922" y="5538413"/>
                <a:ext cx="4110049" cy="3164198"/>
              </a:xfrm>
              <a:custGeom>
                <a:rect b="b" l="l" r="r" t="t"/>
                <a:pathLst>
                  <a:path extrusionOk="0" h="3164198" w="4110049">
                    <a:moveTo>
                      <a:pt x="3877701" y="2345412"/>
                    </a:moveTo>
                    <a:cubicBezTo>
                      <a:pt x="3278643" y="3322207"/>
                      <a:pt x="1947464" y="3366972"/>
                      <a:pt x="1052661" y="2786024"/>
                    </a:cubicBezTo>
                    <a:cubicBezTo>
                      <a:pt x="330834" y="2317385"/>
                      <a:pt x="-282129" y="1290059"/>
                      <a:pt x="136313" y="440984"/>
                    </a:cubicBezTo>
                    <a:cubicBezTo>
                      <a:pt x="233177" y="244639"/>
                      <a:pt x="392796" y="38577"/>
                      <a:pt x="623533" y="5071"/>
                    </a:cubicBezTo>
                    <a:cubicBezTo>
                      <a:pt x="838631" y="-26185"/>
                      <a:pt x="1041888" y="90651"/>
                      <a:pt x="1170910" y="255927"/>
                    </a:cubicBezTo>
                    <a:cubicBezTo>
                      <a:pt x="1312104" y="436644"/>
                      <a:pt x="1389647" y="671714"/>
                      <a:pt x="1439551" y="893058"/>
                    </a:cubicBezTo>
                    <a:cubicBezTo>
                      <a:pt x="1450685" y="865103"/>
                      <a:pt x="1462150" y="837336"/>
                      <a:pt x="1474323" y="809728"/>
                    </a:cubicBezTo>
                    <a:cubicBezTo>
                      <a:pt x="1565959" y="604357"/>
                      <a:pt x="1701753" y="375545"/>
                      <a:pt x="1913197" y="275030"/>
                    </a:cubicBezTo>
                    <a:cubicBezTo>
                      <a:pt x="2119415" y="177124"/>
                      <a:pt x="2346686" y="245345"/>
                      <a:pt x="2491000" y="415480"/>
                    </a:cubicBezTo>
                    <a:cubicBezTo>
                      <a:pt x="2675311" y="632831"/>
                      <a:pt x="2742963" y="925352"/>
                      <a:pt x="2732523" y="1216489"/>
                    </a:cubicBezTo>
                    <a:cubicBezTo>
                      <a:pt x="2860490" y="1014247"/>
                      <a:pt x="3010911" y="834381"/>
                      <a:pt x="3256767" y="742559"/>
                    </a:cubicBezTo>
                    <a:cubicBezTo>
                      <a:pt x="3421599" y="681099"/>
                      <a:pt x="3612351" y="680580"/>
                      <a:pt x="3766932" y="771205"/>
                    </a:cubicBezTo>
                    <a:cubicBezTo>
                      <a:pt x="3930031" y="866862"/>
                      <a:pt x="4026534" y="1044451"/>
                      <a:pt x="4071399" y="1223092"/>
                    </a:cubicBezTo>
                    <a:cubicBezTo>
                      <a:pt x="4166515" y="1602216"/>
                      <a:pt x="4080106" y="2015392"/>
                      <a:pt x="3877701" y="2345412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4" name="Google Shape;614;p27"/>
              <p:cNvSpPr/>
              <p:nvPr/>
            </p:nvSpPr>
            <p:spPr>
              <a:xfrm>
                <a:off x="3304655" y="6897934"/>
                <a:ext cx="550008" cy="1435500"/>
              </a:xfrm>
              <a:custGeom>
                <a:rect b="b" l="l" r="r" t="t"/>
                <a:pathLst>
                  <a:path extrusionOk="0" h="1435500" w="550008">
                    <a:moveTo>
                      <a:pt x="513391" y="12946"/>
                    </a:moveTo>
                    <a:cubicBezTo>
                      <a:pt x="441104" y="248289"/>
                      <a:pt x="381814" y="487366"/>
                      <a:pt x="297484" y="718990"/>
                    </a:cubicBezTo>
                    <a:cubicBezTo>
                      <a:pt x="253803" y="838953"/>
                      <a:pt x="205473" y="957216"/>
                      <a:pt x="152362" y="1073331"/>
                    </a:cubicBezTo>
                    <a:cubicBezTo>
                      <a:pt x="104017" y="1179036"/>
                      <a:pt x="34200" y="1282867"/>
                      <a:pt x="1190" y="1394152"/>
                    </a:cubicBezTo>
                    <a:cubicBezTo>
                      <a:pt x="-7546" y="1423621"/>
                      <a:pt x="33983" y="1450768"/>
                      <a:pt x="55138" y="1425509"/>
                    </a:cubicBezTo>
                    <a:cubicBezTo>
                      <a:pt x="132233" y="1333399"/>
                      <a:pt x="177690" y="1207437"/>
                      <a:pt x="226281" y="1098373"/>
                    </a:cubicBezTo>
                    <a:cubicBezTo>
                      <a:pt x="276676" y="985257"/>
                      <a:pt x="323144" y="870368"/>
                      <a:pt x="365078" y="753850"/>
                    </a:cubicBezTo>
                    <a:cubicBezTo>
                      <a:pt x="451053" y="514902"/>
                      <a:pt x="524611" y="271097"/>
                      <a:pt x="549910" y="17891"/>
                    </a:cubicBezTo>
                    <a:cubicBezTo>
                      <a:pt x="552033" y="-3605"/>
                      <a:pt x="519311" y="-6315"/>
                      <a:pt x="513391" y="1294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5" name="Google Shape;615;p27"/>
              <p:cNvSpPr/>
              <p:nvPr/>
            </p:nvSpPr>
            <p:spPr>
              <a:xfrm>
                <a:off x="2442916" y="6601707"/>
                <a:ext cx="196061" cy="1481536"/>
              </a:xfrm>
              <a:custGeom>
                <a:rect b="b" l="l" r="r" t="t"/>
                <a:pathLst>
                  <a:path extrusionOk="0" h="1481536" w="196061">
                    <a:moveTo>
                      <a:pt x="195224" y="1450208"/>
                    </a:moveTo>
                    <a:cubicBezTo>
                      <a:pt x="138128" y="1210396"/>
                      <a:pt x="103862" y="958718"/>
                      <a:pt x="86794" y="712865"/>
                    </a:cubicBezTo>
                    <a:cubicBezTo>
                      <a:pt x="78606" y="594934"/>
                      <a:pt x="77350" y="477132"/>
                      <a:pt x="83314" y="359057"/>
                    </a:cubicBezTo>
                    <a:cubicBezTo>
                      <a:pt x="88786" y="250613"/>
                      <a:pt x="124670" y="122618"/>
                      <a:pt x="100873" y="16812"/>
                    </a:cubicBezTo>
                    <a:cubicBezTo>
                      <a:pt x="96411" y="-3011"/>
                      <a:pt x="67646" y="-5851"/>
                      <a:pt x="57971" y="11218"/>
                    </a:cubicBezTo>
                    <a:cubicBezTo>
                      <a:pt x="6247" y="102435"/>
                      <a:pt x="11532" y="240636"/>
                      <a:pt x="5886" y="342997"/>
                    </a:cubicBezTo>
                    <a:cubicBezTo>
                      <a:pt x="-1204" y="471337"/>
                      <a:pt x="-1897" y="600528"/>
                      <a:pt x="3850" y="728940"/>
                    </a:cubicBezTo>
                    <a:cubicBezTo>
                      <a:pt x="15258" y="983443"/>
                      <a:pt x="66765" y="1222549"/>
                      <a:pt x="146185" y="1463717"/>
                    </a:cubicBezTo>
                    <a:cubicBezTo>
                      <a:pt x="156365" y="1494655"/>
                      <a:pt x="202833" y="1482185"/>
                      <a:pt x="195224" y="145020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6" name="Google Shape;616;p27"/>
              <p:cNvSpPr/>
              <p:nvPr/>
            </p:nvSpPr>
            <p:spPr>
              <a:xfrm>
                <a:off x="1790533" y="7018834"/>
                <a:ext cx="201114" cy="457763"/>
              </a:xfrm>
              <a:custGeom>
                <a:rect b="b" l="l" r="r" t="t"/>
                <a:pathLst>
                  <a:path extrusionOk="0" h="457763" w="201114">
                    <a:moveTo>
                      <a:pt x="199714" y="420588"/>
                    </a:moveTo>
                    <a:cubicBezTo>
                      <a:pt x="175311" y="343904"/>
                      <a:pt x="135110" y="274674"/>
                      <a:pt x="114793" y="195813"/>
                    </a:cubicBezTo>
                    <a:cubicBezTo>
                      <a:pt x="99284" y="135622"/>
                      <a:pt x="101869" y="50388"/>
                      <a:pt x="55040" y="6402"/>
                    </a:cubicBezTo>
                    <a:cubicBezTo>
                      <a:pt x="47199" y="-965"/>
                      <a:pt x="31387" y="-3228"/>
                      <a:pt x="23922" y="6402"/>
                    </a:cubicBezTo>
                    <a:cubicBezTo>
                      <a:pt x="-21189" y="64546"/>
                      <a:pt x="7619" y="154912"/>
                      <a:pt x="28225" y="219644"/>
                    </a:cubicBezTo>
                    <a:cubicBezTo>
                      <a:pt x="53466" y="298952"/>
                      <a:pt x="89927" y="390485"/>
                      <a:pt x="149853" y="449566"/>
                    </a:cubicBezTo>
                    <a:cubicBezTo>
                      <a:pt x="170430" y="469851"/>
                      <a:pt x="208927" y="449566"/>
                      <a:pt x="199714" y="42058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7" name="Google Shape;617;p27"/>
              <p:cNvSpPr/>
              <p:nvPr/>
            </p:nvSpPr>
            <p:spPr>
              <a:xfrm>
                <a:off x="4165782" y="7563321"/>
                <a:ext cx="306828" cy="435829"/>
              </a:xfrm>
              <a:custGeom>
                <a:rect b="b" l="l" r="r" t="t"/>
                <a:pathLst>
                  <a:path extrusionOk="0" h="435829" w="306828">
                    <a:moveTo>
                      <a:pt x="271969" y="8925"/>
                    </a:moveTo>
                    <a:cubicBezTo>
                      <a:pt x="233862" y="78314"/>
                      <a:pt x="196882" y="148467"/>
                      <a:pt x="151381" y="213415"/>
                    </a:cubicBezTo>
                    <a:cubicBezTo>
                      <a:pt x="106040" y="278104"/>
                      <a:pt x="45767" y="332644"/>
                      <a:pt x="3443" y="398703"/>
                    </a:cubicBezTo>
                    <a:cubicBezTo>
                      <a:pt x="-9452" y="418829"/>
                      <a:pt x="16569" y="445789"/>
                      <a:pt x="36901" y="432107"/>
                    </a:cubicBezTo>
                    <a:cubicBezTo>
                      <a:pt x="164031" y="346585"/>
                      <a:pt x="260129" y="165090"/>
                      <a:pt x="305932" y="23226"/>
                    </a:cubicBezTo>
                    <a:cubicBezTo>
                      <a:pt x="312402" y="3215"/>
                      <a:pt x="282077" y="-9486"/>
                      <a:pt x="271969" y="8925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18" name="Google Shape;618;p27"/>
            <p:cNvGrpSpPr/>
            <p:nvPr/>
          </p:nvGrpSpPr>
          <p:grpSpPr>
            <a:xfrm>
              <a:off x="1354327" y="5"/>
              <a:ext cx="7472475" cy="13105766"/>
              <a:chOff x="1354327" y="5"/>
              <a:chExt cx="7472475" cy="13105766"/>
            </a:xfrm>
          </p:grpSpPr>
          <p:sp>
            <p:nvSpPr>
              <p:cNvPr id="619" name="Google Shape;619;p27"/>
              <p:cNvSpPr/>
              <p:nvPr/>
            </p:nvSpPr>
            <p:spPr>
              <a:xfrm>
                <a:off x="1493904" y="5368745"/>
                <a:ext cx="2771293" cy="3088856"/>
              </a:xfrm>
              <a:custGeom>
                <a:rect b="b" l="l" r="r" t="t"/>
                <a:pathLst>
                  <a:path extrusionOk="0" h="3088856" w="2771293">
                    <a:moveTo>
                      <a:pt x="2770106" y="2685822"/>
                    </a:moveTo>
                    <a:cubicBezTo>
                      <a:pt x="2770184" y="2687866"/>
                      <a:pt x="2770263" y="2689885"/>
                      <a:pt x="2770342" y="2691929"/>
                    </a:cubicBezTo>
                    <a:cubicBezTo>
                      <a:pt x="2792578" y="3252200"/>
                      <a:pt x="2421566" y="3121117"/>
                      <a:pt x="2045487" y="2894099"/>
                    </a:cubicBezTo>
                    <a:cubicBezTo>
                      <a:pt x="1713015" y="2693397"/>
                      <a:pt x="1384927" y="2474478"/>
                      <a:pt x="1079417" y="2234512"/>
                    </a:cubicBezTo>
                    <a:cubicBezTo>
                      <a:pt x="781048" y="2000154"/>
                      <a:pt x="509405" y="1738065"/>
                      <a:pt x="299247" y="1420460"/>
                    </a:cubicBezTo>
                    <a:cubicBezTo>
                      <a:pt x="108385" y="1131924"/>
                      <a:pt x="-104425" y="718909"/>
                      <a:pt x="57217" y="373441"/>
                    </a:cubicBezTo>
                    <a:cubicBezTo>
                      <a:pt x="238286" y="-13704"/>
                      <a:pt x="715782" y="-62221"/>
                      <a:pt x="1079680" y="58300"/>
                    </a:cubicBezTo>
                    <a:cubicBezTo>
                      <a:pt x="1787942" y="292788"/>
                      <a:pt x="2277856" y="944275"/>
                      <a:pt x="2539260" y="1615658"/>
                    </a:cubicBezTo>
                    <a:cubicBezTo>
                      <a:pt x="2671918" y="1956355"/>
                      <a:pt x="2754826" y="2320118"/>
                      <a:pt x="2770106" y="2685822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0" name="Google Shape;620;p27"/>
              <p:cNvSpPr/>
              <p:nvPr/>
            </p:nvSpPr>
            <p:spPr>
              <a:xfrm>
                <a:off x="4427157" y="6084245"/>
                <a:ext cx="3750974" cy="3291240"/>
              </a:xfrm>
              <a:custGeom>
                <a:rect b="b" l="l" r="r" t="t"/>
                <a:pathLst>
                  <a:path extrusionOk="0" h="3291240" w="3750974">
                    <a:moveTo>
                      <a:pt x="2413696" y="2726184"/>
                    </a:moveTo>
                    <a:cubicBezTo>
                      <a:pt x="1869149" y="3012073"/>
                      <a:pt x="934977" y="3437853"/>
                      <a:pt x="311854" y="3241005"/>
                    </a:cubicBezTo>
                    <a:cubicBezTo>
                      <a:pt x="-666056" y="2932154"/>
                      <a:pt x="933480" y="1115381"/>
                      <a:pt x="1320402" y="781629"/>
                    </a:cubicBezTo>
                    <a:cubicBezTo>
                      <a:pt x="1861483" y="314906"/>
                      <a:pt x="2851733" y="-412778"/>
                      <a:pt x="3474856" y="295667"/>
                    </a:cubicBezTo>
                    <a:cubicBezTo>
                      <a:pt x="4260539" y="1189140"/>
                      <a:pt x="3199117" y="2313982"/>
                      <a:pt x="2413696" y="2726184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1" name="Google Shape;621;p27"/>
              <p:cNvSpPr/>
              <p:nvPr/>
            </p:nvSpPr>
            <p:spPr>
              <a:xfrm>
                <a:off x="4080702" y="4733421"/>
                <a:ext cx="1307654" cy="8372350"/>
              </a:xfrm>
              <a:custGeom>
                <a:rect b="b" l="l" r="r" t="t"/>
                <a:pathLst>
                  <a:path extrusionOk="0" h="8372350" w="1307654">
                    <a:moveTo>
                      <a:pt x="1307239" y="8114606"/>
                    </a:moveTo>
                    <a:cubicBezTo>
                      <a:pt x="1303458" y="8203306"/>
                      <a:pt x="1275000" y="8280316"/>
                      <a:pt x="1202593" y="8326080"/>
                    </a:cubicBezTo>
                    <a:cubicBezTo>
                      <a:pt x="1134623" y="8369015"/>
                      <a:pt x="1049589" y="8378792"/>
                      <a:pt x="969621" y="8368700"/>
                    </a:cubicBezTo>
                    <a:cubicBezTo>
                      <a:pt x="662956" y="8330196"/>
                      <a:pt x="460647" y="8081789"/>
                      <a:pt x="383200" y="7795192"/>
                    </a:cubicBezTo>
                    <a:cubicBezTo>
                      <a:pt x="255793" y="7323333"/>
                      <a:pt x="199532" y="6819914"/>
                      <a:pt x="138204" y="6335734"/>
                    </a:cubicBezTo>
                    <a:cubicBezTo>
                      <a:pt x="59" y="5232308"/>
                      <a:pt x="-37247" y="4119392"/>
                      <a:pt x="38625" y="3009649"/>
                    </a:cubicBezTo>
                    <a:cubicBezTo>
                      <a:pt x="77506" y="2443715"/>
                      <a:pt x="105650" y="1804259"/>
                      <a:pt x="223895" y="1208366"/>
                    </a:cubicBezTo>
                    <a:cubicBezTo>
                      <a:pt x="279526" y="926199"/>
                      <a:pt x="355398" y="653809"/>
                      <a:pt x="461934" y="403829"/>
                    </a:cubicBezTo>
                    <a:cubicBezTo>
                      <a:pt x="466686" y="392453"/>
                      <a:pt x="474588" y="372899"/>
                      <a:pt x="484695" y="348287"/>
                    </a:cubicBezTo>
                    <a:cubicBezTo>
                      <a:pt x="548229" y="193639"/>
                      <a:pt x="706300" y="-161449"/>
                      <a:pt x="811891" y="84101"/>
                    </a:cubicBezTo>
                    <a:cubicBezTo>
                      <a:pt x="834337" y="136498"/>
                      <a:pt x="828010" y="196155"/>
                      <a:pt x="821368" y="252641"/>
                    </a:cubicBezTo>
                    <a:cubicBezTo>
                      <a:pt x="817562" y="284514"/>
                      <a:pt x="813781" y="316388"/>
                      <a:pt x="810289" y="348287"/>
                    </a:cubicBezTo>
                    <a:cubicBezTo>
                      <a:pt x="758754" y="787015"/>
                      <a:pt x="709765" y="1222572"/>
                      <a:pt x="668968" y="1656557"/>
                    </a:cubicBezTo>
                    <a:cubicBezTo>
                      <a:pt x="557050" y="2855630"/>
                      <a:pt x="510266" y="4045239"/>
                      <a:pt x="665161" y="5265465"/>
                    </a:cubicBezTo>
                    <a:cubicBezTo>
                      <a:pt x="739773" y="5854753"/>
                      <a:pt x="850090" y="6439925"/>
                      <a:pt x="995218" y="7016265"/>
                    </a:cubicBezTo>
                    <a:cubicBezTo>
                      <a:pt x="1045782" y="7218250"/>
                      <a:pt x="1133678" y="7412373"/>
                      <a:pt x="1194691" y="7611214"/>
                    </a:cubicBezTo>
                    <a:cubicBezTo>
                      <a:pt x="1231997" y="7732389"/>
                      <a:pt x="1314196" y="7945122"/>
                      <a:pt x="1307239" y="8114606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2" name="Google Shape;622;p27"/>
              <p:cNvSpPr/>
              <p:nvPr/>
            </p:nvSpPr>
            <p:spPr>
              <a:xfrm>
                <a:off x="4304545" y="5081681"/>
                <a:ext cx="586446" cy="1308269"/>
              </a:xfrm>
              <a:custGeom>
                <a:rect b="b" l="l" r="r" t="t"/>
                <a:pathLst>
                  <a:path extrusionOk="0" h="1308269" w="586446">
                    <a:moveTo>
                      <a:pt x="586447" y="0"/>
                    </a:moveTo>
                    <a:cubicBezTo>
                      <a:pt x="534912" y="438729"/>
                      <a:pt x="485923" y="874286"/>
                      <a:pt x="445125" y="1308270"/>
                    </a:cubicBezTo>
                    <a:cubicBezTo>
                      <a:pt x="304145" y="1177606"/>
                      <a:pt x="149539" y="1019786"/>
                      <a:pt x="0" y="860079"/>
                    </a:cubicBezTo>
                    <a:cubicBezTo>
                      <a:pt x="55631" y="577912"/>
                      <a:pt x="131503" y="305522"/>
                      <a:pt x="238039" y="55542"/>
                    </a:cubicBezTo>
                    <a:cubicBezTo>
                      <a:pt x="242791" y="44167"/>
                      <a:pt x="250693" y="24613"/>
                      <a:pt x="260801" y="0"/>
                    </a:cubicBezTo>
                    <a:lnTo>
                      <a:pt x="586447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3" name="Google Shape;623;p27"/>
              <p:cNvSpPr/>
              <p:nvPr/>
            </p:nvSpPr>
            <p:spPr>
              <a:xfrm>
                <a:off x="1354327" y="5"/>
                <a:ext cx="7472475" cy="5752825"/>
              </a:xfrm>
              <a:custGeom>
                <a:rect b="b" l="l" r="r" t="t"/>
                <a:pathLst>
                  <a:path extrusionOk="0" h="5752825" w="7472475">
                    <a:moveTo>
                      <a:pt x="7050043" y="4264191"/>
                    </a:moveTo>
                    <a:cubicBezTo>
                      <a:pt x="5960897" y="6040101"/>
                      <a:pt x="3540681" y="6121488"/>
                      <a:pt x="1913841" y="5065268"/>
                    </a:cubicBezTo>
                    <a:cubicBezTo>
                      <a:pt x="601489" y="4213236"/>
                      <a:pt x="-512939" y="2345454"/>
                      <a:pt x="247831" y="801752"/>
                    </a:cubicBezTo>
                    <a:cubicBezTo>
                      <a:pt x="423938" y="444777"/>
                      <a:pt x="714142" y="70136"/>
                      <a:pt x="1133644" y="9220"/>
                    </a:cubicBezTo>
                    <a:cubicBezTo>
                      <a:pt x="1524714" y="-47606"/>
                      <a:pt x="1894256" y="164812"/>
                      <a:pt x="2128829" y="465301"/>
                    </a:cubicBezTo>
                    <a:cubicBezTo>
                      <a:pt x="2385534" y="793863"/>
                      <a:pt x="2526515" y="1221242"/>
                      <a:pt x="2617247" y="1623667"/>
                    </a:cubicBezTo>
                    <a:cubicBezTo>
                      <a:pt x="2637488" y="1572843"/>
                      <a:pt x="2658333" y="1522360"/>
                      <a:pt x="2680464" y="1472165"/>
                    </a:cubicBezTo>
                    <a:cubicBezTo>
                      <a:pt x="2847068" y="1098781"/>
                      <a:pt x="3093954" y="682778"/>
                      <a:pt x="3478382" y="500031"/>
                    </a:cubicBezTo>
                    <a:cubicBezTo>
                      <a:pt x="3853306" y="322029"/>
                      <a:pt x="4266507" y="446062"/>
                      <a:pt x="4528883" y="755384"/>
                    </a:cubicBezTo>
                    <a:cubicBezTo>
                      <a:pt x="4863981" y="1150549"/>
                      <a:pt x="4986977" y="1682381"/>
                      <a:pt x="4967996" y="2211697"/>
                    </a:cubicBezTo>
                    <a:cubicBezTo>
                      <a:pt x="5200653" y="1844001"/>
                      <a:pt x="5474134" y="1516986"/>
                      <a:pt x="5921123" y="1350045"/>
                    </a:cubicBezTo>
                    <a:cubicBezTo>
                      <a:pt x="6220805" y="1238305"/>
                      <a:pt x="6567612" y="1237362"/>
                      <a:pt x="6848654" y="1402127"/>
                    </a:cubicBezTo>
                    <a:cubicBezTo>
                      <a:pt x="7145185" y="1576041"/>
                      <a:pt x="7320637" y="1898915"/>
                      <a:pt x="7402205" y="2223702"/>
                    </a:cubicBezTo>
                    <a:cubicBezTo>
                      <a:pt x="7575136" y="2912986"/>
                      <a:pt x="7418036" y="3664183"/>
                      <a:pt x="7050043" y="4264191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4" name="Google Shape;624;p27"/>
              <p:cNvSpPr/>
              <p:nvPr/>
            </p:nvSpPr>
            <p:spPr>
              <a:xfrm>
                <a:off x="5313660" y="2471748"/>
                <a:ext cx="999969" cy="2609881"/>
              </a:xfrm>
              <a:custGeom>
                <a:rect b="b" l="l" r="r" t="t"/>
                <a:pathLst>
                  <a:path extrusionOk="0" h="2609881" w="999969">
                    <a:moveTo>
                      <a:pt x="933395" y="23537"/>
                    </a:moveTo>
                    <a:cubicBezTo>
                      <a:pt x="801971" y="451414"/>
                      <a:pt x="694175" y="886079"/>
                      <a:pt x="540856" y="1307194"/>
                    </a:cubicBezTo>
                    <a:cubicBezTo>
                      <a:pt x="461439" y="1525300"/>
                      <a:pt x="373570" y="1740314"/>
                      <a:pt x="277010" y="1951421"/>
                    </a:cubicBezTo>
                    <a:cubicBezTo>
                      <a:pt x="189114" y="2143604"/>
                      <a:pt x="62179" y="2332380"/>
                      <a:pt x="2164" y="2534706"/>
                    </a:cubicBezTo>
                    <a:cubicBezTo>
                      <a:pt x="-13720" y="2588283"/>
                      <a:pt x="61785" y="2637639"/>
                      <a:pt x="100246" y="2591716"/>
                    </a:cubicBezTo>
                    <a:cubicBezTo>
                      <a:pt x="240412" y="2424251"/>
                      <a:pt x="323058" y="2195241"/>
                      <a:pt x="411400" y="1996950"/>
                    </a:cubicBezTo>
                    <a:cubicBezTo>
                      <a:pt x="503025" y="1791295"/>
                      <a:pt x="587508" y="1582415"/>
                      <a:pt x="663748" y="1370574"/>
                    </a:cubicBezTo>
                    <a:cubicBezTo>
                      <a:pt x="820060" y="936144"/>
                      <a:pt x="953794" y="492880"/>
                      <a:pt x="999790" y="32527"/>
                    </a:cubicBezTo>
                    <a:cubicBezTo>
                      <a:pt x="1003650" y="-6554"/>
                      <a:pt x="944159" y="-11482"/>
                      <a:pt x="933395" y="23537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5" name="Google Shape;625;p27"/>
              <p:cNvSpPr/>
              <p:nvPr/>
            </p:nvSpPr>
            <p:spPr>
              <a:xfrm>
                <a:off x="3746933" y="1933175"/>
                <a:ext cx="356458" cy="2693579"/>
              </a:xfrm>
              <a:custGeom>
                <a:rect b="b" l="l" r="r" t="t"/>
                <a:pathLst>
                  <a:path extrusionOk="0" h="2693579" w="356458">
                    <a:moveTo>
                      <a:pt x="354936" y="2636621"/>
                    </a:moveTo>
                    <a:cubicBezTo>
                      <a:pt x="251130" y="2200619"/>
                      <a:pt x="188831" y="1743044"/>
                      <a:pt x="157799" y="1296059"/>
                    </a:cubicBezTo>
                    <a:cubicBezTo>
                      <a:pt x="142914" y="1081648"/>
                      <a:pt x="140630" y="867474"/>
                      <a:pt x="151472" y="652801"/>
                    </a:cubicBezTo>
                    <a:cubicBezTo>
                      <a:pt x="161422" y="455638"/>
                      <a:pt x="226662" y="222932"/>
                      <a:pt x="183396" y="30566"/>
                    </a:cubicBezTo>
                    <a:cubicBezTo>
                      <a:pt x="175284" y="-5475"/>
                      <a:pt x="122987" y="-10639"/>
                      <a:pt x="105398" y="20396"/>
                    </a:cubicBezTo>
                    <a:cubicBezTo>
                      <a:pt x="11358" y="186236"/>
                      <a:pt x="20967" y="437500"/>
                      <a:pt x="10702" y="623602"/>
                    </a:cubicBezTo>
                    <a:cubicBezTo>
                      <a:pt x="-2188" y="856937"/>
                      <a:pt x="-3449" y="1091818"/>
                      <a:pt x="7000" y="1325285"/>
                    </a:cubicBezTo>
                    <a:cubicBezTo>
                      <a:pt x="27740" y="1787997"/>
                      <a:pt x="121386" y="2222715"/>
                      <a:pt x="265779" y="2661181"/>
                    </a:cubicBezTo>
                    <a:cubicBezTo>
                      <a:pt x="284288" y="2717431"/>
                      <a:pt x="368771" y="2694759"/>
                      <a:pt x="354936" y="263662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6" name="Google Shape;626;p27"/>
              <p:cNvSpPr/>
              <p:nvPr/>
            </p:nvSpPr>
            <p:spPr>
              <a:xfrm>
                <a:off x="2560834" y="2691555"/>
                <a:ext cx="365645" cy="832259"/>
              </a:xfrm>
              <a:custGeom>
                <a:rect b="b" l="l" r="r" t="t"/>
                <a:pathLst>
                  <a:path extrusionOk="0" h="832259" w="365645">
                    <a:moveTo>
                      <a:pt x="363100" y="764671"/>
                    </a:moveTo>
                    <a:cubicBezTo>
                      <a:pt x="318732" y="625252"/>
                      <a:pt x="245643" y="499384"/>
                      <a:pt x="208704" y="356007"/>
                    </a:cubicBezTo>
                    <a:cubicBezTo>
                      <a:pt x="180508" y="246574"/>
                      <a:pt x="185208" y="91611"/>
                      <a:pt x="100068" y="11640"/>
                    </a:cubicBezTo>
                    <a:cubicBezTo>
                      <a:pt x="85812" y="-1754"/>
                      <a:pt x="57065" y="-5870"/>
                      <a:pt x="43492" y="11640"/>
                    </a:cubicBezTo>
                    <a:cubicBezTo>
                      <a:pt x="-38523" y="117351"/>
                      <a:pt x="13852" y="281645"/>
                      <a:pt x="51316" y="399334"/>
                    </a:cubicBezTo>
                    <a:cubicBezTo>
                      <a:pt x="97206" y="543524"/>
                      <a:pt x="163496" y="709941"/>
                      <a:pt x="272447" y="817356"/>
                    </a:cubicBezTo>
                    <a:cubicBezTo>
                      <a:pt x="309858" y="854236"/>
                      <a:pt x="379850" y="817356"/>
                      <a:pt x="363100" y="76467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7" name="Google Shape;627;p27"/>
              <p:cNvSpPr/>
              <p:nvPr/>
            </p:nvSpPr>
            <p:spPr>
              <a:xfrm>
                <a:off x="6879276" y="3681487"/>
                <a:ext cx="557845" cy="792381"/>
              </a:xfrm>
              <a:custGeom>
                <a:rect b="b" l="l" r="r" t="t"/>
                <a:pathLst>
                  <a:path extrusionOk="0" h="792381" w="557845">
                    <a:moveTo>
                      <a:pt x="494467" y="16226"/>
                    </a:moveTo>
                    <a:cubicBezTo>
                      <a:pt x="425185" y="142382"/>
                      <a:pt x="357950" y="269928"/>
                      <a:pt x="275226" y="388010"/>
                    </a:cubicBezTo>
                    <a:cubicBezTo>
                      <a:pt x="192790" y="505621"/>
                      <a:pt x="83209" y="604780"/>
                      <a:pt x="6261" y="724881"/>
                    </a:cubicBezTo>
                    <a:cubicBezTo>
                      <a:pt x="-17184" y="761472"/>
                      <a:pt x="30125" y="810488"/>
                      <a:pt x="67090" y="785613"/>
                    </a:cubicBezTo>
                    <a:cubicBezTo>
                      <a:pt x="298224" y="630126"/>
                      <a:pt x="472940" y="300149"/>
                      <a:pt x="556215" y="42228"/>
                    </a:cubicBezTo>
                    <a:cubicBezTo>
                      <a:pt x="567977" y="5846"/>
                      <a:pt x="512845" y="-17246"/>
                      <a:pt x="494467" y="1622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628" name="Google Shape;628;p27"/>
          <p:cNvSpPr txBox="1"/>
          <p:nvPr/>
        </p:nvSpPr>
        <p:spPr>
          <a:xfrm>
            <a:off x="1028700" y="1019175"/>
            <a:ext cx="81153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90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13 stories</a:t>
            </a:r>
            <a:endParaRPr>
              <a:solidFill>
                <a:schemeClr val="accent4"/>
              </a:solidFill>
            </a:endParaRPr>
          </a:p>
        </p:txBody>
      </p:sp>
      <p:sp>
        <p:nvSpPr>
          <p:cNvPr id="629" name="Google Shape;629;p27"/>
          <p:cNvSpPr/>
          <p:nvPr/>
        </p:nvSpPr>
        <p:spPr>
          <a:xfrm>
            <a:off x="-162799" y="2353614"/>
            <a:ext cx="9327383" cy="357467"/>
          </a:xfrm>
          <a:custGeom>
            <a:rect b="b" l="l" r="r" t="t"/>
            <a:pathLst>
              <a:path extrusionOk="0" h="357467" w="9327383">
                <a:moveTo>
                  <a:pt x="3768608" y="151505"/>
                </a:moveTo>
                <a:cubicBezTo>
                  <a:pt x="3778185" y="220668"/>
                  <a:pt x="3735622" y="260038"/>
                  <a:pt x="3682952" y="286640"/>
                </a:cubicBezTo>
                <a:cubicBezTo>
                  <a:pt x="3627621" y="314837"/>
                  <a:pt x="3565374" y="315901"/>
                  <a:pt x="3512171" y="281319"/>
                </a:cubicBezTo>
                <a:cubicBezTo>
                  <a:pt x="3491954" y="268019"/>
                  <a:pt x="3481314" y="233969"/>
                  <a:pt x="3474929" y="207368"/>
                </a:cubicBezTo>
                <a:cubicBezTo>
                  <a:pt x="3459501" y="140864"/>
                  <a:pt x="3483442" y="92450"/>
                  <a:pt x="3539837" y="56804"/>
                </a:cubicBezTo>
                <a:cubicBezTo>
                  <a:pt x="3558990" y="45099"/>
                  <a:pt x="3575483" y="29139"/>
                  <a:pt x="3594104" y="16902"/>
                </a:cubicBezTo>
                <a:cubicBezTo>
                  <a:pt x="3631877" y="-8103"/>
                  <a:pt x="3648370" y="-5443"/>
                  <a:pt x="3678696" y="25414"/>
                </a:cubicBezTo>
                <a:cubicBezTo>
                  <a:pt x="3691464" y="38183"/>
                  <a:pt x="3704233" y="52548"/>
                  <a:pt x="3720194" y="60528"/>
                </a:cubicBezTo>
                <a:cubicBezTo>
                  <a:pt x="3758500" y="80745"/>
                  <a:pt x="3773928" y="110007"/>
                  <a:pt x="3768608" y="151505"/>
                </a:cubicBezTo>
                <a:close/>
                <a:moveTo>
                  <a:pt x="6984709" y="115859"/>
                </a:moveTo>
                <a:cubicBezTo>
                  <a:pt x="6949595" y="88726"/>
                  <a:pt x="6912353" y="64252"/>
                  <a:pt x="6875644" y="39247"/>
                </a:cubicBezTo>
                <a:cubicBezTo>
                  <a:pt x="6872451" y="37119"/>
                  <a:pt x="6867131" y="34991"/>
                  <a:pt x="6863939" y="36055"/>
                </a:cubicBezTo>
                <a:cubicBezTo>
                  <a:pt x="6835209" y="46163"/>
                  <a:pt x="6802224" y="50952"/>
                  <a:pt x="6779346" y="69041"/>
                </a:cubicBezTo>
                <a:cubicBezTo>
                  <a:pt x="6762853" y="81809"/>
                  <a:pt x="6754873" y="111603"/>
                  <a:pt x="6753809" y="134480"/>
                </a:cubicBezTo>
                <a:cubicBezTo>
                  <a:pt x="6752745" y="157889"/>
                  <a:pt x="6764450" y="181830"/>
                  <a:pt x="6770302" y="205239"/>
                </a:cubicBezTo>
                <a:cubicBezTo>
                  <a:pt x="6786795" y="273339"/>
                  <a:pt x="6843722" y="294088"/>
                  <a:pt x="6899585" y="296216"/>
                </a:cubicBezTo>
                <a:cubicBezTo>
                  <a:pt x="6944274" y="297812"/>
                  <a:pt x="6999073" y="288768"/>
                  <a:pt x="7014502" y="225988"/>
                </a:cubicBezTo>
                <a:cubicBezTo>
                  <a:pt x="7019291" y="207368"/>
                  <a:pt x="7034719" y="191939"/>
                  <a:pt x="7044296" y="175978"/>
                </a:cubicBezTo>
                <a:cubicBezTo>
                  <a:pt x="7020886" y="152569"/>
                  <a:pt x="7004926" y="131820"/>
                  <a:pt x="6984709" y="115859"/>
                </a:cubicBezTo>
                <a:close/>
                <a:moveTo>
                  <a:pt x="2294363" y="54676"/>
                </a:moveTo>
                <a:cubicBezTo>
                  <a:pt x="2236904" y="96174"/>
                  <a:pt x="2228391" y="153101"/>
                  <a:pt x="2242224" y="210560"/>
                </a:cubicBezTo>
                <a:cubicBezTo>
                  <a:pt x="2253929" y="257378"/>
                  <a:pt x="2286382" y="290364"/>
                  <a:pt x="2341713" y="296216"/>
                </a:cubicBezTo>
                <a:cubicBezTo>
                  <a:pt x="2423645" y="304728"/>
                  <a:pt x="2484828" y="281319"/>
                  <a:pt x="2514622" y="198855"/>
                </a:cubicBezTo>
                <a:cubicBezTo>
                  <a:pt x="2431626" y="88193"/>
                  <a:pt x="2441734" y="98834"/>
                  <a:pt x="2294363" y="54676"/>
                </a:cubicBezTo>
                <a:close/>
                <a:moveTo>
                  <a:pt x="1275000" y="164805"/>
                </a:moveTo>
                <a:cubicBezTo>
                  <a:pt x="1253719" y="152569"/>
                  <a:pt x="1231374" y="141928"/>
                  <a:pt x="1209561" y="131288"/>
                </a:cubicBezTo>
                <a:cubicBezTo>
                  <a:pt x="1154230" y="105218"/>
                  <a:pt x="1106347" y="135012"/>
                  <a:pt x="1105283" y="196195"/>
                </a:cubicBezTo>
                <a:cubicBezTo>
                  <a:pt x="1105283" y="204175"/>
                  <a:pt x="1106347" y="212688"/>
                  <a:pt x="1106347" y="220668"/>
                </a:cubicBezTo>
                <a:cubicBezTo>
                  <a:pt x="1105283" y="220668"/>
                  <a:pt x="1104751" y="220668"/>
                  <a:pt x="1103687" y="220668"/>
                </a:cubicBezTo>
                <a:cubicBezTo>
                  <a:pt x="1103687" y="235033"/>
                  <a:pt x="1099431" y="250994"/>
                  <a:pt x="1104751" y="263230"/>
                </a:cubicBezTo>
                <a:cubicBezTo>
                  <a:pt x="1114328" y="287172"/>
                  <a:pt x="1123372" y="316965"/>
                  <a:pt x="1141993" y="329734"/>
                </a:cubicBezTo>
                <a:cubicBezTo>
                  <a:pt x="1172851" y="350483"/>
                  <a:pt x="1209561" y="362719"/>
                  <a:pt x="1251059" y="355271"/>
                </a:cubicBezTo>
                <a:cubicBezTo>
                  <a:pt x="1315966" y="344098"/>
                  <a:pt x="1343631" y="311113"/>
                  <a:pt x="1333523" y="246205"/>
                </a:cubicBezTo>
                <a:cubicBezTo>
                  <a:pt x="1327670" y="208964"/>
                  <a:pt x="1306921" y="182894"/>
                  <a:pt x="1275000" y="164805"/>
                </a:cubicBezTo>
                <a:close/>
                <a:moveTo>
                  <a:pt x="4952367" y="127031"/>
                </a:moveTo>
                <a:cubicBezTo>
                  <a:pt x="4926830" y="111071"/>
                  <a:pt x="4902357" y="93514"/>
                  <a:pt x="4877884" y="75957"/>
                </a:cubicBezTo>
                <a:cubicBezTo>
                  <a:pt x="4845962" y="52548"/>
                  <a:pt x="4790631" y="56804"/>
                  <a:pt x="4767754" y="89258"/>
                </a:cubicBezTo>
                <a:cubicBezTo>
                  <a:pt x="4731576" y="139800"/>
                  <a:pt x="4741153" y="194599"/>
                  <a:pt x="4765626" y="245673"/>
                </a:cubicBezTo>
                <a:cubicBezTo>
                  <a:pt x="4785843" y="287704"/>
                  <a:pt x="4823085" y="299408"/>
                  <a:pt x="4870435" y="285575"/>
                </a:cubicBezTo>
                <a:cubicBezTo>
                  <a:pt x="4874159" y="285575"/>
                  <a:pt x="4880012" y="285575"/>
                  <a:pt x="4885864" y="285575"/>
                </a:cubicBezTo>
                <a:cubicBezTo>
                  <a:pt x="4960880" y="282915"/>
                  <a:pt x="4986949" y="252590"/>
                  <a:pt x="4981097" y="177042"/>
                </a:cubicBezTo>
                <a:cubicBezTo>
                  <a:pt x="4979501" y="154697"/>
                  <a:pt x="4971520" y="139268"/>
                  <a:pt x="4952367" y="127031"/>
                </a:cubicBezTo>
                <a:close/>
                <a:moveTo>
                  <a:pt x="8031205" y="12114"/>
                </a:moveTo>
                <a:cubicBezTo>
                  <a:pt x="8023224" y="6261"/>
                  <a:pt x="8007796" y="7325"/>
                  <a:pt x="7997155" y="9986"/>
                </a:cubicBezTo>
                <a:cubicBezTo>
                  <a:pt x="7917883" y="30735"/>
                  <a:pt x="7893942" y="103622"/>
                  <a:pt x="7914159" y="174382"/>
                </a:cubicBezTo>
                <a:cubicBezTo>
                  <a:pt x="7927992" y="222796"/>
                  <a:pt x="7954593" y="236629"/>
                  <a:pt x="8007264" y="233969"/>
                </a:cubicBezTo>
                <a:cubicBezTo>
                  <a:pt x="8033333" y="229181"/>
                  <a:pt x="8060466" y="227053"/>
                  <a:pt x="8084939" y="218540"/>
                </a:cubicBezTo>
                <a:cubicBezTo>
                  <a:pt x="8136014" y="200983"/>
                  <a:pt x="8155699" y="116391"/>
                  <a:pt x="8116329" y="79681"/>
                </a:cubicBezTo>
                <a:cubicBezTo>
                  <a:pt x="8090792" y="54144"/>
                  <a:pt x="8060998" y="32331"/>
                  <a:pt x="8031205" y="12114"/>
                </a:cubicBezTo>
                <a:close/>
                <a:moveTo>
                  <a:pt x="6007376" y="99366"/>
                </a:moveTo>
                <a:cubicBezTo>
                  <a:pt x="5963218" y="71701"/>
                  <a:pt x="5918528" y="45631"/>
                  <a:pt x="5875434" y="19562"/>
                </a:cubicBezTo>
                <a:cubicBezTo>
                  <a:pt x="5827551" y="46695"/>
                  <a:pt x="5811590" y="81277"/>
                  <a:pt x="5800950" y="119583"/>
                </a:cubicBezTo>
                <a:cubicBezTo>
                  <a:pt x="5777009" y="207368"/>
                  <a:pt x="5831275" y="269083"/>
                  <a:pt x="5921720" y="257378"/>
                </a:cubicBezTo>
                <a:cubicBezTo>
                  <a:pt x="5982903" y="249398"/>
                  <a:pt x="6032913" y="179170"/>
                  <a:pt x="6018548" y="120115"/>
                </a:cubicBezTo>
                <a:cubicBezTo>
                  <a:pt x="6016421" y="112667"/>
                  <a:pt x="6013228" y="103090"/>
                  <a:pt x="6007376" y="99366"/>
                </a:cubicBezTo>
                <a:close/>
                <a:moveTo>
                  <a:pt x="230632" y="207368"/>
                </a:moveTo>
                <a:cubicBezTo>
                  <a:pt x="193922" y="183426"/>
                  <a:pt x="150296" y="169062"/>
                  <a:pt x="109862" y="150441"/>
                </a:cubicBezTo>
                <a:cubicBezTo>
                  <a:pt x="68364" y="155761"/>
                  <a:pt x="30590" y="167998"/>
                  <a:pt x="13033" y="198323"/>
                </a:cubicBezTo>
                <a:cubicBezTo>
                  <a:pt x="-20485" y="255250"/>
                  <a:pt x="14097" y="328138"/>
                  <a:pt x="77408" y="345695"/>
                </a:cubicBezTo>
                <a:cubicBezTo>
                  <a:pt x="130079" y="360059"/>
                  <a:pt x="179557" y="346759"/>
                  <a:pt x="224247" y="321221"/>
                </a:cubicBezTo>
                <a:cubicBezTo>
                  <a:pt x="268406" y="296216"/>
                  <a:pt x="272130" y="233969"/>
                  <a:pt x="230632" y="207368"/>
                </a:cubicBezTo>
                <a:close/>
                <a:moveTo>
                  <a:pt x="9280935" y="66380"/>
                </a:moveTo>
                <a:cubicBezTo>
                  <a:pt x="9268166" y="59996"/>
                  <a:pt x="9252205" y="53612"/>
                  <a:pt x="9245821" y="42439"/>
                </a:cubicBezTo>
                <a:cubicBezTo>
                  <a:pt x="9224540" y="5729"/>
                  <a:pt x="9194214" y="8389"/>
                  <a:pt x="9160165" y="15838"/>
                </a:cubicBezTo>
                <a:cubicBezTo>
                  <a:pt x="9146864" y="19030"/>
                  <a:pt x="9132500" y="19030"/>
                  <a:pt x="9114942" y="20626"/>
                </a:cubicBezTo>
                <a:cubicBezTo>
                  <a:pt x="9108558" y="35523"/>
                  <a:pt x="9099514" y="51484"/>
                  <a:pt x="9094194" y="69041"/>
                </a:cubicBezTo>
                <a:cubicBezTo>
                  <a:pt x="9082489" y="109475"/>
                  <a:pt x="9109090" y="181830"/>
                  <a:pt x="9141012" y="200983"/>
                </a:cubicBezTo>
                <a:cubicBezTo>
                  <a:pt x="9178254" y="223328"/>
                  <a:pt x="9288384" y="196195"/>
                  <a:pt x="9311260" y="159485"/>
                </a:cubicBezTo>
                <a:cubicBezTo>
                  <a:pt x="9339458" y="114795"/>
                  <a:pt x="9331478" y="91386"/>
                  <a:pt x="9280935" y="66380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0" name="Google Shape;630;p27"/>
          <p:cNvSpPr/>
          <p:nvPr/>
        </p:nvSpPr>
        <p:spPr>
          <a:xfrm>
            <a:off x="9164580" y="1028111"/>
            <a:ext cx="1468275" cy="1503858"/>
          </a:xfrm>
          <a:custGeom>
            <a:rect b="b" l="l" r="r" t="t"/>
            <a:pathLst>
              <a:path extrusionOk="0" h="1503858" w="1468275">
                <a:moveTo>
                  <a:pt x="596017" y="1326226"/>
                </a:moveTo>
                <a:cubicBezTo>
                  <a:pt x="600614" y="1332963"/>
                  <a:pt x="605518" y="1339699"/>
                  <a:pt x="610421" y="1346130"/>
                </a:cubicBezTo>
                <a:cubicBezTo>
                  <a:pt x="625438" y="1366341"/>
                  <a:pt x="641069" y="1386552"/>
                  <a:pt x="655779" y="1407068"/>
                </a:cubicBezTo>
                <a:cubicBezTo>
                  <a:pt x="660683" y="1414112"/>
                  <a:pt x="664974" y="1422073"/>
                  <a:pt x="667732" y="1430341"/>
                </a:cubicBezTo>
                <a:cubicBezTo>
                  <a:pt x="669264" y="1434935"/>
                  <a:pt x="668651" y="1442590"/>
                  <a:pt x="665893" y="1445040"/>
                </a:cubicBezTo>
                <a:cubicBezTo>
                  <a:pt x="662828" y="1447796"/>
                  <a:pt x="654247" y="1448102"/>
                  <a:pt x="650876" y="1445652"/>
                </a:cubicBezTo>
                <a:cubicBezTo>
                  <a:pt x="638310" y="1436160"/>
                  <a:pt x="625132" y="1426667"/>
                  <a:pt x="615938" y="1414418"/>
                </a:cubicBezTo>
                <a:cubicBezTo>
                  <a:pt x="601840" y="1395432"/>
                  <a:pt x="590500" y="1374303"/>
                  <a:pt x="577935" y="1354398"/>
                </a:cubicBezTo>
                <a:cubicBezTo>
                  <a:pt x="575483" y="1350723"/>
                  <a:pt x="572418" y="1347355"/>
                  <a:pt x="566902" y="1340312"/>
                </a:cubicBezTo>
                <a:cubicBezTo>
                  <a:pt x="566902" y="1348886"/>
                  <a:pt x="566289" y="1353173"/>
                  <a:pt x="566902" y="1357460"/>
                </a:cubicBezTo>
                <a:cubicBezTo>
                  <a:pt x="572725" y="1390226"/>
                  <a:pt x="578854" y="1422686"/>
                  <a:pt x="584677" y="1455452"/>
                </a:cubicBezTo>
                <a:cubicBezTo>
                  <a:pt x="586516" y="1466169"/>
                  <a:pt x="588048" y="1477500"/>
                  <a:pt x="588048" y="1488217"/>
                </a:cubicBezTo>
                <a:cubicBezTo>
                  <a:pt x="588048" y="1502304"/>
                  <a:pt x="577322" y="1508122"/>
                  <a:pt x="565676" y="1500466"/>
                </a:cubicBezTo>
                <a:cubicBezTo>
                  <a:pt x="560772" y="1497098"/>
                  <a:pt x="555256" y="1492198"/>
                  <a:pt x="553417" y="1486686"/>
                </a:cubicBezTo>
                <a:cubicBezTo>
                  <a:pt x="548820" y="1472600"/>
                  <a:pt x="544835" y="1457901"/>
                  <a:pt x="542690" y="1443203"/>
                </a:cubicBezTo>
                <a:cubicBezTo>
                  <a:pt x="538093" y="1412887"/>
                  <a:pt x="534722" y="1382264"/>
                  <a:pt x="531351" y="1351642"/>
                </a:cubicBezTo>
                <a:cubicBezTo>
                  <a:pt x="529205" y="1332044"/>
                  <a:pt x="527979" y="1312446"/>
                  <a:pt x="526447" y="1292847"/>
                </a:cubicBezTo>
                <a:cubicBezTo>
                  <a:pt x="526447" y="1291316"/>
                  <a:pt x="526141" y="1289173"/>
                  <a:pt x="527060" y="1288254"/>
                </a:cubicBezTo>
                <a:cubicBezTo>
                  <a:pt x="542997" y="1272637"/>
                  <a:pt x="534415" y="1253651"/>
                  <a:pt x="531964" y="1236809"/>
                </a:cubicBezTo>
                <a:cubicBezTo>
                  <a:pt x="524608" y="1189650"/>
                  <a:pt x="520624" y="1142492"/>
                  <a:pt x="527366" y="1095028"/>
                </a:cubicBezTo>
                <a:cubicBezTo>
                  <a:pt x="527673" y="1092884"/>
                  <a:pt x="527060" y="1090434"/>
                  <a:pt x="526754" y="1086454"/>
                </a:cubicBezTo>
                <a:cubicBezTo>
                  <a:pt x="523076" y="1084922"/>
                  <a:pt x="519092" y="1081860"/>
                  <a:pt x="514495" y="1081248"/>
                </a:cubicBezTo>
                <a:cubicBezTo>
                  <a:pt x="444925" y="1070836"/>
                  <a:pt x="375968" y="1056444"/>
                  <a:pt x="310382" y="1031027"/>
                </a:cubicBezTo>
                <a:cubicBezTo>
                  <a:pt x="272379" y="1016329"/>
                  <a:pt x="236828" y="993362"/>
                  <a:pt x="210472" y="960596"/>
                </a:cubicBezTo>
                <a:cubicBezTo>
                  <a:pt x="195454" y="941610"/>
                  <a:pt x="178598" y="925381"/>
                  <a:pt x="158677" y="912213"/>
                </a:cubicBezTo>
                <a:cubicBezTo>
                  <a:pt x="131095" y="893840"/>
                  <a:pt x="113013" y="866586"/>
                  <a:pt x="91253" y="842701"/>
                </a:cubicBezTo>
                <a:cubicBezTo>
                  <a:pt x="42217" y="788805"/>
                  <a:pt x="17086" y="723886"/>
                  <a:pt x="5746" y="653149"/>
                </a:cubicBezTo>
                <a:cubicBezTo>
                  <a:pt x="-996" y="610890"/>
                  <a:pt x="-3754" y="568325"/>
                  <a:pt x="8505" y="526373"/>
                </a:cubicBezTo>
                <a:cubicBezTo>
                  <a:pt x="21990" y="481358"/>
                  <a:pt x="45282" y="443693"/>
                  <a:pt x="87269" y="421338"/>
                </a:cubicBezTo>
                <a:cubicBezTo>
                  <a:pt x="101979" y="413683"/>
                  <a:pt x="120674" y="410314"/>
                  <a:pt x="137224" y="410314"/>
                </a:cubicBezTo>
                <a:cubicBezTo>
                  <a:pt x="162968" y="410621"/>
                  <a:pt x="189018" y="415214"/>
                  <a:pt x="214762" y="418582"/>
                </a:cubicBezTo>
                <a:cubicBezTo>
                  <a:pt x="239893" y="421951"/>
                  <a:pt x="264718" y="427463"/>
                  <a:pt x="289542" y="428994"/>
                </a:cubicBezTo>
                <a:cubicBezTo>
                  <a:pt x="330610" y="431444"/>
                  <a:pt x="369838" y="420726"/>
                  <a:pt x="406922" y="405109"/>
                </a:cubicBezTo>
                <a:cubicBezTo>
                  <a:pt x="442473" y="390104"/>
                  <a:pt x="476492" y="371730"/>
                  <a:pt x="510817" y="353970"/>
                </a:cubicBezTo>
                <a:cubicBezTo>
                  <a:pt x="570273" y="323041"/>
                  <a:pt x="619922" y="278945"/>
                  <a:pt x="669264" y="234849"/>
                </a:cubicBezTo>
                <a:cubicBezTo>
                  <a:pt x="691330" y="215251"/>
                  <a:pt x="710638" y="192590"/>
                  <a:pt x="733011" y="172992"/>
                </a:cubicBezTo>
                <a:cubicBezTo>
                  <a:pt x="762433" y="146963"/>
                  <a:pt x="787564" y="116341"/>
                  <a:pt x="822502" y="96436"/>
                </a:cubicBezTo>
                <a:cubicBezTo>
                  <a:pt x="836599" y="88168"/>
                  <a:pt x="848245" y="75920"/>
                  <a:pt x="862037" y="67039"/>
                </a:cubicBezTo>
                <a:cubicBezTo>
                  <a:pt x="882571" y="54178"/>
                  <a:pt x="903104" y="41010"/>
                  <a:pt x="925171" y="30905"/>
                </a:cubicBezTo>
                <a:cubicBezTo>
                  <a:pt x="955205" y="17431"/>
                  <a:pt x="987079" y="9776"/>
                  <a:pt x="1019871" y="3957"/>
                </a:cubicBezTo>
                <a:cubicBezTo>
                  <a:pt x="1060632" y="-3392"/>
                  <a:pt x="1100474" y="589"/>
                  <a:pt x="1139703" y="7020"/>
                </a:cubicBezTo>
                <a:cubicBezTo>
                  <a:pt x="1178319" y="13144"/>
                  <a:pt x="1216935" y="24168"/>
                  <a:pt x="1249727" y="47747"/>
                </a:cubicBezTo>
                <a:cubicBezTo>
                  <a:pt x="1255550" y="51728"/>
                  <a:pt x="1260454" y="57240"/>
                  <a:pt x="1265358" y="62140"/>
                </a:cubicBezTo>
                <a:cubicBezTo>
                  <a:pt x="1299683" y="97661"/>
                  <a:pt x="1328798" y="136552"/>
                  <a:pt x="1345348" y="184016"/>
                </a:cubicBezTo>
                <a:cubicBezTo>
                  <a:pt x="1349025" y="194428"/>
                  <a:pt x="1354848" y="203921"/>
                  <a:pt x="1360671" y="216169"/>
                </a:cubicBezTo>
                <a:cubicBezTo>
                  <a:pt x="1384270" y="213107"/>
                  <a:pt x="1406643" y="218619"/>
                  <a:pt x="1428402" y="229643"/>
                </a:cubicBezTo>
                <a:cubicBezTo>
                  <a:pt x="1449549" y="240361"/>
                  <a:pt x="1459663" y="257816"/>
                  <a:pt x="1466099" y="278945"/>
                </a:cubicBezTo>
                <a:cubicBezTo>
                  <a:pt x="1474373" y="304362"/>
                  <a:pt x="1458130" y="332534"/>
                  <a:pt x="1432999" y="337127"/>
                </a:cubicBezTo>
                <a:cubicBezTo>
                  <a:pt x="1415224" y="340496"/>
                  <a:pt x="1397448" y="342946"/>
                  <a:pt x="1377221" y="346008"/>
                </a:cubicBezTo>
                <a:cubicBezTo>
                  <a:pt x="1375076" y="360094"/>
                  <a:pt x="1373237" y="377242"/>
                  <a:pt x="1369253" y="393778"/>
                </a:cubicBezTo>
                <a:cubicBezTo>
                  <a:pt x="1357913" y="442162"/>
                  <a:pt x="1346267" y="490545"/>
                  <a:pt x="1333089" y="538622"/>
                </a:cubicBezTo>
                <a:cubicBezTo>
                  <a:pt x="1322668" y="576593"/>
                  <a:pt x="1309490" y="613952"/>
                  <a:pt x="1297538" y="651618"/>
                </a:cubicBezTo>
                <a:cubicBezTo>
                  <a:pt x="1281294" y="701226"/>
                  <a:pt x="1260454" y="749303"/>
                  <a:pt x="1232258" y="793092"/>
                </a:cubicBezTo>
                <a:cubicBezTo>
                  <a:pt x="1207434" y="831983"/>
                  <a:pt x="1179851" y="870567"/>
                  <a:pt x="1143381" y="899964"/>
                </a:cubicBezTo>
                <a:cubicBezTo>
                  <a:pt x="1093732" y="940385"/>
                  <a:pt x="1042550" y="978663"/>
                  <a:pt x="991369" y="1016329"/>
                </a:cubicBezTo>
                <a:cubicBezTo>
                  <a:pt x="976965" y="1027046"/>
                  <a:pt x="959189" y="1033171"/>
                  <a:pt x="942946" y="1041439"/>
                </a:cubicBezTo>
                <a:cubicBezTo>
                  <a:pt x="938962" y="1043582"/>
                  <a:pt x="934978" y="1046032"/>
                  <a:pt x="931913" y="1047870"/>
                </a:cubicBezTo>
                <a:cubicBezTo>
                  <a:pt x="958270" y="1095947"/>
                  <a:pt x="984627" y="1142798"/>
                  <a:pt x="1009758" y="1190263"/>
                </a:cubicBezTo>
                <a:cubicBezTo>
                  <a:pt x="1014661" y="1199756"/>
                  <a:pt x="1020484" y="1204655"/>
                  <a:pt x="1030598" y="1206799"/>
                </a:cubicBezTo>
                <a:cubicBezTo>
                  <a:pt x="1076263" y="1216292"/>
                  <a:pt x="1121927" y="1226091"/>
                  <a:pt x="1167286" y="1236196"/>
                </a:cubicBezTo>
                <a:cubicBezTo>
                  <a:pt x="1174948" y="1237727"/>
                  <a:pt x="1183529" y="1239871"/>
                  <a:pt x="1189045" y="1244464"/>
                </a:cubicBezTo>
                <a:cubicBezTo>
                  <a:pt x="1193336" y="1248139"/>
                  <a:pt x="1193949" y="1256407"/>
                  <a:pt x="1196401" y="1262531"/>
                </a:cubicBezTo>
                <a:cubicBezTo>
                  <a:pt x="1190884" y="1264675"/>
                  <a:pt x="1184755" y="1269268"/>
                  <a:pt x="1179851" y="1268350"/>
                </a:cubicBezTo>
                <a:cubicBezTo>
                  <a:pt x="1135719" y="1260082"/>
                  <a:pt x="1090054" y="1259469"/>
                  <a:pt x="1047454" y="1242015"/>
                </a:cubicBezTo>
                <a:cubicBezTo>
                  <a:pt x="1041938" y="1239871"/>
                  <a:pt x="1035808" y="1238952"/>
                  <a:pt x="1025694" y="1236503"/>
                </a:cubicBezTo>
                <a:cubicBezTo>
                  <a:pt x="1030904" y="1242933"/>
                  <a:pt x="1032743" y="1246302"/>
                  <a:pt x="1035502" y="1248445"/>
                </a:cubicBezTo>
                <a:cubicBezTo>
                  <a:pt x="1062778" y="1269881"/>
                  <a:pt x="1090667" y="1291010"/>
                  <a:pt x="1117637" y="1312752"/>
                </a:cubicBezTo>
                <a:cubicBezTo>
                  <a:pt x="1124686" y="1318570"/>
                  <a:pt x="1130815" y="1326532"/>
                  <a:pt x="1134186" y="1334800"/>
                </a:cubicBezTo>
                <a:cubicBezTo>
                  <a:pt x="1138784" y="1346436"/>
                  <a:pt x="1130509" y="1354398"/>
                  <a:pt x="1119169" y="1349499"/>
                </a:cubicBezTo>
                <a:cubicBezTo>
                  <a:pt x="1106910" y="1343987"/>
                  <a:pt x="1095264" y="1336943"/>
                  <a:pt x="1085150" y="1328369"/>
                </a:cubicBezTo>
                <a:cubicBezTo>
                  <a:pt x="1065536" y="1311221"/>
                  <a:pt x="1046841" y="1292847"/>
                  <a:pt x="1028146" y="1274780"/>
                </a:cubicBezTo>
                <a:cubicBezTo>
                  <a:pt x="1025388" y="1272331"/>
                  <a:pt x="1022630" y="1269881"/>
                  <a:pt x="1016194" y="1264369"/>
                </a:cubicBezTo>
                <a:cubicBezTo>
                  <a:pt x="1011903" y="1291929"/>
                  <a:pt x="1008532" y="1315814"/>
                  <a:pt x="1004854" y="1339699"/>
                </a:cubicBezTo>
                <a:cubicBezTo>
                  <a:pt x="1003935" y="1346743"/>
                  <a:pt x="1004241" y="1354398"/>
                  <a:pt x="1001789" y="1360829"/>
                </a:cubicBezTo>
                <a:cubicBezTo>
                  <a:pt x="999644" y="1366953"/>
                  <a:pt x="994740" y="1375221"/>
                  <a:pt x="990143" y="1376140"/>
                </a:cubicBezTo>
                <a:cubicBezTo>
                  <a:pt x="984933" y="1377059"/>
                  <a:pt x="975739" y="1371853"/>
                  <a:pt x="973287" y="1366647"/>
                </a:cubicBezTo>
                <a:cubicBezTo>
                  <a:pt x="969303" y="1358685"/>
                  <a:pt x="966851" y="1348580"/>
                  <a:pt x="967771" y="1339699"/>
                </a:cubicBezTo>
                <a:cubicBezTo>
                  <a:pt x="970835" y="1305096"/>
                  <a:pt x="974820" y="1270493"/>
                  <a:pt x="980030" y="1236196"/>
                </a:cubicBezTo>
                <a:cubicBezTo>
                  <a:pt x="981868" y="1223947"/>
                  <a:pt x="980643" y="1213842"/>
                  <a:pt x="974513" y="1202512"/>
                </a:cubicBezTo>
                <a:cubicBezTo>
                  <a:pt x="950915" y="1157803"/>
                  <a:pt x="928848" y="1112482"/>
                  <a:pt x="905863" y="1067162"/>
                </a:cubicBezTo>
                <a:cubicBezTo>
                  <a:pt x="904024" y="1063793"/>
                  <a:pt x="901266" y="1061037"/>
                  <a:pt x="899733" y="1058587"/>
                </a:cubicBezTo>
                <a:cubicBezTo>
                  <a:pt x="868779" y="1066549"/>
                  <a:pt x="839358" y="1074817"/>
                  <a:pt x="809323" y="1081554"/>
                </a:cubicBezTo>
                <a:cubicBezTo>
                  <a:pt x="759061" y="1093190"/>
                  <a:pt x="708187" y="1099009"/>
                  <a:pt x="656392" y="1098396"/>
                </a:cubicBezTo>
                <a:cubicBezTo>
                  <a:pt x="630342" y="1098090"/>
                  <a:pt x="604292" y="1099927"/>
                  <a:pt x="578548" y="1092578"/>
                </a:cubicBezTo>
                <a:cubicBezTo>
                  <a:pt x="572418" y="1090741"/>
                  <a:pt x="564756" y="1093190"/>
                  <a:pt x="559240" y="1093497"/>
                </a:cubicBezTo>
                <a:cubicBezTo>
                  <a:pt x="550965" y="1151067"/>
                  <a:pt x="558014" y="1205574"/>
                  <a:pt x="569353" y="1259775"/>
                </a:cubicBezTo>
                <a:cubicBezTo>
                  <a:pt x="571499" y="1269881"/>
                  <a:pt x="575789" y="1274474"/>
                  <a:pt x="584984" y="1277843"/>
                </a:cubicBezTo>
                <a:cubicBezTo>
                  <a:pt x="618083" y="1290398"/>
                  <a:pt x="651182" y="1303872"/>
                  <a:pt x="683975" y="1317039"/>
                </a:cubicBezTo>
                <a:cubicBezTo>
                  <a:pt x="699299" y="1323163"/>
                  <a:pt x="714929" y="1328982"/>
                  <a:pt x="730253" y="1335719"/>
                </a:cubicBezTo>
                <a:cubicBezTo>
                  <a:pt x="735156" y="1337862"/>
                  <a:pt x="740979" y="1340924"/>
                  <a:pt x="743431" y="1345212"/>
                </a:cubicBezTo>
                <a:cubicBezTo>
                  <a:pt x="746189" y="1350111"/>
                  <a:pt x="748335" y="1358073"/>
                  <a:pt x="746189" y="1362054"/>
                </a:cubicBezTo>
                <a:cubicBezTo>
                  <a:pt x="744044" y="1365728"/>
                  <a:pt x="735156" y="1368178"/>
                  <a:pt x="730253" y="1366953"/>
                </a:cubicBezTo>
                <a:cubicBezTo>
                  <a:pt x="709719" y="1361441"/>
                  <a:pt x="689185" y="1355011"/>
                  <a:pt x="668958" y="1348274"/>
                </a:cubicBezTo>
                <a:cubicBezTo>
                  <a:pt x="645359" y="1340006"/>
                  <a:pt x="622067" y="1331125"/>
                  <a:pt x="598775" y="1322551"/>
                </a:cubicBezTo>
                <a:cubicBezTo>
                  <a:pt x="597856" y="1324388"/>
                  <a:pt x="596936" y="1325307"/>
                  <a:pt x="596017" y="1326226"/>
                </a:cubicBezTo>
                <a:close/>
                <a:moveTo>
                  <a:pt x="37007" y="602010"/>
                </a:moveTo>
                <a:cubicBezTo>
                  <a:pt x="37926" y="676116"/>
                  <a:pt x="53250" y="739197"/>
                  <a:pt x="88495" y="796155"/>
                </a:cubicBezTo>
                <a:cubicBezTo>
                  <a:pt x="99528" y="813916"/>
                  <a:pt x="112400" y="831983"/>
                  <a:pt x="128030" y="845456"/>
                </a:cubicBezTo>
                <a:cubicBezTo>
                  <a:pt x="153467" y="867505"/>
                  <a:pt x="182276" y="885572"/>
                  <a:pt x="208939" y="905782"/>
                </a:cubicBezTo>
                <a:cubicBezTo>
                  <a:pt x="215069" y="910376"/>
                  <a:pt x="220279" y="916806"/>
                  <a:pt x="225182" y="922931"/>
                </a:cubicBezTo>
                <a:cubicBezTo>
                  <a:pt x="245103" y="949878"/>
                  <a:pt x="272686" y="966721"/>
                  <a:pt x="301801" y="980807"/>
                </a:cubicBezTo>
                <a:cubicBezTo>
                  <a:pt x="341030" y="999793"/>
                  <a:pt x="382710" y="1012041"/>
                  <a:pt x="425923" y="1019085"/>
                </a:cubicBezTo>
                <a:cubicBezTo>
                  <a:pt x="490283" y="1029802"/>
                  <a:pt x="552191" y="1054606"/>
                  <a:pt x="618696" y="1053688"/>
                </a:cubicBezTo>
                <a:cubicBezTo>
                  <a:pt x="646892" y="1053382"/>
                  <a:pt x="675394" y="1052463"/>
                  <a:pt x="703589" y="1049707"/>
                </a:cubicBezTo>
                <a:cubicBezTo>
                  <a:pt x="759674" y="1044501"/>
                  <a:pt x="813920" y="1029190"/>
                  <a:pt x="867247" y="1012041"/>
                </a:cubicBezTo>
                <a:cubicBezTo>
                  <a:pt x="892378" y="1003774"/>
                  <a:pt x="917509" y="993362"/>
                  <a:pt x="940801" y="980501"/>
                </a:cubicBezTo>
                <a:cubicBezTo>
                  <a:pt x="1006386" y="943754"/>
                  <a:pt x="1067375" y="900270"/>
                  <a:pt x="1121927" y="848519"/>
                </a:cubicBezTo>
                <a:cubicBezTo>
                  <a:pt x="1140010" y="831064"/>
                  <a:pt x="1159317" y="813609"/>
                  <a:pt x="1173109" y="793092"/>
                </a:cubicBezTo>
                <a:cubicBezTo>
                  <a:pt x="1208966" y="739504"/>
                  <a:pt x="1241759" y="683771"/>
                  <a:pt x="1264132" y="622527"/>
                </a:cubicBezTo>
                <a:cubicBezTo>
                  <a:pt x="1276084" y="589761"/>
                  <a:pt x="1290489" y="557914"/>
                  <a:pt x="1300296" y="524842"/>
                </a:cubicBezTo>
                <a:cubicBezTo>
                  <a:pt x="1311942" y="485645"/>
                  <a:pt x="1320217" y="445224"/>
                  <a:pt x="1330024" y="405109"/>
                </a:cubicBezTo>
                <a:cubicBezTo>
                  <a:pt x="1339831" y="364687"/>
                  <a:pt x="1344122" y="324266"/>
                  <a:pt x="1335847" y="282926"/>
                </a:cubicBezTo>
                <a:cubicBezTo>
                  <a:pt x="1326346" y="236074"/>
                  <a:pt x="1308571" y="192590"/>
                  <a:pt x="1286504" y="150025"/>
                </a:cubicBezTo>
                <a:cubicBezTo>
                  <a:pt x="1270874" y="119709"/>
                  <a:pt x="1247276" y="97968"/>
                  <a:pt x="1218773" y="82656"/>
                </a:cubicBezTo>
                <a:cubicBezTo>
                  <a:pt x="1181690" y="62446"/>
                  <a:pt x="1140010" y="54178"/>
                  <a:pt x="1098329" y="50197"/>
                </a:cubicBezTo>
                <a:cubicBezTo>
                  <a:pt x="1063697" y="46828"/>
                  <a:pt x="1028759" y="48053"/>
                  <a:pt x="994740" y="57240"/>
                </a:cubicBezTo>
                <a:cubicBezTo>
                  <a:pt x="968384" y="64589"/>
                  <a:pt x="941107" y="71939"/>
                  <a:pt x="916896" y="84494"/>
                </a:cubicBezTo>
                <a:cubicBezTo>
                  <a:pt x="879199" y="104704"/>
                  <a:pt x="845181" y="130121"/>
                  <a:pt x="814227" y="159825"/>
                </a:cubicBezTo>
                <a:cubicBezTo>
                  <a:pt x="783579" y="189222"/>
                  <a:pt x="749254" y="214638"/>
                  <a:pt x="719833" y="244954"/>
                </a:cubicBezTo>
                <a:cubicBezTo>
                  <a:pt x="692863" y="272514"/>
                  <a:pt x="667425" y="301299"/>
                  <a:pt x="636778" y="324878"/>
                </a:cubicBezTo>
                <a:cubicBezTo>
                  <a:pt x="592952" y="358869"/>
                  <a:pt x="548820" y="391635"/>
                  <a:pt x="497332" y="413377"/>
                </a:cubicBezTo>
                <a:cubicBezTo>
                  <a:pt x="491509" y="415826"/>
                  <a:pt x="485686" y="418582"/>
                  <a:pt x="480476" y="421645"/>
                </a:cubicBezTo>
                <a:cubicBezTo>
                  <a:pt x="439715" y="445530"/>
                  <a:pt x="395276" y="459922"/>
                  <a:pt x="348692" y="465435"/>
                </a:cubicBezTo>
                <a:cubicBezTo>
                  <a:pt x="314979" y="469415"/>
                  <a:pt x="281267" y="470028"/>
                  <a:pt x="247249" y="461454"/>
                </a:cubicBezTo>
                <a:cubicBezTo>
                  <a:pt x="213843" y="452879"/>
                  <a:pt x="179518" y="446449"/>
                  <a:pt x="144273" y="447674"/>
                </a:cubicBezTo>
                <a:cubicBezTo>
                  <a:pt x="112400" y="448592"/>
                  <a:pt x="88188" y="462066"/>
                  <a:pt x="69800" y="487483"/>
                </a:cubicBezTo>
                <a:cubicBezTo>
                  <a:pt x="43749" y="523923"/>
                  <a:pt x="38233" y="565875"/>
                  <a:pt x="37007" y="602010"/>
                </a:cubicBezTo>
                <a:close/>
                <a:moveTo>
                  <a:pt x="1376301" y="305280"/>
                </a:moveTo>
                <a:cubicBezTo>
                  <a:pt x="1394077" y="304668"/>
                  <a:pt x="1407255" y="300993"/>
                  <a:pt x="1417676" y="290275"/>
                </a:cubicBezTo>
                <a:cubicBezTo>
                  <a:pt x="1426257" y="281395"/>
                  <a:pt x="1425644" y="271902"/>
                  <a:pt x="1414917" y="267309"/>
                </a:cubicBezTo>
                <a:cubicBezTo>
                  <a:pt x="1401739" y="261797"/>
                  <a:pt x="1387335" y="258734"/>
                  <a:pt x="1369866" y="253835"/>
                </a:cubicBezTo>
                <a:cubicBezTo>
                  <a:pt x="1372624" y="272821"/>
                  <a:pt x="1374463" y="288132"/>
                  <a:pt x="1376301" y="305280"/>
                </a:cubicBezTo>
                <a:close/>
                <a:moveTo>
                  <a:pt x="479556" y="736135"/>
                </a:moveTo>
                <a:cubicBezTo>
                  <a:pt x="501316" y="727255"/>
                  <a:pt x="524915" y="722049"/>
                  <a:pt x="547594" y="715006"/>
                </a:cubicBezTo>
                <a:cubicBezTo>
                  <a:pt x="554643" y="712862"/>
                  <a:pt x="561998" y="709188"/>
                  <a:pt x="560466" y="700613"/>
                </a:cubicBezTo>
                <a:cubicBezTo>
                  <a:pt x="559240" y="694183"/>
                  <a:pt x="555869" y="686527"/>
                  <a:pt x="550658" y="683159"/>
                </a:cubicBezTo>
                <a:cubicBezTo>
                  <a:pt x="544529" y="679178"/>
                  <a:pt x="535641" y="677647"/>
                  <a:pt x="528286" y="678259"/>
                </a:cubicBezTo>
                <a:cubicBezTo>
                  <a:pt x="516640" y="679178"/>
                  <a:pt x="504994" y="682546"/>
                  <a:pt x="493654" y="685302"/>
                </a:cubicBezTo>
                <a:cubicBezTo>
                  <a:pt x="445844" y="696632"/>
                  <a:pt x="405083" y="679178"/>
                  <a:pt x="367080" y="652536"/>
                </a:cubicBezTo>
                <a:cubicBezTo>
                  <a:pt x="361870" y="648862"/>
                  <a:pt x="359418" y="641512"/>
                  <a:pt x="356047" y="636613"/>
                </a:cubicBezTo>
                <a:cubicBezTo>
                  <a:pt x="362483" y="624364"/>
                  <a:pt x="371371" y="619771"/>
                  <a:pt x="382097" y="618852"/>
                </a:cubicBezTo>
                <a:cubicBezTo>
                  <a:pt x="400179" y="617015"/>
                  <a:pt x="418261" y="614871"/>
                  <a:pt x="436343" y="613952"/>
                </a:cubicBezTo>
                <a:cubicBezTo>
                  <a:pt x="489057" y="611503"/>
                  <a:pt x="540238" y="602622"/>
                  <a:pt x="588048" y="579655"/>
                </a:cubicBezTo>
                <a:cubicBezTo>
                  <a:pt x="614099" y="567100"/>
                  <a:pt x="638617" y="551483"/>
                  <a:pt x="662828" y="535866"/>
                </a:cubicBezTo>
                <a:cubicBezTo>
                  <a:pt x="675700" y="527291"/>
                  <a:pt x="687346" y="516267"/>
                  <a:pt x="698073" y="504937"/>
                </a:cubicBezTo>
                <a:cubicBezTo>
                  <a:pt x="706654" y="495751"/>
                  <a:pt x="705735" y="481664"/>
                  <a:pt x="698073" y="474927"/>
                </a:cubicBezTo>
                <a:cubicBezTo>
                  <a:pt x="690411" y="467884"/>
                  <a:pt x="682749" y="468803"/>
                  <a:pt x="670797" y="477683"/>
                </a:cubicBezTo>
                <a:cubicBezTo>
                  <a:pt x="654553" y="489932"/>
                  <a:pt x="638617" y="503100"/>
                  <a:pt x="621454" y="513818"/>
                </a:cubicBezTo>
                <a:cubicBezTo>
                  <a:pt x="604905" y="523923"/>
                  <a:pt x="587742" y="532497"/>
                  <a:pt x="569047" y="538928"/>
                </a:cubicBezTo>
                <a:cubicBezTo>
                  <a:pt x="517559" y="556383"/>
                  <a:pt x="466071" y="572919"/>
                  <a:pt x="410600" y="573837"/>
                </a:cubicBezTo>
                <a:cubicBezTo>
                  <a:pt x="391905" y="574143"/>
                  <a:pt x="372903" y="577512"/>
                  <a:pt x="355128" y="583636"/>
                </a:cubicBezTo>
                <a:cubicBezTo>
                  <a:pt x="315286" y="597416"/>
                  <a:pt x="307011" y="634776"/>
                  <a:pt x="335513" y="665704"/>
                </a:cubicBezTo>
                <a:cubicBezTo>
                  <a:pt x="351756" y="683159"/>
                  <a:pt x="369532" y="698776"/>
                  <a:pt x="391598" y="708881"/>
                </a:cubicBezTo>
                <a:cubicBezTo>
                  <a:pt x="397115" y="711331"/>
                  <a:pt x="402018" y="715006"/>
                  <a:pt x="409374" y="719599"/>
                </a:cubicBezTo>
                <a:cubicBezTo>
                  <a:pt x="402631" y="725724"/>
                  <a:pt x="398034" y="730623"/>
                  <a:pt x="392518" y="734910"/>
                </a:cubicBezTo>
                <a:cubicBezTo>
                  <a:pt x="366774" y="755121"/>
                  <a:pt x="363402" y="783293"/>
                  <a:pt x="383630" y="808404"/>
                </a:cubicBezTo>
                <a:cubicBezTo>
                  <a:pt x="395889" y="823715"/>
                  <a:pt x="411519" y="834739"/>
                  <a:pt x="431133" y="837495"/>
                </a:cubicBezTo>
                <a:cubicBezTo>
                  <a:pt x="449828" y="839945"/>
                  <a:pt x="468830" y="840557"/>
                  <a:pt x="487831" y="840557"/>
                </a:cubicBezTo>
                <a:cubicBezTo>
                  <a:pt x="505607" y="840251"/>
                  <a:pt x="523689" y="837801"/>
                  <a:pt x="541771" y="836270"/>
                </a:cubicBezTo>
                <a:cubicBezTo>
                  <a:pt x="537480" y="874548"/>
                  <a:pt x="550965" y="899658"/>
                  <a:pt x="582532" y="907926"/>
                </a:cubicBezTo>
                <a:cubicBezTo>
                  <a:pt x="596630" y="911601"/>
                  <a:pt x="612260" y="911294"/>
                  <a:pt x="626971" y="910376"/>
                </a:cubicBezTo>
                <a:cubicBezTo>
                  <a:pt x="643520" y="909457"/>
                  <a:pt x="659764" y="906089"/>
                  <a:pt x="676007" y="902720"/>
                </a:cubicBezTo>
                <a:cubicBezTo>
                  <a:pt x="695315" y="899045"/>
                  <a:pt x="715235" y="896596"/>
                  <a:pt x="733624" y="889859"/>
                </a:cubicBezTo>
                <a:cubicBezTo>
                  <a:pt x="781128" y="872404"/>
                  <a:pt x="815453" y="837189"/>
                  <a:pt x="847633" y="799829"/>
                </a:cubicBezTo>
                <a:cubicBezTo>
                  <a:pt x="848552" y="798605"/>
                  <a:pt x="850084" y="797073"/>
                  <a:pt x="850084" y="795849"/>
                </a:cubicBezTo>
                <a:cubicBezTo>
                  <a:pt x="849778" y="791561"/>
                  <a:pt x="850391" y="785743"/>
                  <a:pt x="847939" y="783293"/>
                </a:cubicBezTo>
                <a:cubicBezTo>
                  <a:pt x="845487" y="780844"/>
                  <a:pt x="838745" y="779312"/>
                  <a:pt x="835374" y="780844"/>
                </a:cubicBezTo>
                <a:cubicBezTo>
                  <a:pt x="829857" y="783293"/>
                  <a:pt x="825566" y="788499"/>
                  <a:pt x="820969" y="792786"/>
                </a:cubicBezTo>
                <a:cubicBezTo>
                  <a:pt x="789402" y="820959"/>
                  <a:pt x="755997" y="846988"/>
                  <a:pt x="713703" y="854949"/>
                </a:cubicBezTo>
                <a:cubicBezTo>
                  <a:pt x="674168" y="862299"/>
                  <a:pt x="634020" y="865973"/>
                  <a:pt x="594178" y="870873"/>
                </a:cubicBezTo>
                <a:cubicBezTo>
                  <a:pt x="590194" y="871485"/>
                  <a:pt x="585903" y="868423"/>
                  <a:pt x="578548" y="866586"/>
                </a:cubicBezTo>
                <a:cubicBezTo>
                  <a:pt x="584677" y="857705"/>
                  <a:pt x="588661" y="850356"/>
                  <a:pt x="594484" y="844232"/>
                </a:cubicBezTo>
                <a:cubicBezTo>
                  <a:pt x="604598" y="833208"/>
                  <a:pt x="615631" y="823102"/>
                  <a:pt x="626358" y="812691"/>
                </a:cubicBezTo>
                <a:cubicBezTo>
                  <a:pt x="637697" y="801667"/>
                  <a:pt x="639536" y="792174"/>
                  <a:pt x="632794" y="781456"/>
                </a:cubicBezTo>
                <a:cubicBezTo>
                  <a:pt x="626051" y="771044"/>
                  <a:pt x="612873" y="767676"/>
                  <a:pt x="599388" y="772576"/>
                </a:cubicBezTo>
                <a:cubicBezTo>
                  <a:pt x="586210" y="777475"/>
                  <a:pt x="572725" y="782681"/>
                  <a:pt x="559240" y="786049"/>
                </a:cubicBezTo>
                <a:cubicBezTo>
                  <a:pt x="520930" y="795849"/>
                  <a:pt x="482315" y="803504"/>
                  <a:pt x="442473" y="800136"/>
                </a:cubicBezTo>
                <a:cubicBezTo>
                  <a:pt x="429601" y="799217"/>
                  <a:pt x="417036" y="797992"/>
                  <a:pt x="408454" y="782375"/>
                </a:cubicBezTo>
                <a:cubicBezTo>
                  <a:pt x="428375" y="760020"/>
                  <a:pt x="453506" y="746853"/>
                  <a:pt x="479556" y="736135"/>
                </a:cubicBezTo>
                <a:close/>
                <a:moveTo>
                  <a:pt x="1096184" y="304362"/>
                </a:moveTo>
                <a:cubicBezTo>
                  <a:pt x="1109056" y="287826"/>
                  <a:pt x="1110281" y="243117"/>
                  <a:pt x="1088215" y="226275"/>
                </a:cubicBezTo>
                <a:cubicBezTo>
                  <a:pt x="1071666" y="213413"/>
                  <a:pt x="1053584" y="205145"/>
                  <a:pt x="1031824" y="205452"/>
                </a:cubicBezTo>
                <a:cubicBezTo>
                  <a:pt x="1006080" y="205758"/>
                  <a:pt x="987385" y="225050"/>
                  <a:pt x="989530" y="250466"/>
                </a:cubicBezTo>
                <a:cubicBezTo>
                  <a:pt x="993514" y="293031"/>
                  <a:pt x="1016807" y="314161"/>
                  <a:pt x="1056955" y="315386"/>
                </a:cubicBezTo>
                <a:cubicBezTo>
                  <a:pt x="1074424" y="316610"/>
                  <a:pt x="1087909" y="314773"/>
                  <a:pt x="1096184" y="304362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1" name="Google Shape;631;p27"/>
          <p:cNvSpPr txBox="1"/>
          <p:nvPr/>
        </p:nvSpPr>
        <p:spPr>
          <a:xfrm>
            <a:off x="1028700" y="7623349"/>
            <a:ext cx="8115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2" name="Google Shape;632;p27"/>
          <p:cNvSpPr txBox="1"/>
          <p:nvPr/>
        </p:nvSpPr>
        <p:spPr>
          <a:xfrm>
            <a:off x="855000" y="2711075"/>
            <a:ext cx="7434000" cy="71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continuing the realm of short stories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about 13 fictional short stories that explore the experience of disabilities through disabled characters 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The people that have written these stories are disabled themselves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Each of the stories are of different genres and it gives a glimpse into the lives of people with disabilities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This is also a good book of representation and students could annotate the stories as well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7" name="Google Shape;637;p28"/>
          <p:cNvGrpSpPr/>
          <p:nvPr/>
        </p:nvGrpSpPr>
        <p:grpSpPr>
          <a:xfrm>
            <a:off x="10070802" y="1019175"/>
            <a:ext cx="7275062" cy="10190866"/>
            <a:chOff x="-873281" y="5"/>
            <a:chExt cx="9700083" cy="13587822"/>
          </a:xfrm>
        </p:grpSpPr>
        <p:grpSp>
          <p:nvGrpSpPr>
            <p:cNvPr id="638" name="Google Shape;638;p28"/>
            <p:cNvGrpSpPr/>
            <p:nvPr/>
          </p:nvGrpSpPr>
          <p:grpSpPr>
            <a:xfrm rot="-1678161">
              <a:off x="577082" y="5836489"/>
              <a:ext cx="4110056" cy="7208514"/>
              <a:chOff x="1126922" y="5538413"/>
              <a:chExt cx="4110049" cy="7208502"/>
            </a:xfrm>
          </p:grpSpPr>
          <p:sp>
            <p:nvSpPr>
              <p:cNvPr id="639" name="Google Shape;639;p28"/>
              <p:cNvSpPr/>
              <p:nvPr/>
            </p:nvSpPr>
            <p:spPr>
              <a:xfrm>
                <a:off x="2817058" y="8884900"/>
                <a:ext cx="2063130" cy="1810265"/>
              </a:xfrm>
              <a:custGeom>
                <a:rect b="b" l="l" r="r" t="t"/>
                <a:pathLst>
                  <a:path extrusionOk="0" h="1810265" w="2063130">
                    <a:moveTo>
                      <a:pt x="1327593" y="1499470"/>
                    </a:moveTo>
                    <a:cubicBezTo>
                      <a:pt x="1028079" y="1656716"/>
                      <a:pt x="514261" y="1890906"/>
                      <a:pt x="171527" y="1782634"/>
                    </a:cubicBezTo>
                    <a:cubicBezTo>
                      <a:pt x="-366348" y="1612758"/>
                      <a:pt x="513438" y="613488"/>
                      <a:pt x="726254" y="429916"/>
                    </a:cubicBezTo>
                    <a:cubicBezTo>
                      <a:pt x="1023862" y="173206"/>
                      <a:pt x="1568525" y="-227038"/>
                      <a:pt x="1911258" y="162624"/>
                    </a:cubicBezTo>
                    <a:cubicBezTo>
                      <a:pt x="2343404" y="654057"/>
                      <a:pt x="1759595" y="1272748"/>
                      <a:pt x="1327593" y="1499470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0" name="Google Shape;640;p28"/>
              <p:cNvSpPr/>
              <p:nvPr/>
            </p:nvSpPr>
            <p:spPr>
              <a:xfrm>
                <a:off x="1203695" y="8491355"/>
                <a:ext cx="1524281" cy="1698948"/>
              </a:xfrm>
              <a:custGeom>
                <a:rect b="b" l="l" r="r" t="t"/>
                <a:pathLst>
                  <a:path extrusionOk="0" h="1698948" w="1524281">
                    <a:moveTo>
                      <a:pt x="1523628" y="1477269"/>
                    </a:moveTo>
                    <a:cubicBezTo>
                      <a:pt x="1523671" y="1478394"/>
                      <a:pt x="1523714" y="1479504"/>
                      <a:pt x="1523758" y="1480629"/>
                    </a:cubicBezTo>
                    <a:cubicBezTo>
                      <a:pt x="1535988" y="1788792"/>
                      <a:pt x="1331922" y="1716693"/>
                      <a:pt x="1125069" y="1591827"/>
                    </a:cubicBezTo>
                    <a:cubicBezTo>
                      <a:pt x="942201" y="1481436"/>
                      <a:pt x="761745" y="1361025"/>
                      <a:pt x="593707" y="1229038"/>
                    </a:cubicBezTo>
                    <a:cubicBezTo>
                      <a:pt x="429596" y="1100135"/>
                      <a:pt x="280185" y="955980"/>
                      <a:pt x="164593" y="781289"/>
                    </a:cubicBezTo>
                    <a:cubicBezTo>
                      <a:pt x="59614" y="622586"/>
                      <a:pt x="-57436" y="395418"/>
                      <a:pt x="31471" y="205402"/>
                    </a:cubicBezTo>
                    <a:cubicBezTo>
                      <a:pt x="131064" y="-7537"/>
                      <a:pt x="393698" y="-34223"/>
                      <a:pt x="593851" y="32066"/>
                    </a:cubicBezTo>
                    <a:cubicBezTo>
                      <a:pt x="983413" y="161041"/>
                      <a:pt x="1252878" y="519375"/>
                      <a:pt x="1396657" y="888652"/>
                    </a:cubicBezTo>
                    <a:cubicBezTo>
                      <a:pt x="1469622" y="1076044"/>
                      <a:pt x="1515224" y="1276123"/>
                      <a:pt x="1523628" y="1477269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1" name="Google Shape;641;p28"/>
              <p:cNvSpPr/>
              <p:nvPr/>
            </p:nvSpPr>
            <p:spPr>
              <a:xfrm>
                <a:off x="2626497" y="8141912"/>
                <a:ext cx="719242" cy="4605003"/>
              </a:xfrm>
              <a:custGeom>
                <a:rect b="b" l="l" r="r" t="t"/>
                <a:pathLst>
                  <a:path extrusionOk="0" h="4605003" w="719242">
                    <a:moveTo>
                      <a:pt x="719014" y="4463237"/>
                    </a:moveTo>
                    <a:cubicBezTo>
                      <a:pt x="716935" y="4512024"/>
                      <a:pt x="701282" y="4554382"/>
                      <a:pt x="661456" y="4579553"/>
                    </a:cubicBezTo>
                    <a:cubicBezTo>
                      <a:pt x="624071" y="4603169"/>
                      <a:pt x="577300" y="4608546"/>
                      <a:pt x="533316" y="4602996"/>
                    </a:cubicBezTo>
                    <a:cubicBezTo>
                      <a:pt x="364642" y="4581817"/>
                      <a:pt x="253368" y="4445187"/>
                      <a:pt x="210770" y="4287552"/>
                    </a:cubicBezTo>
                    <a:cubicBezTo>
                      <a:pt x="140692" y="4028017"/>
                      <a:pt x="109748" y="3751124"/>
                      <a:pt x="76016" y="3484813"/>
                    </a:cubicBezTo>
                    <a:cubicBezTo>
                      <a:pt x="32" y="2877901"/>
                      <a:pt x="-20487" y="2265769"/>
                      <a:pt x="21245" y="1655382"/>
                    </a:cubicBezTo>
                    <a:cubicBezTo>
                      <a:pt x="42630" y="1344105"/>
                      <a:pt x="58110" y="992388"/>
                      <a:pt x="123148" y="664632"/>
                    </a:cubicBezTo>
                    <a:cubicBezTo>
                      <a:pt x="153746" y="509433"/>
                      <a:pt x="195478" y="359611"/>
                      <a:pt x="254075" y="222116"/>
                    </a:cubicBezTo>
                    <a:cubicBezTo>
                      <a:pt x="256689" y="215859"/>
                      <a:pt x="261035" y="205104"/>
                      <a:pt x="266595" y="191567"/>
                    </a:cubicBezTo>
                    <a:cubicBezTo>
                      <a:pt x="301540" y="106506"/>
                      <a:pt x="388483" y="-88801"/>
                      <a:pt x="446560" y="46258"/>
                    </a:cubicBezTo>
                    <a:cubicBezTo>
                      <a:pt x="458907" y="75077"/>
                      <a:pt x="455427" y="107890"/>
                      <a:pt x="451773" y="138959"/>
                    </a:cubicBezTo>
                    <a:cubicBezTo>
                      <a:pt x="449680" y="156490"/>
                      <a:pt x="447600" y="174021"/>
                      <a:pt x="445680" y="191567"/>
                    </a:cubicBezTo>
                    <a:cubicBezTo>
                      <a:pt x="417334" y="432878"/>
                      <a:pt x="390389" y="672445"/>
                      <a:pt x="367949" y="911148"/>
                    </a:cubicBezTo>
                    <a:cubicBezTo>
                      <a:pt x="306391" y="1570668"/>
                      <a:pt x="280659" y="2224983"/>
                      <a:pt x="365855" y="2896138"/>
                    </a:cubicBezTo>
                    <a:cubicBezTo>
                      <a:pt x="406894" y="3220261"/>
                      <a:pt x="467571" y="3542121"/>
                      <a:pt x="547395" y="3859122"/>
                    </a:cubicBezTo>
                    <a:cubicBezTo>
                      <a:pt x="575206" y="3970219"/>
                      <a:pt x="623551" y="4076991"/>
                      <a:pt x="657110" y="4186359"/>
                    </a:cubicBezTo>
                    <a:cubicBezTo>
                      <a:pt x="677629" y="4253009"/>
                      <a:pt x="722841" y="4370017"/>
                      <a:pt x="719014" y="446323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2" name="Google Shape;642;p28"/>
              <p:cNvSpPr/>
              <p:nvPr/>
            </p:nvSpPr>
            <p:spPr>
              <a:xfrm>
                <a:off x="2749617" y="8333464"/>
                <a:ext cx="322560" cy="719581"/>
              </a:xfrm>
              <a:custGeom>
                <a:rect b="b" l="l" r="r" t="t"/>
                <a:pathLst>
                  <a:path extrusionOk="0" h="719581" w="322560">
                    <a:moveTo>
                      <a:pt x="322561" y="0"/>
                    </a:moveTo>
                    <a:cubicBezTo>
                      <a:pt x="294215" y="241312"/>
                      <a:pt x="267270" y="480879"/>
                      <a:pt x="244830" y="719581"/>
                    </a:cubicBezTo>
                    <a:cubicBezTo>
                      <a:pt x="167287" y="647713"/>
                      <a:pt x="82250" y="560908"/>
                      <a:pt x="0" y="473065"/>
                    </a:cubicBezTo>
                    <a:cubicBezTo>
                      <a:pt x="30598" y="317866"/>
                      <a:pt x="72330" y="168045"/>
                      <a:pt x="130927" y="30550"/>
                    </a:cubicBezTo>
                    <a:cubicBezTo>
                      <a:pt x="133541" y="24293"/>
                      <a:pt x="137888" y="13538"/>
                      <a:pt x="143447" y="0"/>
                    </a:cubicBezTo>
                    <a:lnTo>
                      <a:pt x="322561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3" name="Google Shape;643;p28"/>
              <p:cNvSpPr/>
              <p:nvPr/>
            </p:nvSpPr>
            <p:spPr>
              <a:xfrm>
                <a:off x="1126922" y="5538413"/>
                <a:ext cx="4110049" cy="3164198"/>
              </a:xfrm>
              <a:custGeom>
                <a:rect b="b" l="l" r="r" t="t"/>
                <a:pathLst>
                  <a:path extrusionOk="0" h="3164198" w="4110049">
                    <a:moveTo>
                      <a:pt x="3877701" y="2345412"/>
                    </a:moveTo>
                    <a:cubicBezTo>
                      <a:pt x="3278643" y="3322207"/>
                      <a:pt x="1947464" y="3366972"/>
                      <a:pt x="1052661" y="2786024"/>
                    </a:cubicBezTo>
                    <a:cubicBezTo>
                      <a:pt x="330834" y="2317385"/>
                      <a:pt x="-282129" y="1290059"/>
                      <a:pt x="136313" y="440984"/>
                    </a:cubicBezTo>
                    <a:cubicBezTo>
                      <a:pt x="233177" y="244639"/>
                      <a:pt x="392796" y="38577"/>
                      <a:pt x="623533" y="5071"/>
                    </a:cubicBezTo>
                    <a:cubicBezTo>
                      <a:pt x="838631" y="-26185"/>
                      <a:pt x="1041888" y="90651"/>
                      <a:pt x="1170910" y="255927"/>
                    </a:cubicBezTo>
                    <a:cubicBezTo>
                      <a:pt x="1312104" y="436644"/>
                      <a:pt x="1389647" y="671714"/>
                      <a:pt x="1439551" y="893058"/>
                    </a:cubicBezTo>
                    <a:cubicBezTo>
                      <a:pt x="1450685" y="865103"/>
                      <a:pt x="1462150" y="837336"/>
                      <a:pt x="1474323" y="809728"/>
                    </a:cubicBezTo>
                    <a:cubicBezTo>
                      <a:pt x="1565959" y="604357"/>
                      <a:pt x="1701753" y="375545"/>
                      <a:pt x="1913197" y="275030"/>
                    </a:cubicBezTo>
                    <a:cubicBezTo>
                      <a:pt x="2119415" y="177124"/>
                      <a:pt x="2346686" y="245345"/>
                      <a:pt x="2491000" y="415480"/>
                    </a:cubicBezTo>
                    <a:cubicBezTo>
                      <a:pt x="2675311" y="632831"/>
                      <a:pt x="2742963" y="925352"/>
                      <a:pt x="2732523" y="1216489"/>
                    </a:cubicBezTo>
                    <a:cubicBezTo>
                      <a:pt x="2860490" y="1014247"/>
                      <a:pt x="3010911" y="834381"/>
                      <a:pt x="3256767" y="742559"/>
                    </a:cubicBezTo>
                    <a:cubicBezTo>
                      <a:pt x="3421599" y="681099"/>
                      <a:pt x="3612351" y="680580"/>
                      <a:pt x="3766932" y="771205"/>
                    </a:cubicBezTo>
                    <a:cubicBezTo>
                      <a:pt x="3930031" y="866862"/>
                      <a:pt x="4026534" y="1044451"/>
                      <a:pt x="4071399" y="1223092"/>
                    </a:cubicBezTo>
                    <a:cubicBezTo>
                      <a:pt x="4166515" y="1602216"/>
                      <a:pt x="4080106" y="2015392"/>
                      <a:pt x="3877701" y="2345412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4" name="Google Shape;644;p28"/>
              <p:cNvSpPr/>
              <p:nvPr/>
            </p:nvSpPr>
            <p:spPr>
              <a:xfrm>
                <a:off x="3304655" y="6897934"/>
                <a:ext cx="550008" cy="1435500"/>
              </a:xfrm>
              <a:custGeom>
                <a:rect b="b" l="l" r="r" t="t"/>
                <a:pathLst>
                  <a:path extrusionOk="0" h="1435500" w="550008">
                    <a:moveTo>
                      <a:pt x="513391" y="12946"/>
                    </a:moveTo>
                    <a:cubicBezTo>
                      <a:pt x="441104" y="248289"/>
                      <a:pt x="381814" y="487366"/>
                      <a:pt x="297484" y="718990"/>
                    </a:cubicBezTo>
                    <a:cubicBezTo>
                      <a:pt x="253803" y="838953"/>
                      <a:pt x="205473" y="957216"/>
                      <a:pt x="152362" y="1073331"/>
                    </a:cubicBezTo>
                    <a:cubicBezTo>
                      <a:pt x="104017" y="1179036"/>
                      <a:pt x="34200" y="1282867"/>
                      <a:pt x="1190" y="1394152"/>
                    </a:cubicBezTo>
                    <a:cubicBezTo>
                      <a:pt x="-7546" y="1423621"/>
                      <a:pt x="33983" y="1450768"/>
                      <a:pt x="55138" y="1425509"/>
                    </a:cubicBezTo>
                    <a:cubicBezTo>
                      <a:pt x="132233" y="1333399"/>
                      <a:pt x="177690" y="1207437"/>
                      <a:pt x="226281" y="1098373"/>
                    </a:cubicBezTo>
                    <a:cubicBezTo>
                      <a:pt x="276676" y="985257"/>
                      <a:pt x="323144" y="870368"/>
                      <a:pt x="365078" y="753850"/>
                    </a:cubicBezTo>
                    <a:cubicBezTo>
                      <a:pt x="451053" y="514902"/>
                      <a:pt x="524611" y="271097"/>
                      <a:pt x="549910" y="17891"/>
                    </a:cubicBezTo>
                    <a:cubicBezTo>
                      <a:pt x="552033" y="-3605"/>
                      <a:pt x="519311" y="-6315"/>
                      <a:pt x="513391" y="1294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5" name="Google Shape;645;p28"/>
              <p:cNvSpPr/>
              <p:nvPr/>
            </p:nvSpPr>
            <p:spPr>
              <a:xfrm>
                <a:off x="2442916" y="6601707"/>
                <a:ext cx="196061" cy="1481536"/>
              </a:xfrm>
              <a:custGeom>
                <a:rect b="b" l="l" r="r" t="t"/>
                <a:pathLst>
                  <a:path extrusionOk="0" h="1481536" w="196061">
                    <a:moveTo>
                      <a:pt x="195224" y="1450208"/>
                    </a:moveTo>
                    <a:cubicBezTo>
                      <a:pt x="138128" y="1210396"/>
                      <a:pt x="103862" y="958718"/>
                      <a:pt x="86794" y="712865"/>
                    </a:cubicBezTo>
                    <a:cubicBezTo>
                      <a:pt x="78606" y="594934"/>
                      <a:pt x="77350" y="477132"/>
                      <a:pt x="83314" y="359057"/>
                    </a:cubicBezTo>
                    <a:cubicBezTo>
                      <a:pt x="88786" y="250613"/>
                      <a:pt x="124670" y="122618"/>
                      <a:pt x="100873" y="16812"/>
                    </a:cubicBezTo>
                    <a:cubicBezTo>
                      <a:pt x="96411" y="-3011"/>
                      <a:pt x="67646" y="-5851"/>
                      <a:pt x="57971" y="11218"/>
                    </a:cubicBezTo>
                    <a:cubicBezTo>
                      <a:pt x="6247" y="102435"/>
                      <a:pt x="11532" y="240636"/>
                      <a:pt x="5886" y="342997"/>
                    </a:cubicBezTo>
                    <a:cubicBezTo>
                      <a:pt x="-1204" y="471337"/>
                      <a:pt x="-1897" y="600528"/>
                      <a:pt x="3850" y="728940"/>
                    </a:cubicBezTo>
                    <a:cubicBezTo>
                      <a:pt x="15258" y="983443"/>
                      <a:pt x="66765" y="1222549"/>
                      <a:pt x="146185" y="1463717"/>
                    </a:cubicBezTo>
                    <a:cubicBezTo>
                      <a:pt x="156365" y="1494655"/>
                      <a:pt x="202833" y="1482185"/>
                      <a:pt x="195224" y="145020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6" name="Google Shape;646;p28"/>
              <p:cNvSpPr/>
              <p:nvPr/>
            </p:nvSpPr>
            <p:spPr>
              <a:xfrm>
                <a:off x="1790533" y="7018834"/>
                <a:ext cx="201114" cy="457763"/>
              </a:xfrm>
              <a:custGeom>
                <a:rect b="b" l="l" r="r" t="t"/>
                <a:pathLst>
                  <a:path extrusionOk="0" h="457763" w="201114">
                    <a:moveTo>
                      <a:pt x="199714" y="420588"/>
                    </a:moveTo>
                    <a:cubicBezTo>
                      <a:pt x="175311" y="343904"/>
                      <a:pt x="135110" y="274674"/>
                      <a:pt x="114793" y="195813"/>
                    </a:cubicBezTo>
                    <a:cubicBezTo>
                      <a:pt x="99284" y="135622"/>
                      <a:pt x="101869" y="50388"/>
                      <a:pt x="55040" y="6402"/>
                    </a:cubicBezTo>
                    <a:cubicBezTo>
                      <a:pt x="47199" y="-965"/>
                      <a:pt x="31387" y="-3228"/>
                      <a:pt x="23922" y="6402"/>
                    </a:cubicBezTo>
                    <a:cubicBezTo>
                      <a:pt x="-21189" y="64546"/>
                      <a:pt x="7619" y="154912"/>
                      <a:pt x="28225" y="219644"/>
                    </a:cubicBezTo>
                    <a:cubicBezTo>
                      <a:pt x="53466" y="298952"/>
                      <a:pt x="89927" y="390485"/>
                      <a:pt x="149853" y="449566"/>
                    </a:cubicBezTo>
                    <a:cubicBezTo>
                      <a:pt x="170430" y="469851"/>
                      <a:pt x="208927" y="449566"/>
                      <a:pt x="199714" y="42058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7" name="Google Shape;647;p28"/>
              <p:cNvSpPr/>
              <p:nvPr/>
            </p:nvSpPr>
            <p:spPr>
              <a:xfrm>
                <a:off x="4165782" y="7563321"/>
                <a:ext cx="306828" cy="435829"/>
              </a:xfrm>
              <a:custGeom>
                <a:rect b="b" l="l" r="r" t="t"/>
                <a:pathLst>
                  <a:path extrusionOk="0" h="435829" w="306828">
                    <a:moveTo>
                      <a:pt x="271969" y="8925"/>
                    </a:moveTo>
                    <a:cubicBezTo>
                      <a:pt x="233862" y="78314"/>
                      <a:pt x="196882" y="148467"/>
                      <a:pt x="151381" y="213415"/>
                    </a:cubicBezTo>
                    <a:cubicBezTo>
                      <a:pt x="106040" y="278104"/>
                      <a:pt x="45767" y="332644"/>
                      <a:pt x="3443" y="398703"/>
                    </a:cubicBezTo>
                    <a:cubicBezTo>
                      <a:pt x="-9452" y="418829"/>
                      <a:pt x="16569" y="445789"/>
                      <a:pt x="36901" y="432107"/>
                    </a:cubicBezTo>
                    <a:cubicBezTo>
                      <a:pt x="164031" y="346585"/>
                      <a:pt x="260129" y="165090"/>
                      <a:pt x="305932" y="23226"/>
                    </a:cubicBezTo>
                    <a:cubicBezTo>
                      <a:pt x="312402" y="3215"/>
                      <a:pt x="282077" y="-9486"/>
                      <a:pt x="271969" y="8925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48" name="Google Shape;648;p28"/>
            <p:cNvGrpSpPr/>
            <p:nvPr/>
          </p:nvGrpSpPr>
          <p:grpSpPr>
            <a:xfrm>
              <a:off x="1354327" y="5"/>
              <a:ext cx="7472475" cy="13105766"/>
              <a:chOff x="1354327" y="5"/>
              <a:chExt cx="7472475" cy="13105766"/>
            </a:xfrm>
          </p:grpSpPr>
          <p:sp>
            <p:nvSpPr>
              <p:cNvPr id="649" name="Google Shape;649;p28"/>
              <p:cNvSpPr/>
              <p:nvPr/>
            </p:nvSpPr>
            <p:spPr>
              <a:xfrm>
                <a:off x="1493904" y="5368745"/>
                <a:ext cx="2771293" cy="3088856"/>
              </a:xfrm>
              <a:custGeom>
                <a:rect b="b" l="l" r="r" t="t"/>
                <a:pathLst>
                  <a:path extrusionOk="0" h="3088856" w="2771293">
                    <a:moveTo>
                      <a:pt x="2770106" y="2685822"/>
                    </a:moveTo>
                    <a:cubicBezTo>
                      <a:pt x="2770184" y="2687866"/>
                      <a:pt x="2770263" y="2689885"/>
                      <a:pt x="2770342" y="2691929"/>
                    </a:cubicBezTo>
                    <a:cubicBezTo>
                      <a:pt x="2792578" y="3252200"/>
                      <a:pt x="2421566" y="3121117"/>
                      <a:pt x="2045487" y="2894099"/>
                    </a:cubicBezTo>
                    <a:cubicBezTo>
                      <a:pt x="1713015" y="2693397"/>
                      <a:pt x="1384927" y="2474478"/>
                      <a:pt x="1079417" y="2234512"/>
                    </a:cubicBezTo>
                    <a:cubicBezTo>
                      <a:pt x="781048" y="2000154"/>
                      <a:pt x="509405" y="1738065"/>
                      <a:pt x="299247" y="1420460"/>
                    </a:cubicBezTo>
                    <a:cubicBezTo>
                      <a:pt x="108385" y="1131924"/>
                      <a:pt x="-104425" y="718909"/>
                      <a:pt x="57217" y="373441"/>
                    </a:cubicBezTo>
                    <a:cubicBezTo>
                      <a:pt x="238286" y="-13704"/>
                      <a:pt x="715782" y="-62221"/>
                      <a:pt x="1079680" y="58300"/>
                    </a:cubicBezTo>
                    <a:cubicBezTo>
                      <a:pt x="1787942" y="292788"/>
                      <a:pt x="2277856" y="944275"/>
                      <a:pt x="2539260" y="1615658"/>
                    </a:cubicBezTo>
                    <a:cubicBezTo>
                      <a:pt x="2671918" y="1956355"/>
                      <a:pt x="2754826" y="2320118"/>
                      <a:pt x="2770106" y="2685822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0" name="Google Shape;650;p28"/>
              <p:cNvSpPr/>
              <p:nvPr/>
            </p:nvSpPr>
            <p:spPr>
              <a:xfrm>
                <a:off x="4427157" y="6084245"/>
                <a:ext cx="3750974" cy="3291240"/>
              </a:xfrm>
              <a:custGeom>
                <a:rect b="b" l="l" r="r" t="t"/>
                <a:pathLst>
                  <a:path extrusionOk="0" h="3291240" w="3750974">
                    <a:moveTo>
                      <a:pt x="2413696" y="2726184"/>
                    </a:moveTo>
                    <a:cubicBezTo>
                      <a:pt x="1869149" y="3012073"/>
                      <a:pt x="934977" y="3437853"/>
                      <a:pt x="311854" y="3241005"/>
                    </a:cubicBezTo>
                    <a:cubicBezTo>
                      <a:pt x="-666056" y="2932154"/>
                      <a:pt x="933480" y="1115381"/>
                      <a:pt x="1320402" y="781629"/>
                    </a:cubicBezTo>
                    <a:cubicBezTo>
                      <a:pt x="1861483" y="314906"/>
                      <a:pt x="2851733" y="-412778"/>
                      <a:pt x="3474856" y="295667"/>
                    </a:cubicBezTo>
                    <a:cubicBezTo>
                      <a:pt x="4260539" y="1189140"/>
                      <a:pt x="3199117" y="2313982"/>
                      <a:pt x="2413696" y="2726184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1" name="Google Shape;651;p28"/>
              <p:cNvSpPr/>
              <p:nvPr/>
            </p:nvSpPr>
            <p:spPr>
              <a:xfrm>
                <a:off x="4080702" y="4733421"/>
                <a:ext cx="1307654" cy="8372350"/>
              </a:xfrm>
              <a:custGeom>
                <a:rect b="b" l="l" r="r" t="t"/>
                <a:pathLst>
                  <a:path extrusionOk="0" h="8372350" w="1307654">
                    <a:moveTo>
                      <a:pt x="1307239" y="8114606"/>
                    </a:moveTo>
                    <a:cubicBezTo>
                      <a:pt x="1303458" y="8203306"/>
                      <a:pt x="1275000" y="8280316"/>
                      <a:pt x="1202593" y="8326080"/>
                    </a:cubicBezTo>
                    <a:cubicBezTo>
                      <a:pt x="1134623" y="8369015"/>
                      <a:pt x="1049589" y="8378792"/>
                      <a:pt x="969621" y="8368700"/>
                    </a:cubicBezTo>
                    <a:cubicBezTo>
                      <a:pt x="662956" y="8330196"/>
                      <a:pt x="460647" y="8081789"/>
                      <a:pt x="383200" y="7795192"/>
                    </a:cubicBezTo>
                    <a:cubicBezTo>
                      <a:pt x="255793" y="7323333"/>
                      <a:pt x="199532" y="6819914"/>
                      <a:pt x="138204" y="6335734"/>
                    </a:cubicBezTo>
                    <a:cubicBezTo>
                      <a:pt x="59" y="5232308"/>
                      <a:pt x="-37247" y="4119392"/>
                      <a:pt x="38625" y="3009649"/>
                    </a:cubicBezTo>
                    <a:cubicBezTo>
                      <a:pt x="77506" y="2443715"/>
                      <a:pt x="105650" y="1804259"/>
                      <a:pt x="223895" y="1208366"/>
                    </a:cubicBezTo>
                    <a:cubicBezTo>
                      <a:pt x="279526" y="926199"/>
                      <a:pt x="355398" y="653809"/>
                      <a:pt x="461934" y="403829"/>
                    </a:cubicBezTo>
                    <a:cubicBezTo>
                      <a:pt x="466686" y="392453"/>
                      <a:pt x="474588" y="372899"/>
                      <a:pt x="484695" y="348287"/>
                    </a:cubicBezTo>
                    <a:cubicBezTo>
                      <a:pt x="548229" y="193639"/>
                      <a:pt x="706300" y="-161449"/>
                      <a:pt x="811891" y="84101"/>
                    </a:cubicBezTo>
                    <a:cubicBezTo>
                      <a:pt x="834337" y="136498"/>
                      <a:pt x="828010" y="196155"/>
                      <a:pt x="821368" y="252641"/>
                    </a:cubicBezTo>
                    <a:cubicBezTo>
                      <a:pt x="817562" y="284514"/>
                      <a:pt x="813781" y="316388"/>
                      <a:pt x="810289" y="348287"/>
                    </a:cubicBezTo>
                    <a:cubicBezTo>
                      <a:pt x="758754" y="787015"/>
                      <a:pt x="709765" y="1222572"/>
                      <a:pt x="668968" y="1656557"/>
                    </a:cubicBezTo>
                    <a:cubicBezTo>
                      <a:pt x="557050" y="2855630"/>
                      <a:pt x="510266" y="4045239"/>
                      <a:pt x="665161" y="5265465"/>
                    </a:cubicBezTo>
                    <a:cubicBezTo>
                      <a:pt x="739773" y="5854753"/>
                      <a:pt x="850090" y="6439925"/>
                      <a:pt x="995218" y="7016265"/>
                    </a:cubicBezTo>
                    <a:cubicBezTo>
                      <a:pt x="1045782" y="7218250"/>
                      <a:pt x="1133678" y="7412373"/>
                      <a:pt x="1194691" y="7611214"/>
                    </a:cubicBezTo>
                    <a:cubicBezTo>
                      <a:pt x="1231997" y="7732389"/>
                      <a:pt x="1314196" y="7945122"/>
                      <a:pt x="1307239" y="8114606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2" name="Google Shape;652;p28"/>
              <p:cNvSpPr/>
              <p:nvPr/>
            </p:nvSpPr>
            <p:spPr>
              <a:xfrm>
                <a:off x="4304545" y="5081681"/>
                <a:ext cx="586446" cy="1308269"/>
              </a:xfrm>
              <a:custGeom>
                <a:rect b="b" l="l" r="r" t="t"/>
                <a:pathLst>
                  <a:path extrusionOk="0" h="1308269" w="586446">
                    <a:moveTo>
                      <a:pt x="586447" y="0"/>
                    </a:moveTo>
                    <a:cubicBezTo>
                      <a:pt x="534912" y="438729"/>
                      <a:pt x="485923" y="874286"/>
                      <a:pt x="445125" y="1308270"/>
                    </a:cubicBezTo>
                    <a:cubicBezTo>
                      <a:pt x="304145" y="1177606"/>
                      <a:pt x="149539" y="1019786"/>
                      <a:pt x="0" y="860079"/>
                    </a:cubicBezTo>
                    <a:cubicBezTo>
                      <a:pt x="55631" y="577912"/>
                      <a:pt x="131503" y="305522"/>
                      <a:pt x="238039" y="55542"/>
                    </a:cubicBezTo>
                    <a:cubicBezTo>
                      <a:pt x="242791" y="44167"/>
                      <a:pt x="250693" y="24613"/>
                      <a:pt x="260801" y="0"/>
                    </a:cubicBezTo>
                    <a:lnTo>
                      <a:pt x="586447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3" name="Google Shape;653;p28"/>
              <p:cNvSpPr/>
              <p:nvPr/>
            </p:nvSpPr>
            <p:spPr>
              <a:xfrm>
                <a:off x="1354327" y="5"/>
                <a:ext cx="7472475" cy="5752825"/>
              </a:xfrm>
              <a:custGeom>
                <a:rect b="b" l="l" r="r" t="t"/>
                <a:pathLst>
                  <a:path extrusionOk="0" h="5752825" w="7472475">
                    <a:moveTo>
                      <a:pt x="7050043" y="4264191"/>
                    </a:moveTo>
                    <a:cubicBezTo>
                      <a:pt x="5960897" y="6040101"/>
                      <a:pt x="3540681" y="6121488"/>
                      <a:pt x="1913841" y="5065268"/>
                    </a:cubicBezTo>
                    <a:cubicBezTo>
                      <a:pt x="601489" y="4213236"/>
                      <a:pt x="-512939" y="2345454"/>
                      <a:pt x="247831" y="801752"/>
                    </a:cubicBezTo>
                    <a:cubicBezTo>
                      <a:pt x="423938" y="444777"/>
                      <a:pt x="714142" y="70136"/>
                      <a:pt x="1133644" y="9220"/>
                    </a:cubicBezTo>
                    <a:cubicBezTo>
                      <a:pt x="1524714" y="-47606"/>
                      <a:pt x="1894256" y="164812"/>
                      <a:pt x="2128829" y="465301"/>
                    </a:cubicBezTo>
                    <a:cubicBezTo>
                      <a:pt x="2385534" y="793863"/>
                      <a:pt x="2526515" y="1221242"/>
                      <a:pt x="2617247" y="1623667"/>
                    </a:cubicBezTo>
                    <a:cubicBezTo>
                      <a:pt x="2637488" y="1572843"/>
                      <a:pt x="2658333" y="1522360"/>
                      <a:pt x="2680464" y="1472165"/>
                    </a:cubicBezTo>
                    <a:cubicBezTo>
                      <a:pt x="2847068" y="1098781"/>
                      <a:pt x="3093954" y="682778"/>
                      <a:pt x="3478382" y="500031"/>
                    </a:cubicBezTo>
                    <a:cubicBezTo>
                      <a:pt x="3853306" y="322029"/>
                      <a:pt x="4266507" y="446062"/>
                      <a:pt x="4528883" y="755384"/>
                    </a:cubicBezTo>
                    <a:cubicBezTo>
                      <a:pt x="4863981" y="1150549"/>
                      <a:pt x="4986977" y="1682381"/>
                      <a:pt x="4967996" y="2211697"/>
                    </a:cubicBezTo>
                    <a:cubicBezTo>
                      <a:pt x="5200653" y="1844001"/>
                      <a:pt x="5474134" y="1516986"/>
                      <a:pt x="5921123" y="1350045"/>
                    </a:cubicBezTo>
                    <a:cubicBezTo>
                      <a:pt x="6220805" y="1238305"/>
                      <a:pt x="6567612" y="1237362"/>
                      <a:pt x="6848654" y="1402127"/>
                    </a:cubicBezTo>
                    <a:cubicBezTo>
                      <a:pt x="7145185" y="1576041"/>
                      <a:pt x="7320637" y="1898915"/>
                      <a:pt x="7402205" y="2223702"/>
                    </a:cubicBezTo>
                    <a:cubicBezTo>
                      <a:pt x="7575136" y="2912986"/>
                      <a:pt x="7418036" y="3664183"/>
                      <a:pt x="7050043" y="4264191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4" name="Google Shape;654;p28"/>
              <p:cNvSpPr/>
              <p:nvPr/>
            </p:nvSpPr>
            <p:spPr>
              <a:xfrm>
                <a:off x="5313660" y="2471748"/>
                <a:ext cx="999969" cy="2609881"/>
              </a:xfrm>
              <a:custGeom>
                <a:rect b="b" l="l" r="r" t="t"/>
                <a:pathLst>
                  <a:path extrusionOk="0" h="2609881" w="999969">
                    <a:moveTo>
                      <a:pt x="933395" y="23537"/>
                    </a:moveTo>
                    <a:cubicBezTo>
                      <a:pt x="801971" y="451414"/>
                      <a:pt x="694175" y="886079"/>
                      <a:pt x="540856" y="1307194"/>
                    </a:cubicBezTo>
                    <a:cubicBezTo>
                      <a:pt x="461439" y="1525300"/>
                      <a:pt x="373570" y="1740314"/>
                      <a:pt x="277010" y="1951421"/>
                    </a:cubicBezTo>
                    <a:cubicBezTo>
                      <a:pt x="189114" y="2143604"/>
                      <a:pt x="62179" y="2332380"/>
                      <a:pt x="2164" y="2534706"/>
                    </a:cubicBezTo>
                    <a:cubicBezTo>
                      <a:pt x="-13720" y="2588283"/>
                      <a:pt x="61785" y="2637639"/>
                      <a:pt x="100246" y="2591716"/>
                    </a:cubicBezTo>
                    <a:cubicBezTo>
                      <a:pt x="240412" y="2424251"/>
                      <a:pt x="323058" y="2195241"/>
                      <a:pt x="411400" y="1996950"/>
                    </a:cubicBezTo>
                    <a:cubicBezTo>
                      <a:pt x="503025" y="1791295"/>
                      <a:pt x="587508" y="1582415"/>
                      <a:pt x="663748" y="1370574"/>
                    </a:cubicBezTo>
                    <a:cubicBezTo>
                      <a:pt x="820060" y="936144"/>
                      <a:pt x="953794" y="492880"/>
                      <a:pt x="999790" y="32527"/>
                    </a:cubicBezTo>
                    <a:cubicBezTo>
                      <a:pt x="1003650" y="-6554"/>
                      <a:pt x="944159" y="-11482"/>
                      <a:pt x="933395" y="23537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5" name="Google Shape;655;p28"/>
              <p:cNvSpPr/>
              <p:nvPr/>
            </p:nvSpPr>
            <p:spPr>
              <a:xfrm>
                <a:off x="3746933" y="1933175"/>
                <a:ext cx="356458" cy="2693579"/>
              </a:xfrm>
              <a:custGeom>
                <a:rect b="b" l="l" r="r" t="t"/>
                <a:pathLst>
                  <a:path extrusionOk="0" h="2693579" w="356458">
                    <a:moveTo>
                      <a:pt x="354936" y="2636621"/>
                    </a:moveTo>
                    <a:cubicBezTo>
                      <a:pt x="251130" y="2200619"/>
                      <a:pt x="188831" y="1743044"/>
                      <a:pt x="157799" y="1296059"/>
                    </a:cubicBezTo>
                    <a:cubicBezTo>
                      <a:pt x="142914" y="1081648"/>
                      <a:pt x="140630" y="867474"/>
                      <a:pt x="151472" y="652801"/>
                    </a:cubicBezTo>
                    <a:cubicBezTo>
                      <a:pt x="161422" y="455638"/>
                      <a:pt x="226662" y="222932"/>
                      <a:pt x="183396" y="30566"/>
                    </a:cubicBezTo>
                    <a:cubicBezTo>
                      <a:pt x="175284" y="-5475"/>
                      <a:pt x="122987" y="-10639"/>
                      <a:pt x="105398" y="20396"/>
                    </a:cubicBezTo>
                    <a:cubicBezTo>
                      <a:pt x="11358" y="186236"/>
                      <a:pt x="20967" y="437500"/>
                      <a:pt x="10702" y="623602"/>
                    </a:cubicBezTo>
                    <a:cubicBezTo>
                      <a:pt x="-2188" y="856937"/>
                      <a:pt x="-3449" y="1091818"/>
                      <a:pt x="7000" y="1325285"/>
                    </a:cubicBezTo>
                    <a:cubicBezTo>
                      <a:pt x="27740" y="1787997"/>
                      <a:pt x="121386" y="2222715"/>
                      <a:pt x="265779" y="2661181"/>
                    </a:cubicBezTo>
                    <a:cubicBezTo>
                      <a:pt x="284288" y="2717431"/>
                      <a:pt x="368771" y="2694759"/>
                      <a:pt x="354936" y="263662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6" name="Google Shape;656;p28"/>
              <p:cNvSpPr/>
              <p:nvPr/>
            </p:nvSpPr>
            <p:spPr>
              <a:xfrm>
                <a:off x="2560834" y="2691555"/>
                <a:ext cx="365645" cy="832259"/>
              </a:xfrm>
              <a:custGeom>
                <a:rect b="b" l="l" r="r" t="t"/>
                <a:pathLst>
                  <a:path extrusionOk="0" h="832259" w="365645">
                    <a:moveTo>
                      <a:pt x="363100" y="764671"/>
                    </a:moveTo>
                    <a:cubicBezTo>
                      <a:pt x="318732" y="625252"/>
                      <a:pt x="245643" y="499384"/>
                      <a:pt x="208704" y="356007"/>
                    </a:cubicBezTo>
                    <a:cubicBezTo>
                      <a:pt x="180508" y="246574"/>
                      <a:pt x="185208" y="91611"/>
                      <a:pt x="100068" y="11640"/>
                    </a:cubicBezTo>
                    <a:cubicBezTo>
                      <a:pt x="85812" y="-1754"/>
                      <a:pt x="57065" y="-5870"/>
                      <a:pt x="43492" y="11640"/>
                    </a:cubicBezTo>
                    <a:cubicBezTo>
                      <a:pt x="-38523" y="117351"/>
                      <a:pt x="13852" y="281645"/>
                      <a:pt x="51316" y="399334"/>
                    </a:cubicBezTo>
                    <a:cubicBezTo>
                      <a:pt x="97206" y="543524"/>
                      <a:pt x="163496" y="709941"/>
                      <a:pt x="272447" y="817356"/>
                    </a:cubicBezTo>
                    <a:cubicBezTo>
                      <a:pt x="309858" y="854236"/>
                      <a:pt x="379850" y="817356"/>
                      <a:pt x="363100" y="76467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7" name="Google Shape;657;p28"/>
              <p:cNvSpPr/>
              <p:nvPr/>
            </p:nvSpPr>
            <p:spPr>
              <a:xfrm>
                <a:off x="6879276" y="3681487"/>
                <a:ext cx="557845" cy="792381"/>
              </a:xfrm>
              <a:custGeom>
                <a:rect b="b" l="l" r="r" t="t"/>
                <a:pathLst>
                  <a:path extrusionOk="0" h="792381" w="557845">
                    <a:moveTo>
                      <a:pt x="494467" y="16226"/>
                    </a:moveTo>
                    <a:cubicBezTo>
                      <a:pt x="425185" y="142382"/>
                      <a:pt x="357950" y="269928"/>
                      <a:pt x="275226" y="388010"/>
                    </a:cubicBezTo>
                    <a:cubicBezTo>
                      <a:pt x="192790" y="505621"/>
                      <a:pt x="83209" y="604780"/>
                      <a:pt x="6261" y="724881"/>
                    </a:cubicBezTo>
                    <a:cubicBezTo>
                      <a:pt x="-17184" y="761472"/>
                      <a:pt x="30125" y="810488"/>
                      <a:pt x="67090" y="785613"/>
                    </a:cubicBezTo>
                    <a:cubicBezTo>
                      <a:pt x="298224" y="630126"/>
                      <a:pt x="472940" y="300149"/>
                      <a:pt x="556215" y="42228"/>
                    </a:cubicBezTo>
                    <a:cubicBezTo>
                      <a:pt x="567977" y="5846"/>
                      <a:pt x="512845" y="-17246"/>
                      <a:pt x="494467" y="1622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658" name="Google Shape;658;p28"/>
          <p:cNvSpPr txBox="1"/>
          <p:nvPr/>
        </p:nvSpPr>
        <p:spPr>
          <a:xfrm>
            <a:off x="1028700" y="1019175"/>
            <a:ext cx="97521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80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13 stories (cont)</a:t>
            </a:r>
            <a:endParaRPr sz="8000">
              <a:solidFill>
                <a:schemeClr val="accent4"/>
              </a:solidFill>
            </a:endParaRPr>
          </a:p>
        </p:txBody>
      </p:sp>
      <p:sp>
        <p:nvSpPr>
          <p:cNvPr id="659" name="Google Shape;659;p28"/>
          <p:cNvSpPr/>
          <p:nvPr/>
        </p:nvSpPr>
        <p:spPr>
          <a:xfrm>
            <a:off x="-162799" y="2353614"/>
            <a:ext cx="9327383" cy="357467"/>
          </a:xfrm>
          <a:custGeom>
            <a:rect b="b" l="l" r="r" t="t"/>
            <a:pathLst>
              <a:path extrusionOk="0" h="357467" w="9327383">
                <a:moveTo>
                  <a:pt x="3768608" y="151505"/>
                </a:moveTo>
                <a:cubicBezTo>
                  <a:pt x="3778185" y="220668"/>
                  <a:pt x="3735622" y="260038"/>
                  <a:pt x="3682952" y="286640"/>
                </a:cubicBezTo>
                <a:cubicBezTo>
                  <a:pt x="3627621" y="314837"/>
                  <a:pt x="3565374" y="315901"/>
                  <a:pt x="3512171" y="281319"/>
                </a:cubicBezTo>
                <a:cubicBezTo>
                  <a:pt x="3491954" y="268019"/>
                  <a:pt x="3481314" y="233969"/>
                  <a:pt x="3474929" y="207368"/>
                </a:cubicBezTo>
                <a:cubicBezTo>
                  <a:pt x="3459501" y="140864"/>
                  <a:pt x="3483442" y="92450"/>
                  <a:pt x="3539837" y="56804"/>
                </a:cubicBezTo>
                <a:cubicBezTo>
                  <a:pt x="3558990" y="45099"/>
                  <a:pt x="3575483" y="29139"/>
                  <a:pt x="3594104" y="16902"/>
                </a:cubicBezTo>
                <a:cubicBezTo>
                  <a:pt x="3631877" y="-8103"/>
                  <a:pt x="3648370" y="-5443"/>
                  <a:pt x="3678696" y="25414"/>
                </a:cubicBezTo>
                <a:cubicBezTo>
                  <a:pt x="3691464" y="38183"/>
                  <a:pt x="3704233" y="52548"/>
                  <a:pt x="3720194" y="60528"/>
                </a:cubicBezTo>
                <a:cubicBezTo>
                  <a:pt x="3758500" y="80745"/>
                  <a:pt x="3773928" y="110007"/>
                  <a:pt x="3768608" y="151505"/>
                </a:cubicBezTo>
                <a:close/>
                <a:moveTo>
                  <a:pt x="6984709" y="115859"/>
                </a:moveTo>
                <a:cubicBezTo>
                  <a:pt x="6949595" y="88726"/>
                  <a:pt x="6912353" y="64252"/>
                  <a:pt x="6875644" y="39247"/>
                </a:cubicBezTo>
                <a:cubicBezTo>
                  <a:pt x="6872451" y="37119"/>
                  <a:pt x="6867131" y="34991"/>
                  <a:pt x="6863939" y="36055"/>
                </a:cubicBezTo>
                <a:cubicBezTo>
                  <a:pt x="6835209" y="46163"/>
                  <a:pt x="6802224" y="50952"/>
                  <a:pt x="6779346" y="69041"/>
                </a:cubicBezTo>
                <a:cubicBezTo>
                  <a:pt x="6762853" y="81809"/>
                  <a:pt x="6754873" y="111603"/>
                  <a:pt x="6753809" y="134480"/>
                </a:cubicBezTo>
                <a:cubicBezTo>
                  <a:pt x="6752745" y="157889"/>
                  <a:pt x="6764450" y="181830"/>
                  <a:pt x="6770302" y="205239"/>
                </a:cubicBezTo>
                <a:cubicBezTo>
                  <a:pt x="6786795" y="273339"/>
                  <a:pt x="6843722" y="294088"/>
                  <a:pt x="6899585" y="296216"/>
                </a:cubicBezTo>
                <a:cubicBezTo>
                  <a:pt x="6944274" y="297812"/>
                  <a:pt x="6999073" y="288768"/>
                  <a:pt x="7014502" y="225988"/>
                </a:cubicBezTo>
                <a:cubicBezTo>
                  <a:pt x="7019291" y="207368"/>
                  <a:pt x="7034719" y="191939"/>
                  <a:pt x="7044296" y="175978"/>
                </a:cubicBezTo>
                <a:cubicBezTo>
                  <a:pt x="7020886" y="152569"/>
                  <a:pt x="7004926" y="131820"/>
                  <a:pt x="6984709" y="115859"/>
                </a:cubicBezTo>
                <a:close/>
                <a:moveTo>
                  <a:pt x="2294363" y="54676"/>
                </a:moveTo>
                <a:cubicBezTo>
                  <a:pt x="2236904" y="96174"/>
                  <a:pt x="2228391" y="153101"/>
                  <a:pt x="2242224" y="210560"/>
                </a:cubicBezTo>
                <a:cubicBezTo>
                  <a:pt x="2253929" y="257378"/>
                  <a:pt x="2286382" y="290364"/>
                  <a:pt x="2341713" y="296216"/>
                </a:cubicBezTo>
                <a:cubicBezTo>
                  <a:pt x="2423645" y="304728"/>
                  <a:pt x="2484828" y="281319"/>
                  <a:pt x="2514622" y="198855"/>
                </a:cubicBezTo>
                <a:cubicBezTo>
                  <a:pt x="2431626" y="88193"/>
                  <a:pt x="2441734" y="98834"/>
                  <a:pt x="2294363" y="54676"/>
                </a:cubicBezTo>
                <a:close/>
                <a:moveTo>
                  <a:pt x="1275000" y="164805"/>
                </a:moveTo>
                <a:cubicBezTo>
                  <a:pt x="1253719" y="152569"/>
                  <a:pt x="1231374" y="141928"/>
                  <a:pt x="1209561" y="131288"/>
                </a:cubicBezTo>
                <a:cubicBezTo>
                  <a:pt x="1154230" y="105218"/>
                  <a:pt x="1106347" y="135012"/>
                  <a:pt x="1105283" y="196195"/>
                </a:cubicBezTo>
                <a:cubicBezTo>
                  <a:pt x="1105283" y="204175"/>
                  <a:pt x="1106347" y="212688"/>
                  <a:pt x="1106347" y="220668"/>
                </a:cubicBezTo>
                <a:cubicBezTo>
                  <a:pt x="1105283" y="220668"/>
                  <a:pt x="1104751" y="220668"/>
                  <a:pt x="1103687" y="220668"/>
                </a:cubicBezTo>
                <a:cubicBezTo>
                  <a:pt x="1103687" y="235033"/>
                  <a:pt x="1099431" y="250994"/>
                  <a:pt x="1104751" y="263230"/>
                </a:cubicBezTo>
                <a:cubicBezTo>
                  <a:pt x="1114328" y="287172"/>
                  <a:pt x="1123372" y="316965"/>
                  <a:pt x="1141993" y="329734"/>
                </a:cubicBezTo>
                <a:cubicBezTo>
                  <a:pt x="1172851" y="350483"/>
                  <a:pt x="1209561" y="362719"/>
                  <a:pt x="1251059" y="355271"/>
                </a:cubicBezTo>
                <a:cubicBezTo>
                  <a:pt x="1315966" y="344098"/>
                  <a:pt x="1343631" y="311113"/>
                  <a:pt x="1333523" y="246205"/>
                </a:cubicBezTo>
                <a:cubicBezTo>
                  <a:pt x="1327670" y="208964"/>
                  <a:pt x="1306921" y="182894"/>
                  <a:pt x="1275000" y="164805"/>
                </a:cubicBezTo>
                <a:close/>
                <a:moveTo>
                  <a:pt x="4952367" y="127031"/>
                </a:moveTo>
                <a:cubicBezTo>
                  <a:pt x="4926830" y="111071"/>
                  <a:pt x="4902357" y="93514"/>
                  <a:pt x="4877884" y="75957"/>
                </a:cubicBezTo>
                <a:cubicBezTo>
                  <a:pt x="4845962" y="52548"/>
                  <a:pt x="4790631" y="56804"/>
                  <a:pt x="4767754" y="89258"/>
                </a:cubicBezTo>
                <a:cubicBezTo>
                  <a:pt x="4731576" y="139800"/>
                  <a:pt x="4741153" y="194599"/>
                  <a:pt x="4765626" y="245673"/>
                </a:cubicBezTo>
                <a:cubicBezTo>
                  <a:pt x="4785843" y="287704"/>
                  <a:pt x="4823085" y="299408"/>
                  <a:pt x="4870435" y="285575"/>
                </a:cubicBezTo>
                <a:cubicBezTo>
                  <a:pt x="4874159" y="285575"/>
                  <a:pt x="4880012" y="285575"/>
                  <a:pt x="4885864" y="285575"/>
                </a:cubicBezTo>
                <a:cubicBezTo>
                  <a:pt x="4960880" y="282915"/>
                  <a:pt x="4986949" y="252590"/>
                  <a:pt x="4981097" y="177042"/>
                </a:cubicBezTo>
                <a:cubicBezTo>
                  <a:pt x="4979501" y="154697"/>
                  <a:pt x="4971520" y="139268"/>
                  <a:pt x="4952367" y="127031"/>
                </a:cubicBezTo>
                <a:close/>
                <a:moveTo>
                  <a:pt x="8031205" y="12114"/>
                </a:moveTo>
                <a:cubicBezTo>
                  <a:pt x="8023224" y="6261"/>
                  <a:pt x="8007796" y="7325"/>
                  <a:pt x="7997155" y="9986"/>
                </a:cubicBezTo>
                <a:cubicBezTo>
                  <a:pt x="7917883" y="30735"/>
                  <a:pt x="7893942" y="103622"/>
                  <a:pt x="7914159" y="174382"/>
                </a:cubicBezTo>
                <a:cubicBezTo>
                  <a:pt x="7927992" y="222796"/>
                  <a:pt x="7954593" y="236629"/>
                  <a:pt x="8007264" y="233969"/>
                </a:cubicBezTo>
                <a:cubicBezTo>
                  <a:pt x="8033333" y="229181"/>
                  <a:pt x="8060466" y="227053"/>
                  <a:pt x="8084939" y="218540"/>
                </a:cubicBezTo>
                <a:cubicBezTo>
                  <a:pt x="8136014" y="200983"/>
                  <a:pt x="8155699" y="116391"/>
                  <a:pt x="8116329" y="79681"/>
                </a:cubicBezTo>
                <a:cubicBezTo>
                  <a:pt x="8090792" y="54144"/>
                  <a:pt x="8060998" y="32331"/>
                  <a:pt x="8031205" y="12114"/>
                </a:cubicBezTo>
                <a:close/>
                <a:moveTo>
                  <a:pt x="6007376" y="99366"/>
                </a:moveTo>
                <a:cubicBezTo>
                  <a:pt x="5963218" y="71701"/>
                  <a:pt x="5918528" y="45631"/>
                  <a:pt x="5875434" y="19562"/>
                </a:cubicBezTo>
                <a:cubicBezTo>
                  <a:pt x="5827551" y="46695"/>
                  <a:pt x="5811590" y="81277"/>
                  <a:pt x="5800950" y="119583"/>
                </a:cubicBezTo>
                <a:cubicBezTo>
                  <a:pt x="5777009" y="207368"/>
                  <a:pt x="5831275" y="269083"/>
                  <a:pt x="5921720" y="257378"/>
                </a:cubicBezTo>
                <a:cubicBezTo>
                  <a:pt x="5982903" y="249398"/>
                  <a:pt x="6032913" y="179170"/>
                  <a:pt x="6018548" y="120115"/>
                </a:cubicBezTo>
                <a:cubicBezTo>
                  <a:pt x="6016421" y="112667"/>
                  <a:pt x="6013228" y="103090"/>
                  <a:pt x="6007376" y="99366"/>
                </a:cubicBezTo>
                <a:close/>
                <a:moveTo>
                  <a:pt x="230632" y="207368"/>
                </a:moveTo>
                <a:cubicBezTo>
                  <a:pt x="193922" y="183426"/>
                  <a:pt x="150296" y="169062"/>
                  <a:pt x="109862" y="150441"/>
                </a:cubicBezTo>
                <a:cubicBezTo>
                  <a:pt x="68364" y="155761"/>
                  <a:pt x="30590" y="167998"/>
                  <a:pt x="13033" y="198323"/>
                </a:cubicBezTo>
                <a:cubicBezTo>
                  <a:pt x="-20485" y="255250"/>
                  <a:pt x="14097" y="328138"/>
                  <a:pt x="77408" y="345695"/>
                </a:cubicBezTo>
                <a:cubicBezTo>
                  <a:pt x="130079" y="360059"/>
                  <a:pt x="179557" y="346759"/>
                  <a:pt x="224247" y="321221"/>
                </a:cubicBezTo>
                <a:cubicBezTo>
                  <a:pt x="268406" y="296216"/>
                  <a:pt x="272130" y="233969"/>
                  <a:pt x="230632" y="207368"/>
                </a:cubicBezTo>
                <a:close/>
                <a:moveTo>
                  <a:pt x="9280935" y="66380"/>
                </a:moveTo>
                <a:cubicBezTo>
                  <a:pt x="9268166" y="59996"/>
                  <a:pt x="9252205" y="53612"/>
                  <a:pt x="9245821" y="42439"/>
                </a:cubicBezTo>
                <a:cubicBezTo>
                  <a:pt x="9224540" y="5729"/>
                  <a:pt x="9194214" y="8389"/>
                  <a:pt x="9160165" y="15838"/>
                </a:cubicBezTo>
                <a:cubicBezTo>
                  <a:pt x="9146864" y="19030"/>
                  <a:pt x="9132500" y="19030"/>
                  <a:pt x="9114942" y="20626"/>
                </a:cubicBezTo>
                <a:cubicBezTo>
                  <a:pt x="9108558" y="35523"/>
                  <a:pt x="9099514" y="51484"/>
                  <a:pt x="9094194" y="69041"/>
                </a:cubicBezTo>
                <a:cubicBezTo>
                  <a:pt x="9082489" y="109475"/>
                  <a:pt x="9109090" y="181830"/>
                  <a:pt x="9141012" y="200983"/>
                </a:cubicBezTo>
                <a:cubicBezTo>
                  <a:pt x="9178254" y="223328"/>
                  <a:pt x="9288384" y="196195"/>
                  <a:pt x="9311260" y="159485"/>
                </a:cubicBezTo>
                <a:cubicBezTo>
                  <a:pt x="9339458" y="114795"/>
                  <a:pt x="9331478" y="91386"/>
                  <a:pt x="9280935" y="66380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0" name="Google Shape;660;p28"/>
          <p:cNvSpPr/>
          <p:nvPr/>
        </p:nvSpPr>
        <p:spPr>
          <a:xfrm>
            <a:off x="9822955" y="1019186"/>
            <a:ext cx="1468275" cy="1503858"/>
          </a:xfrm>
          <a:custGeom>
            <a:rect b="b" l="l" r="r" t="t"/>
            <a:pathLst>
              <a:path extrusionOk="0" h="1503858" w="1468275">
                <a:moveTo>
                  <a:pt x="596017" y="1326226"/>
                </a:moveTo>
                <a:cubicBezTo>
                  <a:pt x="600614" y="1332963"/>
                  <a:pt x="605518" y="1339699"/>
                  <a:pt x="610421" y="1346130"/>
                </a:cubicBezTo>
                <a:cubicBezTo>
                  <a:pt x="625438" y="1366341"/>
                  <a:pt x="641069" y="1386552"/>
                  <a:pt x="655779" y="1407068"/>
                </a:cubicBezTo>
                <a:cubicBezTo>
                  <a:pt x="660683" y="1414112"/>
                  <a:pt x="664974" y="1422073"/>
                  <a:pt x="667732" y="1430341"/>
                </a:cubicBezTo>
                <a:cubicBezTo>
                  <a:pt x="669264" y="1434935"/>
                  <a:pt x="668651" y="1442590"/>
                  <a:pt x="665893" y="1445040"/>
                </a:cubicBezTo>
                <a:cubicBezTo>
                  <a:pt x="662828" y="1447796"/>
                  <a:pt x="654247" y="1448102"/>
                  <a:pt x="650876" y="1445652"/>
                </a:cubicBezTo>
                <a:cubicBezTo>
                  <a:pt x="638310" y="1436160"/>
                  <a:pt x="625132" y="1426667"/>
                  <a:pt x="615938" y="1414418"/>
                </a:cubicBezTo>
                <a:cubicBezTo>
                  <a:pt x="601840" y="1395432"/>
                  <a:pt x="590500" y="1374303"/>
                  <a:pt x="577935" y="1354398"/>
                </a:cubicBezTo>
                <a:cubicBezTo>
                  <a:pt x="575483" y="1350723"/>
                  <a:pt x="572418" y="1347355"/>
                  <a:pt x="566902" y="1340312"/>
                </a:cubicBezTo>
                <a:cubicBezTo>
                  <a:pt x="566902" y="1348886"/>
                  <a:pt x="566289" y="1353173"/>
                  <a:pt x="566902" y="1357460"/>
                </a:cubicBezTo>
                <a:cubicBezTo>
                  <a:pt x="572725" y="1390226"/>
                  <a:pt x="578854" y="1422686"/>
                  <a:pt x="584677" y="1455452"/>
                </a:cubicBezTo>
                <a:cubicBezTo>
                  <a:pt x="586516" y="1466169"/>
                  <a:pt x="588048" y="1477500"/>
                  <a:pt x="588048" y="1488217"/>
                </a:cubicBezTo>
                <a:cubicBezTo>
                  <a:pt x="588048" y="1502304"/>
                  <a:pt x="577322" y="1508122"/>
                  <a:pt x="565676" y="1500466"/>
                </a:cubicBezTo>
                <a:cubicBezTo>
                  <a:pt x="560772" y="1497098"/>
                  <a:pt x="555256" y="1492198"/>
                  <a:pt x="553417" y="1486686"/>
                </a:cubicBezTo>
                <a:cubicBezTo>
                  <a:pt x="548820" y="1472600"/>
                  <a:pt x="544835" y="1457901"/>
                  <a:pt x="542690" y="1443203"/>
                </a:cubicBezTo>
                <a:cubicBezTo>
                  <a:pt x="538093" y="1412887"/>
                  <a:pt x="534722" y="1382264"/>
                  <a:pt x="531351" y="1351642"/>
                </a:cubicBezTo>
                <a:cubicBezTo>
                  <a:pt x="529205" y="1332044"/>
                  <a:pt x="527979" y="1312446"/>
                  <a:pt x="526447" y="1292847"/>
                </a:cubicBezTo>
                <a:cubicBezTo>
                  <a:pt x="526447" y="1291316"/>
                  <a:pt x="526141" y="1289173"/>
                  <a:pt x="527060" y="1288254"/>
                </a:cubicBezTo>
                <a:cubicBezTo>
                  <a:pt x="542997" y="1272637"/>
                  <a:pt x="534415" y="1253651"/>
                  <a:pt x="531964" y="1236809"/>
                </a:cubicBezTo>
                <a:cubicBezTo>
                  <a:pt x="524608" y="1189650"/>
                  <a:pt x="520624" y="1142492"/>
                  <a:pt x="527366" y="1095028"/>
                </a:cubicBezTo>
                <a:cubicBezTo>
                  <a:pt x="527673" y="1092884"/>
                  <a:pt x="527060" y="1090434"/>
                  <a:pt x="526754" y="1086454"/>
                </a:cubicBezTo>
                <a:cubicBezTo>
                  <a:pt x="523076" y="1084922"/>
                  <a:pt x="519092" y="1081860"/>
                  <a:pt x="514495" y="1081248"/>
                </a:cubicBezTo>
                <a:cubicBezTo>
                  <a:pt x="444925" y="1070836"/>
                  <a:pt x="375968" y="1056444"/>
                  <a:pt x="310382" y="1031027"/>
                </a:cubicBezTo>
                <a:cubicBezTo>
                  <a:pt x="272379" y="1016329"/>
                  <a:pt x="236828" y="993362"/>
                  <a:pt x="210472" y="960596"/>
                </a:cubicBezTo>
                <a:cubicBezTo>
                  <a:pt x="195454" y="941610"/>
                  <a:pt x="178598" y="925381"/>
                  <a:pt x="158677" y="912213"/>
                </a:cubicBezTo>
                <a:cubicBezTo>
                  <a:pt x="131095" y="893840"/>
                  <a:pt x="113013" y="866586"/>
                  <a:pt x="91253" y="842701"/>
                </a:cubicBezTo>
                <a:cubicBezTo>
                  <a:pt x="42217" y="788805"/>
                  <a:pt x="17086" y="723886"/>
                  <a:pt x="5746" y="653149"/>
                </a:cubicBezTo>
                <a:cubicBezTo>
                  <a:pt x="-996" y="610890"/>
                  <a:pt x="-3754" y="568325"/>
                  <a:pt x="8505" y="526373"/>
                </a:cubicBezTo>
                <a:cubicBezTo>
                  <a:pt x="21990" y="481358"/>
                  <a:pt x="45282" y="443693"/>
                  <a:pt x="87269" y="421338"/>
                </a:cubicBezTo>
                <a:cubicBezTo>
                  <a:pt x="101979" y="413683"/>
                  <a:pt x="120674" y="410314"/>
                  <a:pt x="137224" y="410314"/>
                </a:cubicBezTo>
                <a:cubicBezTo>
                  <a:pt x="162968" y="410621"/>
                  <a:pt x="189018" y="415214"/>
                  <a:pt x="214762" y="418582"/>
                </a:cubicBezTo>
                <a:cubicBezTo>
                  <a:pt x="239893" y="421951"/>
                  <a:pt x="264718" y="427463"/>
                  <a:pt x="289542" y="428994"/>
                </a:cubicBezTo>
                <a:cubicBezTo>
                  <a:pt x="330610" y="431444"/>
                  <a:pt x="369838" y="420726"/>
                  <a:pt x="406922" y="405109"/>
                </a:cubicBezTo>
                <a:cubicBezTo>
                  <a:pt x="442473" y="390104"/>
                  <a:pt x="476492" y="371730"/>
                  <a:pt x="510817" y="353970"/>
                </a:cubicBezTo>
                <a:cubicBezTo>
                  <a:pt x="570273" y="323041"/>
                  <a:pt x="619922" y="278945"/>
                  <a:pt x="669264" y="234849"/>
                </a:cubicBezTo>
                <a:cubicBezTo>
                  <a:pt x="691330" y="215251"/>
                  <a:pt x="710638" y="192590"/>
                  <a:pt x="733011" y="172992"/>
                </a:cubicBezTo>
                <a:cubicBezTo>
                  <a:pt x="762433" y="146963"/>
                  <a:pt x="787564" y="116341"/>
                  <a:pt x="822502" y="96436"/>
                </a:cubicBezTo>
                <a:cubicBezTo>
                  <a:pt x="836599" y="88168"/>
                  <a:pt x="848245" y="75920"/>
                  <a:pt x="862037" y="67039"/>
                </a:cubicBezTo>
                <a:cubicBezTo>
                  <a:pt x="882571" y="54178"/>
                  <a:pt x="903104" y="41010"/>
                  <a:pt x="925171" y="30905"/>
                </a:cubicBezTo>
                <a:cubicBezTo>
                  <a:pt x="955205" y="17431"/>
                  <a:pt x="987079" y="9776"/>
                  <a:pt x="1019871" y="3957"/>
                </a:cubicBezTo>
                <a:cubicBezTo>
                  <a:pt x="1060632" y="-3392"/>
                  <a:pt x="1100474" y="589"/>
                  <a:pt x="1139703" y="7020"/>
                </a:cubicBezTo>
                <a:cubicBezTo>
                  <a:pt x="1178319" y="13144"/>
                  <a:pt x="1216935" y="24168"/>
                  <a:pt x="1249727" y="47747"/>
                </a:cubicBezTo>
                <a:cubicBezTo>
                  <a:pt x="1255550" y="51728"/>
                  <a:pt x="1260454" y="57240"/>
                  <a:pt x="1265358" y="62140"/>
                </a:cubicBezTo>
                <a:cubicBezTo>
                  <a:pt x="1299683" y="97661"/>
                  <a:pt x="1328798" y="136552"/>
                  <a:pt x="1345348" y="184016"/>
                </a:cubicBezTo>
                <a:cubicBezTo>
                  <a:pt x="1349025" y="194428"/>
                  <a:pt x="1354848" y="203921"/>
                  <a:pt x="1360671" y="216169"/>
                </a:cubicBezTo>
                <a:cubicBezTo>
                  <a:pt x="1384270" y="213107"/>
                  <a:pt x="1406643" y="218619"/>
                  <a:pt x="1428402" y="229643"/>
                </a:cubicBezTo>
                <a:cubicBezTo>
                  <a:pt x="1449549" y="240361"/>
                  <a:pt x="1459663" y="257816"/>
                  <a:pt x="1466099" y="278945"/>
                </a:cubicBezTo>
                <a:cubicBezTo>
                  <a:pt x="1474373" y="304362"/>
                  <a:pt x="1458130" y="332534"/>
                  <a:pt x="1432999" y="337127"/>
                </a:cubicBezTo>
                <a:cubicBezTo>
                  <a:pt x="1415224" y="340496"/>
                  <a:pt x="1397448" y="342946"/>
                  <a:pt x="1377221" y="346008"/>
                </a:cubicBezTo>
                <a:cubicBezTo>
                  <a:pt x="1375076" y="360094"/>
                  <a:pt x="1373237" y="377242"/>
                  <a:pt x="1369253" y="393778"/>
                </a:cubicBezTo>
                <a:cubicBezTo>
                  <a:pt x="1357913" y="442162"/>
                  <a:pt x="1346267" y="490545"/>
                  <a:pt x="1333089" y="538622"/>
                </a:cubicBezTo>
                <a:cubicBezTo>
                  <a:pt x="1322668" y="576593"/>
                  <a:pt x="1309490" y="613952"/>
                  <a:pt x="1297538" y="651618"/>
                </a:cubicBezTo>
                <a:cubicBezTo>
                  <a:pt x="1281294" y="701226"/>
                  <a:pt x="1260454" y="749303"/>
                  <a:pt x="1232258" y="793092"/>
                </a:cubicBezTo>
                <a:cubicBezTo>
                  <a:pt x="1207434" y="831983"/>
                  <a:pt x="1179851" y="870567"/>
                  <a:pt x="1143381" y="899964"/>
                </a:cubicBezTo>
                <a:cubicBezTo>
                  <a:pt x="1093732" y="940385"/>
                  <a:pt x="1042550" y="978663"/>
                  <a:pt x="991369" y="1016329"/>
                </a:cubicBezTo>
                <a:cubicBezTo>
                  <a:pt x="976965" y="1027046"/>
                  <a:pt x="959189" y="1033171"/>
                  <a:pt x="942946" y="1041439"/>
                </a:cubicBezTo>
                <a:cubicBezTo>
                  <a:pt x="938962" y="1043582"/>
                  <a:pt x="934978" y="1046032"/>
                  <a:pt x="931913" y="1047870"/>
                </a:cubicBezTo>
                <a:cubicBezTo>
                  <a:pt x="958270" y="1095947"/>
                  <a:pt x="984627" y="1142798"/>
                  <a:pt x="1009758" y="1190263"/>
                </a:cubicBezTo>
                <a:cubicBezTo>
                  <a:pt x="1014661" y="1199756"/>
                  <a:pt x="1020484" y="1204655"/>
                  <a:pt x="1030598" y="1206799"/>
                </a:cubicBezTo>
                <a:cubicBezTo>
                  <a:pt x="1076263" y="1216292"/>
                  <a:pt x="1121927" y="1226091"/>
                  <a:pt x="1167286" y="1236196"/>
                </a:cubicBezTo>
                <a:cubicBezTo>
                  <a:pt x="1174948" y="1237727"/>
                  <a:pt x="1183529" y="1239871"/>
                  <a:pt x="1189045" y="1244464"/>
                </a:cubicBezTo>
                <a:cubicBezTo>
                  <a:pt x="1193336" y="1248139"/>
                  <a:pt x="1193949" y="1256407"/>
                  <a:pt x="1196401" y="1262531"/>
                </a:cubicBezTo>
                <a:cubicBezTo>
                  <a:pt x="1190884" y="1264675"/>
                  <a:pt x="1184755" y="1269268"/>
                  <a:pt x="1179851" y="1268350"/>
                </a:cubicBezTo>
                <a:cubicBezTo>
                  <a:pt x="1135719" y="1260082"/>
                  <a:pt x="1090054" y="1259469"/>
                  <a:pt x="1047454" y="1242015"/>
                </a:cubicBezTo>
                <a:cubicBezTo>
                  <a:pt x="1041938" y="1239871"/>
                  <a:pt x="1035808" y="1238952"/>
                  <a:pt x="1025694" y="1236503"/>
                </a:cubicBezTo>
                <a:cubicBezTo>
                  <a:pt x="1030904" y="1242933"/>
                  <a:pt x="1032743" y="1246302"/>
                  <a:pt x="1035502" y="1248445"/>
                </a:cubicBezTo>
                <a:cubicBezTo>
                  <a:pt x="1062778" y="1269881"/>
                  <a:pt x="1090667" y="1291010"/>
                  <a:pt x="1117637" y="1312752"/>
                </a:cubicBezTo>
                <a:cubicBezTo>
                  <a:pt x="1124686" y="1318570"/>
                  <a:pt x="1130815" y="1326532"/>
                  <a:pt x="1134186" y="1334800"/>
                </a:cubicBezTo>
                <a:cubicBezTo>
                  <a:pt x="1138784" y="1346436"/>
                  <a:pt x="1130509" y="1354398"/>
                  <a:pt x="1119169" y="1349499"/>
                </a:cubicBezTo>
                <a:cubicBezTo>
                  <a:pt x="1106910" y="1343987"/>
                  <a:pt x="1095264" y="1336943"/>
                  <a:pt x="1085150" y="1328369"/>
                </a:cubicBezTo>
                <a:cubicBezTo>
                  <a:pt x="1065536" y="1311221"/>
                  <a:pt x="1046841" y="1292847"/>
                  <a:pt x="1028146" y="1274780"/>
                </a:cubicBezTo>
                <a:cubicBezTo>
                  <a:pt x="1025388" y="1272331"/>
                  <a:pt x="1022630" y="1269881"/>
                  <a:pt x="1016194" y="1264369"/>
                </a:cubicBezTo>
                <a:cubicBezTo>
                  <a:pt x="1011903" y="1291929"/>
                  <a:pt x="1008532" y="1315814"/>
                  <a:pt x="1004854" y="1339699"/>
                </a:cubicBezTo>
                <a:cubicBezTo>
                  <a:pt x="1003935" y="1346743"/>
                  <a:pt x="1004241" y="1354398"/>
                  <a:pt x="1001789" y="1360829"/>
                </a:cubicBezTo>
                <a:cubicBezTo>
                  <a:pt x="999644" y="1366953"/>
                  <a:pt x="994740" y="1375221"/>
                  <a:pt x="990143" y="1376140"/>
                </a:cubicBezTo>
                <a:cubicBezTo>
                  <a:pt x="984933" y="1377059"/>
                  <a:pt x="975739" y="1371853"/>
                  <a:pt x="973287" y="1366647"/>
                </a:cubicBezTo>
                <a:cubicBezTo>
                  <a:pt x="969303" y="1358685"/>
                  <a:pt x="966851" y="1348580"/>
                  <a:pt x="967771" y="1339699"/>
                </a:cubicBezTo>
                <a:cubicBezTo>
                  <a:pt x="970835" y="1305096"/>
                  <a:pt x="974820" y="1270493"/>
                  <a:pt x="980030" y="1236196"/>
                </a:cubicBezTo>
                <a:cubicBezTo>
                  <a:pt x="981868" y="1223947"/>
                  <a:pt x="980643" y="1213842"/>
                  <a:pt x="974513" y="1202512"/>
                </a:cubicBezTo>
                <a:cubicBezTo>
                  <a:pt x="950915" y="1157803"/>
                  <a:pt x="928848" y="1112482"/>
                  <a:pt x="905863" y="1067162"/>
                </a:cubicBezTo>
                <a:cubicBezTo>
                  <a:pt x="904024" y="1063793"/>
                  <a:pt x="901266" y="1061037"/>
                  <a:pt x="899733" y="1058587"/>
                </a:cubicBezTo>
                <a:cubicBezTo>
                  <a:pt x="868779" y="1066549"/>
                  <a:pt x="839358" y="1074817"/>
                  <a:pt x="809323" y="1081554"/>
                </a:cubicBezTo>
                <a:cubicBezTo>
                  <a:pt x="759061" y="1093190"/>
                  <a:pt x="708187" y="1099009"/>
                  <a:pt x="656392" y="1098396"/>
                </a:cubicBezTo>
                <a:cubicBezTo>
                  <a:pt x="630342" y="1098090"/>
                  <a:pt x="604292" y="1099927"/>
                  <a:pt x="578548" y="1092578"/>
                </a:cubicBezTo>
                <a:cubicBezTo>
                  <a:pt x="572418" y="1090741"/>
                  <a:pt x="564756" y="1093190"/>
                  <a:pt x="559240" y="1093497"/>
                </a:cubicBezTo>
                <a:cubicBezTo>
                  <a:pt x="550965" y="1151067"/>
                  <a:pt x="558014" y="1205574"/>
                  <a:pt x="569353" y="1259775"/>
                </a:cubicBezTo>
                <a:cubicBezTo>
                  <a:pt x="571499" y="1269881"/>
                  <a:pt x="575789" y="1274474"/>
                  <a:pt x="584984" y="1277843"/>
                </a:cubicBezTo>
                <a:cubicBezTo>
                  <a:pt x="618083" y="1290398"/>
                  <a:pt x="651182" y="1303872"/>
                  <a:pt x="683975" y="1317039"/>
                </a:cubicBezTo>
                <a:cubicBezTo>
                  <a:pt x="699299" y="1323163"/>
                  <a:pt x="714929" y="1328982"/>
                  <a:pt x="730253" y="1335719"/>
                </a:cubicBezTo>
                <a:cubicBezTo>
                  <a:pt x="735156" y="1337862"/>
                  <a:pt x="740979" y="1340924"/>
                  <a:pt x="743431" y="1345212"/>
                </a:cubicBezTo>
                <a:cubicBezTo>
                  <a:pt x="746189" y="1350111"/>
                  <a:pt x="748335" y="1358073"/>
                  <a:pt x="746189" y="1362054"/>
                </a:cubicBezTo>
                <a:cubicBezTo>
                  <a:pt x="744044" y="1365728"/>
                  <a:pt x="735156" y="1368178"/>
                  <a:pt x="730253" y="1366953"/>
                </a:cubicBezTo>
                <a:cubicBezTo>
                  <a:pt x="709719" y="1361441"/>
                  <a:pt x="689185" y="1355011"/>
                  <a:pt x="668958" y="1348274"/>
                </a:cubicBezTo>
                <a:cubicBezTo>
                  <a:pt x="645359" y="1340006"/>
                  <a:pt x="622067" y="1331125"/>
                  <a:pt x="598775" y="1322551"/>
                </a:cubicBezTo>
                <a:cubicBezTo>
                  <a:pt x="597856" y="1324388"/>
                  <a:pt x="596936" y="1325307"/>
                  <a:pt x="596017" y="1326226"/>
                </a:cubicBezTo>
                <a:close/>
                <a:moveTo>
                  <a:pt x="37007" y="602010"/>
                </a:moveTo>
                <a:cubicBezTo>
                  <a:pt x="37926" y="676116"/>
                  <a:pt x="53250" y="739197"/>
                  <a:pt x="88495" y="796155"/>
                </a:cubicBezTo>
                <a:cubicBezTo>
                  <a:pt x="99528" y="813916"/>
                  <a:pt x="112400" y="831983"/>
                  <a:pt x="128030" y="845456"/>
                </a:cubicBezTo>
                <a:cubicBezTo>
                  <a:pt x="153467" y="867505"/>
                  <a:pt x="182276" y="885572"/>
                  <a:pt x="208939" y="905782"/>
                </a:cubicBezTo>
                <a:cubicBezTo>
                  <a:pt x="215069" y="910376"/>
                  <a:pt x="220279" y="916806"/>
                  <a:pt x="225182" y="922931"/>
                </a:cubicBezTo>
                <a:cubicBezTo>
                  <a:pt x="245103" y="949878"/>
                  <a:pt x="272686" y="966721"/>
                  <a:pt x="301801" y="980807"/>
                </a:cubicBezTo>
                <a:cubicBezTo>
                  <a:pt x="341030" y="999793"/>
                  <a:pt x="382710" y="1012041"/>
                  <a:pt x="425923" y="1019085"/>
                </a:cubicBezTo>
                <a:cubicBezTo>
                  <a:pt x="490283" y="1029802"/>
                  <a:pt x="552191" y="1054606"/>
                  <a:pt x="618696" y="1053688"/>
                </a:cubicBezTo>
                <a:cubicBezTo>
                  <a:pt x="646892" y="1053382"/>
                  <a:pt x="675394" y="1052463"/>
                  <a:pt x="703589" y="1049707"/>
                </a:cubicBezTo>
                <a:cubicBezTo>
                  <a:pt x="759674" y="1044501"/>
                  <a:pt x="813920" y="1029190"/>
                  <a:pt x="867247" y="1012041"/>
                </a:cubicBezTo>
                <a:cubicBezTo>
                  <a:pt x="892378" y="1003774"/>
                  <a:pt x="917509" y="993362"/>
                  <a:pt x="940801" y="980501"/>
                </a:cubicBezTo>
                <a:cubicBezTo>
                  <a:pt x="1006386" y="943754"/>
                  <a:pt x="1067375" y="900270"/>
                  <a:pt x="1121927" y="848519"/>
                </a:cubicBezTo>
                <a:cubicBezTo>
                  <a:pt x="1140010" y="831064"/>
                  <a:pt x="1159317" y="813609"/>
                  <a:pt x="1173109" y="793092"/>
                </a:cubicBezTo>
                <a:cubicBezTo>
                  <a:pt x="1208966" y="739504"/>
                  <a:pt x="1241759" y="683771"/>
                  <a:pt x="1264132" y="622527"/>
                </a:cubicBezTo>
                <a:cubicBezTo>
                  <a:pt x="1276084" y="589761"/>
                  <a:pt x="1290489" y="557914"/>
                  <a:pt x="1300296" y="524842"/>
                </a:cubicBezTo>
                <a:cubicBezTo>
                  <a:pt x="1311942" y="485645"/>
                  <a:pt x="1320217" y="445224"/>
                  <a:pt x="1330024" y="405109"/>
                </a:cubicBezTo>
                <a:cubicBezTo>
                  <a:pt x="1339831" y="364687"/>
                  <a:pt x="1344122" y="324266"/>
                  <a:pt x="1335847" y="282926"/>
                </a:cubicBezTo>
                <a:cubicBezTo>
                  <a:pt x="1326346" y="236074"/>
                  <a:pt x="1308571" y="192590"/>
                  <a:pt x="1286504" y="150025"/>
                </a:cubicBezTo>
                <a:cubicBezTo>
                  <a:pt x="1270874" y="119709"/>
                  <a:pt x="1247276" y="97968"/>
                  <a:pt x="1218773" y="82656"/>
                </a:cubicBezTo>
                <a:cubicBezTo>
                  <a:pt x="1181690" y="62446"/>
                  <a:pt x="1140010" y="54178"/>
                  <a:pt x="1098329" y="50197"/>
                </a:cubicBezTo>
                <a:cubicBezTo>
                  <a:pt x="1063697" y="46828"/>
                  <a:pt x="1028759" y="48053"/>
                  <a:pt x="994740" y="57240"/>
                </a:cubicBezTo>
                <a:cubicBezTo>
                  <a:pt x="968384" y="64589"/>
                  <a:pt x="941107" y="71939"/>
                  <a:pt x="916896" y="84494"/>
                </a:cubicBezTo>
                <a:cubicBezTo>
                  <a:pt x="879199" y="104704"/>
                  <a:pt x="845181" y="130121"/>
                  <a:pt x="814227" y="159825"/>
                </a:cubicBezTo>
                <a:cubicBezTo>
                  <a:pt x="783579" y="189222"/>
                  <a:pt x="749254" y="214638"/>
                  <a:pt x="719833" y="244954"/>
                </a:cubicBezTo>
                <a:cubicBezTo>
                  <a:pt x="692863" y="272514"/>
                  <a:pt x="667425" y="301299"/>
                  <a:pt x="636778" y="324878"/>
                </a:cubicBezTo>
                <a:cubicBezTo>
                  <a:pt x="592952" y="358869"/>
                  <a:pt x="548820" y="391635"/>
                  <a:pt x="497332" y="413377"/>
                </a:cubicBezTo>
                <a:cubicBezTo>
                  <a:pt x="491509" y="415826"/>
                  <a:pt x="485686" y="418582"/>
                  <a:pt x="480476" y="421645"/>
                </a:cubicBezTo>
                <a:cubicBezTo>
                  <a:pt x="439715" y="445530"/>
                  <a:pt x="395276" y="459922"/>
                  <a:pt x="348692" y="465435"/>
                </a:cubicBezTo>
                <a:cubicBezTo>
                  <a:pt x="314979" y="469415"/>
                  <a:pt x="281267" y="470028"/>
                  <a:pt x="247249" y="461454"/>
                </a:cubicBezTo>
                <a:cubicBezTo>
                  <a:pt x="213843" y="452879"/>
                  <a:pt x="179518" y="446449"/>
                  <a:pt x="144273" y="447674"/>
                </a:cubicBezTo>
                <a:cubicBezTo>
                  <a:pt x="112400" y="448592"/>
                  <a:pt x="88188" y="462066"/>
                  <a:pt x="69800" y="487483"/>
                </a:cubicBezTo>
                <a:cubicBezTo>
                  <a:pt x="43749" y="523923"/>
                  <a:pt x="38233" y="565875"/>
                  <a:pt x="37007" y="602010"/>
                </a:cubicBezTo>
                <a:close/>
                <a:moveTo>
                  <a:pt x="1376301" y="305280"/>
                </a:moveTo>
                <a:cubicBezTo>
                  <a:pt x="1394077" y="304668"/>
                  <a:pt x="1407255" y="300993"/>
                  <a:pt x="1417676" y="290275"/>
                </a:cubicBezTo>
                <a:cubicBezTo>
                  <a:pt x="1426257" y="281395"/>
                  <a:pt x="1425644" y="271902"/>
                  <a:pt x="1414917" y="267309"/>
                </a:cubicBezTo>
                <a:cubicBezTo>
                  <a:pt x="1401739" y="261797"/>
                  <a:pt x="1387335" y="258734"/>
                  <a:pt x="1369866" y="253835"/>
                </a:cubicBezTo>
                <a:cubicBezTo>
                  <a:pt x="1372624" y="272821"/>
                  <a:pt x="1374463" y="288132"/>
                  <a:pt x="1376301" y="305280"/>
                </a:cubicBezTo>
                <a:close/>
                <a:moveTo>
                  <a:pt x="479556" y="736135"/>
                </a:moveTo>
                <a:cubicBezTo>
                  <a:pt x="501316" y="727255"/>
                  <a:pt x="524915" y="722049"/>
                  <a:pt x="547594" y="715006"/>
                </a:cubicBezTo>
                <a:cubicBezTo>
                  <a:pt x="554643" y="712862"/>
                  <a:pt x="561998" y="709188"/>
                  <a:pt x="560466" y="700613"/>
                </a:cubicBezTo>
                <a:cubicBezTo>
                  <a:pt x="559240" y="694183"/>
                  <a:pt x="555869" y="686527"/>
                  <a:pt x="550658" y="683159"/>
                </a:cubicBezTo>
                <a:cubicBezTo>
                  <a:pt x="544529" y="679178"/>
                  <a:pt x="535641" y="677647"/>
                  <a:pt x="528286" y="678259"/>
                </a:cubicBezTo>
                <a:cubicBezTo>
                  <a:pt x="516640" y="679178"/>
                  <a:pt x="504994" y="682546"/>
                  <a:pt x="493654" y="685302"/>
                </a:cubicBezTo>
                <a:cubicBezTo>
                  <a:pt x="445844" y="696632"/>
                  <a:pt x="405083" y="679178"/>
                  <a:pt x="367080" y="652536"/>
                </a:cubicBezTo>
                <a:cubicBezTo>
                  <a:pt x="361870" y="648862"/>
                  <a:pt x="359418" y="641512"/>
                  <a:pt x="356047" y="636613"/>
                </a:cubicBezTo>
                <a:cubicBezTo>
                  <a:pt x="362483" y="624364"/>
                  <a:pt x="371371" y="619771"/>
                  <a:pt x="382097" y="618852"/>
                </a:cubicBezTo>
                <a:cubicBezTo>
                  <a:pt x="400179" y="617015"/>
                  <a:pt x="418261" y="614871"/>
                  <a:pt x="436343" y="613952"/>
                </a:cubicBezTo>
                <a:cubicBezTo>
                  <a:pt x="489057" y="611503"/>
                  <a:pt x="540238" y="602622"/>
                  <a:pt x="588048" y="579655"/>
                </a:cubicBezTo>
                <a:cubicBezTo>
                  <a:pt x="614099" y="567100"/>
                  <a:pt x="638617" y="551483"/>
                  <a:pt x="662828" y="535866"/>
                </a:cubicBezTo>
                <a:cubicBezTo>
                  <a:pt x="675700" y="527291"/>
                  <a:pt x="687346" y="516267"/>
                  <a:pt x="698073" y="504937"/>
                </a:cubicBezTo>
                <a:cubicBezTo>
                  <a:pt x="706654" y="495751"/>
                  <a:pt x="705735" y="481664"/>
                  <a:pt x="698073" y="474927"/>
                </a:cubicBezTo>
                <a:cubicBezTo>
                  <a:pt x="690411" y="467884"/>
                  <a:pt x="682749" y="468803"/>
                  <a:pt x="670797" y="477683"/>
                </a:cubicBezTo>
                <a:cubicBezTo>
                  <a:pt x="654553" y="489932"/>
                  <a:pt x="638617" y="503100"/>
                  <a:pt x="621454" y="513818"/>
                </a:cubicBezTo>
                <a:cubicBezTo>
                  <a:pt x="604905" y="523923"/>
                  <a:pt x="587742" y="532497"/>
                  <a:pt x="569047" y="538928"/>
                </a:cubicBezTo>
                <a:cubicBezTo>
                  <a:pt x="517559" y="556383"/>
                  <a:pt x="466071" y="572919"/>
                  <a:pt x="410600" y="573837"/>
                </a:cubicBezTo>
                <a:cubicBezTo>
                  <a:pt x="391905" y="574143"/>
                  <a:pt x="372903" y="577512"/>
                  <a:pt x="355128" y="583636"/>
                </a:cubicBezTo>
                <a:cubicBezTo>
                  <a:pt x="315286" y="597416"/>
                  <a:pt x="307011" y="634776"/>
                  <a:pt x="335513" y="665704"/>
                </a:cubicBezTo>
                <a:cubicBezTo>
                  <a:pt x="351756" y="683159"/>
                  <a:pt x="369532" y="698776"/>
                  <a:pt x="391598" y="708881"/>
                </a:cubicBezTo>
                <a:cubicBezTo>
                  <a:pt x="397115" y="711331"/>
                  <a:pt x="402018" y="715006"/>
                  <a:pt x="409374" y="719599"/>
                </a:cubicBezTo>
                <a:cubicBezTo>
                  <a:pt x="402631" y="725724"/>
                  <a:pt x="398034" y="730623"/>
                  <a:pt x="392518" y="734910"/>
                </a:cubicBezTo>
                <a:cubicBezTo>
                  <a:pt x="366774" y="755121"/>
                  <a:pt x="363402" y="783293"/>
                  <a:pt x="383630" y="808404"/>
                </a:cubicBezTo>
                <a:cubicBezTo>
                  <a:pt x="395889" y="823715"/>
                  <a:pt x="411519" y="834739"/>
                  <a:pt x="431133" y="837495"/>
                </a:cubicBezTo>
                <a:cubicBezTo>
                  <a:pt x="449828" y="839945"/>
                  <a:pt x="468830" y="840557"/>
                  <a:pt x="487831" y="840557"/>
                </a:cubicBezTo>
                <a:cubicBezTo>
                  <a:pt x="505607" y="840251"/>
                  <a:pt x="523689" y="837801"/>
                  <a:pt x="541771" y="836270"/>
                </a:cubicBezTo>
                <a:cubicBezTo>
                  <a:pt x="537480" y="874548"/>
                  <a:pt x="550965" y="899658"/>
                  <a:pt x="582532" y="907926"/>
                </a:cubicBezTo>
                <a:cubicBezTo>
                  <a:pt x="596630" y="911601"/>
                  <a:pt x="612260" y="911294"/>
                  <a:pt x="626971" y="910376"/>
                </a:cubicBezTo>
                <a:cubicBezTo>
                  <a:pt x="643520" y="909457"/>
                  <a:pt x="659764" y="906089"/>
                  <a:pt x="676007" y="902720"/>
                </a:cubicBezTo>
                <a:cubicBezTo>
                  <a:pt x="695315" y="899045"/>
                  <a:pt x="715235" y="896596"/>
                  <a:pt x="733624" y="889859"/>
                </a:cubicBezTo>
                <a:cubicBezTo>
                  <a:pt x="781128" y="872404"/>
                  <a:pt x="815453" y="837189"/>
                  <a:pt x="847633" y="799829"/>
                </a:cubicBezTo>
                <a:cubicBezTo>
                  <a:pt x="848552" y="798605"/>
                  <a:pt x="850084" y="797073"/>
                  <a:pt x="850084" y="795849"/>
                </a:cubicBezTo>
                <a:cubicBezTo>
                  <a:pt x="849778" y="791561"/>
                  <a:pt x="850391" y="785743"/>
                  <a:pt x="847939" y="783293"/>
                </a:cubicBezTo>
                <a:cubicBezTo>
                  <a:pt x="845487" y="780844"/>
                  <a:pt x="838745" y="779312"/>
                  <a:pt x="835374" y="780844"/>
                </a:cubicBezTo>
                <a:cubicBezTo>
                  <a:pt x="829857" y="783293"/>
                  <a:pt x="825566" y="788499"/>
                  <a:pt x="820969" y="792786"/>
                </a:cubicBezTo>
                <a:cubicBezTo>
                  <a:pt x="789402" y="820959"/>
                  <a:pt x="755997" y="846988"/>
                  <a:pt x="713703" y="854949"/>
                </a:cubicBezTo>
                <a:cubicBezTo>
                  <a:pt x="674168" y="862299"/>
                  <a:pt x="634020" y="865973"/>
                  <a:pt x="594178" y="870873"/>
                </a:cubicBezTo>
                <a:cubicBezTo>
                  <a:pt x="590194" y="871485"/>
                  <a:pt x="585903" y="868423"/>
                  <a:pt x="578548" y="866586"/>
                </a:cubicBezTo>
                <a:cubicBezTo>
                  <a:pt x="584677" y="857705"/>
                  <a:pt x="588661" y="850356"/>
                  <a:pt x="594484" y="844232"/>
                </a:cubicBezTo>
                <a:cubicBezTo>
                  <a:pt x="604598" y="833208"/>
                  <a:pt x="615631" y="823102"/>
                  <a:pt x="626358" y="812691"/>
                </a:cubicBezTo>
                <a:cubicBezTo>
                  <a:pt x="637697" y="801667"/>
                  <a:pt x="639536" y="792174"/>
                  <a:pt x="632794" y="781456"/>
                </a:cubicBezTo>
                <a:cubicBezTo>
                  <a:pt x="626051" y="771044"/>
                  <a:pt x="612873" y="767676"/>
                  <a:pt x="599388" y="772576"/>
                </a:cubicBezTo>
                <a:cubicBezTo>
                  <a:pt x="586210" y="777475"/>
                  <a:pt x="572725" y="782681"/>
                  <a:pt x="559240" y="786049"/>
                </a:cubicBezTo>
                <a:cubicBezTo>
                  <a:pt x="520930" y="795849"/>
                  <a:pt x="482315" y="803504"/>
                  <a:pt x="442473" y="800136"/>
                </a:cubicBezTo>
                <a:cubicBezTo>
                  <a:pt x="429601" y="799217"/>
                  <a:pt x="417036" y="797992"/>
                  <a:pt x="408454" y="782375"/>
                </a:cubicBezTo>
                <a:cubicBezTo>
                  <a:pt x="428375" y="760020"/>
                  <a:pt x="453506" y="746853"/>
                  <a:pt x="479556" y="736135"/>
                </a:cubicBezTo>
                <a:close/>
                <a:moveTo>
                  <a:pt x="1096184" y="304362"/>
                </a:moveTo>
                <a:cubicBezTo>
                  <a:pt x="1109056" y="287826"/>
                  <a:pt x="1110281" y="243117"/>
                  <a:pt x="1088215" y="226275"/>
                </a:cubicBezTo>
                <a:cubicBezTo>
                  <a:pt x="1071666" y="213413"/>
                  <a:pt x="1053584" y="205145"/>
                  <a:pt x="1031824" y="205452"/>
                </a:cubicBezTo>
                <a:cubicBezTo>
                  <a:pt x="1006080" y="205758"/>
                  <a:pt x="987385" y="225050"/>
                  <a:pt x="989530" y="250466"/>
                </a:cubicBezTo>
                <a:cubicBezTo>
                  <a:pt x="993514" y="293031"/>
                  <a:pt x="1016807" y="314161"/>
                  <a:pt x="1056955" y="315386"/>
                </a:cubicBezTo>
                <a:cubicBezTo>
                  <a:pt x="1074424" y="316610"/>
                  <a:pt x="1087909" y="314773"/>
                  <a:pt x="1096184" y="304362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1" name="Google Shape;661;p28"/>
          <p:cNvSpPr txBox="1"/>
          <p:nvPr/>
        </p:nvSpPr>
        <p:spPr>
          <a:xfrm>
            <a:off x="1028700" y="7623349"/>
            <a:ext cx="8115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2" name="Google Shape;662;p28"/>
          <p:cNvSpPr txBox="1"/>
          <p:nvPr/>
        </p:nvSpPr>
        <p:spPr>
          <a:xfrm>
            <a:off x="855000" y="2957950"/>
            <a:ext cx="74340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students will read this individually 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focus on specific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stories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in class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students will pick one and write a narrative essay where they feel like they have been represented in any way shape and form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66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7" name="Google Shape;667;p29"/>
          <p:cNvGrpSpPr/>
          <p:nvPr/>
        </p:nvGrpSpPr>
        <p:grpSpPr>
          <a:xfrm>
            <a:off x="2318412" y="512448"/>
            <a:ext cx="13542353" cy="9189824"/>
            <a:chOff x="49727" y="47184"/>
            <a:chExt cx="18056471" cy="12253098"/>
          </a:xfrm>
        </p:grpSpPr>
        <p:grpSp>
          <p:nvGrpSpPr>
            <p:cNvPr id="668" name="Google Shape;668;p29"/>
            <p:cNvGrpSpPr/>
            <p:nvPr/>
          </p:nvGrpSpPr>
          <p:grpSpPr>
            <a:xfrm>
              <a:off x="1186823" y="735518"/>
              <a:ext cx="15927959" cy="10939125"/>
              <a:chOff x="1186823" y="735518"/>
              <a:chExt cx="15927959" cy="10939125"/>
            </a:xfrm>
          </p:grpSpPr>
          <p:sp>
            <p:nvSpPr>
              <p:cNvPr id="669" name="Google Shape;669;p29"/>
              <p:cNvSpPr/>
              <p:nvPr/>
            </p:nvSpPr>
            <p:spPr>
              <a:xfrm>
                <a:off x="1891281" y="1372984"/>
                <a:ext cx="14496093" cy="9699197"/>
              </a:xfrm>
              <a:custGeom>
                <a:rect b="b" l="l" r="r" t="t"/>
                <a:pathLst>
                  <a:path extrusionOk="0" h="9699197" w="14496093">
                    <a:moveTo>
                      <a:pt x="14399698" y="6035116"/>
                    </a:moveTo>
                    <a:cubicBezTo>
                      <a:pt x="14453191" y="7159111"/>
                      <a:pt x="14463190" y="8367862"/>
                      <a:pt x="14496094" y="9483674"/>
                    </a:cubicBezTo>
                    <a:cubicBezTo>
                      <a:pt x="13667828" y="9563771"/>
                      <a:pt x="12097537" y="9520080"/>
                      <a:pt x="9702788" y="9520080"/>
                    </a:cubicBezTo>
                    <a:cubicBezTo>
                      <a:pt x="4696126" y="9520080"/>
                      <a:pt x="1019639" y="9699197"/>
                      <a:pt x="312053" y="9699197"/>
                    </a:cubicBezTo>
                    <a:cubicBezTo>
                      <a:pt x="312053" y="8546257"/>
                      <a:pt x="-115689" y="1295805"/>
                      <a:pt x="30414" y="341060"/>
                    </a:cubicBezTo>
                    <a:cubicBezTo>
                      <a:pt x="2475987" y="85128"/>
                      <a:pt x="9719394" y="427632"/>
                      <a:pt x="14062292" y="0"/>
                    </a:cubicBezTo>
                    <a:cubicBezTo>
                      <a:pt x="14254186" y="2298048"/>
                      <a:pt x="14211436" y="4008161"/>
                      <a:pt x="14399698" y="6035116"/>
                    </a:cubicBezTo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0" name="Google Shape;670;p29"/>
              <p:cNvSpPr/>
              <p:nvPr/>
            </p:nvSpPr>
            <p:spPr>
              <a:xfrm>
                <a:off x="1186823" y="735518"/>
                <a:ext cx="15927959" cy="10939125"/>
              </a:xfrm>
              <a:custGeom>
                <a:rect b="b" l="l" r="r" t="t"/>
                <a:pathLst>
                  <a:path extrusionOk="0" h="10939125" w="15927959">
                    <a:moveTo>
                      <a:pt x="313781" y="10939125"/>
                    </a:moveTo>
                    <a:cubicBezTo>
                      <a:pt x="313781" y="8707675"/>
                      <a:pt x="-173053" y="1986501"/>
                      <a:pt x="66076" y="424154"/>
                    </a:cubicBezTo>
                    <a:cubicBezTo>
                      <a:pt x="3373914" y="77930"/>
                      <a:pt x="10043674" y="530482"/>
                      <a:pt x="15430777" y="0"/>
                    </a:cubicBezTo>
                    <a:cubicBezTo>
                      <a:pt x="15613373" y="2185812"/>
                      <a:pt x="15843925" y="7830292"/>
                      <a:pt x="15927960" y="10678249"/>
                    </a:cubicBezTo>
                    <a:cubicBezTo>
                      <a:pt x="15397018" y="10729597"/>
                      <a:pt x="15163403" y="10763859"/>
                      <a:pt x="13759804" y="10763859"/>
                    </a:cubicBezTo>
                    <a:cubicBezTo>
                      <a:pt x="2919984" y="10763880"/>
                      <a:pt x="2332641" y="10939125"/>
                      <a:pt x="313781" y="10939125"/>
                    </a:cubicBezTo>
                    <a:close/>
                    <a:moveTo>
                      <a:pt x="738132" y="1100410"/>
                    </a:moveTo>
                    <a:cubicBezTo>
                      <a:pt x="683721" y="3317377"/>
                      <a:pt x="996536" y="8250770"/>
                      <a:pt x="1047359" y="10192858"/>
                    </a:cubicBezTo>
                    <a:cubicBezTo>
                      <a:pt x="13529339" y="9861402"/>
                      <a:pt x="13230679" y="10099482"/>
                      <a:pt x="15168786" y="9999979"/>
                    </a:cubicBezTo>
                    <a:cubicBezTo>
                      <a:pt x="15015965" y="4025795"/>
                      <a:pt x="15072827" y="8172971"/>
                      <a:pt x="14900449" y="3640804"/>
                    </a:cubicBezTo>
                    <a:cubicBezTo>
                      <a:pt x="14866559" y="2750096"/>
                      <a:pt x="14831664" y="1832347"/>
                      <a:pt x="14754498" y="807351"/>
                    </a:cubicBezTo>
                    <a:cubicBezTo>
                      <a:pt x="10345834" y="1186064"/>
                      <a:pt x="3427363" y="899896"/>
                      <a:pt x="738132" y="1100410"/>
                    </a:cubicBezTo>
                    <a:close/>
                  </a:path>
                </a:pathLst>
              </a:custGeom>
              <a:solidFill>
                <a:srgbClr val="F2848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1" name="Google Shape;671;p29"/>
              <p:cNvSpPr/>
              <p:nvPr/>
            </p:nvSpPr>
            <p:spPr>
              <a:xfrm>
                <a:off x="1494500" y="1062833"/>
                <a:ext cx="15298169" cy="10269852"/>
              </a:xfrm>
              <a:custGeom>
                <a:rect b="b" l="l" r="r" t="t"/>
                <a:pathLst>
                  <a:path extrusionOk="0" h="10269852" w="15298169">
                    <a:moveTo>
                      <a:pt x="351780" y="10269853"/>
                    </a:moveTo>
                    <a:lnTo>
                      <a:pt x="327714" y="10269853"/>
                    </a:lnTo>
                    <a:lnTo>
                      <a:pt x="327714" y="10245787"/>
                    </a:lnTo>
                    <a:cubicBezTo>
                      <a:pt x="327714" y="7722131"/>
                      <a:pt x="205852" y="5643566"/>
                      <a:pt x="107947" y="3973380"/>
                    </a:cubicBezTo>
                    <a:cubicBezTo>
                      <a:pt x="47629" y="2944490"/>
                      <a:pt x="0" y="2131800"/>
                      <a:pt x="0" y="1518619"/>
                    </a:cubicBezTo>
                    <a:cubicBezTo>
                      <a:pt x="0" y="1426030"/>
                      <a:pt x="19078" y="1328825"/>
                      <a:pt x="37521" y="1234814"/>
                    </a:cubicBezTo>
                    <a:cubicBezTo>
                      <a:pt x="55046" y="1145573"/>
                      <a:pt x="73139" y="1053312"/>
                      <a:pt x="74080" y="967637"/>
                    </a:cubicBezTo>
                    <a:cubicBezTo>
                      <a:pt x="75436" y="843521"/>
                      <a:pt x="60997" y="717634"/>
                      <a:pt x="49401" y="616491"/>
                    </a:cubicBezTo>
                    <a:cubicBezTo>
                      <a:pt x="37959" y="516748"/>
                      <a:pt x="28923" y="437964"/>
                      <a:pt x="36559" y="388148"/>
                    </a:cubicBezTo>
                    <a:lnTo>
                      <a:pt x="39359" y="369792"/>
                    </a:lnTo>
                    <a:lnTo>
                      <a:pt x="57824" y="367845"/>
                    </a:lnTo>
                    <a:cubicBezTo>
                      <a:pt x="108494" y="362550"/>
                      <a:pt x="240945" y="360822"/>
                      <a:pt x="634163" y="355768"/>
                    </a:cubicBezTo>
                    <a:cubicBezTo>
                      <a:pt x="975004" y="351370"/>
                      <a:pt x="1490062" y="344719"/>
                      <a:pt x="2301505" y="331308"/>
                    </a:cubicBezTo>
                    <a:cubicBezTo>
                      <a:pt x="2532889" y="327479"/>
                      <a:pt x="2794268" y="312208"/>
                      <a:pt x="3070963" y="296040"/>
                    </a:cubicBezTo>
                    <a:cubicBezTo>
                      <a:pt x="3493191" y="271361"/>
                      <a:pt x="3971734" y="243401"/>
                      <a:pt x="4519740" y="243401"/>
                    </a:cubicBezTo>
                    <a:cubicBezTo>
                      <a:pt x="5220763" y="243401"/>
                      <a:pt x="5883018" y="258256"/>
                      <a:pt x="6584150" y="273965"/>
                    </a:cubicBezTo>
                    <a:cubicBezTo>
                      <a:pt x="8754428" y="322578"/>
                      <a:pt x="10998612" y="372898"/>
                      <a:pt x="14784819" y="115"/>
                    </a:cubicBezTo>
                    <a:cubicBezTo>
                      <a:pt x="14791863" y="-541"/>
                      <a:pt x="14798733" y="1624"/>
                      <a:pt x="14804159" y="6372"/>
                    </a:cubicBezTo>
                    <a:cubicBezTo>
                      <a:pt x="14816848" y="17399"/>
                      <a:pt x="14827787" y="26916"/>
                      <a:pt x="14852093" y="494651"/>
                    </a:cubicBezTo>
                    <a:cubicBezTo>
                      <a:pt x="14866970" y="780731"/>
                      <a:pt x="14883533" y="1174802"/>
                      <a:pt x="14902720" y="1631095"/>
                    </a:cubicBezTo>
                    <a:cubicBezTo>
                      <a:pt x="14923198" y="2118148"/>
                      <a:pt x="14946411" y="2670180"/>
                      <a:pt x="14973081" y="3220747"/>
                    </a:cubicBezTo>
                    <a:cubicBezTo>
                      <a:pt x="15021081" y="4211853"/>
                      <a:pt x="15105050" y="5195346"/>
                      <a:pt x="15160621" y="5846137"/>
                    </a:cubicBezTo>
                    <a:cubicBezTo>
                      <a:pt x="15180486" y="6078834"/>
                      <a:pt x="15196174" y="6262611"/>
                      <a:pt x="15204443" y="6380403"/>
                    </a:cubicBezTo>
                    <a:cubicBezTo>
                      <a:pt x="15228947" y="6729514"/>
                      <a:pt x="15219211" y="7094685"/>
                      <a:pt x="15209803" y="7447843"/>
                    </a:cubicBezTo>
                    <a:cubicBezTo>
                      <a:pt x="15203306" y="7691567"/>
                      <a:pt x="15196589" y="7943582"/>
                      <a:pt x="15200898" y="8191244"/>
                    </a:cubicBezTo>
                    <a:cubicBezTo>
                      <a:pt x="15206652" y="8520643"/>
                      <a:pt x="15229516" y="8859887"/>
                      <a:pt x="15251613" y="9187930"/>
                    </a:cubicBezTo>
                    <a:cubicBezTo>
                      <a:pt x="15270253" y="9464602"/>
                      <a:pt x="15289549" y="9750660"/>
                      <a:pt x="15297513" y="10020681"/>
                    </a:cubicBezTo>
                    <a:lnTo>
                      <a:pt x="15298170" y="10043172"/>
                    </a:lnTo>
                    <a:lnTo>
                      <a:pt x="15275767" y="10045338"/>
                    </a:lnTo>
                    <a:cubicBezTo>
                      <a:pt x="14933547" y="10078462"/>
                      <a:pt x="14462507" y="10067544"/>
                      <a:pt x="13866150" y="10053740"/>
                    </a:cubicBezTo>
                    <a:cubicBezTo>
                      <a:pt x="13530516" y="10045973"/>
                      <a:pt x="13150097" y="10037156"/>
                      <a:pt x="12734519" y="10035078"/>
                    </a:cubicBezTo>
                    <a:cubicBezTo>
                      <a:pt x="12393942" y="10033262"/>
                      <a:pt x="12021989" y="10047548"/>
                      <a:pt x="11628093" y="10062556"/>
                    </a:cubicBezTo>
                    <a:cubicBezTo>
                      <a:pt x="11184292" y="10079468"/>
                      <a:pt x="10725374" y="10096949"/>
                      <a:pt x="10222153" y="10096949"/>
                    </a:cubicBezTo>
                    <a:cubicBezTo>
                      <a:pt x="9486059" y="10096949"/>
                      <a:pt x="8781842" y="10089095"/>
                      <a:pt x="8100794" y="10081481"/>
                    </a:cubicBezTo>
                    <a:cubicBezTo>
                      <a:pt x="7098202" y="10070301"/>
                      <a:pt x="6151245" y="10059734"/>
                      <a:pt x="5300422" y="10077631"/>
                    </a:cubicBezTo>
                    <a:cubicBezTo>
                      <a:pt x="3606039" y="10113249"/>
                      <a:pt x="2256632" y="10181836"/>
                      <a:pt x="1363715" y="10227234"/>
                    </a:cubicBezTo>
                    <a:cubicBezTo>
                      <a:pt x="876858" y="10251979"/>
                      <a:pt x="525078" y="10269853"/>
                      <a:pt x="351780" y="10269853"/>
                    </a:cubicBezTo>
                    <a:close/>
                    <a:moveTo>
                      <a:pt x="82284" y="414183"/>
                    </a:moveTo>
                    <a:cubicBezTo>
                      <a:pt x="79856" y="459864"/>
                      <a:pt x="87994" y="530684"/>
                      <a:pt x="97205" y="611043"/>
                    </a:cubicBezTo>
                    <a:cubicBezTo>
                      <a:pt x="108954" y="713521"/>
                      <a:pt x="123590" y="841049"/>
                      <a:pt x="122212" y="968184"/>
                    </a:cubicBezTo>
                    <a:cubicBezTo>
                      <a:pt x="121227" y="1058278"/>
                      <a:pt x="102697" y="1152749"/>
                      <a:pt x="84756" y="1244112"/>
                    </a:cubicBezTo>
                    <a:cubicBezTo>
                      <a:pt x="66751" y="1335870"/>
                      <a:pt x="48132" y="1430734"/>
                      <a:pt x="48132" y="1518641"/>
                    </a:cubicBezTo>
                    <a:cubicBezTo>
                      <a:pt x="48132" y="2130422"/>
                      <a:pt x="95739" y="2942477"/>
                      <a:pt x="156014" y="3970580"/>
                    </a:cubicBezTo>
                    <a:cubicBezTo>
                      <a:pt x="253656" y="5636083"/>
                      <a:pt x="375081" y="7707407"/>
                      <a:pt x="375846" y="10221633"/>
                    </a:cubicBezTo>
                    <a:cubicBezTo>
                      <a:pt x="555423" y="10220123"/>
                      <a:pt x="896790" y="10202774"/>
                      <a:pt x="1361330" y="10179168"/>
                    </a:cubicBezTo>
                    <a:cubicBezTo>
                      <a:pt x="2254532" y="10133770"/>
                      <a:pt x="3604376" y="10065160"/>
                      <a:pt x="5299481" y="10029499"/>
                    </a:cubicBezTo>
                    <a:cubicBezTo>
                      <a:pt x="6151048" y="10011602"/>
                      <a:pt x="7098421" y="10022170"/>
                      <a:pt x="8101385" y="10033371"/>
                    </a:cubicBezTo>
                    <a:cubicBezTo>
                      <a:pt x="8782302" y="10040962"/>
                      <a:pt x="9486409" y="10048817"/>
                      <a:pt x="10222219" y="10048817"/>
                    </a:cubicBezTo>
                    <a:cubicBezTo>
                      <a:pt x="10724499" y="10048817"/>
                      <a:pt x="11182958" y="10031358"/>
                      <a:pt x="11626321" y="10014468"/>
                    </a:cubicBezTo>
                    <a:cubicBezTo>
                      <a:pt x="12020741" y="9999438"/>
                      <a:pt x="12393329" y="9985217"/>
                      <a:pt x="12734826" y="9986967"/>
                    </a:cubicBezTo>
                    <a:cubicBezTo>
                      <a:pt x="13150863" y="9989046"/>
                      <a:pt x="13531501" y="9997862"/>
                      <a:pt x="13867332" y="10005629"/>
                    </a:cubicBezTo>
                    <a:cubicBezTo>
                      <a:pt x="14449075" y="10019084"/>
                      <a:pt x="14911274" y="10029783"/>
                      <a:pt x="15248790" y="9999525"/>
                    </a:cubicBezTo>
                    <a:cubicBezTo>
                      <a:pt x="15240520" y="9737752"/>
                      <a:pt x="15222601" y="9472019"/>
                      <a:pt x="15203677" y="9191168"/>
                    </a:cubicBezTo>
                    <a:cubicBezTo>
                      <a:pt x="15181514" y="8862513"/>
                      <a:pt x="15158608" y="8522677"/>
                      <a:pt x="15152854" y="8192076"/>
                    </a:cubicBezTo>
                    <a:cubicBezTo>
                      <a:pt x="15148522" y="7943385"/>
                      <a:pt x="15155239" y="7690801"/>
                      <a:pt x="15161758" y="7446553"/>
                    </a:cubicBezTo>
                    <a:cubicBezTo>
                      <a:pt x="15171144" y="7094553"/>
                      <a:pt x="15180836" y="6730565"/>
                      <a:pt x="15156507" y="6383751"/>
                    </a:cubicBezTo>
                    <a:cubicBezTo>
                      <a:pt x="15148260" y="6266330"/>
                      <a:pt x="15132595" y="6082706"/>
                      <a:pt x="15112729" y="5850206"/>
                    </a:cubicBezTo>
                    <a:cubicBezTo>
                      <a:pt x="15057136" y="5199066"/>
                      <a:pt x="14973102" y="4215047"/>
                      <a:pt x="14925079" y="3223066"/>
                    </a:cubicBezTo>
                    <a:cubicBezTo>
                      <a:pt x="14898410" y="2672346"/>
                      <a:pt x="14875197" y="2120227"/>
                      <a:pt x="14854697" y="1633108"/>
                    </a:cubicBezTo>
                    <a:cubicBezTo>
                      <a:pt x="14821595" y="846037"/>
                      <a:pt x="14792804" y="160942"/>
                      <a:pt x="14771516" y="49757"/>
                    </a:cubicBezTo>
                    <a:cubicBezTo>
                      <a:pt x="10993296" y="420943"/>
                      <a:pt x="8751344" y="370689"/>
                      <a:pt x="6583078" y="322097"/>
                    </a:cubicBezTo>
                    <a:cubicBezTo>
                      <a:pt x="5882230" y="306389"/>
                      <a:pt x="5220238" y="291555"/>
                      <a:pt x="4519762" y="291555"/>
                    </a:cubicBezTo>
                    <a:cubicBezTo>
                      <a:pt x="3973156" y="291555"/>
                      <a:pt x="3495357" y="319472"/>
                      <a:pt x="3073785" y="344128"/>
                    </a:cubicBezTo>
                    <a:cubicBezTo>
                      <a:pt x="2796544" y="360318"/>
                      <a:pt x="2534705" y="375633"/>
                      <a:pt x="2302314" y="379484"/>
                    </a:cubicBezTo>
                    <a:cubicBezTo>
                      <a:pt x="1490762" y="392895"/>
                      <a:pt x="975639" y="399524"/>
                      <a:pt x="634776" y="403944"/>
                    </a:cubicBezTo>
                    <a:cubicBezTo>
                      <a:pt x="295488" y="408297"/>
                      <a:pt x="145315" y="410245"/>
                      <a:pt x="82284" y="414183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72" name="Google Shape;672;p29"/>
            <p:cNvGrpSpPr/>
            <p:nvPr/>
          </p:nvGrpSpPr>
          <p:grpSpPr>
            <a:xfrm rot="-2767827">
              <a:off x="-151421" y="1788839"/>
              <a:ext cx="5611655" cy="1831516"/>
              <a:chOff x="-151396" y="1788670"/>
              <a:chExt cx="5611807" cy="1831566"/>
            </a:xfrm>
          </p:grpSpPr>
          <p:sp>
            <p:nvSpPr>
              <p:cNvPr id="673" name="Google Shape;673;p29"/>
              <p:cNvSpPr/>
              <p:nvPr/>
            </p:nvSpPr>
            <p:spPr>
              <a:xfrm>
                <a:off x="-151396" y="1788670"/>
                <a:ext cx="5611807" cy="1831566"/>
              </a:xfrm>
              <a:custGeom>
                <a:rect b="b" l="l" r="r" t="t"/>
                <a:pathLst>
                  <a:path extrusionOk="0" h="1831566" w="5611807">
                    <a:moveTo>
                      <a:pt x="5609269" y="1762213"/>
                    </a:moveTo>
                    <a:cubicBezTo>
                      <a:pt x="5557264" y="1657410"/>
                      <a:pt x="5469414" y="1561111"/>
                      <a:pt x="5376680" y="1264845"/>
                    </a:cubicBezTo>
                    <a:cubicBezTo>
                      <a:pt x="5243410" y="823965"/>
                      <a:pt x="5234684" y="974599"/>
                      <a:pt x="5384647" y="674398"/>
                    </a:cubicBezTo>
                    <a:cubicBezTo>
                      <a:pt x="5620907" y="197110"/>
                      <a:pt x="5593279" y="199638"/>
                      <a:pt x="5485756" y="181361"/>
                    </a:cubicBezTo>
                    <a:cubicBezTo>
                      <a:pt x="5166281" y="127661"/>
                      <a:pt x="4761143" y="125076"/>
                      <a:pt x="4448297" y="99677"/>
                    </a:cubicBezTo>
                    <a:cubicBezTo>
                      <a:pt x="2002921" y="-115133"/>
                      <a:pt x="1388211" y="85334"/>
                      <a:pt x="38009" y="77408"/>
                    </a:cubicBezTo>
                    <a:cubicBezTo>
                      <a:pt x="-41171" y="78837"/>
                      <a:pt x="9168" y="174127"/>
                      <a:pt x="135231" y="624666"/>
                    </a:cubicBezTo>
                    <a:cubicBezTo>
                      <a:pt x="270371" y="1113372"/>
                      <a:pt x="215125" y="805166"/>
                      <a:pt x="46520" y="1663397"/>
                    </a:cubicBezTo>
                    <a:cubicBezTo>
                      <a:pt x="38077" y="1715804"/>
                      <a:pt x="-5972" y="1810686"/>
                      <a:pt x="76562" y="1820267"/>
                    </a:cubicBezTo>
                    <a:cubicBezTo>
                      <a:pt x="1296463" y="1725317"/>
                      <a:pt x="2522891" y="1852797"/>
                      <a:pt x="3745205" y="1828397"/>
                    </a:cubicBezTo>
                    <a:cubicBezTo>
                      <a:pt x="4349466" y="1817965"/>
                      <a:pt x="4954408" y="1797964"/>
                      <a:pt x="5558613" y="1819496"/>
                    </a:cubicBezTo>
                    <a:cubicBezTo>
                      <a:pt x="5590683" y="1825755"/>
                      <a:pt x="5620885" y="1793451"/>
                      <a:pt x="5609269" y="1762213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4" name="Google Shape;674;p29"/>
              <p:cNvSpPr/>
              <p:nvPr/>
            </p:nvSpPr>
            <p:spPr>
              <a:xfrm>
                <a:off x="-151396" y="1788670"/>
                <a:ext cx="5611807" cy="1831566"/>
              </a:xfrm>
              <a:custGeom>
                <a:rect b="b" l="l" r="r" t="t"/>
                <a:pathLst>
                  <a:path extrusionOk="0" h="1831566" w="5611807">
                    <a:moveTo>
                      <a:pt x="5609269" y="1762213"/>
                    </a:moveTo>
                    <a:cubicBezTo>
                      <a:pt x="5557264" y="1657410"/>
                      <a:pt x="5469414" y="1561111"/>
                      <a:pt x="5376680" y="1264845"/>
                    </a:cubicBezTo>
                    <a:cubicBezTo>
                      <a:pt x="5243410" y="823965"/>
                      <a:pt x="5234684" y="974599"/>
                      <a:pt x="5384647" y="674398"/>
                    </a:cubicBezTo>
                    <a:cubicBezTo>
                      <a:pt x="5620907" y="197110"/>
                      <a:pt x="5593279" y="199638"/>
                      <a:pt x="5485756" y="181361"/>
                    </a:cubicBezTo>
                    <a:cubicBezTo>
                      <a:pt x="5166281" y="127661"/>
                      <a:pt x="4761143" y="125076"/>
                      <a:pt x="4448297" y="99677"/>
                    </a:cubicBezTo>
                    <a:cubicBezTo>
                      <a:pt x="2002921" y="-115133"/>
                      <a:pt x="1388211" y="85334"/>
                      <a:pt x="38009" y="77408"/>
                    </a:cubicBezTo>
                    <a:cubicBezTo>
                      <a:pt x="-41171" y="78837"/>
                      <a:pt x="9168" y="174127"/>
                      <a:pt x="135231" y="624666"/>
                    </a:cubicBezTo>
                    <a:cubicBezTo>
                      <a:pt x="270371" y="1113372"/>
                      <a:pt x="215125" y="805166"/>
                      <a:pt x="46520" y="1663397"/>
                    </a:cubicBezTo>
                    <a:cubicBezTo>
                      <a:pt x="38077" y="1715804"/>
                      <a:pt x="-5972" y="1810686"/>
                      <a:pt x="76562" y="1820267"/>
                    </a:cubicBezTo>
                    <a:cubicBezTo>
                      <a:pt x="1296463" y="1725317"/>
                      <a:pt x="2522891" y="1852797"/>
                      <a:pt x="3745205" y="1828397"/>
                    </a:cubicBezTo>
                    <a:cubicBezTo>
                      <a:pt x="4349466" y="1817965"/>
                      <a:pt x="4954408" y="1797964"/>
                      <a:pt x="5558613" y="1819496"/>
                    </a:cubicBezTo>
                    <a:cubicBezTo>
                      <a:pt x="5590683" y="1825755"/>
                      <a:pt x="5620885" y="1793451"/>
                      <a:pt x="5609269" y="1762213"/>
                    </a:cubicBez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75" name="Google Shape;675;p29"/>
            <p:cNvGrpSpPr/>
            <p:nvPr/>
          </p:nvGrpSpPr>
          <p:grpSpPr>
            <a:xfrm rot="-2920630">
              <a:off x="13533502" y="9197553"/>
              <a:ext cx="4799696" cy="1566512"/>
              <a:chOff x="13533528" y="9197556"/>
              <a:chExt cx="4799703" cy="1566514"/>
            </a:xfrm>
          </p:grpSpPr>
          <p:sp>
            <p:nvSpPr>
              <p:cNvPr id="676" name="Google Shape;676;p29"/>
              <p:cNvSpPr/>
              <p:nvPr/>
            </p:nvSpPr>
            <p:spPr>
              <a:xfrm>
                <a:off x="13533528" y="9197556"/>
                <a:ext cx="4799703" cy="1566514"/>
              </a:xfrm>
              <a:custGeom>
                <a:rect b="b" l="l" r="r" t="t"/>
                <a:pathLst>
                  <a:path extrusionOk="0" h="1566514" w="4799703">
                    <a:moveTo>
                      <a:pt x="4797532" y="1507197"/>
                    </a:moveTo>
                    <a:cubicBezTo>
                      <a:pt x="4753053" y="1417560"/>
                      <a:pt x="4677917" y="1335197"/>
                      <a:pt x="4598602" y="1081804"/>
                    </a:cubicBezTo>
                    <a:cubicBezTo>
                      <a:pt x="4484618" y="704726"/>
                      <a:pt x="4477155" y="833561"/>
                      <a:pt x="4605416" y="576803"/>
                    </a:cubicBezTo>
                    <a:cubicBezTo>
                      <a:pt x="4807486" y="168585"/>
                      <a:pt x="4783856" y="170748"/>
                      <a:pt x="4691893" y="155115"/>
                    </a:cubicBezTo>
                    <a:cubicBezTo>
                      <a:pt x="4418651" y="109187"/>
                      <a:pt x="4072142" y="106976"/>
                      <a:pt x="3804569" y="85253"/>
                    </a:cubicBezTo>
                    <a:cubicBezTo>
                      <a:pt x="1713071" y="-98472"/>
                      <a:pt x="1187318" y="72985"/>
                      <a:pt x="32509" y="66206"/>
                    </a:cubicBezTo>
                    <a:cubicBezTo>
                      <a:pt x="-35213" y="67428"/>
                      <a:pt x="7841" y="148928"/>
                      <a:pt x="115661" y="534269"/>
                    </a:cubicBezTo>
                    <a:cubicBezTo>
                      <a:pt x="231245" y="952252"/>
                      <a:pt x="183994" y="688647"/>
                      <a:pt x="39788" y="1422681"/>
                    </a:cubicBezTo>
                    <a:cubicBezTo>
                      <a:pt x="32567" y="1467504"/>
                      <a:pt x="-5108" y="1548655"/>
                      <a:pt x="65483" y="1556849"/>
                    </a:cubicBezTo>
                    <a:cubicBezTo>
                      <a:pt x="1108847" y="1475640"/>
                      <a:pt x="2157795" y="1584672"/>
                      <a:pt x="3203224" y="1563803"/>
                    </a:cubicBezTo>
                    <a:cubicBezTo>
                      <a:pt x="3720040" y="1554881"/>
                      <a:pt x="4237438" y="1537774"/>
                      <a:pt x="4754207" y="1556190"/>
                    </a:cubicBezTo>
                    <a:cubicBezTo>
                      <a:pt x="4781636" y="1561543"/>
                      <a:pt x="4807467" y="1533914"/>
                      <a:pt x="4797532" y="150719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7" name="Google Shape;677;p29"/>
              <p:cNvSpPr/>
              <p:nvPr/>
            </p:nvSpPr>
            <p:spPr>
              <a:xfrm>
                <a:off x="13533528" y="9197556"/>
                <a:ext cx="4799703" cy="1566514"/>
              </a:xfrm>
              <a:custGeom>
                <a:rect b="b" l="l" r="r" t="t"/>
                <a:pathLst>
                  <a:path extrusionOk="0" h="1566514" w="4799703">
                    <a:moveTo>
                      <a:pt x="4797532" y="1507197"/>
                    </a:moveTo>
                    <a:cubicBezTo>
                      <a:pt x="4753053" y="1417560"/>
                      <a:pt x="4677917" y="1335197"/>
                      <a:pt x="4598602" y="1081804"/>
                    </a:cubicBezTo>
                    <a:cubicBezTo>
                      <a:pt x="4484618" y="704726"/>
                      <a:pt x="4477155" y="833561"/>
                      <a:pt x="4605416" y="576803"/>
                    </a:cubicBezTo>
                    <a:cubicBezTo>
                      <a:pt x="4807486" y="168585"/>
                      <a:pt x="4783856" y="170748"/>
                      <a:pt x="4691893" y="155115"/>
                    </a:cubicBezTo>
                    <a:cubicBezTo>
                      <a:pt x="4418651" y="109187"/>
                      <a:pt x="4072142" y="106976"/>
                      <a:pt x="3804569" y="85253"/>
                    </a:cubicBezTo>
                    <a:cubicBezTo>
                      <a:pt x="1713071" y="-98472"/>
                      <a:pt x="1187318" y="72985"/>
                      <a:pt x="32509" y="66206"/>
                    </a:cubicBezTo>
                    <a:cubicBezTo>
                      <a:pt x="-35213" y="67428"/>
                      <a:pt x="7841" y="148928"/>
                      <a:pt x="115661" y="534269"/>
                    </a:cubicBezTo>
                    <a:cubicBezTo>
                      <a:pt x="231245" y="952252"/>
                      <a:pt x="183994" y="688647"/>
                      <a:pt x="39788" y="1422681"/>
                    </a:cubicBezTo>
                    <a:cubicBezTo>
                      <a:pt x="32567" y="1467504"/>
                      <a:pt x="-5108" y="1548655"/>
                      <a:pt x="65483" y="1556849"/>
                    </a:cubicBezTo>
                    <a:cubicBezTo>
                      <a:pt x="1108847" y="1475640"/>
                      <a:pt x="2157795" y="1584672"/>
                      <a:pt x="3203224" y="1563803"/>
                    </a:cubicBezTo>
                    <a:cubicBezTo>
                      <a:pt x="3720040" y="1554881"/>
                      <a:pt x="4237438" y="1537774"/>
                      <a:pt x="4754207" y="1556190"/>
                    </a:cubicBezTo>
                    <a:cubicBezTo>
                      <a:pt x="4781636" y="1561543"/>
                      <a:pt x="4807467" y="1533914"/>
                      <a:pt x="4797532" y="1507197"/>
                    </a:cubicBez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678" name="Google Shape;678;p29"/>
          <p:cNvSpPr txBox="1"/>
          <p:nvPr/>
        </p:nvSpPr>
        <p:spPr>
          <a:xfrm>
            <a:off x="4329498" y="4231350"/>
            <a:ext cx="95202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0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Beyond the unit</a:t>
            </a:r>
            <a:endParaRPr i="1" sz="9000">
              <a:solidFill>
                <a:schemeClr val="lt2"/>
              </a:solidFill>
            </a:endParaRPr>
          </a:p>
        </p:txBody>
      </p:sp>
      <p:grpSp>
        <p:nvGrpSpPr>
          <p:cNvPr id="679" name="Google Shape;679;p29"/>
          <p:cNvGrpSpPr/>
          <p:nvPr/>
        </p:nvGrpSpPr>
        <p:grpSpPr>
          <a:xfrm>
            <a:off x="8544071" y="7241141"/>
            <a:ext cx="1199869" cy="1262458"/>
            <a:chOff x="8543758" y="6857091"/>
            <a:chExt cx="1199869" cy="1262458"/>
          </a:xfrm>
        </p:grpSpPr>
        <p:sp>
          <p:nvSpPr>
            <p:cNvPr id="680" name="Google Shape;680;p29"/>
            <p:cNvSpPr/>
            <p:nvPr/>
          </p:nvSpPr>
          <p:spPr>
            <a:xfrm>
              <a:off x="8543758" y="6857091"/>
              <a:ext cx="1199869" cy="1262458"/>
            </a:xfrm>
            <a:custGeom>
              <a:rect b="b" l="l" r="r" t="t"/>
              <a:pathLst>
                <a:path extrusionOk="0" h="1262458" w="1199869">
                  <a:moveTo>
                    <a:pt x="1131668" y="857937"/>
                  </a:moveTo>
                  <a:cubicBezTo>
                    <a:pt x="1047382" y="912074"/>
                    <a:pt x="907266" y="881002"/>
                    <a:pt x="820806" y="830368"/>
                  </a:cubicBezTo>
                  <a:cubicBezTo>
                    <a:pt x="1046598" y="1141220"/>
                    <a:pt x="711522" y="1366975"/>
                    <a:pt x="618039" y="1057067"/>
                  </a:cubicBezTo>
                  <a:cubicBezTo>
                    <a:pt x="591658" y="970990"/>
                    <a:pt x="619479" y="984521"/>
                    <a:pt x="569357" y="1096128"/>
                  </a:cubicBezTo>
                  <a:cubicBezTo>
                    <a:pt x="474522" y="1305562"/>
                    <a:pt x="298392" y="1294692"/>
                    <a:pt x="265395" y="1187267"/>
                  </a:cubicBezTo>
                  <a:cubicBezTo>
                    <a:pt x="247709" y="1130474"/>
                    <a:pt x="275515" y="1027142"/>
                    <a:pt x="295291" y="972053"/>
                  </a:cubicBezTo>
                  <a:cubicBezTo>
                    <a:pt x="314147" y="917270"/>
                    <a:pt x="325695" y="935901"/>
                    <a:pt x="264627" y="956735"/>
                  </a:cubicBezTo>
                  <a:cubicBezTo>
                    <a:pt x="42164" y="1030818"/>
                    <a:pt x="-158185" y="781160"/>
                    <a:pt x="182597" y="630086"/>
                  </a:cubicBezTo>
                  <a:cubicBezTo>
                    <a:pt x="261154" y="595205"/>
                    <a:pt x="251518" y="632518"/>
                    <a:pt x="162283" y="569963"/>
                  </a:cubicBezTo>
                  <a:cubicBezTo>
                    <a:pt x="11386" y="463550"/>
                    <a:pt x="29284" y="282266"/>
                    <a:pt x="152317" y="237573"/>
                  </a:cubicBezTo>
                  <a:cubicBezTo>
                    <a:pt x="261756" y="196495"/>
                    <a:pt x="374091" y="291652"/>
                    <a:pt x="434815" y="401470"/>
                  </a:cubicBezTo>
                  <a:cubicBezTo>
                    <a:pt x="426209" y="332692"/>
                    <a:pt x="418963" y="276396"/>
                    <a:pt x="427531" y="207319"/>
                  </a:cubicBezTo>
                  <a:cubicBezTo>
                    <a:pt x="453191" y="6932"/>
                    <a:pt x="597385" y="-32154"/>
                    <a:pt x="675151" y="22359"/>
                  </a:cubicBezTo>
                  <a:cubicBezTo>
                    <a:pt x="724664" y="56983"/>
                    <a:pt x="737223" y="152642"/>
                    <a:pt x="743763" y="219957"/>
                  </a:cubicBezTo>
                  <a:cubicBezTo>
                    <a:pt x="758730" y="401001"/>
                    <a:pt x="704683" y="360077"/>
                    <a:pt x="814293" y="252124"/>
                  </a:cubicBezTo>
                  <a:cubicBezTo>
                    <a:pt x="981181" y="88057"/>
                    <a:pt x="1109728" y="209130"/>
                    <a:pt x="1104075" y="324882"/>
                  </a:cubicBezTo>
                  <a:cubicBezTo>
                    <a:pt x="1098757" y="428426"/>
                    <a:pt x="979267" y="534076"/>
                    <a:pt x="892871" y="591026"/>
                  </a:cubicBezTo>
                  <a:cubicBezTo>
                    <a:pt x="1174681" y="545615"/>
                    <a:pt x="1282428" y="760877"/>
                    <a:pt x="1131668" y="857937"/>
                  </a:cubicBezTo>
                  <a:close/>
                </a:path>
              </a:pathLst>
            </a:custGeom>
            <a:solidFill>
              <a:srgbClr val="F2848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1" name="Google Shape;681;p29"/>
            <p:cNvSpPr/>
            <p:nvPr/>
          </p:nvSpPr>
          <p:spPr>
            <a:xfrm>
              <a:off x="8961993" y="7344719"/>
              <a:ext cx="319666" cy="353083"/>
            </a:xfrm>
            <a:custGeom>
              <a:rect b="b" l="l" r="r" t="t"/>
              <a:pathLst>
                <a:path extrusionOk="0" h="353083" w="319666">
                  <a:moveTo>
                    <a:pt x="314439" y="134123"/>
                  </a:moveTo>
                  <a:cubicBezTo>
                    <a:pt x="281740" y="-160"/>
                    <a:pt x="96596" y="-57463"/>
                    <a:pt x="26543" y="75431"/>
                  </a:cubicBezTo>
                  <a:cubicBezTo>
                    <a:pt x="-48870" y="218488"/>
                    <a:pt x="45905" y="376227"/>
                    <a:pt x="191358" y="350255"/>
                  </a:cubicBezTo>
                  <a:cubicBezTo>
                    <a:pt x="288819" y="332854"/>
                    <a:pt x="336242" y="223666"/>
                    <a:pt x="314439" y="134123"/>
                  </a:cubicBezTo>
                  <a:close/>
                </a:path>
              </a:pathLst>
            </a:custGeom>
            <a:solidFill>
              <a:srgbClr val="CFEAC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82" name="Google Shape;682;p29"/>
            <p:cNvGrpSpPr/>
            <p:nvPr/>
          </p:nvGrpSpPr>
          <p:grpSpPr>
            <a:xfrm>
              <a:off x="8833036" y="7248593"/>
              <a:ext cx="555990" cy="555930"/>
              <a:chOff x="8833036" y="7248593"/>
              <a:chExt cx="555990" cy="555930"/>
            </a:xfrm>
          </p:grpSpPr>
          <p:sp>
            <p:nvSpPr>
              <p:cNvPr id="683" name="Google Shape;683;p29"/>
              <p:cNvSpPr/>
              <p:nvPr/>
            </p:nvSpPr>
            <p:spPr>
              <a:xfrm>
                <a:off x="9239126" y="7248593"/>
                <a:ext cx="35013" cy="73062"/>
              </a:xfrm>
              <a:custGeom>
                <a:rect b="b" l="l" r="r" t="t"/>
                <a:pathLst>
                  <a:path extrusionOk="0" h="73062" w="35013">
                    <a:moveTo>
                      <a:pt x="29833" y="355"/>
                    </a:moveTo>
                    <a:cubicBezTo>
                      <a:pt x="21278" y="-1993"/>
                      <a:pt x="20613" y="7120"/>
                      <a:pt x="10481" y="33045"/>
                    </a:cubicBezTo>
                    <a:cubicBezTo>
                      <a:pt x="2929" y="52356"/>
                      <a:pt x="1216" y="54845"/>
                      <a:pt x="205" y="60789"/>
                    </a:cubicBezTo>
                    <a:cubicBezTo>
                      <a:pt x="-1913" y="73262"/>
                      <a:pt x="12983" y="77060"/>
                      <a:pt x="18035" y="68298"/>
                    </a:cubicBezTo>
                    <a:cubicBezTo>
                      <a:pt x="23681" y="58512"/>
                      <a:pt x="32350" y="20062"/>
                      <a:pt x="34819" y="9132"/>
                    </a:cubicBezTo>
                    <a:cubicBezTo>
                      <a:pt x="35671" y="5377"/>
                      <a:pt x="33674" y="1408"/>
                      <a:pt x="29833" y="355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4" name="Google Shape;684;p29"/>
              <p:cNvSpPr/>
              <p:nvPr/>
            </p:nvSpPr>
            <p:spPr>
              <a:xfrm>
                <a:off x="9335404" y="7446202"/>
                <a:ext cx="53622" cy="25750"/>
              </a:xfrm>
              <a:custGeom>
                <a:rect b="b" l="l" r="r" t="t"/>
                <a:pathLst>
                  <a:path extrusionOk="0" h="25750" w="53622">
                    <a:moveTo>
                      <a:pt x="48318" y="3121"/>
                    </a:moveTo>
                    <a:cubicBezTo>
                      <a:pt x="-3790" y="-12253"/>
                      <a:pt x="-13334" y="34718"/>
                      <a:pt x="17664" y="24199"/>
                    </a:cubicBezTo>
                    <a:cubicBezTo>
                      <a:pt x="24832" y="21765"/>
                      <a:pt x="34585" y="18124"/>
                      <a:pt x="46372" y="17478"/>
                    </a:cubicBezTo>
                    <a:cubicBezTo>
                      <a:pt x="55084" y="17001"/>
                      <a:pt x="56206" y="5447"/>
                      <a:pt x="48318" y="3121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5" name="Google Shape;685;p29"/>
              <p:cNvSpPr/>
              <p:nvPr/>
            </p:nvSpPr>
            <p:spPr>
              <a:xfrm>
                <a:off x="9292608" y="7649600"/>
                <a:ext cx="49908" cy="35259"/>
              </a:xfrm>
              <a:custGeom>
                <a:rect b="b" l="l" r="r" t="t"/>
                <a:pathLst>
                  <a:path extrusionOk="0" h="35259" w="49908">
                    <a:moveTo>
                      <a:pt x="48556" y="23769"/>
                    </a:moveTo>
                    <a:cubicBezTo>
                      <a:pt x="17968" y="-21096"/>
                      <a:pt x="-19186" y="9223"/>
                      <a:pt x="11470" y="20691"/>
                    </a:cubicBezTo>
                    <a:cubicBezTo>
                      <a:pt x="18562" y="23342"/>
                      <a:pt x="28416" y="26693"/>
                      <a:pt x="37949" y="33652"/>
                    </a:cubicBezTo>
                    <a:cubicBezTo>
                      <a:pt x="44995" y="38790"/>
                      <a:pt x="53189" y="30559"/>
                      <a:pt x="48556" y="23769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6" name="Google Shape;686;p29"/>
              <p:cNvSpPr/>
              <p:nvPr/>
            </p:nvSpPr>
            <p:spPr>
              <a:xfrm>
                <a:off x="9159403" y="7742980"/>
                <a:ext cx="25478" cy="61543"/>
              </a:xfrm>
              <a:custGeom>
                <a:rect b="b" l="l" r="r" t="t"/>
                <a:pathLst>
                  <a:path extrusionOk="0" h="61543" w="25478">
                    <a:moveTo>
                      <a:pt x="24678" y="37496"/>
                    </a:moveTo>
                    <a:cubicBezTo>
                      <a:pt x="24556" y="36976"/>
                      <a:pt x="20639" y="19779"/>
                      <a:pt x="19092" y="9919"/>
                    </a:cubicBezTo>
                    <a:cubicBezTo>
                      <a:pt x="17043" y="-4763"/>
                      <a:pt x="3605" y="-574"/>
                      <a:pt x="2457" y="6099"/>
                    </a:cubicBezTo>
                    <a:cubicBezTo>
                      <a:pt x="-10399" y="80743"/>
                      <a:pt x="31724" y="67997"/>
                      <a:pt x="24678" y="37496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7" name="Google Shape;687;p29"/>
              <p:cNvSpPr/>
              <p:nvPr/>
            </p:nvSpPr>
            <p:spPr>
              <a:xfrm>
                <a:off x="8885841" y="7667314"/>
                <a:ext cx="46888" cy="50045"/>
              </a:xfrm>
              <a:custGeom>
                <a:rect b="b" l="l" r="r" t="t"/>
                <a:pathLst>
                  <a:path extrusionOk="0" h="50045" w="46888">
                    <a:moveTo>
                      <a:pt x="34738" y="1247"/>
                    </a:moveTo>
                    <a:cubicBezTo>
                      <a:pt x="-25640" y="46474"/>
                      <a:pt x="8502" y="58737"/>
                      <a:pt x="20532" y="44322"/>
                    </a:cubicBezTo>
                    <a:cubicBezTo>
                      <a:pt x="25993" y="37775"/>
                      <a:pt x="35713" y="24436"/>
                      <a:pt x="44554" y="13958"/>
                    </a:cubicBezTo>
                    <a:cubicBezTo>
                      <a:pt x="51661" y="5530"/>
                      <a:pt x="40839" y="-3325"/>
                      <a:pt x="34738" y="1247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8" name="Google Shape;688;p29"/>
              <p:cNvSpPr/>
              <p:nvPr/>
            </p:nvSpPr>
            <p:spPr>
              <a:xfrm>
                <a:off x="8833036" y="7446529"/>
                <a:ext cx="67164" cy="25907"/>
              </a:xfrm>
              <a:custGeom>
                <a:rect b="b" l="l" r="r" t="t"/>
                <a:pathLst>
                  <a:path extrusionOk="0" h="25907" w="67164">
                    <a:moveTo>
                      <a:pt x="67033" y="17479"/>
                    </a:moveTo>
                    <a:cubicBezTo>
                      <a:pt x="68607" y="5776"/>
                      <a:pt x="55900" y="6506"/>
                      <a:pt x="37258" y="2797"/>
                    </a:cubicBezTo>
                    <a:cubicBezTo>
                      <a:pt x="35550" y="2459"/>
                      <a:pt x="15069" y="-1452"/>
                      <a:pt x="9180" y="585"/>
                    </a:cubicBezTo>
                    <a:cubicBezTo>
                      <a:pt x="-1460" y="4267"/>
                      <a:pt x="-12027" y="26448"/>
                      <a:pt x="34147" y="25766"/>
                    </a:cubicBezTo>
                    <a:cubicBezTo>
                      <a:pt x="54050" y="25476"/>
                      <a:pt x="65570" y="28362"/>
                      <a:pt x="67033" y="17479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9" name="Google Shape;689;p29"/>
              <p:cNvSpPr/>
              <p:nvPr/>
            </p:nvSpPr>
            <p:spPr>
              <a:xfrm>
                <a:off x="8995482" y="7276099"/>
                <a:ext cx="35013" cy="48633"/>
              </a:xfrm>
              <a:custGeom>
                <a:rect b="b" l="l" r="r" t="t"/>
                <a:pathLst>
                  <a:path extrusionOk="0" h="48633" w="35013">
                    <a:moveTo>
                      <a:pt x="31679" y="26300"/>
                    </a:moveTo>
                    <a:cubicBezTo>
                      <a:pt x="23763" y="12407"/>
                      <a:pt x="26801" y="17629"/>
                      <a:pt x="18357" y="4749"/>
                    </a:cubicBezTo>
                    <a:cubicBezTo>
                      <a:pt x="11564" y="-5608"/>
                      <a:pt x="-2938" y="2851"/>
                      <a:pt x="527" y="12258"/>
                    </a:cubicBezTo>
                    <a:cubicBezTo>
                      <a:pt x="5379" y="25446"/>
                      <a:pt x="11346" y="43300"/>
                      <a:pt x="17887" y="46870"/>
                    </a:cubicBezTo>
                    <a:cubicBezTo>
                      <a:pt x="28992" y="52945"/>
                      <a:pt x="40990" y="42651"/>
                      <a:pt x="31679" y="26300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93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4" name="Google Shape;694;p30"/>
          <p:cNvGrpSpPr/>
          <p:nvPr/>
        </p:nvGrpSpPr>
        <p:grpSpPr>
          <a:xfrm>
            <a:off x="10070802" y="1019175"/>
            <a:ext cx="7275062" cy="10190866"/>
            <a:chOff x="-873281" y="5"/>
            <a:chExt cx="9700083" cy="13587822"/>
          </a:xfrm>
        </p:grpSpPr>
        <p:grpSp>
          <p:nvGrpSpPr>
            <p:cNvPr id="695" name="Google Shape;695;p30"/>
            <p:cNvGrpSpPr/>
            <p:nvPr/>
          </p:nvGrpSpPr>
          <p:grpSpPr>
            <a:xfrm rot="-1678161">
              <a:off x="577082" y="5836489"/>
              <a:ext cx="4110056" cy="7208514"/>
              <a:chOff x="1126922" y="5538413"/>
              <a:chExt cx="4110049" cy="7208502"/>
            </a:xfrm>
          </p:grpSpPr>
          <p:sp>
            <p:nvSpPr>
              <p:cNvPr id="696" name="Google Shape;696;p30"/>
              <p:cNvSpPr/>
              <p:nvPr/>
            </p:nvSpPr>
            <p:spPr>
              <a:xfrm>
                <a:off x="2817058" y="8884900"/>
                <a:ext cx="2063130" cy="1810265"/>
              </a:xfrm>
              <a:custGeom>
                <a:rect b="b" l="l" r="r" t="t"/>
                <a:pathLst>
                  <a:path extrusionOk="0" h="1810265" w="2063130">
                    <a:moveTo>
                      <a:pt x="1327593" y="1499470"/>
                    </a:moveTo>
                    <a:cubicBezTo>
                      <a:pt x="1028079" y="1656716"/>
                      <a:pt x="514261" y="1890906"/>
                      <a:pt x="171527" y="1782634"/>
                    </a:cubicBezTo>
                    <a:cubicBezTo>
                      <a:pt x="-366348" y="1612758"/>
                      <a:pt x="513438" y="613488"/>
                      <a:pt x="726254" y="429916"/>
                    </a:cubicBezTo>
                    <a:cubicBezTo>
                      <a:pt x="1023862" y="173206"/>
                      <a:pt x="1568525" y="-227038"/>
                      <a:pt x="1911258" y="162624"/>
                    </a:cubicBezTo>
                    <a:cubicBezTo>
                      <a:pt x="2343404" y="654057"/>
                      <a:pt x="1759595" y="1272748"/>
                      <a:pt x="1327593" y="1499470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7" name="Google Shape;697;p30"/>
              <p:cNvSpPr/>
              <p:nvPr/>
            </p:nvSpPr>
            <p:spPr>
              <a:xfrm>
                <a:off x="1203695" y="8491355"/>
                <a:ext cx="1524281" cy="1698948"/>
              </a:xfrm>
              <a:custGeom>
                <a:rect b="b" l="l" r="r" t="t"/>
                <a:pathLst>
                  <a:path extrusionOk="0" h="1698948" w="1524281">
                    <a:moveTo>
                      <a:pt x="1523628" y="1477269"/>
                    </a:moveTo>
                    <a:cubicBezTo>
                      <a:pt x="1523671" y="1478394"/>
                      <a:pt x="1523714" y="1479504"/>
                      <a:pt x="1523758" y="1480629"/>
                    </a:cubicBezTo>
                    <a:cubicBezTo>
                      <a:pt x="1535988" y="1788792"/>
                      <a:pt x="1331922" y="1716693"/>
                      <a:pt x="1125069" y="1591827"/>
                    </a:cubicBezTo>
                    <a:cubicBezTo>
                      <a:pt x="942201" y="1481436"/>
                      <a:pt x="761745" y="1361025"/>
                      <a:pt x="593707" y="1229038"/>
                    </a:cubicBezTo>
                    <a:cubicBezTo>
                      <a:pt x="429596" y="1100135"/>
                      <a:pt x="280185" y="955980"/>
                      <a:pt x="164593" y="781289"/>
                    </a:cubicBezTo>
                    <a:cubicBezTo>
                      <a:pt x="59614" y="622586"/>
                      <a:pt x="-57436" y="395418"/>
                      <a:pt x="31471" y="205402"/>
                    </a:cubicBezTo>
                    <a:cubicBezTo>
                      <a:pt x="131064" y="-7537"/>
                      <a:pt x="393698" y="-34223"/>
                      <a:pt x="593851" y="32066"/>
                    </a:cubicBezTo>
                    <a:cubicBezTo>
                      <a:pt x="983413" y="161041"/>
                      <a:pt x="1252878" y="519375"/>
                      <a:pt x="1396657" y="888652"/>
                    </a:cubicBezTo>
                    <a:cubicBezTo>
                      <a:pt x="1469622" y="1076044"/>
                      <a:pt x="1515224" y="1276123"/>
                      <a:pt x="1523628" y="1477269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8" name="Google Shape;698;p30"/>
              <p:cNvSpPr/>
              <p:nvPr/>
            </p:nvSpPr>
            <p:spPr>
              <a:xfrm>
                <a:off x="2626497" y="8141912"/>
                <a:ext cx="719242" cy="4605003"/>
              </a:xfrm>
              <a:custGeom>
                <a:rect b="b" l="l" r="r" t="t"/>
                <a:pathLst>
                  <a:path extrusionOk="0" h="4605003" w="719242">
                    <a:moveTo>
                      <a:pt x="719014" y="4463237"/>
                    </a:moveTo>
                    <a:cubicBezTo>
                      <a:pt x="716935" y="4512024"/>
                      <a:pt x="701282" y="4554382"/>
                      <a:pt x="661456" y="4579553"/>
                    </a:cubicBezTo>
                    <a:cubicBezTo>
                      <a:pt x="624071" y="4603169"/>
                      <a:pt x="577300" y="4608546"/>
                      <a:pt x="533316" y="4602996"/>
                    </a:cubicBezTo>
                    <a:cubicBezTo>
                      <a:pt x="364642" y="4581817"/>
                      <a:pt x="253368" y="4445187"/>
                      <a:pt x="210770" y="4287552"/>
                    </a:cubicBezTo>
                    <a:cubicBezTo>
                      <a:pt x="140692" y="4028017"/>
                      <a:pt x="109748" y="3751124"/>
                      <a:pt x="76016" y="3484813"/>
                    </a:cubicBezTo>
                    <a:cubicBezTo>
                      <a:pt x="32" y="2877901"/>
                      <a:pt x="-20487" y="2265769"/>
                      <a:pt x="21245" y="1655382"/>
                    </a:cubicBezTo>
                    <a:cubicBezTo>
                      <a:pt x="42630" y="1344105"/>
                      <a:pt x="58110" y="992388"/>
                      <a:pt x="123148" y="664632"/>
                    </a:cubicBezTo>
                    <a:cubicBezTo>
                      <a:pt x="153746" y="509433"/>
                      <a:pt x="195478" y="359611"/>
                      <a:pt x="254075" y="222116"/>
                    </a:cubicBezTo>
                    <a:cubicBezTo>
                      <a:pt x="256689" y="215859"/>
                      <a:pt x="261035" y="205104"/>
                      <a:pt x="266595" y="191567"/>
                    </a:cubicBezTo>
                    <a:cubicBezTo>
                      <a:pt x="301540" y="106506"/>
                      <a:pt x="388483" y="-88801"/>
                      <a:pt x="446560" y="46258"/>
                    </a:cubicBezTo>
                    <a:cubicBezTo>
                      <a:pt x="458907" y="75077"/>
                      <a:pt x="455427" y="107890"/>
                      <a:pt x="451773" y="138959"/>
                    </a:cubicBezTo>
                    <a:cubicBezTo>
                      <a:pt x="449680" y="156490"/>
                      <a:pt x="447600" y="174021"/>
                      <a:pt x="445680" y="191567"/>
                    </a:cubicBezTo>
                    <a:cubicBezTo>
                      <a:pt x="417334" y="432878"/>
                      <a:pt x="390389" y="672445"/>
                      <a:pt x="367949" y="911148"/>
                    </a:cubicBezTo>
                    <a:cubicBezTo>
                      <a:pt x="306391" y="1570668"/>
                      <a:pt x="280659" y="2224983"/>
                      <a:pt x="365855" y="2896138"/>
                    </a:cubicBezTo>
                    <a:cubicBezTo>
                      <a:pt x="406894" y="3220261"/>
                      <a:pt x="467571" y="3542121"/>
                      <a:pt x="547395" y="3859122"/>
                    </a:cubicBezTo>
                    <a:cubicBezTo>
                      <a:pt x="575206" y="3970219"/>
                      <a:pt x="623551" y="4076991"/>
                      <a:pt x="657110" y="4186359"/>
                    </a:cubicBezTo>
                    <a:cubicBezTo>
                      <a:pt x="677629" y="4253009"/>
                      <a:pt x="722841" y="4370017"/>
                      <a:pt x="719014" y="446323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9" name="Google Shape;699;p30"/>
              <p:cNvSpPr/>
              <p:nvPr/>
            </p:nvSpPr>
            <p:spPr>
              <a:xfrm>
                <a:off x="2749617" y="8333464"/>
                <a:ext cx="322560" cy="719581"/>
              </a:xfrm>
              <a:custGeom>
                <a:rect b="b" l="l" r="r" t="t"/>
                <a:pathLst>
                  <a:path extrusionOk="0" h="719581" w="322560">
                    <a:moveTo>
                      <a:pt x="322561" y="0"/>
                    </a:moveTo>
                    <a:cubicBezTo>
                      <a:pt x="294215" y="241312"/>
                      <a:pt x="267270" y="480879"/>
                      <a:pt x="244830" y="719581"/>
                    </a:cubicBezTo>
                    <a:cubicBezTo>
                      <a:pt x="167287" y="647713"/>
                      <a:pt x="82250" y="560908"/>
                      <a:pt x="0" y="473065"/>
                    </a:cubicBezTo>
                    <a:cubicBezTo>
                      <a:pt x="30598" y="317866"/>
                      <a:pt x="72330" y="168045"/>
                      <a:pt x="130927" y="30550"/>
                    </a:cubicBezTo>
                    <a:cubicBezTo>
                      <a:pt x="133541" y="24293"/>
                      <a:pt x="137888" y="13538"/>
                      <a:pt x="143447" y="0"/>
                    </a:cubicBezTo>
                    <a:lnTo>
                      <a:pt x="322561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0" name="Google Shape;700;p30"/>
              <p:cNvSpPr/>
              <p:nvPr/>
            </p:nvSpPr>
            <p:spPr>
              <a:xfrm>
                <a:off x="1126922" y="5538413"/>
                <a:ext cx="4110049" cy="3164198"/>
              </a:xfrm>
              <a:custGeom>
                <a:rect b="b" l="l" r="r" t="t"/>
                <a:pathLst>
                  <a:path extrusionOk="0" h="3164198" w="4110049">
                    <a:moveTo>
                      <a:pt x="3877701" y="2345412"/>
                    </a:moveTo>
                    <a:cubicBezTo>
                      <a:pt x="3278643" y="3322207"/>
                      <a:pt x="1947464" y="3366972"/>
                      <a:pt x="1052661" y="2786024"/>
                    </a:cubicBezTo>
                    <a:cubicBezTo>
                      <a:pt x="330834" y="2317385"/>
                      <a:pt x="-282129" y="1290059"/>
                      <a:pt x="136313" y="440984"/>
                    </a:cubicBezTo>
                    <a:cubicBezTo>
                      <a:pt x="233177" y="244639"/>
                      <a:pt x="392796" y="38577"/>
                      <a:pt x="623533" y="5071"/>
                    </a:cubicBezTo>
                    <a:cubicBezTo>
                      <a:pt x="838631" y="-26185"/>
                      <a:pt x="1041888" y="90651"/>
                      <a:pt x="1170910" y="255927"/>
                    </a:cubicBezTo>
                    <a:cubicBezTo>
                      <a:pt x="1312104" y="436644"/>
                      <a:pt x="1389647" y="671714"/>
                      <a:pt x="1439551" y="893058"/>
                    </a:cubicBezTo>
                    <a:cubicBezTo>
                      <a:pt x="1450685" y="865103"/>
                      <a:pt x="1462150" y="837336"/>
                      <a:pt x="1474323" y="809728"/>
                    </a:cubicBezTo>
                    <a:cubicBezTo>
                      <a:pt x="1565959" y="604357"/>
                      <a:pt x="1701753" y="375545"/>
                      <a:pt x="1913197" y="275030"/>
                    </a:cubicBezTo>
                    <a:cubicBezTo>
                      <a:pt x="2119415" y="177124"/>
                      <a:pt x="2346686" y="245345"/>
                      <a:pt x="2491000" y="415480"/>
                    </a:cubicBezTo>
                    <a:cubicBezTo>
                      <a:pt x="2675311" y="632831"/>
                      <a:pt x="2742963" y="925352"/>
                      <a:pt x="2732523" y="1216489"/>
                    </a:cubicBezTo>
                    <a:cubicBezTo>
                      <a:pt x="2860490" y="1014247"/>
                      <a:pt x="3010911" y="834381"/>
                      <a:pt x="3256767" y="742559"/>
                    </a:cubicBezTo>
                    <a:cubicBezTo>
                      <a:pt x="3421599" y="681099"/>
                      <a:pt x="3612351" y="680580"/>
                      <a:pt x="3766932" y="771205"/>
                    </a:cubicBezTo>
                    <a:cubicBezTo>
                      <a:pt x="3930031" y="866862"/>
                      <a:pt x="4026534" y="1044451"/>
                      <a:pt x="4071399" y="1223092"/>
                    </a:cubicBezTo>
                    <a:cubicBezTo>
                      <a:pt x="4166515" y="1602216"/>
                      <a:pt x="4080106" y="2015392"/>
                      <a:pt x="3877701" y="2345412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1" name="Google Shape;701;p30"/>
              <p:cNvSpPr/>
              <p:nvPr/>
            </p:nvSpPr>
            <p:spPr>
              <a:xfrm>
                <a:off x="3304655" y="6897934"/>
                <a:ext cx="550008" cy="1435500"/>
              </a:xfrm>
              <a:custGeom>
                <a:rect b="b" l="l" r="r" t="t"/>
                <a:pathLst>
                  <a:path extrusionOk="0" h="1435500" w="550008">
                    <a:moveTo>
                      <a:pt x="513391" y="12946"/>
                    </a:moveTo>
                    <a:cubicBezTo>
                      <a:pt x="441104" y="248289"/>
                      <a:pt x="381814" y="487366"/>
                      <a:pt x="297484" y="718990"/>
                    </a:cubicBezTo>
                    <a:cubicBezTo>
                      <a:pt x="253803" y="838953"/>
                      <a:pt x="205473" y="957216"/>
                      <a:pt x="152362" y="1073331"/>
                    </a:cubicBezTo>
                    <a:cubicBezTo>
                      <a:pt x="104017" y="1179036"/>
                      <a:pt x="34200" y="1282867"/>
                      <a:pt x="1190" y="1394152"/>
                    </a:cubicBezTo>
                    <a:cubicBezTo>
                      <a:pt x="-7546" y="1423621"/>
                      <a:pt x="33983" y="1450768"/>
                      <a:pt x="55138" y="1425509"/>
                    </a:cubicBezTo>
                    <a:cubicBezTo>
                      <a:pt x="132233" y="1333399"/>
                      <a:pt x="177690" y="1207437"/>
                      <a:pt x="226281" y="1098373"/>
                    </a:cubicBezTo>
                    <a:cubicBezTo>
                      <a:pt x="276676" y="985257"/>
                      <a:pt x="323144" y="870368"/>
                      <a:pt x="365078" y="753850"/>
                    </a:cubicBezTo>
                    <a:cubicBezTo>
                      <a:pt x="451053" y="514902"/>
                      <a:pt x="524611" y="271097"/>
                      <a:pt x="549910" y="17891"/>
                    </a:cubicBezTo>
                    <a:cubicBezTo>
                      <a:pt x="552033" y="-3605"/>
                      <a:pt x="519311" y="-6315"/>
                      <a:pt x="513391" y="1294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2" name="Google Shape;702;p30"/>
              <p:cNvSpPr/>
              <p:nvPr/>
            </p:nvSpPr>
            <p:spPr>
              <a:xfrm>
                <a:off x="2442916" y="6601707"/>
                <a:ext cx="196061" cy="1481536"/>
              </a:xfrm>
              <a:custGeom>
                <a:rect b="b" l="l" r="r" t="t"/>
                <a:pathLst>
                  <a:path extrusionOk="0" h="1481536" w="196061">
                    <a:moveTo>
                      <a:pt x="195224" y="1450208"/>
                    </a:moveTo>
                    <a:cubicBezTo>
                      <a:pt x="138128" y="1210396"/>
                      <a:pt x="103862" y="958718"/>
                      <a:pt x="86794" y="712865"/>
                    </a:cubicBezTo>
                    <a:cubicBezTo>
                      <a:pt x="78606" y="594934"/>
                      <a:pt x="77350" y="477132"/>
                      <a:pt x="83314" y="359057"/>
                    </a:cubicBezTo>
                    <a:cubicBezTo>
                      <a:pt x="88786" y="250613"/>
                      <a:pt x="124670" y="122618"/>
                      <a:pt x="100873" y="16812"/>
                    </a:cubicBezTo>
                    <a:cubicBezTo>
                      <a:pt x="96411" y="-3011"/>
                      <a:pt x="67646" y="-5851"/>
                      <a:pt x="57971" y="11218"/>
                    </a:cubicBezTo>
                    <a:cubicBezTo>
                      <a:pt x="6247" y="102435"/>
                      <a:pt x="11532" y="240636"/>
                      <a:pt x="5886" y="342997"/>
                    </a:cubicBezTo>
                    <a:cubicBezTo>
                      <a:pt x="-1204" y="471337"/>
                      <a:pt x="-1897" y="600528"/>
                      <a:pt x="3850" y="728940"/>
                    </a:cubicBezTo>
                    <a:cubicBezTo>
                      <a:pt x="15258" y="983443"/>
                      <a:pt x="66765" y="1222549"/>
                      <a:pt x="146185" y="1463717"/>
                    </a:cubicBezTo>
                    <a:cubicBezTo>
                      <a:pt x="156365" y="1494655"/>
                      <a:pt x="202833" y="1482185"/>
                      <a:pt x="195224" y="145020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3" name="Google Shape;703;p30"/>
              <p:cNvSpPr/>
              <p:nvPr/>
            </p:nvSpPr>
            <p:spPr>
              <a:xfrm>
                <a:off x="1790533" y="7018834"/>
                <a:ext cx="201114" cy="457763"/>
              </a:xfrm>
              <a:custGeom>
                <a:rect b="b" l="l" r="r" t="t"/>
                <a:pathLst>
                  <a:path extrusionOk="0" h="457763" w="201114">
                    <a:moveTo>
                      <a:pt x="199714" y="420588"/>
                    </a:moveTo>
                    <a:cubicBezTo>
                      <a:pt x="175311" y="343904"/>
                      <a:pt x="135110" y="274674"/>
                      <a:pt x="114793" y="195813"/>
                    </a:cubicBezTo>
                    <a:cubicBezTo>
                      <a:pt x="99284" y="135622"/>
                      <a:pt x="101869" y="50388"/>
                      <a:pt x="55040" y="6402"/>
                    </a:cubicBezTo>
                    <a:cubicBezTo>
                      <a:pt x="47199" y="-965"/>
                      <a:pt x="31387" y="-3228"/>
                      <a:pt x="23922" y="6402"/>
                    </a:cubicBezTo>
                    <a:cubicBezTo>
                      <a:pt x="-21189" y="64546"/>
                      <a:pt x="7619" y="154912"/>
                      <a:pt x="28225" y="219644"/>
                    </a:cubicBezTo>
                    <a:cubicBezTo>
                      <a:pt x="53466" y="298952"/>
                      <a:pt x="89927" y="390485"/>
                      <a:pt x="149853" y="449566"/>
                    </a:cubicBezTo>
                    <a:cubicBezTo>
                      <a:pt x="170430" y="469851"/>
                      <a:pt x="208927" y="449566"/>
                      <a:pt x="199714" y="42058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4" name="Google Shape;704;p30"/>
              <p:cNvSpPr/>
              <p:nvPr/>
            </p:nvSpPr>
            <p:spPr>
              <a:xfrm>
                <a:off x="4165782" y="7563321"/>
                <a:ext cx="306828" cy="435829"/>
              </a:xfrm>
              <a:custGeom>
                <a:rect b="b" l="l" r="r" t="t"/>
                <a:pathLst>
                  <a:path extrusionOk="0" h="435829" w="306828">
                    <a:moveTo>
                      <a:pt x="271969" y="8925"/>
                    </a:moveTo>
                    <a:cubicBezTo>
                      <a:pt x="233862" y="78314"/>
                      <a:pt x="196882" y="148467"/>
                      <a:pt x="151381" y="213415"/>
                    </a:cubicBezTo>
                    <a:cubicBezTo>
                      <a:pt x="106040" y="278104"/>
                      <a:pt x="45767" y="332644"/>
                      <a:pt x="3443" y="398703"/>
                    </a:cubicBezTo>
                    <a:cubicBezTo>
                      <a:pt x="-9452" y="418829"/>
                      <a:pt x="16569" y="445789"/>
                      <a:pt x="36901" y="432107"/>
                    </a:cubicBezTo>
                    <a:cubicBezTo>
                      <a:pt x="164031" y="346585"/>
                      <a:pt x="260129" y="165090"/>
                      <a:pt x="305932" y="23226"/>
                    </a:cubicBezTo>
                    <a:cubicBezTo>
                      <a:pt x="312402" y="3215"/>
                      <a:pt x="282077" y="-9486"/>
                      <a:pt x="271969" y="8925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05" name="Google Shape;705;p30"/>
            <p:cNvGrpSpPr/>
            <p:nvPr/>
          </p:nvGrpSpPr>
          <p:grpSpPr>
            <a:xfrm>
              <a:off x="1354327" y="5"/>
              <a:ext cx="7472475" cy="13105766"/>
              <a:chOff x="1354327" y="5"/>
              <a:chExt cx="7472475" cy="13105766"/>
            </a:xfrm>
          </p:grpSpPr>
          <p:sp>
            <p:nvSpPr>
              <p:cNvPr id="706" name="Google Shape;706;p30"/>
              <p:cNvSpPr/>
              <p:nvPr/>
            </p:nvSpPr>
            <p:spPr>
              <a:xfrm>
                <a:off x="1493904" y="5368745"/>
                <a:ext cx="2771293" cy="3088856"/>
              </a:xfrm>
              <a:custGeom>
                <a:rect b="b" l="l" r="r" t="t"/>
                <a:pathLst>
                  <a:path extrusionOk="0" h="3088856" w="2771293">
                    <a:moveTo>
                      <a:pt x="2770106" y="2685822"/>
                    </a:moveTo>
                    <a:cubicBezTo>
                      <a:pt x="2770184" y="2687866"/>
                      <a:pt x="2770263" y="2689885"/>
                      <a:pt x="2770342" y="2691929"/>
                    </a:cubicBezTo>
                    <a:cubicBezTo>
                      <a:pt x="2792578" y="3252200"/>
                      <a:pt x="2421566" y="3121117"/>
                      <a:pt x="2045487" y="2894099"/>
                    </a:cubicBezTo>
                    <a:cubicBezTo>
                      <a:pt x="1713015" y="2693397"/>
                      <a:pt x="1384927" y="2474478"/>
                      <a:pt x="1079417" y="2234512"/>
                    </a:cubicBezTo>
                    <a:cubicBezTo>
                      <a:pt x="781048" y="2000154"/>
                      <a:pt x="509405" y="1738065"/>
                      <a:pt x="299247" y="1420460"/>
                    </a:cubicBezTo>
                    <a:cubicBezTo>
                      <a:pt x="108385" y="1131924"/>
                      <a:pt x="-104425" y="718909"/>
                      <a:pt x="57217" y="373441"/>
                    </a:cubicBezTo>
                    <a:cubicBezTo>
                      <a:pt x="238286" y="-13704"/>
                      <a:pt x="715782" y="-62221"/>
                      <a:pt x="1079680" y="58300"/>
                    </a:cubicBezTo>
                    <a:cubicBezTo>
                      <a:pt x="1787942" y="292788"/>
                      <a:pt x="2277856" y="944275"/>
                      <a:pt x="2539260" y="1615658"/>
                    </a:cubicBezTo>
                    <a:cubicBezTo>
                      <a:pt x="2671918" y="1956355"/>
                      <a:pt x="2754826" y="2320118"/>
                      <a:pt x="2770106" y="2685822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7" name="Google Shape;707;p30"/>
              <p:cNvSpPr/>
              <p:nvPr/>
            </p:nvSpPr>
            <p:spPr>
              <a:xfrm>
                <a:off x="4427157" y="6084245"/>
                <a:ext cx="3750974" cy="3291240"/>
              </a:xfrm>
              <a:custGeom>
                <a:rect b="b" l="l" r="r" t="t"/>
                <a:pathLst>
                  <a:path extrusionOk="0" h="3291240" w="3750974">
                    <a:moveTo>
                      <a:pt x="2413696" y="2726184"/>
                    </a:moveTo>
                    <a:cubicBezTo>
                      <a:pt x="1869149" y="3012073"/>
                      <a:pt x="934977" y="3437853"/>
                      <a:pt x="311854" y="3241005"/>
                    </a:cubicBezTo>
                    <a:cubicBezTo>
                      <a:pt x="-666056" y="2932154"/>
                      <a:pt x="933480" y="1115381"/>
                      <a:pt x="1320402" y="781629"/>
                    </a:cubicBezTo>
                    <a:cubicBezTo>
                      <a:pt x="1861483" y="314906"/>
                      <a:pt x="2851733" y="-412778"/>
                      <a:pt x="3474856" y="295667"/>
                    </a:cubicBezTo>
                    <a:cubicBezTo>
                      <a:pt x="4260539" y="1189140"/>
                      <a:pt x="3199117" y="2313982"/>
                      <a:pt x="2413696" y="2726184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8" name="Google Shape;708;p30"/>
              <p:cNvSpPr/>
              <p:nvPr/>
            </p:nvSpPr>
            <p:spPr>
              <a:xfrm>
                <a:off x="4080702" y="4733421"/>
                <a:ext cx="1307654" cy="8372350"/>
              </a:xfrm>
              <a:custGeom>
                <a:rect b="b" l="l" r="r" t="t"/>
                <a:pathLst>
                  <a:path extrusionOk="0" h="8372350" w="1307654">
                    <a:moveTo>
                      <a:pt x="1307239" y="8114606"/>
                    </a:moveTo>
                    <a:cubicBezTo>
                      <a:pt x="1303458" y="8203306"/>
                      <a:pt x="1275000" y="8280316"/>
                      <a:pt x="1202593" y="8326080"/>
                    </a:cubicBezTo>
                    <a:cubicBezTo>
                      <a:pt x="1134623" y="8369015"/>
                      <a:pt x="1049589" y="8378792"/>
                      <a:pt x="969621" y="8368700"/>
                    </a:cubicBezTo>
                    <a:cubicBezTo>
                      <a:pt x="662956" y="8330196"/>
                      <a:pt x="460647" y="8081789"/>
                      <a:pt x="383200" y="7795192"/>
                    </a:cubicBezTo>
                    <a:cubicBezTo>
                      <a:pt x="255793" y="7323333"/>
                      <a:pt x="199532" y="6819914"/>
                      <a:pt x="138204" y="6335734"/>
                    </a:cubicBezTo>
                    <a:cubicBezTo>
                      <a:pt x="59" y="5232308"/>
                      <a:pt x="-37247" y="4119392"/>
                      <a:pt x="38625" y="3009649"/>
                    </a:cubicBezTo>
                    <a:cubicBezTo>
                      <a:pt x="77506" y="2443715"/>
                      <a:pt x="105650" y="1804259"/>
                      <a:pt x="223895" y="1208366"/>
                    </a:cubicBezTo>
                    <a:cubicBezTo>
                      <a:pt x="279526" y="926199"/>
                      <a:pt x="355398" y="653809"/>
                      <a:pt x="461934" y="403829"/>
                    </a:cubicBezTo>
                    <a:cubicBezTo>
                      <a:pt x="466686" y="392453"/>
                      <a:pt x="474588" y="372899"/>
                      <a:pt x="484695" y="348287"/>
                    </a:cubicBezTo>
                    <a:cubicBezTo>
                      <a:pt x="548229" y="193639"/>
                      <a:pt x="706300" y="-161449"/>
                      <a:pt x="811891" y="84101"/>
                    </a:cubicBezTo>
                    <a:cubicBezTo>
                      <a:pt x="834337" y="136498"/>
                      <a:pt x="828010" y="196155"/>
                      <a:pt x="821368" y="252641"/>
                    </a:cubicBezTo>
                    <a:cubicBezTo>
                      <a:pt x="817562" y="284514"/>
                      <a:pt x="813781" y="316388"/>
                      <a:pt x="810289" y="348287"/>
                    </a:cubicBezTo>
                    <a:cubicBezTo>
                      <a:pt x="758754" y="787015"/>
                      <a:pt x="709765" y="1222572"/>
                      <a:pt x="668968" y="1656557"/>
                    </a:cubicBezTo>
                    <a:cubicBezTo>
                      <a:pt x="557050" y="2855630"/>
                      <a:pt x="510266" y="4045239"/>
                      <a:pt x="665161" y="5265465"/>
                    </a:cubicBezTo>
                    <a:cubicBezTo>
                      <a:pt x="739773" y="5854753"/>
                      <a:pt x="850090" y="6439925"/>
                      <a:pt x="995218" y="7016265"/>
                    </a:cubicBezTo>
                    <a:cubicBezTo>
                      <a:pt x="1045782" y="7218250"/>
                      <a:pt x="1133678" y="7412373"/>
                      <a:pt x="1194691" y="7611214"/>
                    </a:cubicBezTo>
                    <a:cubicBezTo>
                      <a:pt x="1231997" y="7732389"/>
                      <a:pt x="1314196" y="7945122"/>
                      <a:pt x="1307239" y="8114606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9" name="Google Shape;709;p30"/>
              <p:cNvSpPr/>
              <p:nvPr/>
            </p:nvSpPr>
            <p:spPr>
              <a:xfrm>
                <a:off x="4304545" y="5081681"/>
                <a:ext cx="586446" cy="1308269"/>
              </a:xfrm>
              <a:custGeom>
                <a:rect b="b" l="l" r="r" t="t"/>
                <a:pathLst>
                  <a:path extrusionOk="0" h="1308269" w="586446">
                    <a:moveTo>
                      <a:pt x="586447" y="0"/>
                    </a:moveTo>
                    <a:cubicBezTo>
                      <a:pt x="534912" y="438729"/>
                      <a:pt x="485923" y="874286"/>
                      <a:pt x="445125" y="1308270"/>
                    </a:cubicBezTo>
                    <a:cubicBezTo>
                      <a:pt x="304145" y="1177606"/>
                      <a:pt x="149539" y="1019786"/>
                      <a:pt x="0" y="860079"/>
                    </a:cubicBezTo>
                    <a:cubicBezTo>
                      <a:pt x="55631" y="577912"/>
                      <a:pt x="131503" y="305522"/>
                      <a:pt x="238039" y="55542"/>
                    </a:cubicBezTo>
                    <a:cubicBezTo>
                      <a:pt x="242791" y="44167"/>
                      <a:pt x="250693" y="24613"/>
                      <a:pt x="260801" y="0"/>
                    </a:cubicBezTo>
                    <a:lnTo>
                      <a:pt x="586447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0" name="Google Shape;710;p30"/>
              <p:cNvSpPr/>
              <p:nvPr/>
            </p:nvSpPr>
            <p:spPr>
              <a:xfrm>
                <a:off x="1354327" y="5"/>
                <a:ext cx="7472475" cy="5752825"/>
              </a:xfrm>
              <a:custGeom>
                <a:rect b="b" l="l" r="r" t="t"/>
                <a:pathLst>
                  <a:path extrusionOk="0" h="5752825" w="7472475">
                    <a:moveTo>
                      <a:pt x="7050043" y="4264191"/>
                    </a:moveTo>
                    <a:cubicBezTo>
                      <a:pt x="5960897" y="6040101"/>
                      <a:pt x="3540681" y="6121488"/>
                      <a:pt x="1913841" y="5065268"/>
                    </a:cubicBezTo>
                    <a:cubicBezTo>
                      <a:pt x="601489" y="4213236"/>
                      <a:pt x="-512939" y="2345454"/>
                      <a:pt x="247831" y="801752"/>
                    </a:cubicBezTo>
                    <a:cubicBezTo>
                      <a:pt x="423938" y="444777"/>
                      <a:pt x="714142" y="70136"/>
                      <a:pt x="1133644" y="9220"/>
                    </a:cubicBezTo>
                    <a:cubicBezTo>
                      <a:pt x="1524714" y="-47606"/>
                      <a:pt x="1894256" y="164812"/>
                      <a:pt x="2128829" y="465301"/>
                    </a:cubicBezTo>
                    <a:cubicBezTo>
                      <a:pt x="2385534" y="793863"/>
                      <a:pt x="2526515" y="1221242"/>
                      <a:pt x="2617247" y="1623667"/>
                    </a:cubicBezTo>
                    <a:cubicBezTo>
                      <a:pt x="2637488" y="1572843"/>
                      <a:pt x="2658333" y="1522360"/>
                      <a:pt x="2680464" y="1472165"/>
                    </a:cubicBezTo>
                    <a:cubicBezTo>
                      <a:pt x="2847068" y="1098781"/>
                      <a:pt x="3093954" y="682778"/>
                      <a:pt x="3478382" y="500031"/>
                    </a:cubicBezTo>
                    <a:cubicBezTo>
                      <a:pt x="3853306" y="322029"/>
                      <a:pt x="4266507" y="446062"/>
                      <a:pt x="4528883" y="755384"/>
                    </a:cubicBezTo>
                    <a:cubicBezTo>
                      <a:pt x="4863981" y="1150549"/>
                      <a:pt x="4986977" y="1682381"/>
                      <a:pt x="4967996" y="2211697"/>
                    </a:cubicBezTo>
                    <a:cubicBezTo>
                      <a:pt x="5200653" y="1844001"/>
                      <a:pt x="5474134" y="1516986"/>
                      <a:pt x="5921123" y="1350045"/>
                    </a:cubicBezTo>
                    <a:cubicBezTo>
                      <a:pt x="6220805" y="1238305"/>
                      <a:pt x="6567612" y="1237362"/>
                      <a:pt x="6848654" y="1402127"/>
                    </a:cubicBezTo>
                    <a:cubicBezTo>
                      <a:pt x="7145185" y="1576041"/>
                      <a:pt x="7320637" y="1898915"/>
                      <a:pt x="7402205" y="2223702"/>
                    </a:cubicBezTo>
                    <a:cubicBezTo>
                      <a:pt x="7575136" y="2912986"/>
                      <a:pt x="7418036" y="3664183"/>
                      <a:pt x="7050043" y="4264191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1" name="Google Shape;711;p30"/>
              <p:cNvSpPr/>
              <p:nvPr/>
            </p:nvSpPr>
            <p:spPr>
              <a:xfrm>
                <a:off x="5313660" y="2471748"/>
                <a:ext cx="999969" cy="2609881"/>
              </a:xfrm>
              <a:custGeom>
                <a:rect b="b" l="l" r="r" t="t"/>
                <a:pathLst>
                  <a:path extrusionOk="0" h="2609881" w="999969">
                    <a:moveTo>
                      <a:pt x="933395" y="23537"/>
                    </a:moveTo>
                    <a:cubicBezTo>
                      <a:pt x="801971" y="451414"/>
                      <a:pt x="694175" y="886079"/>
                      <a:pt x="540856" y="1307194"/>
                    </a:cubicBezTo>
                    <a:cubicBezTo>
                      <a:pt x="461439" y="1525300"/>
                      <a:pt x="373570" y="1740314"/>
                      <a:pt x="277010" y="1951421"/>
                    </a:cubicBezTo>
                    <a:cubicBezTo>
                      <a:pt x="189114" y="2143604"/>
                      <a:pt x="62179" y="2332380"/>
                      <a:pt x="2164" y="2534706"/>
                    </a:cubicBezTo>
                    <a:cubicBezTo>
                      <a:pt x="-13720" y="2588283"/>
                      <a:pt x="61785" y="2637639"/>
                      <a:pt x="100246" y="2591716"/>
                    </a:cubicBezTo>
                    <a:cubicBezTo>
                      <a:pt x="240412" y="2424251"/>
                      <a:pt x="323058" y="2195241"/>
                      <a:pt x="411400" y="1996950"/>
                    </a:cubicBezTo>
                    <a:cubicBezTo>
                      <a:pt x="503025" y="1791295"/>
                      <a:pt x="587508" y="1582415"/>
                      <a:pt x="663748" y="1370574"/>
                    </a:cubicBezTo>
                    <a:cubicBezTo>
                      <a:pt x="820060" y="936144"/>
                      <a:pt x="953794" y="492880"/>
                      <a:pt x="999790" y="32527"/>
                    </a:cubicBezTo>
                    <a:cubicBezTo>
                      <a:pt x="1003650" y="-6554"/>
                      <a:pt x="944159" y="-11482"/>
                      <a:pt x="933395" y="23537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2" name="Google Shape;712;p30"/>
              <p:cNvSpPr/>
              <p:nvPr/>
            </p:nvSpPr>
            <p:spPr>
              <a:xfrm>
                <a:off x="3746933" y="1933175"/>
                <a:ext cx="356458" cy="2693579"/>
              </a:xfrm>
              <a:custGeom>
                <a:rect b="b" l="l" r="r" t="t"/>
                <a:pathLst>
                  <a:path extrusionOk="0" h="2693579" w="356458">
                    <a:moveTo>
                      <a:pt x="354936" y="2636621"/>
                    </a:moveTo>
                    <a:cubicBezTo>
                      <a:pt x="251130" y="2200619"/>
                      <a:pt x="188831" y="1743044"/>
                      <a:pt x="157799" y="1296059"/>
                    </a:cubicBezTo>
                    <a:cubicBezTo>
                      <a:pt x="142914" y="1081648"/>
                      <a:pt x="140630" y="867474"/>
                      <a:pt x="151472" y="652801"/>
                    </a:cubicBezTo>
                    <a:cubicBezTo>
                      <a:pt x="161422" y="455638"/>
                      <a:pt x="226662" y="222932"/>
                      <a:pt x="183396" y="30566"/>
                    </a:cubicBezTo>
                    <a:cubicBezTo>
                      <a:pt x="175284" y="-5475"/>
                      <a:pt x="122987" y="-10639"/>
                      <a:pt x="105398" y="20396"/>
                    </a:cubicBezTo>
                    <a:cubicBezTo>
                      <a:pt x="11358" y="186236"/>
                      <a:pt x="20967" y="437500"/>
                      <a:pt x="10702" y="623602"/>
                    </a:cubicBezTo>
                    <a:cubicBezTo>
                      <a:pt x="-2188" y="856937"/>
                      <a:pt x="-3449" y="1091818"/>
                      <a:pt x="7000" y="1325285"/>
                    </a:cubicBezTo>
                    <a:cubicBezTo>
                      <a:pt x="27740" y="1787997"/>
                      <a:pt x="121386" y="2222715"/>
                      <a:pt x="265779" y="2661181"/>
                    </a:cubicBezTo>
                    <a:cubicBezTo>
                      <a:pt x="284288" y="2717431"/>
                      <a:pt x="368771" y="2694759"/>
                      <a:pt x="354936" y="263662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3" name="Google Shape;713;p30"/>
              <p:cNvSpPr/>
              <p:nvPr/>
            </p:nvSpPr>
            <p:spPr>
              <a:xfrm>
                <a:off x="2560834" y="2691555"/>
                <a:ext cx="365645" cy="832259"/>
              </a:xfrm>
              <a:custGeom>
                <a:rect b="b" l="l" r="r" t="t"/>
                <a:pathLst>
                  <a:path extrusionOk="0" h="832259" w="365645">
                    <a:moveTo>
                      <a:pt x="363100" y="764671"/>
                    </a:moveTo>
                    <a:cubicBezTo>
                      <a:pt x="318732" y="625252"/>
                      <a:pt x="245643" y="499384"/>
                      <a:pt x="208704" y="356007"/>
                    </a:cubicBezTo>
                    <a:cubicBezTo>
                      <a:pt x="180508" y="246574"/>
                      <a:pt x="185208" y="91611"/>
                      <a:pt x="100068" y="11640"/>
                    </a:cubicBezTo>
                    <a:cubicBezTo>
                      <a:pt x="85812" y="-1754"/>
                      <a:pt x="57065" y="-5870"/>
                      <a:pt x="43492" y="11640"/>
                    </a:cubicBezTo>
                    <a:cubicBezTo>
                      <a:pt x="-38523" y="117351"/>
                      <a:pt x="13852" y="281645"/>
                      <a:pt x="51316" y="399334"/>
                    </a:cubicBezTo>
                    <a:cubicBezTo>
                      <a:pt x="97206" y="543524"/>
                      <a:pt x="163496" y="709941"/>
                      <a:pt x="272447" y="817356"/>
                    </a:cubicBezTo>
                    <a:cubicBezTo>
                      <a:pt x="309858" y="854236"/>
                      <a:pt x="379850" y="817356"/>
                      <a:pt x="363100" y="76467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4" name="Google Shape;714;p30"/>
              <p:cNvSpPr/>
              <p:nvPr/>
            </p:nvSpPr>
            <p:spPr>
              <a:xfrm>
                <a:off x="6879276" y="3681487"/>
                <a:ext cx="557845" cy="792381"/>
              </a:xfrm>
              <a:custGeom>
                <a:rect b="b" l="l" r="r" t="t"/>
                <a:pathLst>
                  <a:path extrusionOk="0" h="792381" w="557845">
                    <a:moveTo>
                      <a:pt x="494467" y="16226"/>
                    </a:moveTo>
                    <a:cubicBezTo>
                      <a:pt x="425185" y="142382"/>
                      <a:pt x="357950" y="269928"/>
                      <a:pt x="275226" y="388010"/>
                    </a:cubicBezTo>
                    <a:cubicBezTo>
                      <a:pt x="192790" y="505621"/>
                      <a:pt x="83209" y="604780"/>
                      <a:pt x="6261" y="724881"/>
                    </a:cubicBezTo>
                    <a:cubicBezTo>
                      <a:pt x="-17184" y="761472"/>
                      <a:pt x="30125" y="810488"/>
                      <a:pt x="67090" y="785613"/>
                    </a:cubicBezTo>
                    <a:cubicBezTo>
                      <a:pt x="298224" y="630126"/>
                      <a:pt x="472940" y="300149"/>
                      <a:pt x="556215" y="42228"/>
                    </a:cubicBezTo>
                    <a:cubicBezTo>
                      <a:pt x="567977" y="5846"/>
                      <a:pt x="512845" y="-17246"/>
                      <a:pt x="494467" y="1622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715" name="Google Shape;715;p30"/>
          <p:cNvSpPr txBox="1"/>
          <p:nvPr/>
        </p:nvSpPr>
        <p:spPr>
          <a:xfrm>
            <a:off x="562350" y="416613"/>
            <a:ext cx="9752100" cy="27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80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“Nothing gold can stay” </a:t>
            </a:r>
            <a:r>
              <a:rPr lang="en-US" sz="80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robert frost </a:t>
            </a:r>
            <a:endParaRPr sz="8000">
              <a:solidFill>
                <a:schemeClr val="accent4"/>
              </a:solidFill>
            </a:endParaRPr>
          </a:p>
        </p:txBody>
      </p:sp>
      <p:sp>
        <p:nvSpPr>
          <p:cNvPr id="716" name="Google Shape;716;p30"/>
          <p:cNvSpPr/>
          <p:nvPr/>
        </p:nvSpPr>
        <p:spPr>
          <a:xfrm>
            <a:off x="-183374" y="2957939"/>
            <a:ext cx="9327383" cy="357467"/>
          </a:xfrm>
          <a:custGeom>
            <a:rect b="b" l="l" r="r" t="t"/>
            <a:pathLst>
              <a:path extrusionOk="0" h="357467" w="9327383">
                <a:moveTo>
                  <a:pt x="3768608" y="151505"/>
                </a:moveTo>
                <a:cubicBezTo>
                  <a:pt x="3778185" y="220668"/>
                  <a:pt x="3735622" y="260038"/>
                  <a:pt x="3682952" y="286640"/>
                </a:cubicBezTo>
                <a:cubicBezTo>
                  <a:pt x="3627621" y="314837"/>
                  <a:pt x="3565374" y="315901"/>
                  <a:pt x="3512171" y="281319"/>
                </a:cubicBezTo>
                <a:cubicBezTo>
                  <a:pt x="3491954" y="268019"/>
                  <a:pt x="3481314" y="233969"/>
                  <a:pt x="3474929" y="207368"/>
                </a:cubicBezTo>
                <a:cubicBezTo>
                  <a:pt x="3459501" y="140864"/>
                  <a:pt x="3483442" y="92450"/>
                  <a:pt x="3539837" y="56804"/>
                </a:cubicBezTo>
                <a:cubicBezTo>
                  <a:pt x="3558990" y="45099"/>
                  <a:pt x="3575483" y="29139"/>
                  <a:pt x="3594104" y="16902"/>
                </a:cubicBezTo>
                <a:cubicBezTo>
                  <a:pt x="3631877" y="-8103"/>
                  <a:pt x="3648370" y="-5443"/>
                  <a:pt x="3678696" y="25414"/>
                </a:cubicBezTo>
                <a:cubicBezTo>
                  <a:pt x="3691464" y="38183"/>
                  <a:pt x="3704233" y="52548"/>
                  <a:pt x="3720194" y="60528"/>
                </a:cubicBezTo>
                <a:cubicBezTo>
                  <a:pt x="3758500" y="80745"/>
                  <a:pt x="3773928" y="110007"/>
                  <a:pt x="3768608" y="151505"/>
                </a:cubicBezTo>
                <a:close/>
                <a:moveTo>
                  <a:pt x="6984709" y="115859"/>
                </a:moveTo>
                <a:cubicBezTo>
                  <a:pt x="6949595" y="88726"/>
                  <a:pt x="6912353" y="64252"/>
                  <a:pt x="6875644" y="39247"/>
                </a:cubicBezTo>
                <a:cubicBezTo>
                  <a:pt x="6872451" y="37119"/>
                  <a:pt x="6867131" y="34991"/>
                  <a:pt x="6863939" y="36055"/>
                </a:cubicBezTo>
                <a:cubicBezTo>
                  <a:pt x="6835209" y="46163"/>
                  <a:pt x="6802224" y="50952"/>
                  <a:pt x="6779346" y="69041"/>
                </a:cubicBezTo>
                <a:cubicBezTo>
                  <a:pt x="6762853" y="81809"/>
                  <a:pt x="6754873" y="111603"/>
                  <a:pt x="6753809" y="134480"/>
                </a:cubicBezTo>
                <a:cubicBezTo>
                  <a:pt x="6752745" y="157889"/>
                  <a:pt x="6764450" y="181830"/>
                  <a:pt x="6770302" y="205239"/>
                </a:cubicBezTo>
                <a:cubicBezTo>
                  <a:pt x="6786795" y="273339"/>
                  <a:pt x="6843722" y="294088"/>
                  <a:pt x="6899585" y="296216"/>
                </a:cubicBezTo>
                <a:cubicBezTo>
                  <a:pt x="6944274" y="297812"/>
                  <a:pt x="6999073" y="288768"/>
                  <a:pt x="7014502" y="225988"/>
                </a:cubicBezTo>
                <a:cubicBezTo>
                  <a:pt x="7019291" y="207368"/>
                  <a:pt x="7034719" y="191939"/>
                  <a:pt x="7044296" y="175978"/>
                </a:cubicBezTo>
                <a:cubicBezTo>
                  <a:pt x="7020886" y="152569"/>
                  <a:pt x="7004926" y="131820"/>
                  <a:pt x="6984709" y="115859"/>
                </a:cubicBezTo>
                <a:close/>
                <a:moveTo>
                  <a:pt x="2294363" y="54676"/>
                </a:moveTo>
                <a:cubicBezTo>
                  <a:pt x="2236904" y="96174"/>
                  <a:pt x="2228391" y="153101"/>
                  <a:pt x="2242224" y="210560"/>
                </a:cubicBezTo>
                <a:cubicBezTo>
                  <a:pt x="2253929" y="257378"/>
                  <a:pt x="2286382" y="290364"/>
                  <a:pt x="2341713" y="296216"/>
                </a:cubicBezTo>
                <a:cubicBezTo>
                  <a:pt x="2423645" y="304728"/>
                  <a:pt x="2484828" y="281319"/>
                  <a:pt x="2514622" y="198855"/>
                </a:cubicBezTo>
                <a:cubicBezTo>
                  <a:pt x="2431626" y="88193"/>
                  <a:pt x="2441734" y="98834"/>
                  <a:pt x="2294363" y="54676"/>
                </a:cubicBezTo>
                <a:close/>
                <a:moveTo>
                  <a:pt x="1275000" y="164805"/>
                </a:moveTo>
                <a:cubicBezTo>
                  <a:pt x="1253719" y="152569"/>
                  <a:pt x="1231374" y="141928"/>
                  <a:pt x="1209561" y="131288"/>
                </a:cubicBezTo>
                <a:cubicBezTo>
                  <a:pt x="1154230" y="105218"/>
                  <a:pt x="1106347" y="135012"/>
                  <a:pt x="1105283" y="196195"/>
                </a:cubicBezTo>
                <a:cubicBezTo>
                  <a:pt x="1105283" y="204175"/>
                  <a:pt x="1106347" y="212688"/>
                  <a:pt x="1106347" y="220668"/>
                </a:cubicBezTo>
                <a:cubicBezTo>
                  <a:pt x="1105283" y="220668"/>
                  <a:pt x="1104751" y="220668"/>
                  <a:pt x="1103687" y="220668"/>
                </a:cubicBezTo>
                <a:cubicBezTo>
                  <a:pt x="1103687" y="235033"/>
                  <a:pt x="1099431" y="250994"/>
                  <a:pt x="1104751" y="263230"/>
                </a:cubicBezTo>
                <a:cubicBezTo>
                  <a:pt x="1114328" y="287172"/>
                  <a:pt x="1123372" y="316965"/>
                  <a:pt x="1141993" y="329734"/>
                </a:cubicBezTo>
                <a:cubicBezTo>
                  <a:pt x="1172851" y="350483"/>
                  <a:pt x="1209561" y="362719"/>
                  <a:pt x="1251059" y="355271"/>
                </a:cubicBezTo>
                <a:cubicBezTo>
                  <a:pt x="1315966" y="344098"/>
                  <a:pt x="1343631" y="311113"/>
                  <a:pt x="1333523" y="246205"/>
                </a:cubicBezTo>
                <a:cubicBezTo>
                  <a:pt x="1327670" y="208964"/>
                  <a:pt x="1306921" y="182894"/>
                  <a:pt x="1275000" y="164805"/>
                </a:cubicBezTo>
                <a:close/>
                <a:moveTo>
                  <a:pt x="4952367" y="127031"/>
                </a:moveTo>
                <a:cubicBezTo>
                  <a:pt x="4926830" y="111071"/>
                  <a:pt x="4902357" y="93514"/>
                  <a:pt x="4877884" y="75957"/>
                </a:cubicBezTo>
                <a:cubicBezTo>
                  <a:pt x="4845962" y="52548"/>
                  <a:pt x="4790631" y="56804"/>
                  <a:pt x="4767754" y="89258"/>
                </a:cubicBezTo>
                <a:cubicBezTo>
                  <a:pt x="4731576" y="139800"/>
                  <a:pt x="4741153" y="194599"/>
                  <a:pt x="4765626" y="245673"/>
                </a:cubicBezTo>
                <a:cubicBezTo>
                  <a:pt x="4785843" y="287704"/>
                  <a:pt x="4823085" y="299408"/>
                  <a:pt x="4870435" y="285575"/>
                </a:cubicBezTo>
                <a:cubicBezTo>
                  <a:pt x="4874159" y="285575"/>
                  <a:pt x="4880012" y="285575"/>
                  <a:pt x="4885864" y="285575"/>
                </a:cubicBezTo>
                <a:cubicBezTo>
                  <a:pt x="4960880" y="282915"/>
                  <a:pt x="4986949" y="252590"/>
                  <a:pt x="4981097" y="177042"/>
                </a:cubicBezTo>
                <a:cubicBezTo>
                  <a:pt x="4979501" y="154697"/>
                  <a:pt x="4971520" y="139268"/>
                  <a:pt x="4952367" y="127031"/>
                </a:cubicBezTo>
                <a:close/>
                <a:moveTo>
                  <a:pt x="8031205" y="12114"/>
                </a:moveTo>
                <a:cubicBezTo>
                  <a:pt x="8023224" y="6261"/>
                  <a:pt x="8007796" y="7325"/>
                  <a:pt x="7997155" y="9986"/>
                </a:cubicBezTo>
                <a:cubicBezTo>
                  <a:pt x="7917883" y="30735"/>
                  <a:pt x="7893942" y="103622"/>
                  <a:pt x="7914159" y="174382"/>
                </a:cubicBezTo>
                <a:cubicBezTo>
                  <a:pt x="7927992" y="222796"/>
                  <a:pt x="7954593" y="236629"/>
                  <a:pt x="8007264" y="233969"/>
                </a:cubicBezTo>
                <a:cubicBezTo>
                  <a:pt x="8033333" y="229181"/>
                  <a:pt x="8060466" y="227053"/>
                  <a:pt x="8084939" y="218540"/>
                </a:cubicBezTo>
                <a:cubicBezTo>
                  <a:pt x="8136014" y="200983"/>
                  <a:pt x="8155699" y="116391"/>
                  <a:pt x="8116329" y="79681"/>
                </a:cubicBezTo>
                <a:cubicBezTo>
                  <a:pt x="8090792" y="54144"/>
                  <a:pt x="8060998" y="32331"/>
                  <a:pt x="8031205" y="12114"/>
                </a:cubicBezTo>
                <a:close/>
                <a:moveTo>
                  <a:pt x="6007376" y="99366"/>
                </a:moveTo>
                <a:cubicBezTo>
                  <a:pt x="5963218" y="71701"/>
                  <a:pt x="5918528" y="45631"/>
                  <a:pt x="5875434" y="19562"/>
                </a:cubicBezTo>
                <a:cubicBezTo>
                  <a:pt x="5827551" y="46695"/>
                  <a:pt x="5811590" y="81277"/>
                  <a:pt x="5800950" y="119583"/>
                </a:cubicBezTo>
                <a:cubicBezTo>
                  <a:pt x="5777009" y="207368"/>
                  <a:pt x="5831275" y="269083"/>
                  <a:pt x="5921720" y="257378"/>
                </a:cubicBezTo>
                <a:cubicBezTo>
                  <a:pt x="5982903" y="249398"/>
                  <a:pt x="6032913" y="179170"/>
                  <a:pt x="6018548" y="120115"/>
                </a:cubicBezTo>
                <a:cubicBezTo>
                  <a:pt x="6016421" y="112667"/>
                  <a:pt x="6013228" y="103090"/>
                  <a:pt x="6007376" y="99366"/>
                </a:cubicBezTo>
                <a:close/>
                <a:moveTo>
                  <a:pt x="230632" y="207368"/>
                </a:moveTo>
                <a:cubicBezTo>
                  <a:pt x="193922" y="183426"/>
                  <a:pt x="150296" y="169062"/>
                  <a:pt x="109862" y="150441"/>
                </a:cubicBezTo>
                <a:cubicBezTo>
                  <a:pt x="68364" y="155761"/>
                  <a:pt x="30590" y="167998"/>
                  <a:pt x="13033" y="198323"/>
                </a:cubicBezTo>
                <a:cubicBezTo>
                  <a:pt x="-20485" y="255250"/>
                  <a:pt x="14097" y="328138"/>
                  <a:pt x="77408" y="345695"/>
                </a:cubicBezTo>
                <a:cubicBezTo>
                  <a:pt x="130079" y="360059"/>
                  <a:pt x="179557" y="346759"/>
                  <a:pt x="224247" y="321221"/>
                </a:cubicBezTo>
                <a:cubicBezTo>
                  <a:pt x="268406" y="296216"/>
                  <a:pt x="272130" y="233969"/>
                  <a:pt x="230632" y="207368"/>
                </a:cubicBezTo>
                <a:close/>
                <a:moveTo>
                  <a:pt x="9280935" y="66380"/>
                </a:moveTo>
                <a:cubicBezTo>
                  <a:pt x="9268166" y="59996"/>
                  <a:pt x="9252205" y="53612"/>
                  <a:pt x="9245821" y="42439"/>
                </a:cubicBezTo>
                <a:cubicBezTo>
                  <a:pt x="9224540" y="5729"/>
                  <a:pt x="9194214" y="8389"/>
                  <a:pt x="9160165" y="15838"/>
                </a:cubicBezTo>
                <a:cubicBezTo>
                  <a:pt x="9146864" y="19030"/>
                  <a:pt x="9132500" y="19030"/>
                  <a:pt x="9114942" y="20626"/>
                </a:cubicBezTo>
                <a:cubicBezTo>
                  <a:pt x="9108558" y="35523"/>
                  <a:pt x="9099514" y="51484"/>
                  <a:pt x="9094194" y="69041"/>
                </a:cubicBezTo>
                <a:cubicBezTo>
                  <a:pt x="9082489" y="109475"/>
                  <a:pt x="9109090" y="181830"/>
                  <a:pt x="9141012" y="200983"/>
                </a:cubicBezTo>
                <a:cubicBezTo>
                  <a:pt x="9178254" y="223328"/>
                  <a:pt x="9288384" y="196195"/>
                  <a:pt x="9311260" y="159485"/>
                </a:cubicBezTo>
                <a:cubicBezTo>
                  <a:pt x="9339458" y="114795"/>
                  <a:pt x="9331478" y="91386"/>
                  <a:pt x="9280935" y="66380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7" name="Google Shape;717;p30"/>
          <p:cNvSpPr/>
          <p:nvPr/>
        </p:nvSpPr>
        <p:spPr>
          <a:xfrm>
            <a:off x="10453905" y="1019199"/>
            <a:ext cx="1468275" cy="1503858"/>
          </a:xfrm>
          <a:custGeom>
            <a:rect b="b" l="l" r="r" t="t"/>
            <a:pathLst>
              <a:path extrusionOk="0" h="1503858" w="1468275">
                <a:moveTo>
                  <a:pt x="596017" y="1326226"/>
                </a:moveTo>
                <a:cubicBezTo>
                  <a:pt x="600614" y="1332963"/>
                  <a:pt x="605518" y="1339699"/>
                  <a:pt x="610421" y="1346130"/>
                </a:cubicBezTo>
                <a:cubicBezTo>
                  <a:pt x="625438" y="1366341"/>
                  <a:pt x="641069" y="1386552"/>
                  <a:pt x="655779" y="1407068"/>
                </a:cubicBezTo>
                <a:cubicBezTo>
                  <a:pt x="660683" y="1414112"/>
                  <a:pt x="664974" y="1422073"/>
                  <a:pt x="667732" y="1430341"/>
                </a:cubicBezTo>
                <a:cubicBezTo>
                  <a:pt x="669264" y="1434935"/>
                  <a:pt x="668651" y="1442590"/>
                  <a:pt x="665893" y="1445040"/>
                </a:cubicBezTo>
                <a:cubicBezTo>
                  <a:pt x="662828" y="1447796"/>
                  <a:pt x="654247" y="1448102"/>
                  <a:pt x="650876" y="1445652"/>
                </a:cubicBezTo>
                <a:cubicBezTo>
                  <a:pt x="638310" y="1436160"/>
                  <a:pt x="625132" y="1426667"/>
                  <a:pt x="615938" y="1414418"/>
                </a:cubicBezTo>
                <a:cubicBezTo>
                  <a:pt x="601840" y="1395432"/>
                  <a:pt x="590500" y="1374303"/>
                  <a:pt x="577935" y="1354398"/>
                </a:cubicBezTo>
                <a:cubicBezTo>
                  <a:pt x="575483" y="1350723"/>
                  <a:pt x="572418" y="1347355"/>
                  <a:pt x="566902" y="1340312"/>
                </a:cubicBezTo>
                <a:cubicBezTo>
                  <a:pt x="566902" y="1348886"/>
                  <a:pt x="566289" y="1353173"/>
                  <a:pt x="566902" y="1357460"/>
                </a:cubicBezTo>
                <a:cubicBezTo>
                  <a:pt x="572725" y="1390226"/>
                  <a:pt x="578854" y="1422686"/>
                  <a:pt x="584677" y="1455452"/>
                </a:cubicBezTo>
                <a:cubicBezTo>
                  <a:pt x="586516" y="1466169"/>
                  <a:pt x="588048" y="1477500"/>
                  <a:pt x="588048" y="1488217"/>
                </a:cubicBezTo>
                <a:cubicBezTo>
                  <a:pt x="588048" y="1502304"/>
                  <a:pt x="577322" y="1508122"/>
                  <a:pt x="565676" y="1500466"/>
                </a:cubicBezTo>
                <a:cubicBezTo>
                  <a:pt x="560772" y="1497098"/>
                  <a:pt x="555256" y="1492198"/>
                  <a:pt x="553417" y="1486686"/>
                </a:cubicBezTo>
                <a:cubicBezTo>
                  <a:pt x="548820" y="1472600"/>
                  <a:pt x="544835" y="1457901"/>
                  <a:pt x="542690" y="1443203"/>
                </a:cubicBezTo>
                <a:cubicBezTo>
                  <a:pt x="538093" y="1412887"/>
                  <a:pt x="534722" y="1382264"/>
                  <a:pt x="531351" y="1351642"/>
                </a:cubicBezTo>
                <a:cubicBezTo>
                  <a:pt x="529205" y="1332044"/>
                  <a:pt x="527979" y="1312446"/>
                  <a:pt x="526447" y="1292847"/>
                </a:cubicBezTo>
                <a:cubicBezTo>
                  <a:pt x="526447" y="1291316"/>
                  <a:pt x="526141" y="1289173"/>
                  <a:pt x="527060" y="1288254"/>
                </a:cubicBezTo>
                <a:cubicBezTo>
                  <a:pt x="542997" y="1272637"/>
                  <a:pt x="534415" y="1253651"/>
                  <a:pt x="531964" y="1236809"/>
                </a:cubicBezTo>
                <a:cubicBezTo>
                  <a:pt x="524608" y="1189650"/>
                  <a:pt x="520624" y="1142492"/>
                  <a:pt x="527366" y="1095028"/>
                </a:cubicBezTo>
                <a:cubicBezTo>
                  <a:pt x="527673" y="1092884"/>
                  <a:pt x="527060" y="1090434"/>
                  <a:pt x="526754" y="1086454"/>
                </a:cubicBezTo>
                <a:cubicBezTo>
                  <a:pt x="523076" y="1084922"/>
                  <a:pt x="519092" y="1081860"/>
                  <a:pt x="514495" y="1081248"/>
                </a:cubicBezTo>
                <a:cubicBezTo>
                  <a:pt x="444925" y="1070836"/>
                  <a:pt x="375968" y="1056444"/>
                  <a:pt x="310382" y="1031027"/>
                </a:cubicBezTo>
                <a:cubicBezTo>
                  <a:pt x="272379" y="1016329"/>
                  <a:pt x="236828" y="993362"/>
                  <a:pt x="210472" y="960596"/>
                </a:cubicBezTo>
                <a:cubicBezTo>
                  <a:pt x="195454" y="941610"/>
                  <a:pt x="178598" y="925381"/>
                  <a:pt x="158677" y="912213"/>
                </a:cubicBezTo>
                <a:cubicBezTo>
                  <a:pt x="131095" y="893840"/>
                  <a:pt x="113013" y="866586"/>
                  <a:pt x="91253" y="842701"/>
                </a:cubicBezTo>
                <a:cubicBezTo>
                  <a:pt x="42217" y="788805"/>
                  <a:pt x="17086" y="723886"/>
                  <a:pt x="5746" y="653149"/>
                </a:cubicBezTo>
                <a:cubicBezTo>
                  <a:pt x="-996" y="610890"/>
                  <a:pt x="-3754" y="568325"/>
                  <a:pt x="8505" y="526373"/>
                </a:cubicBezTo>
                <a:cubicBezTo>
                  <a:pt x="21990" y="481358"/>
                  <a:pt x="45282" y="443693"/>
                  <a:pt x="87269" y="421338"/>
                </a:cubicBezTo>
                <a:cubicBezTo>
                  <a:pt x="101979" y="413683"/>
                  <a:pt x="120674" y="410314"/>
                  <a:pt x="137224" y="410314"/>
                </a:cubicBezTo>
                <a:cubicBezTo>
                  <a:pt x="162968" y="410621"/>
                  <a:pt x="189018" y="415214"/>
                  <a:pt x="214762" y="418582"/>
                </a:cubicBezTo>
                <a:cubicBezTo>
                  <a:pt x="239893" y="421951"/>
                  <a:pt x="264718" y="427463"/>
                  <a:pt x="289542" y="428994"/>
                </a:cubicBezTo>
                <a:cubicBezTo>
                  <a:pt x="330610" y="431444"/>
                  <a:pt x="369838" y="420726"/>
                  <a:pt x="406922" y="405109"/>
                </a:cubicBezTo>
                <a:cubicBezTo>
                  <a:pt x="442473" y="390104"/>
                  <a:pt x="476492" y="371730"/>
                  <a:pt x="510817" y="353970"/>
                </a:cubicBezTo>
                <a:cubicBezTo>
                  <a:pt x="570273" y="323041"/>
                  <a:pt x="619922" y="278945"/>
                  <a:pt x="669264" y="234849"/>
                </a:cubicBezTo>
                <a:cubicBezTo>
                  <a:pt x="691330" y="215251"/>
                  <a:pt x="710638" y="192590"/>
                  <a:pt x="733011" y="172992"/>
                </a:cubicBezTo>
                <a:cubicBezTo>
                  <a:pt x="762433" y="146963"/>
                  <a:pt x="787564" y="116341"/>
                  <a:pt x="822502" y="96436"/>
                </a:cubicBezTo>
                <a:cubicBezTo>
                  <a:pt x="836599" y="88168"/>
                  <a:pt x="848245" y="75920"/>
                  <a:pt x="862037" y="67039"/>
                </a:cubicBezTo>
                <a:cubicBezTo>
                  <a:pt x="882571" y="54178"/>
                  <a:pt x="903104" y="41010"/>
                  <a:pt x="925171" y="30905"/>
                </a:cubicBezTo>
                <a:cubicBezTo>
                  <a:pt x="955205" y="17431"/>
                  <a:pt x="987079" y="9776"/>
                  <a:pt x="1019871" y="3957"/>
                </a:cubicBezTo>
                <a:cubicBezTo>
                  <a:pt x="1060632" y="-3392"/>
                  <a:pt x="1100474" y="589"/>
                  <a:pt x="1139703" y="7020"/>
                </a:cubicBezTo>
                <a:cubicBezTo>
                  <a:pt x="1178319" y="13144"/>
                  <a:pt x="1216935" y="24168"/>
                  <a:pt x="1249727" y="47747"/>
                </a:cubicBezTo>
                <a:cubicBezTo>
                  <a:pt x="1255550" y="51728"/>
                  <a:pt x="1260454" y="57240"/>
                  <a:pt x="1265358" y="62140"/>
                </a:cubicBezTo>
                <a:cubicBezTo>
                  <a:pt x="1299683" y="97661"/>
                  <a:pt x="1328798" y="136552"/>
                  <a:pt x="1345348" y="184016"/>
                </a:cubicBezTo>
                <a:cubicBezTo>
                  <a:pt x="1349025" y="194428"/>
                  <a:pt x="1354848" y="203921"/>
                  <a:pt x="1360671" y="216169"/>
                </a:cubicBezTo>
                <a:cubicBezTo>
                  <a:pt x="1384270" y="213107"/>
                  <a:pt x="1406643" y="218619"/>
                  <a:pt x="1428402" y="229643"/>
                </a:cubicBezTo>
                <a:cubicBezTo>
                  <a:pt x="1449549" y="240361"/>
                  <a:pt x="1459663" y="257816"/>
                  <a:pt x="1466099" y="278945"/>
                </a:cubicBezTo>
                <a:cubicBezTo>
                  <a:pt x="1474373" y="304362"/>
                  <a:pt x="1458130" y="332534"/>
                  <a:pt x="1432999" y="337127"/>
                </a:cubicBezTo>
                <a:cubicBezTo>
                  <a:pt x="1415224" y="340496"/>
                  <a:pt x="1397448" y="342946"/>
                  <a:pt x="1377221" y="346008"/>
                </a:cubicBezTo>
                <a:cubicBezTo>
                  <a:pt x="1375076" y="360094"/>
                  <a:pt x="1373237" y="377242"/>
                  <a:pt x="1369253" y="393778"/>
                </a:cubicBezTo>
                <a:cubicBezTo>
                  <a:pt x="1357913" y="442162"/>
                  <a:pt x="1346267" y="490545"/>
                  <a:pt x="1333089" y="538622"/>
                </a:cubicBezTo>
                <a:cubicBezTo>
                  <a:pt x="1322668" y="576593"/>
                  <a:pt x="1309490" y="613952"/>
                  <a:pt x="1297538" y="651618"/>
                </a:cubicBezTo>
                <a:cubicBezTo>
                  <a:pt x="1281294" y="701226"/>
                  <a:pt x="1260454" y="749303"/>
                  <a:pt x="1232258" y="793092"/>
                </a:cubicBezTo>
                <a:cubicBezTo>
                  <a:pt x="1207434" y="831983"/>
                  <a:pt x="1179851" y="870567"/>
                  <a:pt x="1143381" y="899964"/>
                </a:cubicBezTo>
                <a:cubicBezTo>
                  <a:pt x="1093732" y="940385"/>
                  <a:pt x="1042550" y="978663"/>
                  <a:pt x="991369" y="1016329"/>
                </a:cubicBezTo>
                <a:cubicBezTo>
                  <a:pt x="976965" y="1027046"/>
                  <a:pt x="959189" y="1033171"/>
                  <a:pt x="942946" y="1041439"/>
                </a:cubicBezTo>
                <a:cubicBezTo>
                  <a:pt x="938962" y="1043582"/>
                  <a:pt x="934978" y="1046032"/>
                  <a:pt x="931913" y="1047870"/>
                </a:cubicBezTo>
                <a:cubicBezTo>
                  <a:pt x="958270" y="1095947"/>
                  <a:pt x="984627" y="1142798"/>
                  <a:pt x="1009758" y="1190263"/>
                </a:cubicBezTo>
                <a:cubicBezTo>
                  <a:pt x="1014661" y="1199756"/>
                  <a:pt x="1020484" y="1204655"/>
                  <a:pt x="1030598" y="1206799"/>
                </a:cubicBezTo>
                <a:cubicBezTo>
                  <a:pt x="1076263" y="1216292"/>
                  <a:pt x="1121927" y="1226091"/>
                  <a:pt x="1167286" y="1236196"/>
                </a:cubicBezTo>
                <a:cubicBezTo>
                  <a:pt x="1174948" y="1237727"/>
                  <a:pt x="1183529" y="1239871"/>
                  <a:pt x="1189045" y="1244464"/>
                </a:cubicBezTo>
                <a:cubicBezTo>
                  <a:pt x="1193336" y="1248139"/>
                  <a:pt x="1193949" y="1256407"/>
                  <a:pt x="1196401" y="1262531"/>
                </a:cubicBezTo>
                <a:cubicBezTo>
                  <a:pt x="1190884" y="1264675"/>
                  <a:pt x="1184755" y="1269268"/>
                  <a:pt x="1179851" y="1268350"/>
                </a:cubicBezTo>
                <a:cubicBezTo>
                  <a:pt x="1135719" y="1260082"/>
                  <a:pt x="1090054" y="1259469"/>
                  <a:pt x="1047454" y="1242015"/>
                </a:cubicBezTo>
                <a:cubicBezTo>
                  <a:pt x="1041938" y="1239871"/>
                  <a:pt x="1035808" y="1238952"/>
                  <a:pt x="1025694" y="1236503"/>
                </a:cubicBezTo>
                <a:cubicBezTo>
                  <a:pt x="1030904" y="1242933"/>
                  <a:pt x="1032743" y="1246302"/>
                  <a:pt x="1035502" y="1248445"/>
                </a:cubicBezTo>
                <a:cubicBezTo>
                  <a:pt x="1062778" y="1269881"/>
                  <a:pt x="1090667" y="1291010"/>
                  <a:pt x="1117637" y="1312752"/>
                </a:cubicBezTo>
                <a:cubicBezTo>
                  <a:pt x="1124686" y="1318570"/>
                  <a:pt x="1130815" y="1326532"/>
                  <a:pt x="1134186" y="1334800"/>
                </a:cubicBezTo>
                <a:cubicBezTo>
                  <a:pt x="1138784" y="1346436"/>
                  <a:pt x="1130509" y="1354398"/>
                  <a:pt x="1119169" y="1349499"/>
                </a:cubicBezTo>
                <a:cubicBezTo>
                  <a:pt x="1106910" y="1343987"/>
                  <a:pt x="1095264" y="1336943"/>
                  <a:pt x="1085150" y="1328369"/>
                </a:cubicBezTo>
                <a:cubicBezTo>
                  <a:pt x="1065536" y="1311221"/>
                  <a:pt x="1046841" y="1292847"/>
                  <a:pt x="1028146" y="1274780"/>
                </a:cubicBezTo>
                <a:cubicBezTo>
                  <a:pt x="1025388" y="1272331"/>
                  <a:pt x="1022630" y="1269881"/>
                  <a:pt x="1016194" y="1264369"/>
                </a:cubicBezTo>
                <a:cubicBezTo>
                  <a:pt x="1011903" y="1291929"/>
                  <a:pt x="1008532" y="1315814"/>
                  <a:pt x="1004854" y="1339699"/>
                </a:cubicBezTo>
                <a:cubicBezTo>
                  <a:pt x="1003935" y="1346743"/>
                  <a:pt x="1004241" y="1354398"/>
                  <a:pt x="1001789" y="1360829"/>
                </a:cubicBezTo>
                <a:cubicBezTo>
                  <a:pt x="999644" y="1366953"/>
                  <a:pt x="994740" y="1375221"/>
                  <a:pt x="990143" y="1376140"/>
                </a:cubicBezTo>
                <a:cubicBezTo>
                  <a:pt x="984933" y="1377059"/>
                  <a:pt x="975739" y="1371853"/>
                  <a:pt x="973287" y="1366647"/>
                </a:cubicBezTo>
                <a:cubicBezTo>
                  <a:pt x="969303" y="1358685"/>
                  <a:pt x="966851" y="1348580"/>
                  <a:pt x="967771" y="1339699"/>
                </a:cubicBezTo>
                <a:cubicBezTo>
                  <a:pt x="970835" y="1305096"/>
                  <a:pt x="974820" y="1270493"/>
                  <a:pt x="980030" y="1236196"/>
                </a:cubicBezTo>
                <a:cubicBezTo>
                  <a:pt x="981868" y="1223947"/>
                  <a:pt x="980643" y="1213842"/>
                  <a:pt x="974513" y="1202512"/>
                </a:cubicBezTo>
                <a:cubicBezTo>
                  <a:pt x="950915" y="1157803"/>
                  <a:pt x="928848" y="1112482"/>
                  <a:pt x="905863" y="1067162"/>
                </a:cubicBezTo>
                <a:cubicBezTo>
                  <a:pt x="904024" y="1063793"/>
                  <a:pt x="901266" y="1061037"/>
                  <a:pt x="899733" y="1058587"/>
                </a:cubicBezTo>
                <a:cubicBezTo>
                  <a:pt x="868779" y="1066549"/>
                  <a:pt x="839358" y="1074817"/>
                  <a:pt x="809323" y="1081554"/>
                </a:cubicBezTo>
                <a:cubicBezTo>
                  <a:pt x="759061" y="1093190"/>
                  <a:pt x="708187" y="1099009"/>
                  <a:pt x="656392" y="1098396"/>
                </a:cubicBezTo>
                <a:cubicBezTo>
                  <a:pt x="630342" y="1098090"/>
                  <a:pt x="604292" y="1099927"/>
                  <a:pt x="578548" y="1092578"/>
                </a:cubicBezTo>
                <a:cubicBezTo>
                  <a:pt x="572418" y="1090741"/>
                  <a:pt x="564756" y="1093190"/>
                  <a:pt x="559240" y="1093497"/>
                </a:cubicBezTo>
                <a:cubicBezTo>
                  <a:pt x="550965" y="1151067"/>
                  <a:pt x="558014" y="1205574"/>
                  <a:pt x="569353" y="1259775"/>
                </a:cubicBezTo>
                <a:cubicBezTo>
                  <a:pt x="571499" y="1269881"/>
                  <a:pt x="575789" y="1274474"/>
                  <a:pt x="584984" y="1277843"/>
                </a:cubicBezTo>
                <a:cubicBezTo>
                  <a:pt x="618083" y="1290398"/>
                  <a:pt x="651182" y="1303872"/>
                  <a:pt x="683975" y="1317039"/>
                </a:cubicBezTo>
                <a:cubicBezTo>
                  <a:pt x="699299" y="1323163"/>
                  <a:pt x="714929" y="1328982"/>
                  <a:pt x="730253" y="1335719"/>
                </a:cubicBezTo>
                <a:cubicBezTo>
                  <a:pt x="735156" y="1337862"/>
                  <a:pt x="740979" y="1340924"/>
                  <a:pt x="743431" y="1345212"/>
                </a:cubicBezTo>
                <a:cubicBezTo>
                  <a:pt x="746189" y="1350111"/>
                  <a:pt x="748335" y="1358073"/>
                  <a:pt x="746189" y="1362054"/>
                </a:cubicBezTo>
                <a:cubicBezTo>
                  <a:pt x="744044" y="1365728"/>
                  <a:pt x="735156" y="1368178"/>
                  <a:pt x="730253" y="1366953"/>
                </a:cubicBezTo>
                <a:cubicBezTo>
                  <a:pt x="709719" y="1361441"/>
                  <a:pt x="689185" y="1355011"/>
                  <a:pt x="668958" y="1348274"/>
                </a:cubicBezTo>
                <a:cubicBezTo>
                  <a:pt x="645359" y="1340006"/>
                  <a:pt x="622067" y="1331125"/>
                  <a:pt x="598775" y="1322551"/>
                </a:cubicBezTo>
                <a:cubicBezTo>
                  <a:pt x="597856" y="1324388"/>
                  <a:pt x="596936" y="1325307"/>
                  <a:pt x="596017" y="1326226"/>
                </a:cubicBezTo>
                <a:close/>
                <a:moveTo>
                  <a:pt x="37007" y="602010"/>
                </a:moveTo>
                <a:cubicBezTo>
                  <a:pt x="37926" y="676116"/>
                  <a:pt x="53250" y="739197"/>
                  <a:pt x="88495" y="796155"/>
                </a:cubicBezTo>
                <a:cubicBezTo>
                  <a:pt x="99528" y="813916"/>
                  <a:pt x="112400" y="831983"/>
                  <a:pt x="128030" y="845456"/>
                </a:cubicBezTo>
                <a:cubicBezTo>
                  <a:pt x="153467" y="867505"/>
                  <a:pt x="182276" y="885572"/>
                  <a:pt x="208939" y="905782"/>
                </a:cubicBezTo>
                <a:cubicBezTo>
                  <a:pt x="215069" y="910376"/>
                  <a:pt x="220279" y="916806"/>
                  <a:pt x="225182" y="922931"/>
                </a:cubicBezTo>
                <a:cubicBezTo>
                  <a:pt x="245103" y="949878"/>
                  <a:pt x="272686" y="966721"/>
                  <a:pt x="301801" y="980807"/>
                </a:cubicBezTo>
                <a:cubicBezTo>
                  <a:pt x="341030" y="999793"/>
                  <a:pt x="382710" y="1012041"/>
                  <a:pt x="425923" y="1019085"/>
                </a:cubicBezTo>
                <a:cubicBezTo>
                  <a:pt x="490283" y="1029802"/>
                  <a:pt x="552191" y="1054606"/>
                  <a:pt x="618696" y="1053688"/>
                </a:cubicBezTo>
                <a:cubicBezTo>
                  <a:pt x="646892" y="1053382"/>
                  <a:pt x="675394" y="1052463"/>
                  <a:pt x="703589" y="1049707"/>
                </a:cubicBezTo>
                <a:cubicBezTo>
                  <a:pt x="759674" y="1044501"/>
                  <a:pt x="813920" y="1029190"/>
                  <a:pt x="867247" y="1012041"/>
                </a:cubicBezTo>
                <a:cubicBezTo>
                  <a:pt x="892378" y="1003774"/>
                  <a:pt x="917509" y="993362"/>
                  <a:pt x="940801" y="980501"/>
                </a:cubicBezTo>
                <a:cubicBezTo>
                  <a:pt x="1006386" y="943754"/>
                  <a:pt x="1067375" y="900270"/>
                  <a:pt x="1121927" y="848519"/>
                </a:cubicBezTo>
                <a:cubicBezTo>
                  <a:pt x="1140010" y="831064"/>
                  <a:pt x="1159317" y="813609"/>
                  <a:pt x="1173109" y="793092"/>
                </a:cubicBezTo>
                <a:cubicBezTo>
                  <a:pt x="1208966" y="739504"/>
                  <a:pt x="1241759" y="683771"/>
                  <a:pt x="1264132" y="622527"/>
                </a:cubicBezTo>
                <a:cubicBezTo>
                  <a:pt x="1276084" y="589761"/>
                  <a:pt x="1290489" y="557914"/>
                  <a:pt x="1300296" y="524842"/>
                </a:cubicBezTo>
                <a:cubicBezTo>
                  <a:pt x="1311942" y="485645"/>
                  <a:pt x="1320217" y="445224"/>
                  <a:pt x="1330024" y="405109"/>
                </a:cubicBezTo>
                <a:cubicBezTo>
                  <a:pt x="1339831" y="364687"/>
                  <a:pt x="1344122" y="324266"/>
                  <a:pt x="1335847" y="282926"/>
                </a:cubicBezTo>
                <a:cubicBezTo>
                  <a:pt x="1326346" y="236074"/>
                  <a:pt x="1308571" y="192590"/>
                  <a:pt x="1286504" y="150025"/>
                </a:cubicBezTo>
                <a:cubicBezTo>
                  <a:pt x="1270874" y="119709"/>
                  <a:pt x="1247276" y="97968"/>
                  <a:pt x="1218773" y="82656"/>
                </a:cubicBezTo>
                <a:cubicBezTo>
                  <a:pt x="1181690" y="62446"/>
                  <a:pt x="1140010" y="54178"/>
                  <a:pt x="1098329" y="50197"/>
                </a:cubicBezTo>
                <a:cubicBezTo>
                  <a:pt x="1063697" y="46828"/>
                  <a:pt x="1028759" y="48053"/>
                  <a:pt x="994740" y="57240"/>
                </a:cubicBezTo>
                <a:cubicBezTo>
                  <a:pt x="968384" y="64589"/>
                  <a:pt x="941107" y="71939"/>
                  <a:pt x="916896" y="84494"/>
                </a:cubicBezTo>
                <a:cubicBezTo>
                  <a:pt x="879199" y="104704"/>
                  <a:pt x="845181" y="130121"/>
                  <a:pt x="814227" y="159825"/>
                </a:cubicBezTo>
                <a:cubicBezTo>
                  <a:pt x="783579" y="189222"/>
                  <a:pt x="749254" y="214638"/>
                  <a:pt x="719833" y="244954"/>
                </a:cubicBezTo>
                <a:cubicBezTo>
                  <a:pt x="692863" y="272514"/>
                  <a:pt x="667425" y="301299"/>
                  <a:pt x="636778" y="324878"/>
                </a:cubicBezTo>
                <a:cubicBezTo>
                  <a:pt x="592952" y="358869"/>
                  <a:pt x="548820" y="391635"/>
                  <a:pt x="497332" y="413377"/>
                </a:cubicBezTo>
                <a:cubicBezTo>
                  <a:pt x="491509" y="415826"/>
                  <a:pt x="485686" y="418582"/>
                  <a:pt x="480476" y="421645"/>
                </a:cubicBezTo>
                <a:cubicBezTo>
                  <a:pt x="439715" y="445530"/>
                  <a:pt x="395276" y="459922"/>
                  <a:pt x="348692" y="465435"/>
                </a:cubicBezTo>
                <a:cubicBezTo>
                  <a:pt x="314979" y="469415"/>
                  <a:pt x="281267" y="470028"/>
                  <a:pt x="247249" y="461454"/>
                </a:cubicBezTo>
                <a:cubicBezTo>
                  <a:pt x="213843" y="452879"/>
                  <a:pt x="179518" y="446449"/>
                  <a:pt x="144273" y="447674"/>
                </a:cubicBezTo>
                <a:cubicBezTo>
                  <a:pt x="112400" y="448592"/>
                  <a:pt x="88188" y="462066"/>
                  <a:pt x="69800" y="487483"/>
                </a:cubicBezTo>
                <a:cubicBezTo>
                  <a:pt x="43749" y="523923"/>
                  <a:pt x="38233" y="565875"/>
                  <a:pt x="37007" y="602010"/>
                </a:cubicBezTo>
                <a:close/>
                <a:moveTo>
                  <a:pt x="1376301" y="305280"/>
                </a:moveTo>
                <a:cubicBezTo>
                  <a:pt x="1394077" y="304668"/>
                  <a:pt x="1407255" y="300993"/>
                  <a:pt x="1417676" y="290275"/>
                </a:cubicBezTo>
                <a:cubicBezTo>
                  <a:pt x="1426257" y="281395"/>
                  <a:pt x="1425644" y="271902"/>
                  <a:pt x="1414917" y="267309"/>
                </a:cubicBezTo>
                <a:cubicBezTo>
                  <a:pt x="1401739" y="261797"/>
                  <a:pt x="1387335" y="258734"/>
                  <a:pt x="1369866" y="253835"/>
                </a:cubicBezTo>
                <a:cubicBezTo>
                  <a:pt x="1372624" y="272821"/>
                  <a:pt x="1374463" y="288132"/>
                  <a:pt x="1376301" y="305280"/>
                </a:cubicBezTo>
                <a:close/>
                <a:moveTo>
                  <a:pt x="479556" y="736135"/>
                </a:moveTo>
                <a:cubicBezTo>
                  <a:pt x="501316" y="727255"/>
                  <a:pt x="524915" y="722049"/>
                  <a:pt x="547594" y="715006"/>
                </a:cubicBezTo>
                <a:cubicBezTo>
                  <a:pt x="554643" y="712862"/>
                  <a:pt x="561998" y="709188"/>
                  <a:pt x="560466" y="700613"/>
                </a:cubicBezTo>
                <a:cubicBezTo>
                  <a:pt x="559240" y="694183"/>
                  <a:pt x="555869" y="686527"/>
                  <a:pt x="550658" y="683159"/>
                </a:cubicBezTo>
                <a:cubicBezTo>
                  <a:pt x="544529" y="679178"/>
                  <a:pt x="535641" y="677647"/>
                  <a:pt x="528286" y="678259"/>
                </a:cubicBezTo>
                <a:cubicBezTo>
                  <a:pt x="516640" y="679178"/>
                  <a:pt x="504994" y="682546"/>
                  <a:pt x="493654" y="685302"/>
                </a:cubicBezTo>
                <a:cubicBezTo>
                  <a:pt x="445844" y="696632"/>
                  <a:pt x="405083" y="679178"/>
                  <a:pt x="367080" y="652536"/>
                </a:cubicBezTo>
                <a:cubicBezTo>
                  <a:pt x="361870" y="648862"/>
                  <a:pt x="359418" y="641512"/>
                  <a:pt x="356047" y="636613"/>
                </a:cubicBezTo>
                <a:cubicBezTo>
                  <a:pt x="362483" y="624364"/>
                  <a:pt x="371371" y="619771"/>
                  <a:pt x="382097" y="618852"/>
                </a:cubicBezTo>
                <a:cubicBezTo>
                  <a:pt x="400179" y="617015"/>
                  <a:pt x="418261" y="614871"/>
                  <a:pt x="436343" y="613952"/>
                </a:cubicBezTo>
                <a:cubicBezTo>
                  <a:pt x="489057" y="611503"/>
                  <a:pt x="540238" y="602622"/>
                  <a:pt x="588048" y="579655"/>
                </a:cubicBezTo>
                <a:cubicBezTo>
                  <a:pt x="614099" y="567100"/>
                  <a:pt x="638617" y="551483"/>
                  <a:pt x="662828" y="535866"/>
                </a:cubicBezTo>
                <a:cubicBezTo>
                  <a:pt x="675700" y="527291"/>
                  <a:pt x="687346" y="516267"/>
                  <a:pt x="698073" y="504937"/>
                </a:cubicBezTo>
                <a:cubicBezTo>
                  <a:pt x="706654" y="495751"/>
                  <a:pt x="705735" y="481664"/>
                  <a:pt x="698073" y="474927"/>
                </a:cubicBezTo>
                <a:cubicBezTo>
                  <a:pt x="690411" y="467884"/>
                  <a:pt x="682749" y="468803"/>
                  <a:pt x="670797" y="477683"/>
                </a:cubicBezTo>
                <a:cubicBezTo>
                  <a:pt x="654553" y="489932"/>
                  <a:pt x="638617" y="503100"/>
                  <a:pt x="621454" y="513818"/>
                </a:cubicBezTo>
                <a:cubicBezTo>
                  <a:pt x="604905" y="523923"/>
                  <a:pt x="587742" y="532497"/>
                  <a:pt x="569047" y="538928"/>
                </a:cubicBezTo>
                <a:cubicBezTo>
                  <a:pt x="517559" y="556383"/>
                  <a:pt x="466071" y="572919"/>
                  <a:pt x="410600" y="573837"/>
                </a:cubicBezTo>
                <a:cubicBezTo>
                  <a:pt x="391905" y="574143"/>
                  <a:pt x="372903" y="577512"/>
                  <a:pt x="355128" y="583636"/>
                </a:cubicBezTo>
                <a:cubicBezTo>
                  <a:pt x="315286" y="597416"/>
                  <a:pt x="307011" y="634776"/>
                  <a:pt x="335513" y="665704"/>
                </a:cubicBezTo>
                <a:cubicBezTo>
                  <a:pt x="351756" y="683159"/>
                  <a:pt x="369532" y="698776"/>
                  <a:pt x="391598" y="708881"/>
                </a:cubicBezTo>
                <a:cubicBezTo>
                  <a:pt x="397115" y="711331"/>
                  <a:pt x="402018" y="715006"/>
                  <a:pt x="409374" y="719599"/>
                </a:cubicBezTo>
                <a:cubicBezTo>
                  <a:pt x="402631" y="725724"/>
                  <a:pt x="398034" y="730623"/>
                  <a:pt x="392518" y="734910"/>
                </a:cubicBezTo>
                <a:cubicBezTo>
                  <a:pt x="366774" y="755121"/>
                  <a:pt x="363402" y="783293"/>
                  <a:pt x="383630" y="808404"/>
                </a:cubicBezTo>
                <a:cubicBezTo>
                  <a:pt x="395889" y="823715"/>
                  <a:pt x="411519" y="834739"/>
                  <a:pt x="431133" y="837495"/>
                </a:cubicBezTo>
                <a:cubicBezTo>
                  <a:pt x="449828" y="839945"/>
                  <a:pt x="468830" y="840557"/>
                  <a:pt x="487831" y="840557"/>
                </a:cubicBezTo>
                <a:cubicBezTo>
                  <a:pt x="505607" y="840251"/>
                  <a:pt x="523689" y="837801"/>
                  <a:pt x="541771" y="836270"/>
                </a:cubicBezTo>
                <a:cubicBezTo>
                  <a:pt x="537480" y="874548"/>
                  <a:pt x="550965" y="899658"/>
                  <a:pt x="582532" y="907926"/>
                </a:cubicBezTo>
                <a:cubicBezTo>
                  <a:pt x="596630" y="911601"/>
                  <a:pt x="612260" y="911294"/>
                  <a:pt x="626971" y="910376"/>
                </a:cubicBezTo>
                <a:cubicBezTo>
                  <a:pt x="643520" y="909457"/>
                  <a:pt x="659764" y="906089"/>
                  <a:pt x="676007" y="902720"/>
                </a:cubicBezTo>
                <a:cubicBezTo>
                  <a:pt x="695315" y="899045"/>
                  <a:pt x="715235" y="896596"/>
                  <a:pt x="733624" y="889859"/>
                </a:cubicBezTo>
                <a:cubicBezTo>
                  <a:pt x="781128" y="872404"/>
                  <a:pt x="815453" y="837189"/>
                  <a:pt x="847633" y="799829"/>
                </a:cubicBezTo>
                <a:cubicBezTo>
                  <a:pt x="848552" y="798605"/>
                  <a:pt x="850084" y="797073"/>
                  <a:pt x="850084" y="795849"/>
                </a:cubicBezTo>
                <a:cubicBezTo>
                  <a:pt x="849778" y="791561"/>
                  <a:pt x="850391" y="785743"/>
                  <a:pt x="847939" y="783293"/>
                </a:cubicBezTo>
                <a:cubicBezTo>
                  <a:pt x="845487" y="780844"/>
                  <a:pt x="838745" y="779312"/>
                  <a:pt x="835374" y="780844"/>
                </a:cubicBezTo>
                <a:cubicBezTo>
                  <a:pt x="829857" y="783293"/>
                  <a:pt x="825566" y="788499"/>
                  <a:pt x="820969" y="792786"/>
                </a:cubicBezTo>
                <a:cubicBezTo>
                  <a:pt x="789402" y="820959"/>
                  <a:pt x="755997" y="846988"/>
                  <a:pt x="713703" y="854949"/>
                </a:cubicBezTo>
                <a:cubicBezTo>
                  <a:pt x="674168" y="862299"/>
                  <a:pt x="634020" y="865973"/>
                  <a:pt x="594178" y="870873"/>
                </a:cubicBezTo>
                <a:cubicBezTo>
                  <a:pt x="590194" y="871485"/>
                  <a:pt x="585903" y="868423"/>
                  <a:pt x="578548" y="866586"/>
                </a:cubicBezTo>
                <a:cubicBezTo>
                  <a:pt x="584677" y="857705"/>
                  <a:pt x="588661" y="850356"/>
                  <a:pt x="594484" y="844232"/>
                </a:cubicBezTo>
                <a:cubicBezTo>
                  <a:pt x="604598" y="833208"/>
                  <a:pt x="615631" y="823102"/>
                  <a:pt x="626358" y="812691"/>
                </a:cubicBezTo>
                <a:cubicBezTo>
                  <a:pt x="637697" y="801667"/>
                  <a:pt x="639536" y="792174"/>
                  <a:pt x="632794" y="781456"/>
                </a:cubicBezTo>
                <a:cubicBezTo>
                  <a:pt x="626051" y="771044"/>
                  <a:pt x="612873" y="767676"/>
                  <a:pt x="599388" y="772576"/>
                </a:cubicBezTo>
                <a:cubicBezTo>
                  <a:pt x="586210" y="777475"/>
                  <a:pt x="572725" y="782681"/>
                  <a:pt x="559240" y="786049"/>
                </a:cubicBezTo>
                <a:cubicBezTo>
                  <a:pt x="520930" y="795849"/>
                  <a:pt x="482315" y="803504"/>
                  <a:pt x="442473" y="800136"/>
                </a:cubicBezTo>
                <a:cubicBezTo>
                  <a:pt x="429601" y="799217"/>
                  <a:pt x="417036" y="797992"/>
                  <a:pt x="408454" y="782375"/>
                </a:cubicBezTo>
                <a:cubicBezTo>
                  <a:pt x="428375" y="760020"/>
                  <a:pt x="453506" y="746853"/>
                  <a:pt x="479556" y="736135"/>
                </a:cubicBezTo>
                <a:close/>
                <a:moveTo>
                  <a:pt x="1096184" y="304362"/>
                </a:moveTo>
                <a:cubicBezTo>
                  <a:pt x="1109056" y="287826"/>
                  <a:pt x="1110281" y="243117"/>
                  <a:pt x="1088215" y="226275"/>
                </a:cubicBezTo>
                <a:cubicBezTo>
                  <a:pt x="1071666" y="213413"/>
                  <a:pt x="1053584" y="205145"/>
                  <a:pt x="1031824" y="205452"/>
                </a:cubicBezTo>
                <a:cubicBezTo>
                  <a:pt x="1006080" y="205758"/>
                  <a:pt x="987385" y="225050"/>
                  <a:pt x="989530" y="250466"/>
                </a:cubicBezTo>
                <a:cubicBezTo>
                  <a:pt x="993514" y="293031"/>
                  <a:pt x="1016807" y="314161"/>
                  <a:pt x="1056955" y="315386"/>
                </a:cubicBezTo>
                <a:cubicBezTo>
                  <a:pt x="1074424" y="316610"/>
                  <a:pt x="1087909" y="314773"/>
                  <a:pt x="1096184" y="304362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8" name="Google Shape;718;p30"/>
          <p:cNvSpPr txBox="1"/>
          <p:nvPr/>
        </p:nvSpPr>
        <p:spPr>
          <a:xfrm>
            <a:off x="1028700" y="7623349"/>
            <a:ext cx="8115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9" name="Google Shape;719;p30"/>
          <p:cNvSpPr txBox="1"/>
          <p:nvPr/>
        </p:nvSpPr>
        <p:spPr>
          <a:xfrm>
            <a:off x="855000" y="3429000"/>
            <a:ext cx="7434000" cy="449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poetry is great to annotate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there are so many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symbols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and literary devices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this poem is about the beauty of nature, but how it will not always remain beautiful. for it will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inevitably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die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23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4" name="Google Shape;724;p31"/>
          <p:cNvGrpSpPr/>
          <p:nvPr/>
        </p:nvGrpSpPr>
        <p:grpSpPr>
          <a:xfrm>
            <a:off x="10070802" y="1019175"/>
            <a:ext cx="7275062" cy="10190866"/>
            <a:chOff x="-873281" y="5"/>
            <a:chExt cx="9700083" cy="13587822"/>
          </a:xfrm>
        </p:grpSpPr>
        <p:grpSp>
          <p:nvGrpSpPr>
            <p:cNvPr id="725" name="Google Shape;725;p31"/>
            <p:cNvGrpSpPr/>
            <p:nvPr/>
          </p:nvGrpSpPr>
          <p:grpSpPr>
            <a:xfrm rot="-1678161">
              <a:off x="577082" y="5836489"/>
              <a:ext cx="4110056" cy="7208514"/>
              <a:chOff x="1126922" y="5538413"/>
              <a:chExt cx="4110049" cy="7208502"/>
            </a:xfrm>
          </p:grpSpPr>
          <p:sp>
            <p:nvSpPr>
              <p:cNvPr id="726" name="Google Shape;726;p31"/>
              <p:cNvSpPr/>
              <p:nvPr/>
            </p:nvSpPr>
            <p:spPr>
              <a:xfrm>
                <a:off x="2817058" y="8884900"/>
                <a:ext cx="2063130" cy="1810265"/>
              </a:xfrm>
              <a:custGeom>
                <a:rect b="b" l="l" r="r" t="t"/>
                <a:pathLst>
                  <a:path extrusionOk="0" h="1810265" w="2063130">
                    <a:moveTo>
                      <a:pt x="1327593" y="1499470"/>
                    </a:moveTo>
                    <a:cubicBezTo>
                      <a:pt x="1028079" y="1656716"/>
                      <a:pt x="514261" y="1890906"/>
                      <a:pt x="171527" y="1782634"/>
                    </a:cubicBezTo>
                    <a:cubicBezTo>
                      <a:pt x="-366348" y="1612758"/>
                      <a:pt x="513438" y="613488"/>
                      <a:pt x="726254" y="429916"/>
                    </a:cubicBezTo>
                    <a:cubicBezTo>
                      <a:pt x="1023862" y="173206"/>
                      <a:pt x="1568525" y="-227038"/>
                      <a:pt x="1911258" y="162624"/>
                    </a:cubicBezTo>
                    <a:cubicBezTo>
                      <a:pt x="2343404" y="654057"/>
                      <a:pt x="1759595" y="1272748"/>
                      <a:pt x="1327593" y="1499470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7" name="Google Shape;727;p31"/>
              <p:cNvSpPr/>
              <p:nvPr/>
            </p:nvSpPr>
            <p:spPr>
              <a:xfrm>
                <a:off x="1203695" y="8491355"/>
                <a:ext cx="1524281" cy="1698948"/>
              </a:xfrm>
              <a:custGeom>
                <a:rect b="b" l="l" r="r" t="t"/>
                <a:pathLst>
                  <a:path extrusionOk="0" h="1698948" w="1524281">
                    <a:moveTo>
                      <a:pt x="1523628" y="1477269"/>
                    </a:moveTo>
                    <a:cubicBezTo>
                      <a:pt x="1523671" y="1478394"/>
                      <a:pt x="1523714" y="1479504"/>
                      <a:pt x="1523758" y="1480629"/>
                    </a:cubicBezTo>
                    <a:cubicBezTo>
                      <a:pt x="1535988" y="1788792"/>
                      <a:pt x="1331922" y="1716693"/>
                      <a:pt x="1125069" y="1591827"/>
                    </a:cubicBezTo>
                    <a:cubicBezTo>
                      <a:pt x="942201" y="1481436"/>
                      <a:pt x="761745" y="1361025"/>
                      <a:pt x="593707" y="1229038"/>
                    </a:cubicBezTo>
                    <a:cubicBezTo>
                      <a:pt x="429596" y="1100135"/>
                      <a:pt x="280185" y="955980"/>
                      <a:pt x="164593" y="781289"/>
                    </a:cubicBezTo>
                    <a:cubicBezTo>
                      <a:pt x="59614" y="622586"/>
                      <a:pt x="-57436" y="395418"/>
                      <a:pt x="31471" y="205402"/>
                    </a:cubicBezTo>
                    <a:cubicBezTo>
                      <a:pt x="131064" y="-7537"/>
                      <a:pt x="393698" y="-34223"/>
                      <a:pt x="593851" y="32066"/>
                    </a:cubicBezTo>
                    <a:cubicBezTo>
                      <a:pt x="983413" y="161041"/>
                      <a:pt x="1252878" y="519375"/>
                      <a:pt x="1396657" y="888652"/>
                    </a:cubicBezTo>
                    <a:cubicBezTo>
                      <a:pt x="1469622" y="1076044"/>
                      <a:pt x="1515224" y="1276123"/>
                      <a:pt x="1523628" y="1477269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8" name="Google Shape;728;p31"/>
              <p:cNvSpPr/>
              <p:nvPr/>
            </p:nvSpPr>
            <p:spPr>
              <a:xfrm>
                <a:off x="2626497" y="8141912"/>
                <a:ext cx="719242" cy="4605003"/>
              </a:xfrm>
              <a:custGeom>
                <a:rect b="b" l="l" r="r" t="t"/>
                <a:pathLst>
                  <a:path extrusionOk="0" h="4605003" w="719242">
                    <a:moveTo>
                      <a:pt x="719014" y="4463237"/>
                    </a:moveTo>
                    <a:cubicBezTo>
                      <a:pt x="716935" y="4512024"/>
                      <a:pt x="701282" y="4554382"/>
                      <a:pt x="661456" y="4579553"/>
                    </a:cubicBezTo>
                    <a:cubicBezTo>
                      <a:pt x="624071" y="4603169"/>
                      <a:pt x="577300" y="4608546"/>
                      <a:pt x="533316" y="4602996"/>
                    </a:cubicBezTo>
                    <a:cubicBezTo>
                      <a:pt x="364642" y="4581817"/>
                      <a:pt x="253368" y="4445187"/>
                      <a:pt x="210770" y="4287552"/>
                    </a:cubicBezTo>
                    <a:cubicBezTo>
                      <a:pt x="140692" y="4028017"/>
                      <a:pt x="109748" y="3751124"/>
                      <a:pt x="76016" y="3484813"/>
                    </a:cubicBezTo>
                    <a:cubicBezTo>
                      <a:pt x="32" y="2877901"/>
                      <a:pt x="-20487" y="2265769"/>
                      <a:pt x="21245" y="1655382"/>
                    </a:cubicBezTo>
                    <a:cubicBezTo>
                      <a:pt x="42630" y="1344105"/>
                      <a:pt x="58110" y="992388"/>
                      <a:pt x="123148" y="664632"/>
                    </a:cubicBezTo>
                    <a:cubicBezTo>
                      <a:pt x="153746" y="509433"/>
                      <a:pt x="195478" y="359611"/>
                      <a:pt x="254075" y="222116"/>
                    </a:cubicBezTo>
                    <a:cubicBezTo>
                      <a:pt x="256689" y="215859"/>
                      <a:pt x="261035" y="205104"/>
                      <a:pt x="266595" y="191567"/>
                    </a:cubicBezTo>
                    <a:cubicBezTo>
                      <a:pt x="301540" y="106506"/>
                      <a:pt x="388483" y="-88801"/>
                      <a:pt x="446560" y="46258"/>
                    </a:cubicBezTo>
                    <a:cubicBezTo>
                      <a:pt x="458907" y="75077"/>
                      <a:pt x="455427" y="107890"/>
                      <a:pt x="451773" y="138959"/>
                    </a:cubicBezTo>
                    <a:cubicBezTo>
                      <a:pt x="449680" y="156490"/>
                      <a:pt x="447600" y="174021"/>
                      <a:pt x="445680" y="191567"/>
                    </a:cubicBezTo>
                    <a:cubicBezTo>
                      <a:pt x="417334" y="432878"/>
                      <a:pt x="390389" y="672445"/>
                      <a:pt x="367949" y="911148"/>
                    </a:cubicBezTo>
                    <a:cubicBezTo>
                      <a:pt x="306391" y="1570668"/>
                      <a:pt x="280659" y="2224983"/>
                      <a:pt x="365855" y="2896138"/>
                    </a:cubicBezTo>
                    <a:cubicBezTo>
                      <a:pt x="406894" y="3220261"/>
                      <a:pt x="467571" y="3542121"/>
                      <a:pt x="547395" y="3859122"/>
                    </a:cubicBezTo>
                    <a:cubicBezTo>
                      <a:pt x="575206" y="3970219"/>
                      <a:pt x="623551" y="4076991"/>
                      <a:pt x="657110" y="4186359"/>
                    </a:cubicBezTo>
                    <a:cubicBezTo>
                      <a:pt x="677629" y="4253009"/>
                      <a:pt x="722841" y="4370017"/>
                      <a:pt x="719014" y="446323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9" name="Google Shape;729;p31"/>
              <p:cNvSpPr/>
              <p:nvPr/>
            </p:nvSpPr>
            <p:spPr>
              <a:xfrm>
                <a:off x="2749617" y="8333464"/>
                <a:ext cx="322560" cy="719581"/>
              </a:xfrm>
              <a:custGeom>
                <a:rect b="b" l="l" r="r" t="t"/>
                <a:pathLst>
                  <a:path extrusionOk="0" h="719581" w="322560">
                    <a:moveTo>
                      <a:pt x="322561" y="0"/>
                    </a:moveTo>
                    <a:cubicBezTo>
                      <a:pt x="294215" y="241312"/>
                      <a:pt x="267270" y="480879"/>
                      <a:pt x="244830" y="719581"/>
                    </a:cubicBezTo>
                    <a:cubicBezTo>
                      <a:pt x="167287" y="647713"/>
                      <a:pt x="82250" y="560908"/>
                      <a:pt x="0" y="473065"/>
                    </a:cubicBezTo>
                    <a:cubicBezTo>
                      <a:pt x="30598" y="317866"/>
                      <a:pt x="72330" y="168045"/>
                      <a:pt x="130927" y="30550"/>
                    </a:cubicBezTo>
                    <a:cubicBezTo>
                      <a:pt x="133541" y="24293"/>
                      <a:pt x="137888" y="13538"/>
                      <a:pt x="143447" y="0"/>
                    </a:cubicBezTo>
                    <a:lnTo>
                      <a:pt x="322561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0" name="Google Shape;730;p31"/>
              <p:cNvSpPr/>
              <p:nvPr/>
            </p:nvSpPr>
            <p:spPr>
              <a:xfrm>
                <a:off x="1126922" y="5538413"/>
                <a:ext cx="4110049" cy="3164198"/>
              </a:xfrm>
              <a:custGeom>
                <a:rect b="b" l="l" r="r" t="t"/>
                <a:pathLst>
                  <a:path extrusionOk="0" h="3164198" w="4110049">
                    <a:moveTo>
                      <a:pt x="3877701" y="2345412"/>
                    </a:moveTo>
                    <a:cubicBezTo>
                      <a:pt x="3278643" y="3322207"/>
                      <a:pt x="1947464" y="3366972"/>
                      <a:pt x="1052661" y="2786024"/>
                    </a:cubicBezTo>
                    <a:cubicBezTo>
                      <a:pt x="330834" y="2317385"/>
                      <a:pt x="-282129" y="1290059"/>
                      <a:pt x="136313" y="440984"/>
                    </a:cubicBezTo>
                    <a:cubicBezTo>
                      <a:pt x="233177" y="244639"/>
                      <a:pt x="392796" y="38577"/>
                      <a:pt x="623533" y="5071"/>
                    </a:cubicBezTo>
                    <a:cubicBezTo>
                      <a:pt x="838631" y="-26185"/>
                      <a:pt x="1041888" y="90651"/>
                      <a:pt x="1170910" y="255927"/>
                    </a:cubicBezTo>
                    <a:cubicBezTo>
                      <a:pt x="1312104" y="436644"/>
                      <a:pt x="1389647" y="671714"/>
                      <a:pt x="1439551" y="893058"/>
                    </a:cubicBezTo>
                    <a:cubicBezTo>
                      <a:pt x="1450685" y="865103"/>
                      <a:pt x="1462150" y="837336"/>
                      <a:pt x="1474323" y="809728"/>
                    </a:cubicBezTo>
                    <a:cubicBezTo>
                      <a:pt x="1565959" y="604357"/>
                      <a:pt x="1701753" y="375545"/>
                      <a:pt x="1913197" y="275030"/>
                    </a:cubicBezTo>
                    <a:cubicBezTo>
                      <a:pt x="2119415" y="177124"/>
                      <a:pt x="2346686" y="245345"/>
                      <a:pt x="2491000" y="415480"/>
                    </a:cubicBezTo>
                    <a:cubicBezTo>
                      <a:pt x="2675311" y="632831"/>
                      <a:pt x="2742963" y="925352"/>
                      <a:pt x="2732523" y="1216489"/>
                    </a:cubicBezTo>
                    <a:cubicBezTo>
                      <a:pt x="2860490" y="1014247"/>
                      <a:pt x="3010911" y="834381"/>
                      <a:pt x="3256767" y="742559"/>
                    </a:cubicBezTo>
                    <a:cubicBezTo>
                      <a:pt x="3421599" y="681099"/>
                      <a:pt x="3612351" y="680580"/>
                      <a:pt x="3766932" y="771205"/>
                    </a:cubicBezTo>
                    <a:cubicBezTo>
                      <a:pt x="3930031" y="866862"/>
                      <a:pt x="4026534" y="1044451"/>
                      <a:pt x="4071399" y="1223092"/>
                    </a:cubicBezTo>
                    <a:cubicBezTo>
                      <a:pt x="4166515" y="1602216"/>
                      <a:pt x="4080106" y="2015392"/>
                      <a:pt x="3877701" y="2345412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1" name="Google Shape;731;p31"/>
              <p:cNvSpPr/>
              <p:nvPr/>
            </p:nvSpPr>
            <p:spPr>
              <a:xfrm>
                <a:off x="3304655" y="6897934"/>
                <a:ext cx="550008" cy="1435500"/>
              </a:xfrm>
              <a:custGeom>
                <a:rect b="b" l="l" r="r" t="t"/>
                <a:pathLst>
                  <a:path extrusionOk="0" h="1435500" w="550008">
                    <a:moveTo>
                      <a:pt x="513391" y="12946"/>
                    </a:moveTo>
                    <a:cubicBezTo>
                      <a:pt x="441104" y="248289"/>
                      <a:pt x="381814" y="487366"/>
                      <a:pt x="297484" y="718990"/>
                    </a:cubicBezTo>
                    <a:cubicBezTo>
                      <a:pt x="253803" y="838953"/>
                      <a:pt x="205473" y="957216"/>
                      <a:pt x="152362" y="1073331"/>
                    </a:cubicBezTo>
                    <a:cubicBezTo>
                      <a:pt x="104017" y="1179036"/>
                      <a:pt x="34200" y="1282867"/>
                      <a:pt x="1190" y="1394152"/>
                    </a:cubicBezTo>
                    <a:cubicBezTo>
                      <a:pt x="-7546" y="1423621"/>
                      <a:pt x="33983" y="1450768"/>
                      <a:pt x="55138" y="1425509"/>
                    </a:cubicBezTo>
                    <a:cubicBezTo>
                      <a:pt x="132233" y="1333399"/>
                      <a:pt x="177690" y="1207437"/>
                      <a:pt x="226281" y="1098373"/>
                    </a:cubicBezTo>
                    <a:cubicBezTo>
                      <a:pt x="276676" y="985257"/>
                      <a:pt x="323144" y="870368"/>
                      <a:pt x="365078" y="753850"/>
                    </a:cubicBezTo>
                    <a:cubicBezTo>
                      <a:pt x="451053" y="514902"/>
                      <a:pt x="524611" y="271097"/>
                      <a:pt x="549910" y="17891"/>
                    </a:cubicBezTo>
                    <a:cubicBezTo>
                      <a:pt x="552033" y="-3605"/>
                      <a:pt x="519311" y="-6315"/>
                      <a:pt x="513391" y="1294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2" name="Google Shape;732;p31"/>
              <p:cNvSpPr/>
              <p:nvPr/>
            </p:nvSpPr>
            <p:spPr>
              <a:xfrm>
                <a:off x="2442916" y="6601707"/>
                <a:ext cx="196061" cy="1481536"/>
              </a:xfrm>
              <a:custGeom>
                <a:rect b="b" l="l" r="r" t="t"/>
                <a:pathLst>
                  <a:path extrusionOk="0" h="1481536" w="196061">
                    <a:moveTo>
                      <a:pt x="195224" y="1450208"/>
                    </a:moveTo>
                    <a:cubicBezTo>
                      <a:pt x="138128" y="1210396"/>
                      <a:pt x="103862" y="958718"/>
                      <a:pt x="86794" y="712865"/>
                    </a:cubicBezTo>
                    <a:cubicBezTo>
                      <a:pt x="78606" y="594934"/>
                      <a:pt x="77350" y="477132"/>
                      <a:pt x="83314" y="359057"/>
                    </a:cubicBezTo>
                    <a:cubicBezTo>
                      <a:pt x="88786" y="250613"/>
                      <a:pt x="124670" y="122618"/>
                      <a:pt x="100873" y="16812"/>
                    </a:cubicBezTo>
                    <a:cubicBezTo>
                      <a:pt x="96411" y="-3011"/>
                      <a:pt x="67646" y="-5851"/>
                      <a:pt x="57971" y="11218"/>
                    </a:cubicBezTo>
                    <a:cubicBezTo>
                      <a:pt x="6247" y="102435"/>
                      <a:pt x="11532" y="240636"/>
                      <a:pt x="5886" y="342997"/>
                    </a:cubicBezTo>
                    <a:cubicBezTo>
                      <a:pt x="-1204" y="471337"/>
                      <a:pt x="-1897" y="600528"/>
                      <a:pt x="3850" y="728940"/>
                    </a:cubicBezTo>
                    <a:cubicBezTo>
                      <a:pt x="15258" y="983443"/>
                      <a:pt x="66765" y="1222549"/>
                      <a:pt x="146185" y="1463717"/>
                    </a:cubicBezTo>
                    <a:cubicBezTo>
                      <a:pt x="156365" y="1494655"/>
                      <a:pt x="202833" y="1482185"/>
                      <a:pt x="195224" y="145020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3" name="Google Shape;733;p31"/>
              <p:cNvSpPr/>
              <p:nvPr/>
            </p:nvSpPr>
            <p:spPr>
              <a:xfrm>
                <a:off x="1790533" y="7018834"/>
                <a:ext cx="201114" cy="457763"/>
              </a:xfrm>
              <a:custGeom>
                <a:rect b="b" l="l" r="r" t="t"/>
                <a:pathLst>
                  <a:path extrusionOk="0" h="457763" w="201114">
                    <a:moveTo>
                      <a:pt x="199714" y="420588"/>
                    </a:moveTo>
                    <a:cubicBezTo>
                      <a:pt x="175311" y="343904"/>
                      <a:pt x="135110" y="274674"/>
                      <a:pt x="114793" y="195813"/>
                    </a:cubicBezTo>
                    <a:cubicBezTo>
                      <a:pt x="99284" y="135622"/>
                      <a:pt x="101869" y="50388"/>
                      <a:pt x="55040" y="6402"/>
                    </a:cubicBezTo>
                    <a:cubicBezTo>
                      <a:pt x="47199" y="-965"/>
                      <a:pt x="31387" y="-3228"/>
                      <a:pt x="23922" y="6402"/>
                    </a:cubicBezTo>
                    <a:cubicBezTo>
                      <a:pt x="-21189" y="64546"/>
                      <a:pt x="7619" y="154912"/>
                      <a:pt x="28225" y="219644"/>
                    </a:cubicBezTo>
                    <a:cubicBezTo>
                      <a:pt x="53466" y="298952"/>
                      <a:pt x="89927" y="390485"/>
                      <a:pt x="149853" y="449566"/>
                    </a:cubicBezTo>
                    <a:cubicBezTo>
                      <a:pt x="170430" y="469851"/>
                      <a:pt x="208927" y="449566"/>
                      <a:pt x="199714" y="42058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4" name="Google Shape;734;p31"/>
              <p:cNvSpPr/>
              <p:nvPr/>
            </p:nvSpPr>
            <p:spPr>
              <a:xfrm>
                <a:off x="4165782" y="7563321"/>
                <a:ext cx="306828" cy="435829"/>
              </a:xfrm>
              <a:custGeom>
                <a:rect b="b" l="l" r="r" t="t"/>
                <a:pathLst>
                  <a:path extrusionOk="0" h="435829" w="306828">
                    <a:moveTo>
                      <a:pt x="271969" y="8925"/>
                    </a:moveTo>
                    <a:cubicBezTo>
                      <a:pt x="233862" y="78314"/>
                      <a:pt x="196882" y="148467"/>
                      <a:pt x="151381" y="213415"/>
                    </a:cubicBezTo>
                    <a:cubicBezTo>
                      <a:pt x="106040" y="278104"/>
                      <a:pt x="45767" y="332644"/>
                      <a:pt x="3443" y="398703"/>
                    </a:cubicBezTo>
                    <a:cubicBezTo>
                      <a:pt x="-9452" y="418829"/>
                      <a:pt x="16569" y="445789"/>
                      <a:pt x="36901" y="432107"/>
                    </a:cubicBezTo>
                    <a:cubicBezTo>
                      <a:pt x="164031" y="346585"/>
                      <a:pt x="260129" y="165090"/>
                      <a:pt x="305932" y="23226"/>
                    </a:cubicBezTo>
                    <a:cubicBezTo>
                      <a:pt x="312402" y="3215"/>
                      <a:pt x="282077" y="-9486"/>
                      <a:pt x="271969" y="8925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35" name="Google Shape;735;p31"/>
            <p:cNvGrpSpPr/>
            <p:nvPr/>
          </p:nvGrpSpPr>
          <p:grpSpPr>
            <a:xfrm>
              <a:off x="1354327" y="5"/>
              <a:ext cx="7472475" cy="13105766"/>
              <a:chOff x="1354327" y="5"/>
              <a:chExt cx="7472475" cy="13105766"/>
            </a:xfrm>
          </p:grpSpPr>
          <p:sp>
            <p:nvSpPr>
              <p:cNvPr id="736" name="Google Shape;736;p31"/>
              <p:cNvSpPr/>
              <p:nvPr/>
            </p:nvSpPr>
            <p:spPr>
              <a:xfrm>
                <a:off x="1493904" y="5368745"/>
                <a:ext cx="2771293" cy="3088856"/>
              </a:xfrm>
              <a:custGeom>
                <a:rect b="b" l="l" r="r" t="t"/>
                <a:pathLst>
                  <a:path extrusionOk="0" h="3088856" w="2771293">
                    <a:moveTo>
                      <a:pt x="2770106" y="2685822"/>
                    </a:moveTo>
                    <a:cubicBezTo>
                      <a:pt x="2770184" y="2687866"/>
                      <a:pt x="2770263" y="2689885"/>
                      <a:pt x="2770342" y="2691929"/>
                    </a:cubicBezTo>
                    <a:cubicBezTo>
                      <a:pt x="2792578" y="3252200"/>
                      <a:pt x="2421566" y="3121117"/>
                      <a:pt x="2045487" y="2894099"/>
                    </a:cubicBezTo>
                    <a:cubicBezTo>
                      <a:pt x="1713015" y="2693397"/>
                      <a:pt x="1384927" y="2474478"/>
                      <a:pt x="1079417" y="2234512"/>
                    </a:cubicBezTo>
                    <a:cubicBezTo>
                      <a:pt x="781048" y="2000154"/>
                      <a:pt x="509405" y="1738065"/>
                      <a:pt x="299247" y="1420460"/>
                    </a:cubicBezTo>
                    <a:cubicBezTo>
                      <a:pt x="108385" y="1131924"/>
                      <a:pt x="-104425" y="718909"/>
                      <a:pt x="57217" y="373441"/>
                    </a:cubicBezTo>
                    <a:cubicBezTo>
                      <a:pt x="238286" y="-13704"/>
                      <a:pt x="715782" y="-62221"/>
                      <a:pt x="1079680" y="58300"/>
                    </a:cubicBezTo>
                    <a:cubicBezTo>
                      <a:pt x="1787942" y="292788"/>
                      <a:pt x="2277856" y="944275"/>
                      <a:pt x="2539260" y="1615658"/>
                    </a:cubicBezTo>
                    <a:cubicBezTo>
                      <a:pt x="2671918" y="1956355"/>
                      <a:pt x="2754826" y="2320118"/>
                      <a:pt x="2770106" y="2685822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7" name="Google Shape;737;p31"/>
              <p:cNvSpPr/>
              <p:nvPr/>
            </p:nvSpPr>
            <p:spPr>
              <a:xfrm>
                <a:off x="4427157" y="6084245"/>
                <a:ext cx="3750974" cy="3291240"/>
              </a:xfrm>
              <a:custGeom>
                <a:rect b="b" l="l" r="r" t="t"/>
                <a:pathLst>
                  <a:path extrusionOk="0" h="3291240" w="3750974">
                    <a:moveTo>
                      <a:pt x="2413696" y="2726184"/>
                    </a:moveTo>
                    <a:cubicBezTo>
                      <a:pt x="1869149" y="3012073"/>
                      <a:pt x="934977" y="3437853"/>
                      <a:pt x="311854" y="3241005"/>
                    </a:cubicBezTo>
                    <a:cubicBezTo>
                      <a:pt x="-666056" y="2932154"/>
                      <a:pt x="933480" y="1115381"/>
                      <a:pt x="1320402" y="781629"/>
                    </a:cubicBezTo>
                    <a:cubicBezTo>
                      <a:pt x="1861483" y="314906"/>
                      <a:pt x="2851733" y="-412778"/>
                      <a:pt x="3474856" y="295667"/>
                    </a:cubicBezTo>
                    <a:cubicBezTo>
                      <a:pt x="4260539" y="1189140"/>
                      <a:pt x="3199117" y="2313982"/>
                      <a:pt x="2413696" y="2726184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8" name="Google Shape;738;p31"/>
              <p:cNvSpPr/>
              <p:nvPr/>
            </p:nvSpPr>
            <p:spPr>
              <a:xfrm>
                <a:off x="4080702" y="4733421"/>
                <a:ext cx="1307654" cy="8372350"/>
              </a:xfrm>
              <a:custGeom>
                <a:rect b="b" l="l" r="r" t="t"/>
                <a:pathLst>
                  <a:path extrusionOk="0" h="8372350" w="1307654">
                    <a:moveTo>
                      <a:pt x="1307239" y="8114606"/>
                    </a:moveTo>
                    <a:cubicBezTo>
                      <a:pt x="1303458" y="8203306"/>
                      <a:pt x="1275000" y="8280316"/>
                      <a:pt x="1202593" y="8326080"/>
                    </a:cubicBezTo>
                    <a:cubicBezTo>
                      <a:pt x="1134623" y="8369015"/>
                      <a:pt x="1049589" y="8378792"/>
                      <a:pt x="969621" y="8368700"/>
                    </a:cubicBezTo>
                    <a:cubicBezTo>
                      <a:pt x="662956" y="8330196"/>
                      <a:pt x="460647" y="8081789"/>
                      <a:pt x="383200" y="7795192"/>
                    </a:cubicBezTo>
                    <a:cubicBezTo>
                      <a:pt x="255793" y="7323333"/>
                      <a:pt x="199532" y="6819914"/>
                      <a:pt x="138204" y="6335734"/>
                    </a:cubicBezTo>
                    <a:cubicBezTo>
                      <a:pt x="59" y="5232308"/>
                      <a:pt x="-37247" y="4119392"/>
                      <a:pt x="38625" y="3009649"/>
                    </a:cubicBezTo>
                    <a:cubicBezTo>
                      <a:pt x="77506" y="2443715"/>
                      <a:pt x="105650" y="1804259"/>
                      <a:pt x="223895" y="1208366"/>
                    </a:cubicBezTo>
                    <a:cubicBezTo>
                      <a:pt x="279526" y="926199"/>
                      <a:pt x="355398" y="653809"/>
                      <a:pt x="461934" y="403829"/>
                    </a:cubicBezTo>
                    <a:cubicBezTo>
                      <a:pt x="466686" y="392453"/>
                      <a:pt x="474588" y="372899"/>
                      <a:pt x="484695" y="348287"/>
                    </a:cubicBezTo>
                    <a:cubicBezTo>
                      <a:pt x="548229" y="193639"/>
                      <a:pt x="706300" y="-161449"/>
                      <a:pt x="811891" y="84101"/>
                    </a:cubicBezTo>
                    <a:cubicBezTo>
                      <a:pt x="834337" y="136498"/>
                      <a:pt x="828010" y="196155"/>
                      <a:pt x="821368" y="252641"/>
                    </a:cubicBezTo>
                    <a:cubicBezTo>
                      <a:pt x="817562" y="284514"/>
                      <a:pt x="813781" y="316388"/>
                      <a:pt x="810289" y="348287"/>
                    </a:cubicBezTo>
                    <a:cubicBezTo>
                      <a:pt x="758754" y="787015"/>
                      <a:pt x="709765" y="1222572"/>
                      <a:pt x="668968" y="1656557"/>
                    </a:cubicBezTo>
                    <a:cubicBezTo>
                      <a:pt x="557050" y="2855630"/>
                      <a:pt x="510266" y="4045239"/>
                      <a:pt x="665161" y="5265465"/>
                    </a:cubicBezTo>
                    <a:cubicBezTo>
                      <a:pt x="739773" y="5854753"/>
                      <a:pt x="850090" y="6439925"/>
                      <a:pt x="995218" y="7016265"/>
                    </a:cubicBezTo>
                    <a:cubicBezTo>
                      <a:pt x="1045782" y="7218250"/>
                      <a:pt x="1133678" y="7412373"/>
                      <a:pt x="1194691" y="7611214"/>
                    </a:cubicBezTo>
                    <a:cubicBezTo>
                      <a:pt x="1231997" y="7732389"/>
                      <a:pt x="1314196" y="7945122"/>
                      <a:pt x="1307239" y="8114606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9" name="Google Shape;739;p31"/>
              <p:cNvSpPr/>
              <p:nvPr/>
            </p:nvSpPr>
            <p:spPr>
              <a:xfrm>
                <a:off x="4304545" y="5081681"/>
                <a:ext cx="586446" cy="1308269"/>
              </a:xfrm>
              <a:custGeom>
                <a:rect b="b" l="l" r="r" t="t"/>
                <a:pathLst>
                  <a:path extrusionOk="0" h="1308269" w="586446">
                    <a:moveTo>
                      <a:pt x="586447" y="0"/>
                    </a:moveTo>
                    <a:cubicBezTo>
                      <a:pt x="534912" y="438729"/>
                      <a:pt x="485923" y="874286"/>
                      <a:pt x="445125" y="1308270"/>
                    </a:cubicBezTo>
                    <a:cubicBezTo>
                      <a:pt x="304145" y="1177606"/>
                      <a:pt x="149539" y="1019786"/>
                      <a:pt x="0" y="860079"/>
                    </a:cubicBezTo>
                    <a:cubicBezTo>
                      <a:pt x="55631" y="577912"/>
                      <a:pt x="131503" y="305522"/>
                      <a:pt x="238039" y="55542"/>
                    </a:cubicBezTo>
                    <a:cubicBezTo>
                      <a:pt x="242791" y="44167"/>
                      <a:pt x="250693" y="24613"/>
                      <a:pt x="260801" y="0"/>
                    </a:cubicBezTo>
                    <a:lnTo>
                      <a:pt x="586447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0" name="Google Shape;740;p31"/>
              <p:cNvSpPr/>
              <p:nvPr/>
            </p:nvSpPr>
            <p:spPr>
              <a:xfrm>
                <a:off x="1354327" y="5"/>
                <a:ext cx="7472475" cy="5752825"/>
              </a:xfrm>
              <a:custGeom>
                <a:rect b="b" l="l" r="r" t="t"/>
                <a:pathLst>
                  <a:path extrusionOk="0" h="5752825" w="7472475">
                    <a:moveTo>
                      <a:pt x="7050043" y="4264191"/>
                    </a:moveTo>
                    <a:cubicBezTo>
                      <a:pt x="5960897" y="6040101"/>
                      <a:pt x="3540681" y="6121488"/>
                      <a:pt x="1913841" y="5065268"/>
                    </a:cubicBezTo>
                    <a:cubicBezTo>
                      <a:pt x="601489" y="4213236"/>
                      <a:pt x="-512939" y="2345454"/>
                      <a:pt x="247831" y="801752"/>
                    </a:cubicBezTo>
                    <a:cubicBezTo>
                      <a:pt x="423938" y="444777"/>
                      <a:pt x="714142" y="70136"/>
                      <a:pt x="1133644" y="9220"/>
                    </a:cubicBezTo>
                    <a:cubicBezTo>
                      <a:pt x="1524714" y="-47606"/>
                      <a:pt x="1894256" y="164812"/>
                      <a:pt x="2128829" y="465301"/>
                    </a:cubicBezTo>
                    <a:cubicBezTo>
                      <a:pt x="2385534" y="793863"/>
                      <a:pt x="2526515" y="1221242"/>
                      <a:pt x="2617247" y="1623667"/>
                    </a:cubicBezTo>
                    <a:cubicBezTo>
                      <a:pt x="2637488" y="1572843"/>
                      <a:pt x="2658333" y="1522360"/>
                      <a:pt x="2680464" y="1472165"/>
                    </a:cubicBezTo>
                    <a:cubicBezTo>
                      <a:pt x="2847068" y="1098781"/>
                      <a:pt x="3093954" y="682778"/>
                      <a:pt x="3478382" y="500031"/>
                    </a:cubicBezTo>
                    <a:cubicBezTo>
                      <a:pt x="3853306" y="322029"/>
                      <a:pt x="4266507" y="446062"/>
                      <a:pt x="4528883" y="755384"/>
                    </a:cubicBezTo>
                    <a:cubicBezTo>
                      <a:pt x="4863981" y="1150549"/>
                      <a:pt x="4986977" y="1682381"/>
                      <a:pt x="4967996" y="2211697"/>
                    </a:cubicBezTo>
                    <a:cubicBezTo>
                      <a:pt x="5200653" y="1844001"/>
                      <a:pt x="5474134" y="1516986"/>
                      <a:pt x="5921123" y="1350045"/>
                    </a:cubicBezTo>
                    <a:cubicBezTo>
                      <a:pt x="6220805" y="1238305"/>
                      <a:pt x="6567612" y="1237362"/>
                      <a:pt x="6848654" y="1402127"/>
                    </a:cubicBezTo>
                    <a:cubicBezTo>
                      <a:pt x="7145185" y="1576041"/>
                      <a:pt x="7320637" y="1898915"/>
                      <a:pt x="7402205" y="2223702"/>
                    </a:cubicBezTo>
                    <a:cubicBezTo>
                      <a:pt x="7575136" y="2912986"/>
                      <a:pt x="7418036" y="3664183"/>
                      <a:pt x="7050043" y="4264191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1" name="Google Shape;741;p31"/>
              <p:cNvSpPr/>
              <p:nvPr/>
            </p:nvSpPr>
            <p:spPr>
              <a:xfrm>
                <a:off x="5313660" y="2471748"/>
                <a:ext cx="999969" cy="2609881"/>
              </a:xfrm>
              <a:custGeom>
                <a:rect b="b" l="l" r="r" t="t"/>
                <a:pathLst>
                  <a:path extrusionOk="0" h="2609881" w="999969">
                    <a:moveTo>
                      <a:pt x="933395" y="23537"/>
                    </a:moveTo>
                    <a:cubicBezTo>
                      <a:pt x="801971" y="451414"/>
                      <a:pt x="694175" y="886079"/>
                      <a:pt x="540856" y="1307194"/>
                    </a:cubicBezTo>
                    <a:cubicBezTo>
                      <a:pt x="461439" y="1525300"/>
                      <a:pt x="373570" y="1740314"/>
                      <a:pt x="277010" y="1951421"/>
                    </a:cubicBezTo>
                    <a:cubicBezTo>
                      <a:pt x="189114" y="2143604"/>
                      <a:pt x="62179" y="2332380"/>
                      <a:pt x="2164" y="2534706"/>
                    </a:cubicBezTo>
                    <a:cubicBezTo>
                      <a:pt x="-13720" y="2588283"/>
                      <a:pt x="61785" y="2637639"/>
                      <a:pt x="100246" y="2591716"/>
                    </a:cubicBezTo>
                    <a:cubicBezTo>
                      <a:pt x="240412" y="2424251"/>
                      <a:pt x="323058" y="2195241"/>
                      <a:pt x="411400" y="1996950"/>
                    </a:cubicBezTo>
                    <a:cubicBezTo>
                      <a:pt x="503025" y="1791295"/>
                      <a:pt x="587508" y="1582415"/>
                      <a:pt x="663748" y="1370574"/>
                    </a:cubicBezTo>
                    <a:cubicBezTo>
                      <a:pt x="820060" y="936144"/>
                      <a:pt x="953794" y="492880"/>
                      <a:pt x="999790" y="32527"/>
                    </a:cubicBezTo>
                    <a:cubicBezTo>
                      <a:pt x="1003650" y="-6554"/>
                      <a:pt x="944159" y="-11482"/>
                      <a:pt x="933395" y="23537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2" name="Google Shape;742;p31"/>
              <p:cNvSpPr/>
              <p:nvPr/>
            </p:nvSpPr>
            <p:spPr>
              <a:xfrm>
                <a:off x="3746933" y="1933175"/>
                <a:ext cx="356458" cy="2693579"/>
              </a:xfrm>
              <a:custGeom>
                <a:rect b="b" l="l" r="r" t="t"/>
                <a:pathLst>
                  <a:path extrusionOk="0" h="2693579" w="356458">
                    <a:moveTo>
                      <a:pt x="354936" y="2636621"/>
                    </a:moveTo>
                    <a:cubicBezTo>
                      <a:pt x="251130" y="2200619"/>
                      <a:pt x="188831" y="1743044"/>
                      <a:pt x="157799" y="1296059"/>
                    </a:cubicBezTo>
                    <a:cubicBezTo>
                      <a:pt x="142914" y="1081648"/>
                      <a:pt x="140630" y="867474"/>
                      <a:pt x="151472" y="652801"/>
                    </a:cubicBezTo>
                    <a:cubicBezTo>
                      <a:pt x="161422" y="455638"/>
                      <a:pt x="226662" y="222932"/>
                      <a:pt x="183396" y="30566"/>
                    </a:cubicBezTo>
                    <a:cubicBezTo>
                      <a:pt x="175284" y="-5475"/>
                      <a:pt x="122987" y="-10639"/>
                      <a:pt x="105398" y="20396"/>
                    </a:cubicBezTo>
                    <a:cubicBezTo>
                      <a:pt x="11358" y="186236"/>
                      <a:pt x="20967" y="437500"/>
                      <a:pt x="10702" y="623602"/>
                    </a:cubicBezTo>
                    <a:cubicBezTo>
                      <a:pt x="-2188" y="856937"/>
                      <a:pt x="-3449" y="1091818"/>
                      <a:pt x="7000" y="1325285"/>
                    </a:cubicBezTo>
                    <a:cubicBezTo>
                      <a:pt x="27740" y="1787997"/>
                      <a:pt x="121386" y="2222715"/>
                      <a:pt x="265779" y="2661181"/>
                    </a:cubicBezTo>
                    <a:cubicBezTo>
                      <a:pt x="284288" y="2717431"/>
                      <a:pt x="368771" y="2694759"/>
                      <a:pt x="354936" y="263662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3" name="Google Shape;743;p31"/>
              <p:cNvSpPr/>
              <p:nvPr/>
            </p:nvSpPr>
            <p:spPr>
              <a:xfrm>
                <a:off x="2560834" y="2691555"/>
                <a:ext cx="365645" cy="832259"/>
              </a:xfrm>
              <a:custGeom>
                <a:rect b="b" l="l" r="r" t="t"/>
                <a:pathLst>
                  <a:path extrusionOk="0" h="832259" w="365645">
                    <a:moveTo>
                      <a:pt x="363100" y="764671"/>
                    </a:moveTo>
                    <a:cubicBezTo>
                      <a:pt x="318732" y="625252"/>
                      <a:pt x="245643" y="499384"/>
                      <a:pt x="208704" y="356007"/>
                    </a:cubicBezTo>
                    <a:cubicBezTo>
                      <a:pt x="180508" y="246574"/>
                      <a:pt x="185208" y="91611"/>
                      <a:pt x="100068" y="11640"/>
                    </a:cubicBezTo>
                    <a:cubicBezTo>
                      <a:pt x="85812" y="-1754"/>
                      <a:pt x="57065" y="-5870"/>
                      <a:pt x="43492" y="11640"/>
                    </a:cubicBezTo>
                    <a:cubicBezTo>
                      <a:pt x="-38523" y="117351"/>
                      <a:pt x="13852" y="281645"/>
                      <a:pt x="51316" y="399334"/>
                    </a:cubicBezTo>
                    <a:cubicBezTo>
                      <a:pt x="97206" y="543524"/>
                      <a:pt x="163496" y="709941"/>
                      <a:pt x="272447" y="817356"/>
                    </a:cubicBezTo>
                    <a:cubicBezTo>
                      <a:pt x="309858" y="854236"/>
                      <a:pt x="379850" y="817356"/>
                      <a:pt x="363100" y="76467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4" name="Google Shape;744;p31"/>
              <p:cNvSpPr/>
              <p:nvPr/>
            </p:nvSpPr>
            <p:spPr>
              <a:xfrm>
                <a:off x="6879276" y="3681487"/>
                <a:ext cx="557845" cy="792381"/>
              </a:xfrm>
              <a:custGeom>
                <a:rect b="b" l="l" r="r" t="t"/>
                <a:pathLst>
                  <a:path extrusionOk="0" h="792381" w="557845">
                    <a:moveTo>
                      <a:pt x="494467" y="16226"/>
                    </a:moveTo>
                    <a:cubicBezTo>
                      <a:pt x="425185" y="142382"/>
                      <a:pt x="357950" y="269928"/>
                      <a:pt x="275226" y="388010"/>
                    </a:cubicBezTo>
                    <a:cubicBezTo>
                      <a:pt x="192790" y="505621"/>
                      <a:pt x="83209" y="604780"/>
                      <a:pt x="6261" y="724881"/>
                    </a:cubicBezTo>
                    <a:cubicBezTo>
                      <a:pt x="-17184" y="761472"/>
                      <a:pt x="30125" y="810488"/>
                      <a:pt x="67090" y="785613"/>
                    </a:cubicBezTo>
                    <a:cubicBezTo>
                      <a:pt x="298224" y="630126"/>
                      <a:pt x="472940" y="300149"/>
                      <a:pt x="556215" y="42228"/>
                    </a:cubicBezTo>
                    <a:cubicBezTo>
                      <a:pt x="567977" y="5846"/>
                      <a:pt x="512845" y="-17246"/>
                      <a:pt x="494467" y="1622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745" name="Google Shape;745;p31"/>
          <p:cNvSpPr txBox="1"/>
          <p:nvPr/>
        </p:nvSpPr>
        <p:spPr>
          <a:xfrm>
            <a:off x="562350" y="416613"/>
            <a:ext cx="9752100" cy="27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80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The Catcher in the rye (J.D Salinger)</a:t>
            </a:r>
            <a:endParaRPr i="1" sz="8000">
              <a:solidFill>
                <a:schemeClr val="accent4"/>
              </a:solidFill>
            </a:endParaRPr>
          </a:p>
        </p:txBody>
      </p:sp>
      <p:sp>
        <p:nvSpPr>
          <p:cNvPr id="746" name="Google Shape;746;p31"/>
          <p:cNvSpPr/>
          <p:nvPr/>
        </p:nvSpPr>
        <p:spPr>
          <a:xfrm>
            <a:off x="-183374" y="2957939"/>
            <a:ext cx="9327383" cy="357467"/>
          </a:xfrm>
          <a:custGeom>
            <a:rect b="b" l="l" r="r" t="t"/>
            <a:pathLst>
              <a:path extrusionOk="0" h="357467" w="9327383">
                <a:moveTo>
                  <a:pt x="3768608" y="151505"/>
                </a:moveTo>
                <a:cubicBezTo>
                  <a:pt x="3778185" y="220668"/>
                  <a:pt x="3735622" y="260038"/>
                  <a:pt x="3682952" y="286640"/>
                </a:cubicBezTo>
                <a:cubicBezTo>
                  <a:pt x="3627621" y="314837"/>
                  <a:pt x="3565374" y="315901"/>
                  <a:pt x="3512171" y="281319"/>
                </a:cubicBezTo>
                <a:cubicBezTo>
                  <a:pt x="3491954" y="268019"/>
                  <a:pt x="3481314" y="233969"/>
                  <a:pt x="3474929" y="207368"/>
                </a:cubicBezTo>
                <a:cubicBezTo>
                  <a:pt x="3459501" y="140864"/>
                  <a:pt x="3483442" y="92450"/>
                  <a:pt x="3539837" y="56804"/>
                </a:cubicBezTo>
                <a:cubicBezTo>
                  <a:pt x="3558990" y="45099"/>
                  <a:pt x="3575483" y="29139"/>
                  <a:pt x="3594104" y="16902"/>
                </a:cubicBezTo>
                <a:cubicBezTo>
                  <a:pt x="3631877" y="-8103"/>
                  <a:pt x="3648370" y="-5443"/>
                  <a:pt x="3678696" y="25414"/>
                </a:cubicBezTo>
                <a:cubicBezTo>
                  <a:pt x="3691464" y="38183"/>
                  <a:pt x="3704233" y="52548"/>
                  <a:pt x="3720194" y="60528"/>
                </a:cubicBezTo>
                <a:cubicBezTo>
                  <a:pt x="3758500" y="80745"/>
                  <a:pt x="3773928" y="110007"/>
                  <a:pt x="3768608" y="151505"/>
                </a:cubicBezTo>
                <a:close/>
                <a:moveTo>
                  <a:pt x="6984709" y="115859"/>
                </a:moveTo>
                <a:cubicBezTo>
                  <a:pt x="6949595" y="88726"/>
                  <a:pt x="6912353" y="64252"/>
                  <a:pt x="6875644" y="39247"/>
                </a:cubicBezTo>
                <a:cubicBezTo>
                  <a:pt x="6872451" y="37119"/>
                  <a:pt x="6867131" y="34991"/>
                  <a:pt x="6863939" y="36055"/>
                </a:cubicBezTo>
                <a:cubicBezTo>
                  <a:pt x="6835209" y="46163"/>
                  <a:pt x="6802224" y="50952"/>
                  <a:pt x="6779346" y="69041"/>
                </a:cubicBezTo>
                <a:cubicBezTo>
                  <a:pt x="6762853" y="81809"/>
                  <a:pt x="6754873" y="111603"/>
                  <a:pt x="6753809" y="134480"/>
                </a:cubicBezTo>
                <a:cubicBezTo>
                  <a:pt x="6752745" y="157889"/>
                  <a:pt x="6764450" y="181830"/>
                  <a:pt x="6770302" y="205239"/>
                </a:cubicBezTo>
                <a:cubicBezTo>
                  <a:pt x="6786795" y="273339"/>
                  <a:pt x="6843722" y="294088"/>
                  <a:pt x="6899585" y="296216"/>
                </a:cubicBezTo>
                <a:cubicBezTo>
                  <a:pt x="6944274" y="297812"/>
                  <a:pt x="6999073" y="288768"/>
                  <a:pt x="7014502" y="225988"/>
                </a:cubicBezTo>
                <a:cubicBezTo>
                  <a:pt x="7019291" y="207368"/>
                  <a:pt x="7034719" y="191939"/>
                  <a:pt x="7044296" y="175978"/>
                </a:cubicBezTo>
                <a:cubicBezTo>
                  <a:pt x="7020886" y="152569"/>
                  <a:pt x="7004926" y="131820"/>
                  <a:pt x="6984709" y="115859"/>
                </a:cubicBezTo>
                <a:close/>
                <a:moveTo>
                  <a:pt x="2294363" y="54676"/>
                </a:moveTo>
                <a:cubicBezTo>
                  <a:pt x="2236904" y="96174"/>
                  <a:pt x="2228391" y="153101"/>
                  <a:pt x="2242224" y="210560"/>
                </a:cubicBezTo>
                <a:cubicBezTo>
                  <a:pt x="2253929" y="257378"/>
                  <a:pt x="2286382" y="290364"/>
                  <a:pt x="2341713" y="296216"/>
                </a:cubicBezTo>
                <a:cubicBezTo>
                  <a:pt x="2423645" y="304728"/>
                  <a:pt x="2484828" y="281319"/>
                  <a:pt x="2514622" y="198855"/>
                </a:cubicBezTo>
                <a:cubicBezTo>
                  <a:pt x="2431626" y="88193"/>
                  <a:pt x="2441734" y="98834"/>
                  <a:pt x="2294363" y="54676"/>
                </a:cubicBezTo>
                <a:close/>
                <a:moveTo>
                  <a:pt x="1275000" y="164805"/>
                </a:moveTo>
                <a:cubicBezTo>
                  <a:pt x="1253719" y="152569"/>
                  <a:pt x="1231374" y="141928"/>
                  <a:pt x="1209561" y="131288"/>
                </a:cubicBezTo>
                <a:cubicBezTo>
                  <a:pt x="1154230" y="105218"/>
                  <a:pt x="1106347" y="135012"/>
                  <a:pt x="1105283" y="196195"/>
                </a:cubicBezTo>
                <a:cubicBezTo>
                  <a:pt x="1105283" y="204175"/>
                  <a:pt x="1106347" y="212688"/>
                  <a:pt x="1106347" y="220668"/>
                </a:cubicBezTo>
                <a:cubicBezTo>
                  <a:pt x="1105283" y="220668"/>
                  <a:pt x="1104751" y="220668"/>
                  <a:pt x="1103687" y="220668"/>
                </a:cubicBezTo>
                <a:cubicBezTo>
                  <a:pt x="1103687" y="235033"/>
                  <a:pt x="1099431" y="250994"/>
                  <a:pt x="1104751" y="263230"/>
                </a:cubicBezTo>
                <a:cubicBezTo>
                  <a:pt x="1114328" y="287172"/>
                  <a:pt x="1123372" y="316965"/>
                  <a:pt x="1141993" y="329734"/>
                </a:cubicBezTo>
                <a:cubicBezTo>
                  <a:pt x="1172851" y="350483"/>
                  <a:pt x="1209561" y="362719"/>
                  <a:pt x="1251059" y="355271"/>
                </a:cubicBezTo>
                <a:cubicBezTo>
                  <a:pt x="1315966" y="344098"/>
                  <a:pt x="1343631" y="311113"/>
                  <a:pt x="1333523" y="246205"/>
                </a:cubicBezTo>
                <a:cubicBezTo>
                  <a:pt x="1327670" y="208964"/>
                  <a:pt x="1306921" y="182894"/>
                  <a:pt x="1275000" y="164805"/>
                </a:cubicBezTo>
                <a:close/>
                <a:moveTo>
                  <a:pt x="4952367" y="127031"/>
                </a:moveTo>
                <a:cubicBezTo>
                  <a:pt x="4926830" y="111071"/>
                  <a:pt x="4902357" y="93514"/>
                  <a:pt x="4877884" y="75957"/>
                </a:cubicBezTo>
                <a:cubicBezTo>
                  <a:pt x="4845962" y="52548"/>
                  <a:pt x="4790631" y="56804"/>
                  <a:pt x="4767754" y="89258"/>
                </a:cubicBezTo>
                <a:cubicBezTo>
                  <a:pt x="4731576" y="139800"/>
                  <a:pt x="4741153" y="194599"/>
                  <a:pt x="4765626" y="245673"/>
                </a:cubicBezTo>
                <a:cubicBezTo>
                  <a:pt x="4785843" y="287704"/>
                  <a:pt x="4823085" y="299408"/>
                  <a:pt x="4870435" y="285575"/>
                </a:cubicBezTo>
                <a:cubicBezTo>
                  <a:pt x="4874159" y="285575"/>
                  <a:pt x="4880012" y="285575"/>
                  <a:pt x="4885864" y="285575"/>
                </a:cubicBezTo>
                <a:cubicBezTo>
                  <a:pt x="4960880" y="282915"/>
                  <a:pt x="4986949" y="252590"/>
                  <a:pt x="4981097" y="177042"/>
                </a:cubicBezTo>
                <a:cubicBezTo>
                  <a:pt x="4979501" y="154697"/>
                  <a:pt x="4971520" y="139268"/>
                  <a:pt x="4952367" y="127031"/>
                </a:cubicBezTo>
                <a:close/>
                <a:moveTo>
                  <a:pt x="8031205" y="12114"/>
                </a:moveTo>
                <a:cubicBezTo>
                  <a:pt x="8023224" y="6261"/>
                  <a:pt x="8007796" y="7325"/>
                  <a:pt x="7997155" y="9986"/>
                </a:cubicBezTo>
                <a:cubicBezTo>
                  <a:pt x="7917883" y="30735"/>
                  <a:pt x="7893942" y="103622"/>
                  <a:pt x="7914159" y="174382"/>
                </a:cubicBezTo>
                <a:cubicBezTo>
                  <a:pt x="7927992" y="222796"/>
                  <a:pt x="7954593" y="236629"/>
                  <a:pt x="8007264" y="233969"/>
                </a:cubicBezTo>
                <a:cubicBezTo>
                  <a:pt x="8033333" y="229181"/>
                  <a:pt x="8060466" y="227053"/>
                  <a:pt x="8084939" y="218540"/>
                </a:cubicBezTo>
                <a:cubicBezTo>
                  <a:pt x="8136014" y="200983"/>
                  <a:pt x="8155699" y="116391"/>
                  <a:pt x="8116329" y="79681"/>
                </a:cubicBezTo>
                <a:cubicBezTo>
                  <a:pt x="8090792" y="54144"/>
                  <a:pt x="8060998" y="32331"/>
                  <a:pt x="8031205" y="12114"/>
                </a:cubicBezTo>
                <a:close/>
                <a:moveTo>
                  <a:pt x="6007376" y="99366"/>
                </a:moveTo>
                <a:cubicBezTo>
                  <a:pt x="5963218" y="71701"/>
                  <a:pt x="5918528" y="45631"/>
                  <a:pt x="5875434" y="19562"/>
                </a:cubicBezTo>
                <a:cubicBezTo>
                  <a:pt x="5827551" y="46695"/>
                  <a:pt x="5811590" y="81277"/>
                  <a:pt x="5800950" y="119583"/>
                </a:cubicBezTo>
                <a:cubicBezTo>
                  <a:pt x="5777009" y="207368"/>
                  <a:pt x="5831275" y="269083"/>
                  <a:pt x="5921720" y="257378"/>
                </a:cubicBezTo>
                <a:cubicBezTo>
                  <a:pt x="5982903" y="249398"/>
                  <a:pt x="6032913" y="179170"/>
                  <a:pt x="6018548" y="120115"/>
                </a:cubicBezTo>
                <a:cubicBezTo>
                  <a:pt x="6016421" y="112667"/>
                  <a:pt x="6013228" y="103090"/>
                  <a:pt x="6007376" y="99366"/>
                </a:cubicBezTo>
                <a:close/>
                <a:moveTo>
                  <a:pt x="230632" y="207368"/>
                </a:moveTo>
                <a:cubicBezTo>
                  <a:pt x="193922" y="183426"/>
                  <a:pt x="150296" y="169062"/>
                  <a:pt x="109862" y="150441"/>
                </a:cubicBezTo>
                <a:cubicBezTo>
                  <a:pt x="68364" y="155761"/>
                  <a:pt x="30590" y="167998"/>
                  <a:pt x="13033" y="198323"/>
                </a:cubicBezTo>
                <a:cubicBezTo>
                  <a:pt x="-20485" y="255250"/>
                  <a:pt x="14097" y="328138"/>
                  <a:pt x="77408" y="345695"/>
                </a:cubicBezTo>
                <a:cubicBezTo>
                  <a:pt x="130079" y="360059"/>
                  <a:pt x="179557" y="346759"/>
                  <a:pt x="224247" y="321221"/>
                </a:cubicBezTo>
                <a:cubicBezTo>
                  <a:pt x="268406" y="296216"/>
                  <a:pt x="272130" y="233969"/>
                  <a:pt x="230632" y="207368"/>
                </a:cubicBezTo>
                <a:close/>
                <a:moveTo>
                  <a:pt x="9280935" y="66380"/>
                </a:moveTo>
                <a:cubicBezTo>
                  <a:pt x="9268166" y="59996"/>
                  <a:pt x="9252205" y="53612"/>
                  <a:pt x="9245821" y="42439"/>
                </a:cubicBezTo>
                <a:cubicBezTo>
                  <a:pt x="9224540" y="5729"/>
                  <a:pt x="9194214" y="8389"/>
                  <a:pt x="9160165" y="15838"/>
                </a:cubicBezTo>
                <a:cubicBezTo>
                  <a:pt x="9146864" y="19030"/>
                  <a:pt x="9132500" y="19030"/>
                  <a:pt x="9114942" y="20626"/>
                </a:cubicBezTo>
                <a:cubicBezTo>
                  <a:pt x="9108558" y="35523"/>
                  <a:pt x="9099514" y="51484"/>
                  <a:pt x="9094194" y="69041"/>
                </a:cubicBezTo>
                <a:cubicBezTo>
                  <a:pt x="9082489" y="109475"/>
                  <a:pt x="9109090" y="181830"/>
                  <a:pt x="9141012" y="200983"/>
                </a:cubicBezTo>
                <a:cubicBezTo>
                  <a:pt x="9178254" y="223328"/>
                  <a:pt x="9288384" y="196195"/>
                  <a:pt x="9311260" y="159485"/>
                </a:cubicBezTo>
                <a:cubicBezTo>
                  <a:pt x="9339458" y="114795"/>
                  <a:pt x="9331478" y="91386"/>
                  <a:pt x="9280935" y="66380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7" name="Google Shape;747;p31"/>
          <p:cNvSpPr/>
          <p:nvPr/>
        </p:nvSpPr>
        <p:spPr>
          <a:xfrm>
            <a:off x="10070805" y="1019199"/>
            <a:ext cx="1468275" cy="1503858"/>
          </a:xfrm>
          <a:custGeom>
            <a:rect b="b" l="l" r="r" t="t"/>
            <a:pathLst>
              <a:path extrusionOk="0" h="1503858" w="1468275">
                <a:moveTo>
                  <a:pt x="596017" y="1326226"/>
                </a:moveTo>
                <a:cubicBezTo>
                  <a:pt x="600614" y="1332963"/>
                  <a:pt x="605518" y="1339699"/>
                  <a:pt x="610421" y="1346130"/>
                </a:cubicBezTo>
                <a:cubicBezTo>
                  <a:pt x="625438" y="1366341"/>
                  <a:pt x="641069" y="1386552"/>
                  <a:pt x="655779" y="1407068"/>
                </a:cubicBezTo>
                <a:cubicBezTo>
                  <a:pt x="660683" y="1414112"/>
                  <a:pt x="664974" y="1422073"/>
                  <a:pt x="667732" y="1430341"/>
                </a:cubicBezTo>
                <a:cubicBezTo>
                  <a:pt x="669264" y="1434935"/>
                  <a:pt x="668651" y="1442590"/>
                  <a:pt x="665893" y="1445040"/>
                </a:cubicBezTo>
                <a:cubicBezTo>
                  <a:pt x="662828" y="1447796"/>
                  <a:pt x="654247" y="1448102"/>
                  <a:pt x="650876" y="1445652"/>
                </a:cubicBezTo>
                <a:cubicBezTo>
                  <a:pt x="638310" y="1436160"/>
                  <a:pt x="625132" y="1426667"/>
                  <a:pt x="615938" y="1414418"/>
                </a:cubicBezTo>
                <a:cubicBezTo>
                  <a:pt x="601840" y="1395432"/>
                  <a:pt x="590500" y="1374303"/>
                  <a:pt x="577935" y="1354398"/>
                </a:cubicBezTo>
                <a:cubicBezTo>
                  <a:pt x="575483" y="1350723"/>
                  <a:pt x="572418" y="1347355"/>
                  <a:pt x="566902" y="1340312"/>
                </a:cubicBezTo>
                <a:cubicBezTo>
                  <a:pt x="566902" y="1348886"/>
                  <a:pt x="566289" y="1353173"/>
                  <a:pt x="566902" y="1357460"/>
                </a:cubicBezTo>
                <a:cubicBezTo>
                  <a:pt x="572725" y="1390226"/>
                  <a:pt x="578854" y="1422686"/>
                  <a:pt x="584677" y="1455452"/>
                </a:cubicBezTo>
                <a:cubicBezTo>
                  <a:pt x="586516" y="1466169"/>
                  <a:pt x="588048" y="1477500"/>
                  <a:pt x="588048" y="1488217"/>
                </a:cubicBezTo>
                <a:cubicBezTo>
                  <a:pt x="588048" y="1502304"/>
                  <a:pt x="577322" y="1508122"/>
                  <a:pt x="565676" y="1500466"/>
                </a:cubicBezTo>
                <a:cubicBezTo>
                  <a:pt x="560772" y="1497098"/>
                  <a:pt x="555256" y="1492198"/>
                  <a:pt x="553417" y="1486686"/>
                </a:cubicBezTo>
                <a:cubicBezTo>
                  <a:pt x="548820" y="1472600"/>
                  <a:pt x="544835" y="1457901"/>
                  <a:pt x="542690" y="1443203"/>
                </a:cubicBezTo>
                <a:cubicBezTo>
                  <a:pt x="538093" y="1412887"/>
                  <a:pt x="534722" y="1382264"/>
                  <a:pt x="531351" y="1351642"/>
                </a:cubicBezTo>
                <a:cubicBezTo>
                  <a:pt x="529205" y="1332044"/>
                  <a:pt x="527979" y="1312446"/>
                  <a:pt x="526447" y="1292847"/>
                </a:cubicBezTo>
                <a:cubicBezTo>
                  <a:pt x="526447" y="1291316"/>
                  <a:pt x="526141" y="1289173"/>
                  <a:pt x="527060" y="1288254"/>
                </a:cubicBezTo>
                <a:cubicBezTo>
                  <a:pt x="542997" y="1272637"/>
                  <a:pt x="534415" y="1253651"/>
                  <a:pt x="531964" y="1236809"/>
                </a:cubicBezTo>
                <a:cubicBezTo>
                  <a:pt x="524608" y="1189650"/>
                  <a:pt x="520624" y="1142492"/>
                  <a:pt x="527366" y="1095028"/>
                </a:cubicBezTo>
                <a:cubicBezTo>
                  <a:pt x="527673" y="1092884"/>
                  <a:pt x="527060" y="1090434"/>
                  <a:pt x="526754" y="1086454"/>
                </a:cubicBezTo>
                <a:cubicBezTo>
                  <a:pt x="523076" y="1084922"/>
                  <a:pt x="519092" y="1081860"/>
                  <a:pt x="514495" y="1081248"/>
                </a:cubicBezTo>
                <a:cubicBezTo>
                  <a:pt x="444925" y="1070836"/>
                  <a:pt x="375968" y="1056444"/>
                  <a:pt x="310382" y="1031027"/>
                </a:cubicBezTo>
                <a:cubicBezTo>
                  <a:pt x="272379" y="1016329"/>
                  <a:pt x="236828" y="993362"/>
                  <a:pt x="210472" y="960596"/>
                </a:cubicBezTo>
                <a:cubicBezTo>
                  <a:pt x="195454" y="941610"/>
                  <a:pt x="178598" y="925381"/>
                  <a:pt x="158677" y="912213"/>
                </a:cubicBezTo>
                <a:cubicBezTo>
                  <a:pt x="131095" y="893840"/>
                  <a:pt x="113013" y="866586"/>
                  <a:pt x="91253" y="842701"/>
                </a:cubicBezTo>
                <a:cubicBezTo>
                  <a:pt x="42217" y="788805"/>
                  <a:pt x="17086" y="723886"/>
                  <a:pt x="5746" y="653149"/>
                </a:cubicBezTo>
                <a:cubicBezTo>
                  <a:pt x="-996" y="610890"/>
                  <a:pt x="-3754" y="568325"/>
                  <a:pt x="8505" y="526373"/>
                </a:cubicBezTo>
                <a:cubicBezTo>
                  <a:pt x="21990" y="481358"/>
                  <a:pt x="45282" y="443693"/>
                  <a:pt x="87269" y="421338"/>
                </a:cubicBezTo>
                <a:cubicBezTo>
                  <a:pt x="101979" y="413683"/>
                  <a:pt x="120674" y="410314"/>
                  <a:pt x="137224" y="410314"/>
                </a:cubicBezTo>
                <a:cubicBezTo>
                  <a:pt x="162968" y="410621"/>
                  <a:pt x="189018" y="415214"/>
                  <a:pt x="214762" y="418582"/>
                </a:cubicBezTo>
                <a:cubicBezTo>
                  <a:pt x="239893" y="421951"/>
                  <a:pt x="264718" y="427463"/>
                  <a:pt x="289542" y="428994"/>
                </a:cubicBezTo>
                <a:cubicBezTo>
                  <a:pt x="330610" y="431444"/>
                  <a:pt x="369838" y="420726"/>
                  <a:pt x="406922" y="405109"/>
                </a:cubicBezTo>
                <a:cubicBezTo>
                  <a:pt x="442473" y="390104"/>
                  <a:pt x="476492" y="371730"/>
                  <a:pt x="510817" y="353970"/>
                </a:cubicBezTo>
                <a:cubicBezTo>
                  <a:pt x="570273" y="323041"/>
                  <a:pt x="619922" y="278945"/>
                  <a:pt x="669264" y="234849"/>
                </a:cubicBezTo>
                <a:cubicBezTo>
                  <a:pt x="691330" y="215251"/>
                  <a:pt x="710638" y="192590"/>
                  <a:pt x="733011" y="172992"/>
                </a:cubicBezTo>
                <a:cubicBezTo>
                  <a:pt x="762433" y="146963"/>
                  <a:pt x="787564" y="116341"/>
                  <a:pt x="822502" y="96436"/>
                </a:cubicBezTo>
                <a:cubicBezTo>
                  <a:pt x="836599" y="88168"/>
                  <a:pt x="848245" y="75920"/>
                  <a:pt x="862037" y="67039"/>
                </a:cubicBezTo>
                <a:cubicBezTo>
                  <a:pt x="882571" y="54178"/>
                  <a:pt x="903104" y="41010"/>
                  <a:pt x="925171" y="30905"/>
                </a:cubicBezTo>
                <a:cubicBezTo>
                  <a:pt x="955205" y="17431"/>
                  <a:pt x="987079" y="9776"/>
                  <a:pt x="1019871" y="3957"/>
                </a:cubicBezTo>
                <a:cubicBezTo>
                  <a:pt x="1060632" y="-3392"/>
                  <a:pt x="1100474" y="589"/>
                  <a:pt x="1139703" y="7020"/>
                </a:cubicBezTo>
                <a:cubicBezTo>
                  <a:pt x="1178319" y="13144"/>
                  <a:pt x="1216935" y="24168"/>
                  <a:pt x="1249727" y="47747"/>
                </a:cubicBezTo>
                <a:cubicBezTo>
                  <a:pt x="1255550" y="51728"/>
                  <a:pt x="1260454" y="57240"/>
                  <a:pt x="1265358" y="62140"/>
                </a:cubicBezTo>
                <a:cubicBezTo>
                  <a:pt x="1299683" y="97661"/>
                  <a:pt x="1328798" y="136552"/>
                  <a:pt x="1345348" y="184016"/>
                </a:cubicBezTo>
                <a:cubicBezTo>
                  <a:pt x="1349025" y="194428"/>
                  <a:pt x="1354848" y="203921"/>
                  <a:pt x="1360671" y="216169"/>
                </a:cubicBezTo>
                <a:cubicBezTo>
                  <a:pt x="1384270" y="213107"/>
                  <a:pt x="1406643" y="218619"/>
                  <a:pt x="1428402" y="229643"/>
                </a:cubicBezTo>
                <a:cubicBezTo>
                  <a:pt x="1449549" y="240361"/>
                  <a:pt x="1459663" y="257816"/>
                  <a:pt x="1466099" y="278945"/>
                </a:cubicBezTo>
                <a:cubicBezTo>
                  <a:pt x="1474373" y="304362"/>
                  <a:pt x="1458130" y="332534"/>
                  <a:pt x="1432999" y="337127"/>
                </a:cubicBezTo>
                <a:cubicBezTo>
                  <a:pt x="1415224" y="340496"/>
                  <a:pt x="1397448" y="342946"/>
                  <a:pt x="1377221" y="346008"/>
                </a:cubicBezTo>
                <a:cubicBezTo>
                  <a:pt x="1375076" y="360094"/>
                  <a:pt x="1373237" y="377242"/>
                  <a:pt x="1369253" y="393778"/>
                </a:cubicBezTo>
                <a:cubicBezTo>
                  <a:pt x="1357913" y="442162"/>
                  <a:pt x="1346267" y="490545"/>
                  <a:pt x="1333089" y="538622"/>
                </a:cubicBezTo>
                <a:cubicBezTo>
                  <a:pt x="1322668" y="576593"/>
                  <a:pt x="1309490" y="613952"/>
                  <a:pt x="1297538" y="651618"/>
                </a:cubicBezTo>
                <a:cubicBezTo>
                  <a:pt x="1281294" y="701226"/>
                  <a:pt x="1260454" y="749303"/>
                  <a:pt x="1232258" y="793092"/>
                </a:cubicBezTo>
                <a:cubicBezTo>
                  <a:pt x="1207434" y="831983"/>
                  <a:pt x="1179851" y="870567"/>
                  <a:pt x="1143381" y="899964"/>
                </a:cubicBezTo>
                <a:cubicBezTo>
                  <a:pt x="1093732" y="940385"/>
                  <a:pt x="1042550" y="978663"/>
                  <a:pt x="991369" y="1016329"/>
                </a:cubicBezTo>
                <a:cubicBezTo>
                  <a:pt x="976965" y="1027046"/>
                  <a:pt x="959189" y="1033171"/>
                  <a:pt x="942946" y="1041439"/>
                </a:cubicBezTo>
                <a:cubicBezTo>
                  <a:pt x="938962" y="1043582"/>
                  <a:pt x="934978" y="1046032"/>
                  <a:pt x="931913" y="1047870"/>
                </a:cubicBezTo>
                <a:cubicBezTo>
                  <a:pt x="958270" y="1095947"/>
                  <a:pt x="984627" y="1142798"/>
                  <a:pt x="1009758" y="1190263"/>
                </a:cubicBezTo>
                <a:cubicBezTo>
                  <a:pt x="1014661" y="1199756"/>
                  <a:pt x="1020484" y="1204655"/>
                  <a:pt x="1030598" y="1206799"/>
                </a:cubicBezTo>
                <a:cubicBezTo>
                  <a:pt x="1076263" y="1216292"/>
                  <a:pt x="1121927" y="1226091"/>
                  <a:pt x="1167286" y="1236196"/>
                </a:cubicBezTo>
                <a:cubicBezTo>
                  <a:pt x="1174948" y="1237727"/>
                  <a:pt x="1183529" y="1239871"/>
                  <a:pt x="1189045" y="1244464"/>
                </a:cubicBezTo>
                <a:cubicBezTo>
                  <a:pt x="1193336" y="1248139"/>
                  <a:pt x="1193949" y="1256407"/>
                  <a:pt x="1196401" y="1262531"/>
                </a:cubicBezTo>
                <a:cubicBezTo>
                  <a:pt x="1190884" y="1264675"/>
                  <a:pt x="1184755" y="1269268"/>
                  <a:pt x="1179851" y="1268350"/>
                </a:cubicBezTo>
                <a:cubicBezTo>
                  <a:pt x="1135719" y="1260082"/>
                  <a:pt x="1090054" y="1259469"/>
                  <a:pt x="1047454" y="1242015"/>
                </a:cubicBezTo>
                <a:cubicBezTo>
                  <a:pt x="1041938" y="1239871"/>
                  <a:pt x="1035808" y="1238952"/>
                  <a:pt x="1025694" y="1236503"/>
                </a:cubicBezTo>
                <a:cubicBezTo>
                  <a:pt x="1030904" y="1242933"/>
                  <a:pt x="1032743" y="1246302"/>
                  <a:pt x="1035502" y="1248445"/>
                </a:cubicBezTo>
                <a:cubicBezTo>
                  <a:pt x="1062778" y="1269881"/>
                  <a:pt x="1090667" y="1291010"/>
                  <a:pt x="1117637" y="1312752"/>
                </a:cubicBezTo>
                <a:cubicBezTo>
                  <a:pt x="1124686" y="1318570"/>
                  <a:pt x="1130815" y="1326532"/>
                  <a:pt x="1134186" y="1334800"/>
                </a:cubicBezTo>
                <a:cubicBezTo>
                  <a:pt x="1138784" y="1346436"/>
                  <a:pt x="1130509" y="1354398"/>
                  <a:pt x="1119169" y="1349499"/>
                </a:cubicBezTo>
                <a:cubicBezTo>
                  <a:pt x="1106910" y="1343987"/>
                  <a:pt x="1095264" y="1336943"/>
                  <a:pt x="1085150" y="1328369"/>
                </a:cubicBezTo>
                <a:cubicBezTo>
                  <a:pt x="1065536" y="1311221"/>
                  <a:pt x="1046841" y="1292847"/>
                  <a:pt x="1028146" y="1274780"/>
                </a:cubicBezTo>
                <a:cubicBezTo>
                  <a:pt x="1025388" y="1272331"/>
                  <a:pt x="1022630" y="1269881"/>
                  <a:pt x="1016194" y="1264369"/>
                </a:cubicBezTo>
                <a:cubicBezTo>
                  <a:pt x="1011903" y="1291929"/>
                  <a:pt x="1008532" y="1315814"/>
                  <a:pt x="1004854" y="1339699"/>
                </a:cubicBezTo>
                <a:cubicBezTo>
                  <a:pt x="1003935" y="1346743"/>
                  <a:pt x="1004241" y="1354398"/>
                  <a:pt x="1001789" y="1360829"/>
                </a:cubicBezTo>
                <a:cubicBezTo>
                  <a:pt x="999644" y="1366953"/>
                  <a:pt x="994740" y="1375221"/>
                  <a:pt x="990143" y="1376140"/>
                </a:cubicBezTo>
                <a:cubicBezTo>
                  <a:pt x="984933" y="1377059"/>
                  <a:pt x="975739" y="1371853"/>
                  <a:pt x="973287" y="1366647"/>
                </a:cubicBezTo>
                <a:cubicBezTo>
                  <a:pt x="969303" y="1358685"/>
                  <a:pt x="966851" y="1348580"/>
                  <a:pt x="967771" y="1339699"/>
                </a:cubicBezTo>
                <a:cubicBezTo>
                  <a:pt x="970835" y="1305096"/>
                  <a:pt x="974820" y="1270493"/>
                  <a:pt x="980030" y="1236196"/>
                </a:cubicBezTo>
                <a:cubicBezTo>
                  <a:pt x="981868" y="1223947"/>
                  <a:pt x="980643" y="1213842"/>
                  <a:pt x="974513" y="1202512"/>
                </a:cubicBezTo>
                <a:cubicBezTo>
                  <a:pt x="950915" y="1157803"/>
                  <a:pt x="928848" y="1112482"/>
                  <a:pt x="905863" y="1067162"/>
                </a:cubicBezTo>
                <a:cubicBezTo>
                  <a:pt x="904024" y="1063793"/>
                  <a:pt x="901266" y="1061037"/>
                  <a:pt x="899733" y="1058587"/>
                </a:cubicBezTo>
                <a:cubicBezTo>
                  <a:pt x="868779" y="1066549"/>
                  <a:pt x="839358" y="1074817"/>
                  <a:pt x="809323" y="1081554"/>
                </a:cubicBezTo>
                <a:cubicBezTo>
                  <a:pt x="759061" y="1093190"/>
                  <a:pt x="708187" y="1099009"/>
                  <a:pt x="656392" y="1098396"/>
                </a:cubicBezTo>
                <a:cubicBezTo>
                  <a:pt x="630342" y="1098090"/>
                  <a:pt x="604292" y="1099927"/>
                  <a:pt x="578548" y="1092578"/>
                </a:cubicBezTo>
                <a:cubicBezTo>
                  <a:pt x="572418" y="1090741"/>
                  <a:pt x="564756" y="1093190"/>
                  <a:pt x="559240" y="1093497"/>
                </a:cubicBezTo>
                <a:cubicBezTo>
                  <a:pt x="550965" y="1151067"/>
                  <a:pt x="558014" y="1205574"/>
                  <a:pt x="569353" y="1259775"/>
                </a:cubicBezTo>
                <a:cubicBezTo>
                  <a:pt x="571499" y="1269881"/>
                  <a:pt x="575789" y="1274474"/>
                  <a:pt x="584984" y="1277843"/>
                </a:cubicBezTo>
                <a:cubicBezTo>
                  <a:pt x="618083" y="1290398"/>
                  <a:pt x="651182" y="1303872"/>
                  <a:pt x="683975" y="1317039"/>
                </a:cubicBezTo>
                <a:cubicBezTo>
                  <a:pt x="699299" y="1323163"/>
                  <a:pt x="714929" y="1328982"/>
                  <a:pt x="730253" y="1335719"/>
                </a:cubicBezTo>
                <a:cubicBezTo>
                  <a:pt x="735156" y="1337862"/>
                  <a:pt x="740979" y="1340924"/>
                  <a:pt x="743431" y="1345212"/>
                </a:cubicBezTo>
                <a:cubicBezTo>
                  <a:pt x="746189" y="1350111"/>
                  <a:pt x="748335" y="1358073"/>
                  <a:pt x="746189" y="1362054"/>
                </a:cubicBezTo>
                <a:cubicBezTo>
                  <a:pt x="744044" y="1365728"/>
                  <a:pt x="735156" y="1368178"/>
                  <a:pt x="730253" y="1366953"/>
                </a:cubicBezTo>
                <a:cubicBezTo>
                  <a:pt x="709719" y="1361441"/>
                  <a:pt x="689185" y="1355011"/>
                  <a:pt x="668958" y="1348274"/>
                </a:cubicBezTo>
                <a:cubicBezTo>
                  <a:pt x="645359" y="1340006"/>
                  <a:pt x="622067" y="1331125"/>
                  <a:pt x="598775" y="1322551"/>
                </a:cubicBezTo>
                <a:cubicBezTo>
                  <a:pt x="597856" y="1324388"/>
                  <a:pt x="596936" y="1325307"/>
                  <a:pt x="596017" y="1326226"/>
                </a:cubicBezTo>
                <a:close/>
                <a:moveTo>
                  <a:pt x="37007" y="602010"/>
                </a:moveTo>
                <a:cubicBezTo>
                  <a:pt x="37926" y="676116"/>
                  <a:pt x="53250" y="739197"/>
                  <a:pt x="88495" y="796155"/>
                </a:cubicBezTo>
                <a:cubicBezTo>
                  <a:pt x="99528" y="813916"/>
                  <a:pt x="112400" y="831983"/>
                  <a:pt x="128030" y="845456"/>
                </a:cubicBezTo>
                <a:cubicBezTo>
                  <a:pt x="153467" y="867505"/>
                  <a:pt x="182276" y="885572"/>
                  <a:pt x="208939" y="905782"/>
                </a:cubicBezTo>
                <a:cubicBezTo>
                  <a:pt x="215069" y="910376"/>
                  <a:pt x="220279" y="916806"/>
                  <a:pt x="225182" y="922931"/>
                </a:cubicBezTo>
                <a:cubicBezTo>
                  <a:pt x="245103" y="949878"/>
                  <a:pt x="272686" y="966721"/>
                  <a:pt x="301801" y="980807"/>
                </a:cubicBezTo>
                <a:cubicBezTo>
                  <a:pt x="341030" y="999793"/>
                  <a:pt x="382710" y="1012041"/>
                  <a:pt x="425923" y="1019085"/>
                </a:cubicBezTo>
                <a:cubicBezTo>
                  <a:pt x="490283" y="1029802"/>
                  <a:pt x="552191" y="1054606"/>
                  <a:pt x="618696" y="1053688"/>
                </a:cubicBezTo>
                <a:cubicBezTo>
                  <a:pt x="646892" y="1053382"/>
                  <a:pt x="675394" y="1052463"/>
                  <a:pt x="703589" y="1049707"/>
                </a:cubicBezTo>
                <a:cubicBezTo>
                  <a:pt x="759674" y="1044501"/>
                  <a:pt x="813920" y="1029190"/>
                  <a:pt x="867247" y="1012041"/>
                </a:cubicBezTo>
                <a:cubicBezTo>
                  <a:pt x="892378" y="1003774"/>
                  <a:pt x="917509" y="993362"/>
                  <a:pt x="940801" y="980501"/>
                </a:cubicBezTo>
                <a:cubicBezTo>
                  <a:pt x="1006386" y="943754"/>
                  <a:pt x="1067375" y="900270"/>
                  <a:pt x="1121927" y="848519"/>
                </a:cubicBezTo>
                <a:cubicBezTo>
                  <a:pt x="1140010" y="831064"/>
                  <a:pt x="1159317" y="813609"/>
                  <a:pt x="1173109" y="793092"/>
                </a:cubicBezTo>
                <a:cubicBezTo>
                  <a:pt x="1208966" y="739504"/>
                  <a:pt x="1241759" y="683771"/>
                  <a:pt x="1264132" y="622527"/>
                </a:cubicBezTo>
                <a:cubicBezTo>
                  <a:pt x="1276084" y="589761"/>
                  <a:pt x="1290489" y="557914"/>
                  <a:pt x="1300296" y="524842"/>
                </a:cubicBezTo>
                <a:cubicBezTo>
                  <a:pt x="1311942" y="485645"/>
                  <a:pt x="1320217" y="445224"/>
                  <a:pt x="1330024" y="405109"/>
                </a:cubicBezTo>
                <a:cubicBezTo>
                  <a:pt x="1339831" y="364687"/>
                  <a:pt x="1344122" y="324266"/>
                  <a:pt x="1335847" y="282926"/>
                </a:cubicBezTo>
                <a:cubicBezTo>
                  <a:pt x="1326346" y="236074"/>
                  <a:pt x="1308571" y="192590"/>
                  <a:pt x="1286504" y="150025"/>
                </a:cubicBezTo>
                <a:cubicBezTo>
                  <a:pt x="1270874" y="119709"/>
                  <a:pt x="1247276" y="97968"/>
                  <a:pt x="1218773" y="82656"/>
                </a:cubicBezTo>
                <a:cubicBezTo>
                  <a:pt x="1181690" y="62446"/>
                  <a:pt x="1140010" y="54178"/>
                  <a:pt x="1098329" y="50197"/>
                </a:cubicBezTo>
                <a:cubicBezTo>
                  <a:pt x="1063697" y="46828"/>
                  <a:pt x="1028759" y="48053"/>
                  <a:pt x="994740" y="57240"/>
                </a:cubicBezTo>
                <a:cubicBezTo>
                  <a:pt x="968384" y="64589"/>
                  <a:pt x="941107" y="71939"/>
                  <a:pt x="916896" y="84494"/>
                </a:cubicBezTo>
                <a:cubicBezTo>
                  <a:pt x="879199" y="104704"/>
                  <a:pt x="845181" y="130121"/>
                  <a:pt x="814227" y="159825"/>
                </a:cubicBezTo>
                <a:cubicBezTo>
                  <a:pt x="783579" y="189222"/>
                  <a:pt x="749254" y="214638"/>
                  <a:pt x="719833" y="244954"/>
                </a:cubicBezTo>
                <a:cubicBezTo>
                  <a:pt x="692863" y="272514"/>
                  <a:pt x="667425" y="301299"/>
                  <a:pt x="636778" y="324878"/>
                </a:cubicBezTo>
                <a:cubicBezTo>
                  <a:pt x="592952" y="358869"/>
                  <a:pt x="548820" y="391635"/>
                  <a:pt x="497332" y="413377"/>
                </a:cubicBezTo>
                <a:cubicBezTo>
                  <a:pt x="491509" y="415826"/>
                  <a:pt x="485686" y="418582"/>
                  <a:pt x="480476" y="421645"/>
                </a:cubicBezTo>
                <a:cubicBezTo>
                  <a:pt x="439715" y="445530"/>
                  <a:pt x="395276" y="459922"/>
                  <a:pt x="348692" y="465435"/>
                </a:cubicBezTo>
                <a:cubicBezTo>
                  <a:pt x="314979" y="469415"/>
                  <a:pt x="281267" y="470028"/>
                  <a:pt x="247249" y="461454"/>
                </a:cubicBezTo>
                <a:cubicBezTo>
                  <a:pt x="213843" y="452879"/>
                  <a:pt x="179518" y="446449"/>
                  <a:pt x="144273" y="447674"/>
                </a:cubicBezTo>
                <a:cubicBezTo>
                  <a:pt x="112400" y="448592"/>
                  <a:pt x="88188" y="462066"/>
                  <a:pt x="69800" y="487483"/>
                </a:cubicBezTo>
                <a:cubicBezTo>
                  <a:pt x="43749" y="523923"/>
                  <a:pt x="38233" y="565875"/>
                  <a:pt x="37007" y="602010"/>
                </a:cubicBezTo>
                <a:close/>
                <a:moveTo>
                  <a:pt x="1376301" y="305280"/>
                </a:moveTo>
                <a:cubicBezTo>
                  <a:pt x="1394077" y="304668"/>
                  <a:pt x="1407255" y="300993"/>
                  <a:pt x="1417676" y="290275"/>
                </a:cubicBezTo>
                <a:cubicBezTo>
                  <a:pt x="1426257" y="281395"/>
                  <a:pt x="1425644" y="271902"/>
                  <a:pt x="1414917" y="267309"/>
                </a:cubicBezTo>
                <a:cubicBezTo>
                  <a:pt x="1401739" y="261797"/>
                  <a:pt x="1387335" y="258734"/>
                  <a:pt x="1369866" y="253835"/>
                </a:cubicBezTo>
                <a:cubicBezTo>
                  <a:pt x="1372624" y="272821"/>
                  <a:pt x="1374463" y="288132"/>
                  <a:pt x="1376301" y="305280"/>
                </a:cubicBezTo>
                <a:close/>
                <a:moveTo>
                  <a:pt x="479556" y="736135"/>
                </a:moveTo>
                <a:cubicBezTo>
                  <a:pt x="501316" y="727255"/>
                  <a:pt x="524915" y="722049"/>
                  <a:pt x="547594" y="715006"/>
                </a:cubicBezTo>
                <a:cubicBezTo>
                  <a:pt x="554643" y="712862"/>
                  <a:pt x="561998" y="709188"/>
                  <a:pt x="560466" y="700613"/>
                </a:cubicBezTo>
                <a:cubicBezTo>
                  <a:pt x="559240" y="694183"/>
                  <a:pt x="555869" y="686527"/>
                  <a:pt x="550658" y="683159"/>
                </a:cubicBezTo>
                <a:cubicBezTo>
                  <a:pt x="544529" y="679178"/>
                  <a:pt x="535641" y="677647"/>
                  <a:pt x="528286" y="678259"/>
                </a:cubicBezTo>
                <a:cubicBezTo>
                  <a:pt x="516640" y="679178"/>
                  <a:pt x="504994" y="682546"/>
                  <a:pt x="493654" y="685302"/>
                </a:cubicBezTo>
                <a:cubicBezTo>
                  <a:pt x="445844" y="696632"/>
                  <a:pt x="405083" y="679178"/>
                  <a:pt x="367080" y="652536"/>
                </a:cubicBezTo>
                <a:cubicBezTo>
                  <a:pt x="361870" y="648862"/>
                  <a:pt x="359418" y="641512"/>
                  <a:pt x="356047" y="636613"/>
                </a:cubicBezTo>
                <a:cubicBezTo>
                  <a:pt x="362483" y="624364"/>
                  <a:pt x="371371" y="619771"/>
                  <a:pt x="382097" y="618852"/>
                </a:cubicBezTo>
                <a:cubicBezTo>
                  <a:pt x="400179" y="617015"/>
                  <a:pt x="418261" y="614871"/>
                  <a:pt x="436343" y="613952"/>
                </a:cubicBezTo>
                <a:cubicBezTo>
                  <a:pt x="489057" y="611503"/>
                  <a:pt x="540238" y="602622"/>
                  <a:pt x="588048" y="579655"/>
                </a:cubicBezTo>
                <a:cubicBezTo>
                  <a:pt x="614099" y="567100"/>
                  <a:pt x="638617" y="551483"/>
                  <a:pt x="662828" y="535866"/>
                </a:cubicBezTo>
                <a:cubicBezTo>
                  <a:pt x="675700" y="527291"/>
                  <a:pt x="687346" y="516267"/>
                  <a:pt x="698073" y="504937"/>
                </a:cubicBezTo>
                <a:cubicBezTo>
                  <a:pt x="706654" y="495751"/>
                  <a:pt x="705735" y="481664"/>
                  <a:pt x="698073" y="474927"/>
                </a:cubicBezTo>
                <a:cubicBezTo>
                  <a:pt x="690411" y="467884"/>
                  <a:pt x="682749" y="468803"/>
                  <a:pt x="670797" y="477683"/>
                </a:cubicBezTo>
                <a:cubicBezTo>
                  <a:pt x="654553" y="489932"/>
                  <a:pt x="638617" y="503100"/>
                  <a:pt x="621454" y="513818"/>
                </a:cubicBezTo>
                <a:cubicBezTo>
                  <a:pt x="604905" y="523923"/>
                  <a:pt x="587742" y="532497"/>
                  <a:pt x="569047" y="538928"/>
                </a:cubicBezTo>
                <a:cubicBezTo>
                  <a:pt x="517559" y="556383"/>
                  <a:pt x="466071" y="572919"/>
                  <a:pt x="410600" y="573837"/>
                </a:cubicBezTo>
                <a:cubicBezTo>
                  <a:pt x="391905" y="574143"/>
                  <a:pt x="372903" y="577512"/>
                  <a:pt x="355128" y="583636"/>
                </a:cubicBezTo>
                <a:cubicBezTo>
                  <a:pt x="315286" y="597416"/>
                  <a:pt x="307011" y="634776"/>
                  <a:pt x="335513" y="665704"/>
                </a:cubicBezTo>
                <a:cubicBezTo>
                  <a:pt x="351756" y="683159"/>
                  <a:pt x="369532" y="698776"/>
                  <a:pt x="391598" y="708881"/>
                </a:cubicBezTo>
                <a:cubicBezTo>
                  <a:pt x="397115" y="711331"/>
                  <a:pt x="402018" y="715006"/>
                  <a:pt x="409374" y="719599"/>
                </a:cubicBezTo>
                <a:cubicBezTo>
                  <a:pt x="402631" y="725724"/>
                  <a:pt x="398034" y="730623"/>
                  <a:pt x="392518" y="734910"/>
                </a:cubicBezTo>
                <a:cubicBezTo>
                  <a:pt x="366774" y="755121"/>
                  <a:pt x="363402" y="783293"/>
                  <a:pt x="383630" y="808404"/>
                </a:cubicBezTo>
                <a:cubicBezTo>
                  <a:pt x="395889" y="823715"/>
                  <a:pt x="411519" y="834739"/>
                  <a:pt x="431133" y="837495"/>
                </a:cubicBezTo>
                <a:cubicBezTo>
                  <a:pt x="449828" y="839945"/>
                  <a:pt x="468830" y="840557"/>
                  <a:pt x="487831" y="840557"/>
                </a:cubicBezTo>
                <a:cubicBezTo>
                  <a:pt x="505607" y="840251"/>
                  <a:pt x="523689" y="837801"/>
                  <a:pt x="541771" y="836270"/>
                </a:cubicBezTo>
                <a:cubicBezTo>
                  <a:pt x="537480" y="874548"/>
                  <a:pt x="550965" y="899658"/>
                  <a:pt x="582532" y="907926"/>
                </a:cubicBezTo>
                <a:cubicBezTo>
                  <a:pt x="596630" y="911601"/>
                  <a:pt x="612260" y="911294"/>
                  <a:pt x="626971" y="910376"/>
                </a:cubicBezTo>
                <a:cubicBezTo>
                  <a:pt x="643520" y="909457"/>
                  <a:pt x="659764" y="906089"/>
                  <a:pt x="676007" y="902720"/>
                </a:cubicBezTo>
                <a:cubicBezTo>
                  <a:pt x="695315" y="899045"/>
                  <a:pt x="715235" y="896596"/>
                  <a:pt x="733624" y="889859"/>
                </a:cubicBezTo>
                <a:cubicBezTo>
                  <a:pt x="781128" y="872404"/>
                  <a:pt x="815453" y="837189"/>
                  <a:pt x="847633" y="799829"/>
                </a:cubicBezTo>
                <a:cubicBezTo>
                  <a:pt x="848552" y="798605"/>
                  <a:pt x="850084" y="797073"/>
                  <a:pt x="850084" y="795849"/>
                </a:cubicBezTo>
                <a:cubicBezTo>
                  <a:pt x="849778" y="791561"/>
                  <a:pt x="850391" y="785743"/>
                  <a:pt x="847939" y="783293"/>
                </a:cubicBezTo>
                <a:cubicBezTo>
                  <a:pt x="845487" y="780844"/>
                  <a:pt x="838745" y="779312"/>
                  <a:pt x="835374" y="780844"/>
                </a:cubicBezTo>
                <a:cubicBezTo>
                  <a:pt x="829857" y="783293"/>
                  <a:pt x="825566" y="788499"/>
                  <a:pt x="820969" y="792786"/>
                </a:cubicBezTo>
                <a:cubicBezTo>
                  <a:pt x="789402" y="820959"/>
                  <a:pt x="755997" y="846988"/>
                  <a:pt x="713703" y="854949"/>
                </a:cubicBezTo>
                <a:cubicBezTo>
                  <a:pt x="674168" y="862299"/>
                  <a:pt x="634020" y="865973"/>
                  <a:pt x="594178" y="870873"/>
                </a:cubicBezTo>
                <a:cubicBezTo>
                  <a:pt x="590194" y="871485"/>
                  <a:pt x="585903" y="868423"/>
                  <a:pt x="578548" y="866586"/>
                </a:cubicBezTo>
                <a:cubicBezTo>
                  <a:pt x="584677" y="857705"/>
                  <a:pt x="588661" y="850356"/>
                  <a:pt x="594484" y="844232"/>
                </a:cubicBezTo>
                <a:cubicBezTo>
                  <a:pt x="604598" y="833208"/>
                  <a:pt x="615631" y="823102"/>
                  <a:pt x="626358" y="812691"/>
                </a:cubicBezTo>
                <a:cubicBezTo>
                  <a:pt x="637697" y="801667"/>
                  <a:pt x="639536" y="792174"/>
                  <a:pt x="632794" y="781456"/>
                </a:cubicBezTo>
                <a:cubicBezTo>
                  <a:pt x="626051" y="771044"/>
                  <a:pt x="612873" y="767676"/>
                  <a:pt x="599388" y="772576"/>
                </a:cubicBezTo>
                <a:cubicBezTo>
                  <a:pt x="586210" y="777475"/>
                  <a:pt x="572725" y="782681"/>
                  <a:pt x="559240" y="786049"/>
                </a:cubicBezTo>
                <a:cubicBezTo>
                  <a:pt x="520930" y="795849"/>
                  <a:pt x="482315" y="803504"/>
                  <a:pt x="442473" y="800136"/>
                </a:cubicBezTo>
                <a:cubicBezTo>
                  <a:pt x="429601" y="799217"/>
                  <a:pt x="417036" y="797992"/>
                  <a:pt x="408454" y="782375"/>
                </a:cubicBezTo>
                <a:cubicBezTo>
                  <a:pt x="428375" y="760020"/>
                  <a:pt x="453506" y="746853"/>
                  <a:pt x="479556" y="736135"/>
                </a:cubicBezTo>
                <a:close/>
                <a:moveTo>
                  <a:pt x="1096184" y="304362"/>
                </a:moveTo>
                <a:cubicBezTo>
                  <a:pt x="1109056" y="287826"/>
                  <a:pt x="1110281" y="243117"/>
                  <a:pt x="1088215" y="226275"/>
                </a:cubicBezTo>
                <a:cubicBezTo>
                  <a:pt x="1071666" y="213413"/>
                  <a:pt x="1053584" y="205145"/>
                  <a:pt x="1031824" y="205452"/>
                </a:cubicBezTo>
                <a:cubicBezTo>
                  <a:pt x="1006080" y="205758"/>
                  <a:pt x="987385" y="225050"/>
                  <a:pt x="989530" y="250466"/>
                </a:cubicBezTo>
                <a:cubicBezTo>
                  <a:pt x="993514" y="293031"/>
                  <a:pt x="1016807" y="314161"/>
                  <a:pt x="1056955" y="315386"/>
                </a:cubicBezTo>
                <a:cubicBezTo>
                  <a:pt x="1074424" y="316610"/>
                  <a:pt x="1087909" y="314773"/>
                  <a:pt x="1096184" y="304362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8" name="Google Shape;748;p31"/>
          <p:cNvSpPr txBox="1"/>
          <p:nvPr/>
        </p:nvSpPr>
        <p:spPr>
          <a:xfrm>
            <a:off x="1028700" y="7623349"/>
            <a:ext cx="8115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9" name="Google Shape;749;p31"/>
          <p:cNvSpPr txBox="1"/>
          <p:nvPr/>
        </p:nvSpPr>
        <p:spPr>
          <a:xfrm>
            <a:off x="855000" y="3429000"/>
            <a:ext cx="7434000" cy="449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16 year old boy name Holden Caulfield 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expelled from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preparatory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school,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confused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as to why he begins to look for the truth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first book I have ever liked in high school and one that I enjoyed annotating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" name="Google Shape;232;p14"/>
          <p:cNvGrpSpPr/>
          <p:nvPr/>
        </p:nvGrpSpPr>
        <p:grpSpPr>
          <a:xfrm>
            <a:off x="2318474" y="512250"/>
            <a:ext cx="13542316" cy="9190028"/>
            <a:chOff x="49810" y="46919"/>
            <a:chExt cx="18056421" cy="12253370"/>
          </a:xfrm>
        </p:grpSpPr>
        <p:grpSp>
          <p:nvGrpSpPr>
            <p:cNvPr id="233" name="Google Shape;233;p14"/>
            <p:cNvGrpSpPr/>
            <p:nvPr/>
          </p:nvGrpSpPr>
          <p:grpSpPr>
            <a:xfrm>
              <a:off x="1186823" y="735518"/>
              <a:ext cx="15927959" cy="10939125"/>
              <a:chOff x="1186823" y="735518"/>
              <a:chExt cx="15927959" cy="10939125"/>
            </a:xfrm>
          </p:grpSpPr>
          <p:sp>
            <p:nvSpPr>
              <p:cNvPr id="234" name="Google Shape;234;p14"/>
              <p:cNvSpPr/>
              <p:nvPr/>
            </p:nvSpPr>
            <p:spPr>
              <a:xfrm>
                <a:off x="1891281" y="1372984"/>
                <a:ext cx="14496093" cy="9699197"/>
              </a:xfrm>
              <a:custGeom>
                <a:rect b="b" l="l" r="r" t="t"/>
                <a:pathLst>
                  <a:path extrusionOk="0" h="9699197" w="14496093">
                    <a:moveTo>
                      <a:pt x="14399698" y="6035116"/>
                    </a:moveTo>
                    <a:cubicBezTo>
                      <a:pt x="14453191" y="7159111"/>
                      <a:pt x="14463190" y="8367862"/>
                      <a:pt x="14496094" y="9483674"/>
                    </a:cubicBezTo>
                    <a:cubicBezTo>
                      <a:pt x="13667828" y="9563771"/>
                      <a:pt x="12097537" y="9520080"/>
                      <a:pt x="9702788" y="9520080"/>
                    </a:cubicBezTo>
                    <a:cubicBezTo>
                      <a:pt x="4696126" y="9520080"/>
                      <a:pt x="1019639" y="9699197"/>
                      <a:pt x="312053" y="9699197"/>
                    </a:cubicBezTo>
                    <a:cubicBezTo>
                      <a:pt x="312053" y="8546257"/>
                      <a:pt x="-115689" y="1295805"/>
                      <a:pt x="30414" y="341060"/>
                    </a:cubicBezTo>
                    <a:cubicBezTo>
                      <a:pt x="2475987" y="85128"/>
                      <a:pt x="9719394" y="427632"/>
                      <a:pt x="14062292" y="0"/>
                    </a:cubicBezTo>
                    <a:cubicBezTo>
                      <a:pt x="14254186" y="2298048"/>
                      <a:pt x="14211436" y="4008161"/>
                      <a:pt x="14399698" y="6035116"/>
                    </a:cubicBezTo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5" name="Google Shape;235;p14"/>
              <p:cNvSpPr/>
              <p:nvPr/>
            </p:nvSpPr>
            <p:spPr>
              <a:xfrm>
                <a:off x="1186823" y="735518"/>
                <a:ext cx="15927959" cy="10939125"/>
              </a:xfrm>
              <a:custGeom>
                <a:rect b="b" l="l" r="r" t="t"/>
                <a:pathLst>
                  <a:path extrusionOk="0" h="10939125" w="15927959">
                    <a:moveTo>
                      <a:pt x="313781" y="10939125"/>
                    </a:moveTo>
                    <a:cubicBezTo>
                      <a:pt x="313781" y="8707675"/>
                      <a:pt x="-173053" y="1986501"/>
                      <a:pt x="66076" y="424154"/>
                    </a:cubicBezTo>
                    <a:cubicBezTo>
                      <a:pt x="3373914" y="77930"/>
                      <a:pt x="10043674" y="530482"/>
                      <a:pt x="15430777" y="0"/>
                    </a:cubicBezTo>
                    <a:cubicBezTo>
                      <a:pt x="15613373" y="2185812"/>
                      <a:pt x="15843925" y="7830292"/>
                      <a:pt x="15927960" y="10678249"/>
                    </a:cubicBezTo>
                    <a:cubicBezTo>
                      <a:pt x="15397018" y="10729597"/>
                      <a:pt x="15163403" y="10763859"/>
                      <a:pt x="13759804" y="10763859"/>
                    </a:cubicBezTo>
                    <a:cubicBezTo>
                      <a:pt x="2919984" y="10763880"/>
                      <a:pt x="2332641" y="10939125"/>
                      <a:pt x="313781" y="10939125"/>
                    </a:cubicBezTo>
                    <a:close/>
                    <a:moveTo>
                      <a:pt x="738132" y="1100410"/>
                    </a:moveTo>
                    <a:cubicBezTo>
                      <a:pt x="683721" y="3317377"/>
                      <a:pt x="996536" y="8250770"/>
                      <a:pt x="1047359" y="10192858"/>
                    </a:cubicBezTo>
                    <a:cubicBezTo>
                      <a:pt x="13529339" y="9861402"/>
                      <a:pt x="13230679" y="10099482"/>
                      <a:pt x="15168786" y="9999979"/>
                    </a:cubicBezTo>
                    <a:cubicBezTo>
                      <a:pt x="15015965" y="4025795"/>
                      <a:pt x="15072827" y="8172971"/>
                      <a:pt x="14900449" y="3640804"/>
                    </a:cubicBezTo>
                    <a:cubicBezTo>
                      <a:pt x="14866559" y="2750096"/>
                      <a:pt x="14831664" y="1832347"/>
                      <a:pt x="14754498" y="807351"/>
                    </a:cubicBezTo>
                    <a:cubicBezTo>
                      <a:pt x="10345834" y="1186064"/>
                      <a:pt x="3427363" y="899896"/>
                      <a:pt x="738132" y="1100410"/>
                    </a:cubicBezTo>
                    <a:close/>
                  </a:path>
                </a:pathLst>
              </a:custGeom>
              <a:solidFill>
                <a:srgbClr val="F2848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6" name="Google Shape;236;p14"/>
              <p:cNvSpPr/>
              <p:nvPr/>
            </p:nvSpPr>
            <p:spPr>
              <a:xfrm>
                <a:off x="1494500" y="1062833"/>
                <a:ext cx="15298169" cy="10269852"/>
              </a:xfrm>
              <a:custGeom>
                <a:rect b="b" l="l" r="r" t="t"/>
                <a:pathLst>
                  <a:path extrusionOk="0" h="10269852" w="15298169">
                    <a:moveTo>
                      <a:pt x="351780" y="10269853"/>
                    </a:moveTo>
                    <a:lnTo>
                      <a:pt x="327714" y="10269853"/>
                    </a:lnTo>
                    <a:lnTo>
                      <a:pt x="327714" y="10245787"/>
                    </a:lnTo>
                    <a:cubicBezTo>
                      <a:pt x="327714" y="7722131"/>
                      <a:pt x="205852" y="5643566"/>
                      <a:pt x="107947" y="3973380"/>
                    </a:cubicBezTo>
                    <a:cubicBezTo>
                      <a:pt x="47629" y="2944490"/>
                      <a:pt x="0" y="2131800"/>
                      <a:pt x="0" y="1518619"/>
                    </a:cubicBezTo>
                    <a:cubicBezTo>
                      <a:pt x="0" y="1426030"/>
                      <a:pt x="19078" y="1328825"/>
                      <a:pt x="37521" y="1234814"/>
                    </a:cubicBezTo>
                    <a:cubicBezTo>
                      <a:pt x="55046" y="1145573"/>
                      <a:pt x="73139" y="1053312"/>
                      <a:pt x="74080" y="967637"/>
                    </a:cubicBezTo>
                    <a:cubicBezTo>
                      <a:pt x="75436" y="843521"/>
                      <a:pt x="60997" y="717634"/>
                      <a:pt x="49401" y="616491"/>
                    </a:cubicBezTo>
                    <a:cubicBezTo>
                      <a:pt x="37959" y="516748"/>
                      <a:pt x="28923" y="437964"/>
                      <a:pt x="36559" y="388148"/>
                    </a:cubicBezTo>
                    <a:lnTo>
                      <a:pt x="39359" y="369792"/>
                    </a:lnTo>
                    <a:lnTo>
                      <a:pt x="57824" y="367845"/>
                    </a:lnTo>
                    <a:cubicBezTo>
                      <a:pt x="108494" y="362550"/>
                      <a:pt x="240945" y="360822"/>
                      <a:pt x="634163" y="355768"/>
                    </a:cubicBezTo>
                    <a:cubicBezTo>
                      <a:pt x="975004" y="351370"/>
                      <a:pt x="1490062" y="344719"/>
                      <a:pt x="2301505" y="331308"/>
                    </a:cubicBezTo>
                    <a:cubicBezTo>
                      <a:pt x="2532889" y="327479"/>
                      <a:pt x="2794268" y="312208"/>
                      <a:pt x="3070963" y="296040"/>
                    </a:cubicBezTo>
                    <a:cubicBezTo>
                      <a:pt x="3493191" y="271361"/>
                      <a:pt x="3971734" y="243401"/>
                      <a:pt x="4519740" y="243401"/>
                    </a:cubicBezTo>
                    <a:cubicBezTo>
                      <a:pt x="5220763" y="243401"/>
                      <a:pt x="5883018" y="258256"/>
                      <a:pt x="6584150" y="273965"/>
                    </a:cubicBezTo>
                    <a:cubicBezTo>
                      <a:pt x="8754428" y="322578"/>
                      <a:pt x="10998612" y="372898"/>
                      <a:pt x="14784819" y="115"/>
                    </a:cubicBezTo>
                    <a:cubicBezTo>
                      <a:pt x="14791863" y="-541"/>
                      <a:pt x="14798733" y="1624"/>
                      <a:pt x="14804159" y="6372"/>
                    </a:cubicBezTo>
                    <a:cubicBezTo>
                      <a:pt x="14816848" y="17399"/>
                      <a:pt x="14827787" y="26916"/>
                      <a:pt x="14852093" y="494651"/>
                    </a:cubicBezTo>
                    <a:cubicBezTo>
                      <a:pt x="14866970" y="780731"/>
                      <a:pt x="14883533" y="1174802"/>
                      <a:pt x="14902720" y="1631095"/>
                    </a:cubicBezTo>
                    <a:cubicBezTo>
                      <a:pt x="14923198" y="2118148"/>
                      <a:pt x="14946411" y="2670180"/>
                      <a:pt x="14973081" y="3220747"/>
                    </a:cubicBezTo>
                    <a:cubicBezTo>
                      <a:pt x="15021081" y="4211853"/>
                      <a:pt x="15105050" y="5195346"/>
                      <a:pt x="15160621" y="5846137"/>
                    </a:cubicBezTo>
                    <a:cubicBezTo>
                      <a:pt x="15180486" y="6078834"/>
                      <a:pt x="15196174" y="6262611"/>
                      <a:pt x="15204443" y="6380403"/>
                    </a:cubicBezTo>
                    <a:cubicBezTo>
                      <a:pt x="15228947" y="6729514"/>
                      <a:pt x="15219211" y="7094685"/>
                      <a:pt x="15209803" y="7447843"/>
                    </a:cubicBezTo>
                    <a:cubicBezTo>
                      <a:pt x="15203306" y="7691567"/>
                      <a:pt x="15196589" y="7943582"/>
                      <a:pt x="15200898" y="8191244"/>
                    </a:cubicBezTo>
                    <a:cubicBezTo>
                      <a:pt x="15206652" y="8520643"/>
                      <a:pt x="15229516" y="8859887"/>
                      <a:pt x="15251613" y="9187930"/>
                    </a:cubicBezTo>
                    <a:cubicBezTo>
                      <a:pt x="15270253" y="9464602"/>
                      <a:pt x="15289549" y="9750660"/>
                      <a:pt x="15297513" y="10020681"/>
                    </a:cubicBezTo>
                    <a:lnTo>
                      <a:pt x="15298170" y="10043172"/>
                    </a:lnTo>
                    <a:lnTo>
                      <a:pt x="15275767" y="10045338"/>
                    </a:lnTo>
                    <a:cubicBezTo>
                      <a:pt x="14933547" y="10078462"/>
                      <a:pt x="14462507" y="10067544"/>
                      <a:pt x="13866150" y="10053740"/>
                    </a:cubicBezTo>
                    <a:cubicBezTo>
                      <a:pt x="13530516" y="10045973"/>
                      <a:pt x="13150097" y="10037156"/>
                      <a:pt x="12734519" y="10035078"/>
                    </a:cubicBezTo>
                    <a:cubicBezTo>
                      <a:pt x="12393942" y="10033262"/>
                      <a:pt x="12021989" y="10047548"/>
                      <a:pt x="11628093" y="10062556"/>
                    </a:cubicBezTo>
                    <a:cubicBezTo>
                      <a:pt x="11184292" y="10079468"/>
                      <a:pt x="10725374" y="10096949"/>
                      <a:pt x="10222153" y="10096949"/>
                    </a:cubicBezTo>
                    <a:cubicBezTo>
                      <a:pt x="9486059" y="10096949"/>
                      <a:pt x="8781842" y="10089095"/>
                      <a:pt x="8100794" y="10081481"/>
                    </a:cubicBezTo>
                    <a:cubicBezTo>
                      <a:pt x="7098202" y="10070301"/>
                      <a:pt x="6151245" y="10059734"/>
                      <a:pt x="5300422" y="10077631"/>
                    </a:cubicBezTo>
                    <a:cubicBezTo>
                      <a:pt x="3606039" y="10113249"/>
                      <a:pt x="2256632" y="10181836"/>
                      <a:pt x="1363715" y="10227234"/>
                    </a:cubicBezTo>
                    <a:cubicBezTo>
                      <a:pt x="876858" y="10251979"/>
                      <a:pt x="525078" y="10269853"/>
                      <a:pt x="351780" y="10269853"/>
                    </a:cubicBezTo>
                    <a:close/>
                    <a:moveTo>
                      <a:pt x="82284" y="414183"/>
                    </a:moveTo>
                    <a:cubicBezTo>
                      <a:pt x="79856" y="459864"/>
                      <a:pt x="87994" y="530684"/>
                      <a:pt x="97205" y="611043"/>
                    </a:cubicBezTo>
                    <a:cubicBezTo>
                      <a:pt x="108954" y="713521"/>
                      <a:pt x="123590" y="841049"/>
                      <a:pt x="122212" y="968184"/>
                    </a:cubicBezTo>
                    <a:cubicBezTo>
                      <a:pt x="121227" y="1058278"/>
                      <a:pt x="102697" y="1152749"/>
                      <a:pt x="84756" y="1244112"/>
                    </a:cubicBezTo>
                    <a:cubicBezTo>
                      <a:pt x="66751" y="1335870"/>
                      <a:pt x="48132" y="1430734"/>
                      <a:pt x="48132" y="1518641"/>
                    </a:cubicBezTo>
                    <a:cubicBezTo>
                      <a:pt x="48132" y="2130422"/>
                      <a:pt x="95739" y="2942477"/>
                      <a:pt x="156014" y="3970580"/>
                    </a:cubicBezTo>
                    <a:cubicBezTo>
                      <a:pt x="253656" y="5636083"/>
                      <a:pt x="375081" y="7707407"/>
                      <a:pt x="375846" y="10221633"/>
                    </a:cubicBezTo>
                    <a:cubicBezTo>
                      <a:pt x="555423" y="10220123"/>
                      <a:pt x="896790" y="10202774"/>
                      <a:pt x="1361330" y="10179168"/>
                    </a:cubicBezTo>
                    <a:cubicBezTo>
                      <a:pt x="2254532" y="10133770"/>
                      <a:pt x="3604376" y="10065160"/>
                      <a:pt x="5299481" y="10029499"/>
                    </a:cubicBezTo>
                    <a:cubicBezTo>
                      <a:pt x="6151048" y="10011602"/>
                      <a:pt x="7098421" y="10022170"/>
                      <a:pt x="8101385" y="10033371"/>
                    </a:cubicBezTo>
                    <a:cubicBezTo>
                      <a:pt x="8782302" y="10040962"/>
                      <a:pt x="9486409" y="10048817"/>
                      <a:pt x="10222219" y="10048817"/>
                    </a:cubicBezTo>
                    <a:cubicBezTo>
                      <a:pt x="10724499" y="10048817"/>
                      <a:pt x="11182958" y="10031358"/>
                      <a:pt x="11626321" y="10014468"/>
                    </a:cubicBezTo>
                    <a:cubicBezTo>
                      <a:pt x="12020741" y="9999438"/>
                      <a:pt x="12393329" y="9985217"/>
                      <a:pt x="12734826" y="9986967"/>
                    </a:cubicBezTo>
                    <a:cubicBezTo>
                      <a:pt x="13150863" y="9989046"/>
                      <a:pt x="13531501" y="9997862"/>
                      <a:pt x="13867332" y="10005629"/>
                    </a:cubicBezTo>
                    <a:cubicBezTo>
                      <a:pt x="14449075" y="10019084"/>
                      <a:pt x="14911274" y="10029783"/>
                      <a:pt x="15248790" y="9999525"/>
                    </a:cubicBezTo>
                    <a:cubicBezTo>
                      <a:pt x="15240520" y="9737752"/>
                      <a:pt x="15222601" y="9472019"/>
                      <a:pt x="15203677" y="9191168"/>
                    </a:cubicBezTo>
                    <a:cubicBezTo>
                      <a:pt x="15181514" y="8862513"/>
                      <a:pt x="15158608" y="8522677"/>
                      <a:pt x="15152854" y="8192076"/>
                    </a:cubicBezTo>
                    <a:cubicBezTo>
                      <a:pt x="15148522" y="7943385"/>
                      <a:pt x="15155239" y="7690801"/>
                      <a:pt x="15161758" y="7446553"/>
                    </a:cubicBezTo>
                    <a:cubicBezTo>
                      <a:pt x="15171144" y="7094553"/>
                      <a:pt x="15180836" y="6730565"/>
                      <a:pt x="15156507" y="6383751"/>
                    </a:cubicBezTo>
                    <a:cubicBezTo>
                      <a:pt x="15148260" y="6266330"/>
                      <a:pt x="15132595" y="6082706"/>
                      <a:pt x="15112729" y="5850206"/>
                    </a:cubicBezTo>
                    <a:cubicBezTo>
                      <a:pt x="15057136" y="5199066"/>
                      <a:pt x="14973102" y="4215047"/>
                      <a:pt x="14925079" y="3223066"/>
                    </a:cubicBezTo>
                    <a:cubicBezTo>
                      <a:pt x="14898410" y="2672346"/>
                      <a:pt x="14875197" y="2120227"/>
                      <a:pt x="14854697" y="1633108"/>
                    </a:cubicBezTo>
                    <a:cubicBezTo>
                      <a:pt x="14821595" y="846037"/>
                      <a:pt x="14792804" y="160942"/>
                      <a:pt x="14771516" y="49757"/>
                    </a:cubicBezTo>
                    <a:cubicBezTo>
                      <a:pt x="10993296" y="420943"/>
                      <a:pt x="8751344" y="370689"/>
                      <a:pt x="6583078" y="322097"/>
                    </a:cubicBezTo>
                    <a:cubicBezTo>
                      <a:pt x="5882230" y="306389"/>
                      <a:pt x="5220238" y="291555"/>
                      <a:pt x="4519762" y="291555"/>
                    </a:cubicBezTo>
                    <a:cubicBezTo>
                      <a:pt x="3973156" y="291555"/>
                      <a:pt x="3495357" y="319472"/>
                      <a:pt x="3073785" y="344128"/>
                    </a:cubicBezTo>
                    <a:cubicBezTo>
                      <a:pt x="2796544" y="360318"/>
                      <a:pt x="2534705" y="375633"/>
                      <a:pt x="2302314" y="379484"/>
                    </a:cubicBezTo>
                    <a:cubicBezTo>
                      <a:pt x="1490762" y="392895"/>
                      <a:pt x="975639" y="399524"/>
                      <a:pt x="634776" y="403944"/>
                    </a:cubicBezTo>
                    <a:cubicBezTo>
                      <a:pt x="295488" y="408297"/>
                      <a:pt x="145315" y="410245"/>
                      <a:pt x="82284" y="414183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7" name="Google Shape;237;p14"/>
            <p:cNvGrpSpPr/>
            <p:nvPr/>
          </p:nvGrpSpPr>
          <p:grpSpPr>
            <a:xfrm rot="-2767957">
              <a:off x="-151396" y="1788670"/>
              <a:ext cx="5611807" cy="1831566"/>
              <a:chOff x="-151396" y="1788670"/>
              <a:chExt cx="5611807" cy="1831566"/>
            </a:xfrm>
          </p:grpSpPr>
          <p:sp>
            <p:nvSpPr>
              <p:cNvPr id="238" name="Google Shape;238;p14"/>
              <p:cNvSpPr/>
              <p:nvPr/>
            </p:nvSpPr>
            <p:spPr>
              <a:xfrm>
                <a:off x="-151396" y="1788670"/>
                <a:ext cx="5611807" cy="1831566"/>
              </a:xfrm>
              <a:custGeom>
                <a:rect b="b" l="l" r="r" t="t"/>
                <a:pathLst>
                  <a:path extrusionOk="0" h="1831566" w="5611807">
                    <a:moveTo>
                      <a:pt x="5609269" y="1762213"/>
                    </a:moveTo>
                    <a:cubicBezTo>
                      <a:pt x="5557264" y="1657410"/>
                      <a:pt x="5469414" y="1561111"/>
                      <a:pt x="5376680" y="1264845"/>
                    </a:cubicBezTo>
                    <a:cubicBezTo>
                      <a:pt x="5243410" y="823965"/>
                      <a:pt x="5234684" y="974599"/>
                      <a:pt x="5384647" y="674398"/>
                    </a:cubicBezTo>
                    <a:cubicBezTo>
                      <a:pt x="5620907" y="197110"/>
                      <a:pt x="5593279" y="199638"/>
                      <a:pt x="5485756" y="181361"/>
                    </a:cubicBezTo>
                    <a:cubicBezTo>
                      <a:pt x="5166281" y="127661"/>
                      <a:pt x="4761143" y="125076"/>
                      <a:pt x="4448297" y="99677"/>
                    </a:cubicBezTo>
                    <a:cubicBezTo>
                      <a:pt x="2002921" y="-115133"/>
                      <a:pt x="1388211" y="85334"/>
                      <a:pt x="38009" y="77408"/>
                    </a:cubicBezTo>
                    <a:cubicBezTo>
                      <a:pt x="-41171" y="78837"/>
                      <a:pt x="9168" y="174127"/>
                      <a:pt x="135231" y="624666"/>
                    </a:cubicBezTo>
                    <a:cubicBezTo>
                      <a:pt x="270371" y="1113372"/>
                      <a:pt x="215125" y="805166"/>
                      <a:pt x="46520" y="1663397"/>
                    </a:cubicBezTo>
                    <a:cubicBezTo>
                      <a:pt x="38077" y="1715804"/>
                      <a:pt x="-5972" y="1810686"/>
                      <a:pt x="76562" y="1820267"/>
                    </a:cubicBezTo>
                    <a:cubicBezTo>
                      <a:pt x="1296463" y="1725317"/>
                      <a:pt x="2522891" y="1852797"/>
                      <a:pt x="3745205" y="1828397"/>
                    </a:cubicBezTo>
                    <a:cubicBezTo>
                      <a:pt x="4349466" y="1817965"/>
                      <a:pt x="4954408" y="1797964"/>
                      <a:pt x="5558613" y="1819496"/>
                    </a:cubicBezTo>
                    <a:cubicBezTo>
                      <a:pt x="5590683" y="1825755"/>
                      <a:pt x="5620885" y="1793451"/>
                      <a:pt x="5609269" y="1762213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9" name="Google Shape;239;p14"/>
              <p:cNvSpPr/>
              <p:nvPr/>
            </p:nvSpPr>
            <p:spPr>
              <a:xfrm>
                <a:off x="-151396" y="1788670"/>
                <a:ext cx="5611807" cy="1831566"/>
              </a:xfrm>
              <a:custGeom>
                <a:rect b="b" l="l" r="r" t="t"/>
                <a:pathLst>
                  <a:path extrusionOk="0" h="1831566" w="5611807">
                    <a:moveTo>
                      <a:pt x="5609269" y="1762213"/>
                    </a:moveTo>
                    <a:cubicBezTo>
                      <a:pt x="5557264" y="1657410"/>
                      <a:pt x="5469414" y="1561111"/>
                      <a:pt x="5376680" y="1264845"/>
                    </a:cubicBezTo>
                    <a:cubicBezTo>
                      <a:pt x="5243410" y="823965"/>
                      <a:pt x="5234684" y="974599"/>
                      <a:pt x="5384647" y="674398"/>
                    </a:cubicBezTo>
                    <a:cubicBezTo>
                      <a:pt x="5620907" y="197110"/>
                      <a:pt x="5593279" y="199638"/>
                      <a:pt x="5485756" y="181361"/>
                    </a:cubicBezTo>
                    <a:cubicBezTo>
                      <a:pt x="5166281" y="127661"/>
                      <a:pt x="4761143" y="125076"/>
                      <a:pt x="4448297" y="99677"/>
                    </a:cubicBezTo>
                    <a:cubicBezTo>
                      <a:pt x="2002921" y="-115133"/>
                      <a:pt x="1388211" y="85334"/>
                      <a:pt x="38009" y="77408"/>
                    </a:cubicBezTo>
                    <a:cubicBezTo>
                      <a:pt x="-41171" y="78837"/>
                      <a:pt x="9168" y="174127"/>
                      <a:pt x="135231" y="624666"/>
                    </a:cubicBezTo>
                    <a:cubicBezTo>
                      <a:pt x="270371" y="1113372"/>
                      <a:pt x="215125" y="805166"/>
                      <a:pt x="46520" y="1663397"/>
                    </a:cubicBezTo>
                    <a:cubicBezTo>
                      <a:pt x="38077" y="1715804"/>
                      <a:pt x="-5972" y="1810686"/>
                      <a:pt x="76562" y="1820267"/>
                    </a:cubicBezTo>
                    <a:cubicBezTo>
                      <a:pt x="1296463" y="1725317"/>
                      <a:pt x="2522891" y="1852797"/>
                      <a:pt x="3745205" y="1828397"/>
                    </a:cubicBezTo>
                    <a:cubicBezTo>
                      <a:pt x="4349466" y="1817965"/>
                      <a:pt x="4954408" y="1797964"/>
                      <a:pt x="5558613" y="1819496"/>
                    </a:cubicBezTo>
                    <a:cubicBezTo>
                      <a:pt x="5590683" y="1825755"/>
                      <a:pt x="5620885" y="1793451"/>
                      <a:pt x="5609269" y="1762213"/>
                    </a:cubicBez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0" name="Google Shape;240;p14"/>
            <p:cNvGrpSpPr/>
            <p:nvPr/>
          </p:nvGrpSpPr>
          <p:grpSpPr>
            <a:xfrm rot="-2920628">
              <a:off x="13533528" y="9197556"/>
              <a:ext cx="4799703" cy="1566514"/>
              <a:chOff x="13533528" y="9197556"/>
              <a:chExt cx="4799703" cy="1566514"/>
            </a:xfrm>
          </p:grpSpPr>
          <p:sp>
            <p:nvSpPr>
              <p:cNvPr id="241" name="Google Shape;241;p14"/>
              <p:cNvSpPr/>
              <p:nvPr/>
            </p:nvSpPr>
            <p:spPr>
              <a:xfrm>
                <a:off x="13533528" y="9197556"/>
                <a:ext cx="4799703" cy="1566514"/>
              </a:xfrm>
              <a:custGeom>
                <a:rect b="b" l="l" r="r" t="t"/>
                <a:pathLst>
                  <a:path extrusionOk="0" h="1566514" w="4799703">
                    <a:moveTo>
                      <a:pt x="4797532" y="1507197"/>
                    </a:moveTo>
                    <a:cubicBezTo>
                      <a:pt x="4753053" y="1417560"/>
                      <a:pt x="4677917" y="1335197"/>
                      <a:pt x="4598602" y="1081804"/>
                    </a:cubicBezTo>
                    <a:cubicBezTo>
                      <a:pt x="4484618" y="704726"/>
                      <a:pt x="4477155" y="833561"/>
                      <a:pt x="4605416" y="576803"/>
                    </a:cubicBezTo>
                    <a:cubicBezTo>
                      <a:pt x="4807486" y="168585"/>
                      <a:pt x="4783856" y="170748"/>
                      <a:pt x="4691893" y="155115"/>
                    </a:cubicBezTo>
                    <a:cubicBezTo>
                      <a:pt x="4418651" y="109187"/>
                      <a:pt x="4072142" y="106976"/>
                      <a:pt x="3804569" y="85253"/>
                    </a:cubicBezTo>
                    <a:cubicBezTo>
                      <a:pt x="1713071" y="-98472"/>
                      <a:pt x="1187318" y="72985"/>
                      <a:pt x="32509" y="66206"/>
                    </a:cubicBezTo>
                    <a:cubicBezTo>
                      <a:pt x="-35213" y="67428"/>
                      <a:pt x="7841" y="148928"/>
                      <a:pt x="115661" y="534269"/>
                    </a:cubicBezTo>
                    <a:cubicBezTo>
                      <a:pt x="231245" y="952252"/>
                      <a:pt x="183994" y="688647"/>
                      <a:pt x="39788" y="1422681"/>
                    </a:cubicBezTo>
                    <a:cubicBezTo>
                      <a:pt x="32567" y="1467504"/>
                      <a:pt x="-5108" y="1548655"/>
                      <a:pt x="65483" y="1556849"/>
                    </a:cubicBezTo>
                    <a:cubicBezTo>
                      <a:pt x="1108847" y="1475640"/>
                      <a:pt x="2157795" y="1584672"/>
                      <a:pt x="3203224" y="1563803"/>
                    </a:cubicBezTo>
                    <a:cubicBezTo>
                      <a:pt x="3720040" y="1554881"/>
                      <a:pt x="4237438" y="1537774"/>
                      <a:pt x="4754207" y="1556190"/>
                    </a:cubicBezTo>
                    <a:cubicBezTo>
                      <a:pt x="4781636" y="1561543"/>
                      <a:pt x="4807467" y="1533914"/>
                      <a:pt x="4797532" y="150719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2" name="Google Shape;242;p14"/>
              <p:cNvSpPr/>
              <p:nvPr/>
            </p:nvSpPr>
            <p:spPr>
              <a:xfrm>
                <a:off x="13533528" y="9197556"/>
                <a:ext cx="4799703" cy="1566514"/>
              </a:xfrm>
              <a:custGeom>
                <a:rect b="b" l="l" r="r" t="t"/>
                <a:pathLst>
                  <a:path extrusionOk="0" h="1566514" w="4799703">
                    <a:moveTo>
                      <a:pt x="4797532" y="1507197"/>
                    </a:moveTo>
                    <a:cubicBezTo>
                      <a:pt x="4753053" y="1417560"/>
                      <a:pt x="4677917" y="1335197"/>
                      <a:pt x="4598602" y="1081804"/>
                    </a:cubicBezTo>
                    <a:cubicBezTo>
                      <a:pt x="4484618" y="704726"/>
                      <a:pt x="4477155" y="833561"/>
                      <a:pt x="4605416" y="576803"/>
                    </a:cubicBezTo>
                    <a:cubicBezTo>
                      <a:pt x="4807486" y="168585"/>
                      <a:pt x="4783856" y="170748"/>
                      <a:pt x="4691893" y="155115"/>
                    </a:cubicBezTo>
                    <a:cubicBezTo>
                      <a:pt x="4418651" y="109187"/>
                      <a:pt x="4072142" y="106976"/>
                      <a:pt x="3804569" y="85253"/>
                    </a:cubicBezTo>
                    <a:cubicBezTo>
                      <a:pt x="1713071" y="-98472"/>
                      <a:pt x="1187318" y="72985"/>
                      <a:pt x="32509" y="66206"/>
                    </a:cubicBezTo>
                    <a:cubicBezTo>
                      <a:pt x="-35213" y="67428"/>
                      <a:pt x="7841" y="148928"/>
                      <a:pt x="115661" y="534269"/>
                    </a:cubicBezTo>
                    <a:cubicBezTo>
                      <a:pt x="231245" y="952252"/>
                      <a:pt x="183994" y="688647"/>
                      <a:pt x="39788" y="1422681"/>
                    </a:cubicBezTo>
                    <a:cubicBezTo>
                      <a:pt x="32567" y="1467504"/>
                      <a:pt x="-5108" y="1548655"/>
                      <a:pt x="65483" y="1556849"/>
                    </a:cubicBezTo>
                    <a:cubicBezTo>
                      <a:pt x="1108847" y="1475640"/>
                      <a:pt x="2157795" y="1584672"/>
                      <a:pt x="3203224" y="1563803"/>
                    </a:cubicBezTo>
                    <a:cubicBezTo>
                      <a:pt x="3720040" y="1554881"/>
                      <a:pt x="4237438" y="1537774"/>
                      <a:pt x="4754207" y="1556190"/>
                    </a:cubicBezTo>
                    <a:cubicBezTo>
                      <a:pt x="4781636" y="1561543"/>
                      <a:pt x="4807467" y="1533914"/>
                      <a:pt x="4797532" y="1507197"/>
                    </a:cubicBez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43" name="Google Shape;243;p14"/>
          <p:cNvSpPr txBox="1"/>
          <p:nvPr/>
        </p:nvSpPr>
        <p:spPr>
          <a:xfrm>
            <a:off x="4383835" y="3762375"/>
            <a:ext cx="95202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0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Rationale</a:t>
            </a:r>
            <a:endParaRPr>
              <a:solidFill>
                <a:schemeClr val="lt2"/>
              </a:solidFill>
            </a:endParaRPr>
          </a:p>
        </p:txBody>
      </p:sp>
      <p:grpSp>
        <p:nvGrpSpPr>
          <p:cNvPr id="244" name="Google Shape;244;p14"/>
          <p:cNvGrpSpPr/>
          <p:nvPr/>
        </p:nvGrpSpPr>
        <p:grpSpPr>
          <a:xfrm>
            <a:off x="8543758" y="6857091"/>
            <a:ext cx="1199869" cy="1262458"/>
            <a:chOff x="8543758" y="6857091"/>
            <a:chExt cx="1199869" cy="1262458"/>
          </a:xfrm>
        </p:grpSpPr>
        <p:sp>
          <p:nvSpPr>
            <p:cNvPr id="245" name="Google Shape;245;p14"/>
            <p:cNvSpPr/>
            <p:nvPr/>
          </p:nvSpPr>
          <p:spPr>
            <a:xfrm>
              <a:off x="8543758" y="6857091"/>
              <a:ext cx="1199869" cy="1262458"/>
            </a:xfrm>
            <a:custGeom>
              <a:rect b="b" l="l" r="r" t="t"/>
              <a:pathLst>
                <a:path extrusionOk="0" h="1262458" w="1199869">
                  <a:moveTo>
                    <a:pt x="1131668" y="857937"/>
                  </a:moveTo>
                  <a:cubicBezTo>
                    <a:pt x="1047382" y="912074"/>
                    <a:pt x="907266" y="881002"/>
                    <a:pt x="820806" y="830368"/>
                  </a:cubicBezTo>
                  <a:cubicBezTo>
                    <a:pt x="1046598" y="1141220"/>
                    <a:pt x="711522" y="1366975"/>
                    <a:pt x="618039" y="1057067"/>
                  </a:cubicBezTo>
                  <a:cubicBezTo>
                    <a:pt x="591658" y="970990"/>
                    <a:pt x="619479" y="984521"/>
                    <a:pt x="569357" y="1096128"/>
                  </a:cubicBezTo>
                  <a:cubicBezTo>
                    <a:pt x="474522" y="1305562"/>
                    <a:pt x="298392" y="1294692"/>
                    <a:pt x="265395" y="1187267"/>
                  </a:cubicBezTo>
                  <a:cubicBezTo>
                    <a:pt x="247709" y="1130474"/>
                    <a:pt x="275515" y="1027142"/>
                    <a:pt x="295291" y="972053"/>
                  </a:cubicBezTo>
                  <a:cubicBezTo>
                    <a:pt x="314147" y="917270"/>
                    <a:pt x="325695" y="935901"/>
                    <a:pt x="264627" y="956735"/>
                  </a:cubicBezTo>
                  <a:cubicBezTo>
                    <a:pt x="42164" y="1030818"/>
                    <a:pt x="-158185" y="781160"/>
                    <a:pt x="182597" y="630086"/>
                  </a:cubicBezTo>
                  <a:cubicBezTo>
                    <a:pt x="261154" y="595205"/>
                    <a:pt x="251518" y="632518"/>
                    <a:pt x="162283" y="569963"/>
                  </a:cubicBezTo>
                  <a:cubicBezTo>
                    <a:pt x="11386" y="463550"/>
                    <a:pt x="29284" y="282266"/>
                    <a:pt x="152317" y="237573"/>
                  </a:cubicBezTo>
                  <a:cubicBezTo>
                    <a:pt x="261756" y="196495"/>
                    <a:pt x="374091" y="291652"/>
                    <a:pt x="434815" y="401470"/>
                  </a:cubicBezTo>
                  <a:cubicBezTo>
                    <a:pt x="426209" y="332692"/>
                    <a:pt x="418963" y="276396"/>
                    <a:pt x="427531" y="207319"/>
                  </a:cubicBezTo>
                  <a:cubicBezTo>
                    <a:pt x="453191" y="6932"/>
                    <a:pt x="597385" y="-32154"/>
                    <a:pt x="675151" y="22359"/>
                  </a:cubicBezTo>
                  <a:cubicBezTo>
                    <a:pt x="724664" y="56983"/>
                    <a:pt x="737223" y="152642"/>
                    <a:pt x="743763" y="219957"/>
                  </a:cubicBezTo>
                  <a:cubicBezTo>
                    <a:pt x="758730" y="401001"/>
                    <a:pt x="704683" y="360077"/>
                    <a:pt x="814293" y="252124"/>
                  </a:cubicBezTo>
                  <a:cubicBezTo>
                    <a:pt x="981181" y="88057"/>
                    <a:pt x="1109728" y="209130"/>
                    <a:pt x="1104075" y="324882"/>
                  </a:cubicBezTo>
                  <a:cubicBezTo>
                    <a:pt x="1098757" y="428426"/>
                    <a:pt x="979267" y="534076"/>
                    <a:pt x="892871" y="591026"/>
                  </a:cubicBezTo>
                  <a:cubicBezTo>
                    <a:pt x="1174681" y="545615"/>
                    <a:pt x="1282428" y="760877"/>
                    <a:pt x="1131668" y="857937"/>
                  </a:cubicBezTo>
                  <a:close/>
                </a:path>
              </a:pathLst>
            </a:custGeom>
            <a:solidFill>
              <a:srgbClr val="F2848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14"/>
            <p:cNvSpPr/>
            <p:nvPr/>
          </p:nvSpPr>
          <p:spPr>
            <a:xfrm>
              <a:off x="8961993" y="7344719"/>
              <a:ext cx="319666" cy="353083"/>
            </a:xfrm>
            <a:custGeom>
              <a:rect b="b" l="l" r="r" t="t"/>
              <a:pathLst>
                <a:path extrusionOk="0" h="353083" w="319666">
                  <a:moveTo>
                    <a:pt x="314439" y="134123"/>
                  </a:moveTo>
                  <a:cubicBezTo>
                    <a:pt x="281740" y="-160"/>
                    <a:pt x="96596" y="-57463"/>
                    <a:pt x="26543" y="75431"/>
                  </a:cubicBezTo>
                  <a:cubicBezTo>
                    <a:pt x="-48870" y="218488"/>
                    <a:pt x="45905" y="376227"/>
                    <a:pt x="191358" y="350255"/>
                  </a:cubicBezTo>
                  <a:cubicBezTo>
                    <a:pt x="288819" y="332854"/>
                    <a:pt x="336242" y="223666"/>
                    <a:pt x="314439" y="134123"/>
                  </a:cubicBezTo>
                  <a:close/>
                </a:path>
              </a:pathLst>
            </a:custGeom>
            <a:solidFill>
              <a:srgbClr val="CFEAC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47" name="Google Shape;247;p14"/>
            <p:cNvGrpSpPr/>
            <p:nvPr/>
          </p:nvGrpSpPr>
          <p:grpSpPr>
            <a:xfrm>
              <a:off x="8833036" y="7248593"/>
              <a:ext cx="555990" cy="555930"/>
              <a:chOff x="8833036" y="7248593"/>
              <a:chExt cx="555990" cy="555930"/>
            </a:xfrm>
          </p:grpSpPr>
          <p:sp>
            <p:nvSpPr>
              <p:cNvPr id="248" name="Google Shape;248;p14"/>
              <p:cNvSpPr/>
              <p:nvPr/>
            </p:nvSpPr>
            <p:spPr>
              <a:xfrm>
                <a:off x="9239126" y="7248593"/>
                <a:ext cx="35013" cy="73062"/>
              </a:xfrm>
              <a:custGeom>
                <a:rect b="b" l="l" r="r" t="t"/>
                <a:pathLst>
                  <a:path extrusionOk="0" h="73062" w="35013">
                    <a:moveTo>
                      <a:pt x="29833" y="355"/>
                    </a:moveTo>
                    <a:cubicBezTo>
                      <a:pt x="21278" y="-1993"/>
                      <a:pt x="20613" y="7120"/>
                      <a:pt x="10481" y="33045"/>
                    </a:cubicBezTo>
                    <a:cubicBezTo>
                      <a:pt x="2929" y="52356"/>
                      <a:pt x="1216" y="54845"/>
                      <a:pt x="205" y="60789"/>
                    </a:cubicBezTo>
                    <a:cubicBezTo>
                      <a:pt x="-1913" y="73262"/>
                      <a:pt x="12983" y="77060"/>
                      <a:pt x="18035" y="68298"/>
                    </a:cubicBezTo>
                    <a:cubicBezTo>
                      <a:pt x="23681" y="58512"/>
                      <a:pt x="32350" y="20062"/>
                      <a:pt x="34819" y="9132"/>
                    </a:cubicBezTo>
                    <a:cubicBezTo>
                      <a:pt x="35671" y="5377"/>
                      <a:pt x="33674" y="1408"/>
                      <a:pt x="29833" y="355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9" name="Google Shape;249;p14"/>
              <p:cNvSpPr/>
              <p:nvPr/>
            </p:nvSpPr>
            <p:spPr>
              <a:xfrm>
                <a:off x="9335404" y="7446202"/>
                <a:ext cx="53622" cy="25750"/>
              </a:xfrm>
              <a:custGeom>
                <a:rect b="b" l="l" r="r" t="t"/>
                <a:pathLst>
                  <a:path extrusionOk="0" h="25750" w="53622">
                    <a:moveTo>
                      <a:pt x="48318" y="3121"/>
                    </a:moveTo>
                    <a:cubicBezTo>
                      <a:pt x="-3790" y="-12253"/>
                      <a:pt x="-13334" y="34718"/>
                      <a:pt x="17664" y="24199"/>
                    </a:cubicBezTo>
                    <a:cubicBezTo>
                      <a:pt x="24832" y="21765"/>
                      <a:pt x="34585" y="18124"/>
                      <a:pt x="46372" y="17478"/>
                    </a:cubicBezTo>
                    <a:cubicBezTo>
                      <a:pt x="55084" y="17001"/>
                      <a:pt x="56206" y="5447"/>
                      <a:pt x="48318" y="3121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0" name="Google Shape;250;p14"/>
              <p:cNvSpPr/>
              <p:nvPr/>
            </p:nvSpPr>
            <p:spPr>
              <a:xfrm>
                <a:off x="9292608" y="7649600"/>
                <a:ext cx="49908" cy="35259"/>
              </a:xfrm>
              <a:custGeom>
                <a:rect b="b" l="l" r="r" t="t"/>
                <a:pathLst>
                  <a:path extrusionOk="0" h="35259" w="49908">
                    <a:moveTo>
                      <a:pt x="48556" y="23769"/>
                    </a:moveTo>
                    <a:cubicBezTo>
                      <a:pt x="17968" y="-21096"/>
                      <a:pt x="-19186" y="9223"/>
                      <a:pt x="11470" y="20691"/>
                    </a:cubicBezTo>
                    <a:cubicBezTo>
                      <a:pt x="18562" y="23342"/>
                      <a:pt x="28416" y="26693"/>
                      <a:pt x="37949" y="33652"/>
                    </a:cubicBezTo>
                    <a:cubicBezTo>
                      <a:pt x="44995" y="38790"/>
                      <a:pt x="53189" y="30559"/>
                      <a:pt x="48556" y="23769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1" name="Google Shape;251;p14"/>
              <p:cNvSpPr/>
              <p:nvPr/>
            </p:nvSpPr>
            <p:spPr>
              <a:xfrm>
                <a:off x="9159403" y="7742980"/>
                <a:ext cx="25478" cy="61543"/>
              </a:xfrm>
              <a:custGeom>
                <a:rect b="b" l="l" r="r" t="t"/>
                <a:pathLst>
                  <a:path extrusionOk="0" h="61543" w="25478">
                    <a:moveTo>
                      <a:pt x="24678" y="37496"/>
                    </a:moveTo>
                    <a:cubicBezTo>
                      <a:pt x="24556" y="36976"/>
                      <a:pt x="20639" y="19779"/>
                      <a:pt x="19092" y="9919"/>
                    </a:cubicBezTo>
                    <a:cubicBezTo>
                      <a:pt x="17043" y="-4763"/>
                      <a:pt x="3605" y="-574"/>
                      <a:pt x="2457" y="6099"/>
                    </a:cubicBezTo>
                    <a:cubicBezTo>
                      <a:pt x="-10399" y="80743"/>
                      <a:pt x="31724" y="67997"/>
                      <a:pt x="24678" y="37496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2" name="Google Shape;252;p14"/>
              <p:cNvSpPr/>
              <p:nvPr/>
            </p:nvSpPr>
            <p:spPr>
              <a:xfrm>
                <a:off x="8885841" y="7667314"/>
                <a:ext cx="46888" cy="50045"/>
              </a:xfrm>
              <a:custGeom>
                <a:rect b="b" l="l" r="r" t="t"/>
                <a:pathLst>
                  <a:path extrusionOk="0" h="50045" w="46888">
                    <a:moveTo>
                      <a:pt x="34738" y="1247"/>
                    </a:moveTo>
                    <a:cubicBezTo>
                      <a:pt x="-25640" y="46474"/>
                      <a:pt x="8502" y="58737"/>
                      <a:pt x="20532" y="44322"/>
                    </a:cubicBezTo>
                    <a:cubicBezTo>
                      <a:pt x="25993" y="37775"/>
                      <a:pt x="35713" y="24436"/>
                      <a:pt x="44554" y="13958"/>
                    </a:cubicBezTo>
                    <a:cubicBezTo>
                      <a:pt x="51661" y="5530"/>
                      <a:pt x="40839" y="-3325"/>
                      <a:pt x="34738" y="1247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3" name="Google Shape;253;p14"/>
              <p:cNvSpPr/>
              <p:nvPr/>
            </p:nvSpPr>
            <p:spPr>
              <a:xfrm>
                <a:off x="8833036" y="7446529"/>
                <a:ext cx="67164" cy="25907"/>
              </a:xfrm>
              <a:custGeom>
                <a:rect b="b" l="l" r="r" t="t"/>
                <a:pathLst>
                  <a:path extrusionOk="0" h="25907" w="67164">
                    <a:moveTo>
                      <a:pt x="67033" y="17479"/>
                    </a:moveTo>
                    <a:cubicBezTo>
                      <a:pt x="68607" y="5776"/>
                      <a:pt x="55900" y="6506"/>
                      <a:pt x="37258" y="2797"/>
                    </a:cubicBezTo>
                    <a:cubicBezTo>
                      <a:pt x="35550" y="2459"/>
                      <a:pt x="15069" y="-1452"/>
                      <a:pt x="9180" y="585"/>
                    </a:cubicBezTo>
                    <a:cubicBezTo>
                      <a:pt x="-1460" y="4267"/>
                      <a:pt x="-12027" y="26448"/>
                      <a:pt x="34147" y="25766"/>
                    </a:cubicBezTo>
                    <a:cubicBezTo>
                      <a:pt x="54050" y="25476"/>
                      <a:pt x="65570" y="28362"/>
                      <a:pt x="67033" y="17479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4" name="Google Shape;254;p14"/>
              <p:cNvSpPr/>
              <p:nvPr/>
            </p:nvSpPr>
            <p:spPr>
              <a:xfrm>
                <a:off x="8995482" y="7276099"/>
                <a:ext cx="35013" cy="48633"/>
              </a:xfrm>
              <a:custGeom>
                <a:rect b="b" l="l" r="r" t="t"/>
                <a:pathLst>
                  <a:path extrusionOk="0" h="48633" w="35013">
                    <a:moveTo>
                      <a:pt x="31679" y="26300"/>
                    </a:moveTo>
                    <a:cubicBezTo>
                      <a:pt x="23763" y="12407"/>
                      <a:pt x="26801" y="17629"/>
                      <a:pt x="18357" y="4749"/>
                    </a:cubicBezTo>
                    <a:cubicBezTo>
                      <a:pt x="11564" y="-5608"/>
                      <a:pt x="-2938" y="2851"/>
                      <a:pt x="527" y="12258"/>
                    </a:cubicBezTo>
                    <a:cubicBezTo>
                      <a:pt x="5379" y="25446"/>
                      <a:pt x="11346" y="43300"/>
                      <a:pt x="17887" y="46870"/>
                    </a:cubicBezTo>
                    <a:cubicBezTo>
                      <a:pt x="28992" y="52945"/>
                      <a:pt x="40990" y="42651"/>
                      <a:pt x="31679" y="26300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53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4" name="Google Shape;754;p32"/>
          <p:cNvGrpSpPr/>
          <p:nvPr/>
        </p:nvGrpSpPr>
        <p:grpSpPr>
          <a:xfrm>
            <a:off x="10070802" y="1019175"/>
            <a:ext cx="7275062" cy="10190866"/>
            <a:chOff x="-873281" y="5"/>
            <a:chExt cx="9700083" cy="13587822"/>
          </a:xfrm>
        </p:grpSpPr>
        <p:grpSp>
          <p:nvGrpSpPr>
            <p:cNvPr id="755" name="Google Shape;755;p32"/>
            <p:cNvGrpSpPr/>
            <p:nvPr/>
          </p:nvGrpSpPr>
          <p:grpSpPr>
            <a:xfrm rot="-1678161">
              <a:off x="577082" y="5836489"/>
              <a:ext cx="4110056" cy="7208514"/>
              <a:chOff x="1126922" y="5538413"/>
              <a:chExt cx="4110049" cy="7208502"/>
            </a:xfrm>
          </p:grpSpPr>
          <p:sp>
            <p:nvSpPr>
              <p:cNvPr id="756" name="Google Shape;756;p32"/>
              <p:cNvSpPr/>
              <p:nvPr/>
            </p:nvSpPr>
            <p:spPr>
              <a:xfrm>
                <a:off x="2817058" y="8884900"/>
                <a:ext cx="2063130" cy="1810265"/>
              </a:xfrm>
              <a:custGeom>
                <a:rect b="b" l="l" r="r" t="t"/>
                <a:pathLst>
                  <a:path extrusionOk="0" h="1810265" w="2063130">
                    <a:moveTo>
                      <a:pt x="1327593" y="1499470"/>
                    </a:moveTo>
                    <a:cubicBezTo>
                      <a:pt x="1028079" y="1656716"/>
                      <a:pt x="514261" y="1890906"/>
                      <a:pt x="171527" y="1782634"/>
                    </a:cubicBezTo>
                    <a:cubicBezTo>
                      <a:pt x="-366348" y="1612758"/>
                      <a:pt x="513438" y="613488"/>
                      <a:pt x="726254" y="429916"/>
                    </a:cubicBezTo>
                    <a:cubicBezTo>
                      <a:pt x="1023862" y="173206"/>
                      <a:pt x="1568525" y="-227038"/>
                      <a:pt x="1911258" y="162624"/>
                    </a:cubicBezTo>
                    <a:cubicBezTo>
                      <a:pt x="2343404" y="654057"/>
                      <a:pt x="1759595" y="1272748"/>
                      <a:pt x="1327593" y="1499470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7" name="Google Shape;757;p32"/>
              <p:cNvSpPr/>
              <p:nvPr/>
            </p:nvSpPr>
            <p:spPr>
              <a:xfrm>
                <a:off x="1203695" y="8491355"/>
                <a:ext cx="1524281" cy="1698948"/>
              </a:xfrm>
              <a:custGeom>
                <a:rect b="b" l="l" r="r" t="t"/>
                <a:pathLst>
                  <a:path extrusionOk="0" h="1698948" w="1524281">
                    <a:moveTo>
                      <a:pt x="1523628" y="1477269"/>
                    </a:moveTo>
                    <a:cubicBezTo>
                      <a:pt x="1523671" y="1478394"/>
                      <a:pt x="1523714" y="1479504"/>
                      <a:pt x="1523758" y="1480629"/>
                    </a:cubicBezTo>
                    <a:cubicBezTo>
                      <a:pt x="1535988" y="1788792"/>
                      <a:pt x="1331922" y="1716693"/>
                      <a:pt x="1125069" y="1591827"/>
                    </a:cubicBezTo>
                    <a:cubicBezTo>
                      <a:pt x="942201" y="1481436"/>
                      <a:pt x="761745" y="1361025"/>
                      <a:pt x="593707" y="1229038"/>
                    </a:cubicBezTo>
                    <a:cubicBezTo>
                      <a:pt x="429596" y="1100135"/>
                      <a:pt x="280185" y="955980"/>
                      <a:pt x="164593" y="781289"/>
                    </a:cubicBezTo>
                    <a:cubicBezTo>
                      <a:pt x="59614" y="622586"/>
                      <a:pt x="-57436" y="395418"/>
                      <a:pt x="31471" y="205402"/>
                    </a:cubicBezTo>
                    <a:cubicBezTo>
                      <a:pt x="131064" y="-7537"/>
                      <a:pt x="393698" y="-34223"/>
                      <a:pt x="593851" y="32066"/>
                    </a:cubicBezTo>
                    <a:cubicBezTo>
                      <a:pt x="983413" y="161041"/>
                      <a:pt x="1252878" y="519375"/>
                      <a:pt x="1396657" y="888652"/>
                    </a:cubicBezTo>
                    <a:cubicBezTo>
                      <a:pt x="1469622" y="1076044"/>
                      <a:pt x="1515224" y="1276123"/>
                      <a:pt x="1523628" y="1477269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8" name="Google Shape;758;p32"/>
              <p:cNvSpPr/>
              <p:nvPr/>
            </p:nvSpPr>
            <p:spPr>
              <a:xfrm>
                <a:off x="2626497" y="8141912"/>
                <a:ext cx="719242" cy="4605003"/>
              </a:xfrm>
              <a:custGeom>
                <a:rect b="b" l="l" r="r" t="t"/>
                <a:pathLst>
                  <a:path extrusionOk="0" h="4605003" w="719242">
                    <a:moveTo>
                      <a:pt x="719014" y="4463237"/>
                    </a:moveTo>
                    <a:cubicBezTo>
                      <a:pt x="716935" y="4512024"/>
                      <a:pt x="701282" y="4554382"/>
                      <a:pt x="661456" y="4579553"/>
                    </a:cubicBezTo>
                    <a:cubicBezTo>
                      <a:pt x="624071" y="4603169"/>
                      <a:pt x="577300" y="4608546"/>
                      <a:pt x="533316" y="4602996"/>
                    </a:cubicBezTo>
                    <a:cubicBezTo>
                      <a:pt x="364642" y="4581817"/>
                      <a:pt x="253368" y="4445187"/>
                      <a:pt x="210770" y="4287552"/>
                    </a:cubicBezTo>
                    <a:cubicBezTo>
                      <a:pt x="140692" y="4028017"/>
                      <a:pt x="109748" y="3751124"/>
                      <a:pt x="76016" y="3484813"/>
                    </a:cubicBezTo>
                    <a:cubicBezTo>
                      <a:pt x="32" y="2877901"/>
                      <a:pt x="-20487" y="2265769"/>
                      <a:pt x="21245" y="1655382"/>
                    </a:cubicBezTo>
                    <a:cubicBezTo>
                      <a:pt x="42630" y="1344105"/>
                      <a:pt x="58110" y="992388"/>
                      <a:pt x="123148" y="664632"/>
                    </a:cubicBezTo>
                    <a:cubicBezTo>
                      <a:pt x="153746" y="509433"/>
                      <a:pt x="195478" y="359611"/>
                      <a:pt x="254075" y="222116"/>
                    </a:cubicBezTo>
                    <a:cubicBezTo>
                      <a:pt x="256689" y="215859"/>
                      <a:pt x="261035" y="205104"/>
                      <a:pt x="266595" y="191567"/>
                    </a:cubicBezTo>
                    <a:cubicBezTo>
                      <a:pt x="301540" y="106506"/>
                      <a:pt x="388483" y="-88801"/>
                      <a:pt x="446560" y="46258"/>
                    </a:cubicBezTo>
                    <a:cubicBezTo>
                      <a:pt x="458907" y="75077"/>
                      <a:pt x="455427" y="107890"/>
                      <a:pt x="451773" y="138959"/>
                    </a:cubicBezTo>
                    <a:cubicBezTo>
                      <a:pt x="449680" y="156490"/>
                      <a:pt x="447600" y="174021"/>
                      <a:pt x="445680" y="191567"/>
                    </a:cubicBezTo>
                    <a:cubicBezTo>
                      <a:pt x="417334" y="432878"/>
                      <a:pt x="390389" y="672445"/>
                      <a:pt x="367949" y="911148"/>
                    </a:cubicBezTo>
                    <a:cubicBezTo>
                      <a:pt x="306391" y="1570668"/>
                      <a:pt x="280659" y="2224983"/>
                      <a:pt x="365855" y="2896138"/>
                    </a:cubicBezTo>
                    <a:cubicBezTo>
                      <a:pt x="406894" y="3220261"/>
                      <a:pt x="467571" y="3542121"/>
                      <a:pt x="547395" y="3859122"/>
                    </a:cubicBezTo>
                    <a:cubicBezTo>
                      <a:pt x="575206" y="3970219"/>
                      <a:pt x="623551" y="4076991"/>
                      <a:pt x="657110" y="4186359"/>
                    </a:cubicBezTo>
                    <a:cubicBezTo>
                      <a:pt x="677629" y="4253009"/>
                      <a:pt x="722841" y="4370017"/>
                      <a:pt x="719014" y="446323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9" name="Google Shape;759;p32"/>
              <p:cNvSpPr/>
              <p:nvPr/>
            </p:nvSpPr>
            <p:spPr>
              <a:xfrm>
                <a:off x="2749617" y="8333464"/>
                <a:ext cx="322560" cy="719581"/>
              </a:xfrm>
              <a:custGeom>
                <a:rect b="b" l="l" r="r" t="t"/>
                <a:pathLst>
                  <a:path extrusionOk="0" h="719581" w="322560">
                    <a:moveTo>
                      <a:pt x="322561" y="0"/>
                    </a:moveTo>
                    <a:cubicBezTo>
                      <a:pt x="294215" y="241312"/>
                      <a:pt x="267270" y="480879"/>
                      <a:pt x="244830" y="719581"/>
                    </a:cubicBezTo>
                    <a:cubicBezTo>
                      <a:pt x="167287" y="647713"/>
                      <a:pt x="82250" y="560908"/>
                      <a:pt x="0" y="473065"/>
                    </a:cubicBezTo>
                    <a:cubicBezTo>
                      <a:pt x="30598" y="317866"/>
                      <a:pt x="72330" y="168045"/>
                      <a:pt x="130927" y="30550"/>
                    </a:cubicBezTo>
                    <a:cubicBezTo>
                      <a:pt x="133541" y="24293"/>
                      <a:pt x="137888" y="13538"/>
                      <a:pt x="143447" y="0"/>
                    </a:cubicBezTo>
                    <a:lnTo>
                      <a:pt x="322561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0" name="Google Shape;760;p32"/>
              <p:cNvSpPr/>
              <p:nvPr/>
            </p:nvSpPr>
            <p:spPr>
              <a:xfrm>
                <a:off x="1126922" y="5538413"/>
                <a:ext cx="4110049" cy="3164198"/>
              </a:xfrm>
              <a:custGeom>
                <a:rect b="b" l="l" r="r" t="t"/>
                <a:pathLst>
                  <a:path extrusionOk="0" h="3164198" w="4110049">
                    <a:moveTo>
                      <a:pt x="3877701" y="2345412"/>
                    </a:moveTo>
                    <a:cubicBezTo>
                      <a:pt x="3278643" y="3322207"/>
                      <a:pt x="1947464" y="3366972"/>
                      <a:pt x="1052661" y="2786024"/>
                    </a:cubicBezTo>
                    <a:cubicBezTo>
                      <a:pt x="330834" y="2317385"/>
                      <a:pt x="-282129" y="1290059"/>
                      <a:pt x="136313" y="440984"/>
                    </a:cubicBezTo>
                    <a:cubicBezTo>
                      <a:pt x="233177" y="244639"/>
                      <a:pt x="392796" y="38577"/>
                      <a:pt x="623533" y="5071"/>
                    </a:cubicBezTo>
                    <a:cubicBezTo>
                      <a:pt x="838631" y="-26185"/>
                      <a:pt x="1041888" y="90651"/>
                      <a:pt x="1170910" y="255927"/>
                    </a:cubicBezTo>
                    <a:cubicBezTo>
                      <a:pt x="1312104" y="436644"/>
                      <a:pt x="1389647" y="671714"/>
                      <a:pt x="1439551" y="893058"/>
                    </a:cubicBezTo>
                    <a:cubicBezTo>
                      <a:pt x="1450685" y="865103"/>
                      <a:pt x="1462150" y="837336"/>
                      <a:pt x="1474323" y="809728"/>
                    </a:cubicBezTo>
                    <a:cubicBezTo>
                      <a:pt x="1565959" y="604357"/>
                      <a:pt x="1701753" y="375545"/>
                      <a:pt x="1913197" y="275030"/>
                    </a:cubicBezTo>
                    <a:cubicBezTo>
                      <a:pt x="2119415" y="177124"/>
                      <a:pt x="2346686" y="245345"/>
                      <a:pt x="2491000" y="415480"/>
                    </a:cubicBezTo>
                    <a:cubicBezTo>
                      <a:pt x="2675311" y="632831"/>
                      <a:pt x="2742963" y="925352"/>
                      <a:pt x="2732523" y="1216489"/>
                    </a:cubicBezTo>
                    <a:cubicBezTo>
                      <a:pt x="2860490" y="1014247"/>
                      <a:pt x="3010911" y="834381"/>
                      <a:pt x="3256767" y="742559"/>
                    </a:cubicBezTo>
                    <a:cubicBezTo>
                      <a:pt x="3421599" y="681099"/>
                      <a:pt x="3612351" y="680580"/>
                      <a:pt x="3766932" y="771205"/>
                    </a:cubicBezTo>
                    <a:cubicBezTo>
                      <a:pt x="3930031" y="866862"/>
                      <a:pt x="4026534" y="1044451"/>
                      <a:pt x="4071399" y="1223092"/>
                    </a:cubicBezTo>
                    <a:cubicBezTo>
                      <a:pt x="4166515" y="1602216"/>
                      <a:pt x="4080106" y="2015392"/>
                      <a:pt x="3877701" y="2345412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1" name="Google Shape;761;p32"/>
              <p:cNvSpPr/>
              <p:nvPr/>
            </p:nvSpPr>
            <p:spPr>
              <a:xfrm>
                <a:off x="3304655" y="6897934"/>
                <a:ext cx="550008" cy="1435500"/>
              </a:xfrm>
              <a:custGeom>
                <a:rect b="b" l="l" r="r" t="t"/>
                <a:pathLst>
                  <a:path extrusionOk="0" h="1435500" w="550008">
                    <a:moveTo>
                      <a:pt x="513391" y="12946"/>
                    </a:moveTo>
                    <a:cubicBezTo>
                      <a:pt x="441104" y="248289"/>
                      <a:pt x="381814" y="487366"/>
                      <a:pt x="297484" y="718990"/>
                    </a:cubicBezTo>
                    <a:cubicBezTo>
                      <a:pt x="253803" y="838953"/>
                      <a:pt x="205473" y="957216"/>
                      <a:pt x="152362" y="1073331"/>
                    </a:cubicBezTo>
                    <a:cubicBezTo>
                      <a:pt x="104017" y="1179036"/>
                      <a:pt x="34200" y="1282867"/>
                      <a:pt x="1190" y="1394152"/>
                    </a:cubicBezTo>
                    <a:cubicBezTo>
                      <a:pt x="-7546" y="1423621"/>
                      <a:pt x="33983" y="1450768"/>
                      <a:pt x="55138" y="1425509"/>
                    </a:cubicBezTo>
                    <a:cubicBezTo>
                      <a:pt x="132233" y="1333399"/>
                      <a:pt x="177690" y="1207437"/>
                      <a:pt x="226281" y="1098373"/>
                    </a:cubicBezTo>
                    <a:cubicBezTo>
                      <a:pt x="276676" y="985257"/>
                      <a:pt x="323144" y="870368"/>
                      <a:pt x="365078" y="753850"/>
                    </a:cubicBezTo>
                    <a:cubicBezTo>
                      <a:pt x="451053" y="514902"/>
                      <a:pt x="524611" y="271097"/>
                      <a:pt x="549910" y="17891"/>
                    </a:cubicBezTo>
                    <a:cubicBezTo>
                      <a:pt x="552033" y="-3605"/>
                      <a:pt x="519311" y="-6315"/>
                      <a:pt x="513391" y="1294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2" name="Google Shape;762;p32"/>
              <p:cNvSpPr/>
              <p:nvPr/>
            </p:nvSpPr>
            <p:spPr>
              <a:xfrm>
                <a:off x="2442916" y="6601707"/>
                <a:ext cx="196061" cy="1481536"/>
              </a:xfrm>
              <a:custGeom>
                <a:rect b="b" l="l" r="r" t="t"/>
                <a:pathLst>
                  <a:path extrusionOk="0" h="1481536" w="196061">
                    <a:moveTo>
                      <a:pt x="195224" y="1450208"/>
                    </a:moveTo>
                    <a:cubicBezTo>
                      <a:pt x="138128" y="1210396"/>
                      <a:pt x="103862" y="958718"/>
                      <a:pt x="86794" y="712865"/>
                    </a:cubicBezTo>
                    <a:cubicBezTo>
                      <a:pt x="78606" y="594934"/>
                      <a:pt x="77350" y="477132"/>
                      <a:pt x="83314" y="359057"/>
                    </a:cubicBezTo>
                    <a:cubicBezTo>
                      <a:pt x="88786" y="250613"/>
                      <a:pt x="124670" y="122618"/>
                      <a:pt x="100873" y="16812"/>
                    </a:cubicBezTo>
                    <a:cubicBezTo>
                      <a:pt x="96411" y="-3011"/>
                      <a:pt x="67646" y="-5851"/>
                      <a:pt x="57971" y="11218"/>
                    </a:cubicBezTo>
                    <a:cubicBezTo>
                      <a:pt x="6247" y="102435"/>
                      <a:pt x="11532" y="240636"/>
                      <a:pt x="5886" y="342997"/>
                    </a:cubicBezTo>
                    <a:cubicBezTo>
                      <a:pt x="-1204" y="471337"/>
                      <a:pt x="-1897" y="600528"/>
                      <a:pt x="3850" y="728940"/>
                    </a:cubicBezTo>
                    <a:cubicBezTo>
                      <a:pt x="15258" y="983443"/>
                      <a:pt x="66765" y="1222549"/>
                      <a:pt x="146185" y="1463717"/>
                    </a:cubicBezTo>
                    <a:cubicBezTo>
                      <a:pt x="156365" y="1494655"/>
                      <a:pt x="202833" y="1482185"/>
                      <a:pt x="195224" y="145020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3" name="Google Shape;763;p32"/>
              <p:cNvSpPr/>
              <p:nvPr/>
            </p:nvSpPr>
            <p:spPr>
              <a:xfrm>
                <a:off x="1790533" y="7018834"/>
                <a:ext cx="201114" cy="457763"/>
              </a:xfrm>
              <a:custGeom>
                <a:rect b="b" l="l" r="r" t="t"/>
                <a:pathLst>
                  <a:path extrusionOk="0" h="457763" w="201114">
                    <a:moveTo>
                      <a:pt x="199714" y="420588"/>
                    </a:moveTo>
                    <a:cubicBezTo>
                      <a:pt x="175311" y="343904"/>
                      <a:pt x="135110" y="274674"/>
                      <a:pt x="114793" y="195813"/>
                    </a:cubicBezTo>
                    <a:cubicBezTo>
                      <a:pt x="99284" y="135622"/>
                      <a:pt x="101869" y="50388"/>
                      <a:pt x="55040" y="6402"/>
                    </a:cubicBezTo>
                    <a:cubicBezTo>
                      <a:pt x="47199" y="-965"/>
                      <a:pt x="31387" y="-3228"/>
                      <a:pt x="23922" y="6402"/>
                    </a:cubicBezTo>
                    <a:cubicBezTo>
                      <a:pt x="-21189" y="64546"/>
                      <a:pt x="7619" y="154912"/>
                      <a:pt x="28225" y="219644"/>
                    </a:cubicBezTo>
                    <a:cubicBezTo>
                      <a:pt x="53466" y="298952"/>
                      <a:pt x="89927" y="390485"/>
                      <a:pt x="149853" y="449566"/>
                    </a:cubicBezTo>
                    <a:cubicBezTo>
                      <a:pt x="170430" y="469851"/>
                      <a:pt x="208927" y="449566"/>
                      <a:pt x="199714" y="42058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4" name="Google Shape;764;p32"/>
              <p:cNvSpPr/>
              <p:nvPr/>
            </p:nvSpPr>
            <p:spPr>
              <a:xfrm>
                <a:off x="4165782" y="7563321"/>
                <a:ext cx="306828" cy="435829"/>
              </a:xfrm>
              <a:custGeom>
                <a:rect b="b" l="l" r="r" t="t"/>
                <a:pathLst>
                  <a:path extrusionOk="0" h="435829" w="306828">
                    <a:moveTo>
                      <a:pt x="271969" y="8925"/>
                    </a:moveTo>
                    <a:cubicBezTo>
                      <a:pt x="233862" y="78314"/>
                      <a:pt x="196882" y="148467"/>
                      <a:pt x="151381" y="213415"/>
                    </a:cubicBezTo>
                    <a:cubicBezTo>
                      <a:pt x="106040" y="278104"/>
                      <a:pt x="45767" y="332644"/>
                      <a:pt x="3443" y="398703"/>
                    </a:cubicBezTo>
                    <a:cubicBezTo>
                      <a:pt x="-9452" y="418829"/>
                      <a:pt x="16569" y="445789"/>
                      <a:pt x="36901" y="432107"/>
                    </a:cubicBezTo>
                    <a:cubicBezTo>
                      <a:pt x="164031" y="346585"/>
                      <a:pt x="260129" y="165090"/>
                      <a:pt x="305932" y="23226"/>
                    </a:cubicBezTo>
                    <a:cubicBezTo>
                      <a:pt x="312402" y="3215"/>
                      <a:pt x="282077" y="-9486"/>
                      <a:pt x="271969" y="8925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65" name="Google Shape;765;p32"/>
            <p:cNvGrpSpPr/>
            <p:nvPr/>
          </p:nvGrpSpPr>
          <p:grpSpPr>
            <a:xfrm>
              <a:off x="1354327" y="5"/>
              <a:ext cx="7472475" cy="13105766"/>
              <a:chOff x="1354327" y="5"/>
              <a:chExt cx="7472475" cy="13105766"/>
            </a:xfrm>
          </p:grpSpPr>
          <p:sp>
            <p:nvSpPr>
              <p:cNvPr id="766" name="Google Shape;766;p32"/>
              <p:cNvSpPr/>
              <p:nvPr/>
            </p:nvSpPr>
            <p:spPr>
              <a:xfrm>
                <a:off x="1493904" y="5368745"/>
                <a:ext cx="2771293" cy="3088856"/>
              </a:xfrm>
              <a:custGeom>
                <a:rect b="b" l="l" r="r" t="t"/>
                <a:pathLst>
                  <a:path extrusionOk="0" h="3088856" w="2771293">
                    <a:moveTo>
                      <a:pt x="2770106" y="2685822"/>
                    </a:moveTo>
                    <a:cubicBezTo>
                      <a:pt x="2770184" y="2687866"/>
                      <a:pt x="2770263" y="2689885"/>
                      <a:pt x="2770342" y="2691929"/>
                    </a:cubicBezTo>
                    <a:cubicBezTo>
                      <a:pt x="2792578" y="3252200"/>
                      <a:pt x="2421566" y="3121117"/>
                      <a:pt x="2045487" y="2894099"/>
                    </a:cubicBezTo>
                    <a:cubicBezTo>
                      <a:pt x="1713015" y="2693397"/>
                      <a:pt x="1384927" y="2474478"/>
                      <a:pt x="1079417" y="2234512"/>
                    </a:cubicBezTo>
                    <a:cubicBezTo>
                      <a:pt x="781048" y="2000154"/>
                      <a:pt x="509405" y="1738065"/>
                      <a:pt x="299247" y="1420460"/>
                    </a:cubicBezTo>
                    <a:cubicBezTo>
                      <a:pt x="108385" y="1131924"/>
                      <a:pt x="-104425" y="718909"/>
                      <a:pt x="57217" y="373441"/>
                    </a:cubicBezTo>
                    <a:cubicBezTo>
                      <a:pt x="238286" y="-13704"/>
                      <a:pt x="715782" y="-62221"/>
                      <a:pt x="1079680" y="58300"/>
                    </a:cubicBezTo>
                    <a:cubicBezTo>
                      <a:pt x="1787942" y="292788"/>
                      <a:pt x="2277856" y="944275"/>
                      <a:pt x="2539260" y="1615658"/>
                    </a:cubicBezTo>
                    <a:cubicBezTo>
                      <a:pt x="2671918" y="1956355"/>
                      <a:pt x="2754826" y="2320118"/>
                      <a:pt x="2770106" y="2685822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7" name="Google Shape;767;p32"/>
              <p:cNvSpPr/>
              <p:nvPr/>
            </p:nvSpPr>
            <p:spPr>
              <a:xfrm>
                <a:off x="4427157" y="6084245"/>
                <a:ext cx="3750974" cy="3291240"/>
              </a:xfrm>
              <a:custGeom>
                <a:rect b="b" l="l" r="r" t="t"/>
                <a:pathLst>
                  <a:path extrusionOk="0" h="3291240" w="3750974">
                    <a:moveTo>
                      <a:pt x="2413696" y="2726184"/>
                    </a:moveTo>
                    <a:cubicBezTo>
                      <a:pt x="1869149" y="3012073"/>
                      <a:pt x="934977" y="3437853"/>
                      <a:pt x="311854" y="3241005"/>
                    </a:cubicBezTo>
                    <a:cubicBezTo>
                      <a:pt x="-666056" y="2932154"/>
                      <a:pt x="933480" y="1115381"/>
                      <a:pt x="1320402" y="781629"/>
                    </a:cubicBezTo>
                    <a:cubicBezTo>
                      <a:pt x="1861483" y="314906"/>
                      <a:pt x="2851733" y="-412778"/>
                      <a:pt x="3474856" y="295667"/>
                    </a:cubicBezTo>
                    <a:cubicBezTo>
                      <a:pt x="4260539" y="1189140"/>
                      <a:pt x="3199117" y="2313982"/>
                      <a:pt x="2413696" y="2726184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8" name="Google Shape;768;p32"/>
              <p:cNvSpPr/>
              <p:nvPr/>
            </p:nvSpPr>
            <p:spPr>
              <a:xfrm>
                <a:off x="4080702" y="4733421"/>
                <a:ext cx="1307654" cy="8372350"/>
              </a:xfrm>
              <a:custGeom>
                <a:rect b="b" l="l" r="r" t="t"/>
                <a:pathLst>
                  <a:path extrusionOk="0" h="8372350" w="1307654">
                    <a:moveTo>
                      <a:pt x="1307239" y="8114606"/>
                    </a:moveTo>
                    <a:cubicBezTo>
                      <a:pt x="1303458" y="8203306"/>
                      <a:pt x="1275000" y="8280316"/>
                      <a:pt x="1202593" y="8326080"/>
                    </a:cubicBezTo>
                    <a:cubicBezTo>
                      <a:pt x="1134623" y="8369015"/>
                      <a:pt x="1049589" y="8378792"/>
                      <a:pt x="969621" y="8368700"/>
                    </a:cubicBezTo>
                    <a:cubicBezTo>
                      <a:pt x="662956" y="8330196"/>
                      <a:pt x="460647" y="8081789"/>
                      <a:pt x="383200" y="7795192"/>
                    </a:cubicBezTo>
                    <a:cubicBezTo>
                      <a:pt x="255793" y="7323333"/>
                      <a:pt x="199532" y="6819914"/>
                      <a:pt x="138204" y="6335734"/>
                    </a:cubicBezTo>
                    <a:cubicBezTo>
                      <a:pt x="59" y="5232308"/>
                      <a:pt x="-37247" y="4119392"/>
                      <a:pt x="38625" y="3009649"/>
                    </a:cubicBezTo>
                    <a:cubicBezTo>
                      <a:pt x="77506" y="2443715"/>
                      <a:pt x="105650" y="1804259"/>
                      <a:pt x="223895" y="1208366"/>
                    </a:cubicBezTo>
                    <a:cubicBezTo>
                      <a:pt x="279526" y="926199"/>
                      <a:pt x="355398" y="653809"/>
                      <a:pt x="461934" y="403829"/>
                    </a:cubicBezTo>
                    <a:cubicBezTo>
                      <a:pt x="466686" y="392453"/>
                      <a:pt x="474588" y="372899"/>
                      <a:pt x="484695" y="348287"/>
                    </a:cubicBezTo>
                    <a:cubicBezTo>
                      <a:pt x="548229" y="193639"/>
                      <a:pt x="706300" y="-161449"/>
                      <a:pt x="811891" y="84101"/>
                    </a:cubicBezTo>
                    <a:cubicBezTo>
                      <a:pt x="834337" y="136498"/>
                      <a:pt x="828010" y="196155"/>
                      <a:pt x="821368" y="252641"/>
                    </a:cubicBezTo>
                    <a:cubicBezTo>
                      <a:pt x="817562" y="284514"/>
                      <a:pt x="813781" y="316388"/>
                      <a:pt x="810289" y="348287"/>
                    </a:cubicBezTo>
                    <a:cubicBezTo>
                      <a:pt x="758754" y="787015"/>
                      <a:pt x="709765" y="1222572"/>
                      <a:pt x="668968" y="1656557"/>
                    </a:cubicBezTo>
                    <a:cubicBezTo>
                      <a:pt x="557050" y="2855630"/>
                      <a:pt x="510266" y="4045239"/>
                      <a:pt x="665161" y="5265465"/>
                    </a:cubicBezTo>
                    <a:cubicBezTo>
                      <a:pt x="739773" y="5854753"/>
                      <a:pt x="850090" y="6439925"/>
                      <a:pt x="995218" y="7016265"/>
                    </a:cubicBezTo>
                    <a:cubicBezTo>
                      <a:pt x="1045782" y="7218250"/>
                      <a:pt x="1133678" y="7412373"/>
                      <a:pt x="1194691" y="7611214"/>
                    </a:cubicBezTo>
                    <a:cubicBezTo>
                      <a:pt x="1231997" y="7732389"/>
                      <a:pt x="1314196" y="7945122"/>
                      <a:pt x="1307239" y="8114606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9" name="Google Shape;769;p32"/>
              <p:cNvSpPr/>
              <p:nvPr/>
            </p:nvSpPr>
            <p:spPr>
              <a:xfrm>
                <a:off x="4304545" y="5081681"/>
                <a:ext cx="586446" cy="1308269"/>
              </a:xfrm>
              <a:custGeom>
                <a:rect b="b" l="l" r="r" t="t"/>
                <a:pathLst>
                  <a:path extrusionOk="0" h="1308269" w="586446">
                    <a:moveTo>
                      <a:pt x="586447" y="0"/>
                    </a:moveTo>
                    <a:cubicBezTo>
                      <a:pt x="534912" y="438729"/>
                      <a:pt x="485923" y="874286"/>
                      <a:pt x="445125" y="1308270"/>
                    </a:cubicBezTo>
                    <a:cubicBezTo>
                      <a:pt x="304145" y="1177606"/>
                      <a:pt x="149539" y="1019786"/>
                      <a:pt x="0" y="860079"/>
                    </a:cubicBezTo>
                    <a:cubicBezTo>
                      <a:pt x="55631" y="577912"/>
                      <a:pt x="131503" y="305522"/>
                      <a:pt x="238039" y="55542"/>
                    </a:cubicBezTo>
                    <a:cubicBezTo>
                      <a:pt x="242791" y="44167"/>
                      <a:pt x="250693" y="24613"/>
                      <a:pt x="260801" y="0"/>
                    </a:cubicBezTo>
                    <a:lnTo>
                      <a:pt x="586447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0" name="Google Shape;770;p32"/>
              <p:cNvSpPr/>
              <p:nvPr/>
            </p:nvSpPr>
            <p:spPr>
              <a:xfrm>
                <a:off x="1354327" y="5"/>
                <a:ext cx="7472475" cy="5752825"/>
              </a:xfrm>
              <a:custGeom>
                <a:rect b="b" l="l" r="r" t="t"/>
                <a:pathLst>
                  <a:path extrusionOk="0" h="5752825" w="7472475">
                    <a:moveTo>
                      <a:pt x="7050043" y="4264191"/>
                    </a:moveTo>
                    <a:cubicBezTo>
                      <a:pt x="5960897" y="6040101"/>
                      <a:pt x="3540681" y="6121488"/>
                      <a:pt x="1913841" y="5065268"/>
                    </a:cubicBezTo>
                    <a:cubicBezTo>
                      <a:pt x="601489" y="4213236"/>
                      <a:pt x="-512939" y="2345454"/>
                      <a:pt x="247831" y="801752"/>
                    </a:cubicBezTo>
                    <a:cubicBezTo>
                      <a:pt x="423938" y="444777"/>
                      <a:pt x="714142" y="70136"/>
                      <a:pt x="1133644" y="9220"/>
                    </a:cubicBezTo>
                    <a:cubicBezTo>
                      <a:pt x="1524714" y="-47606"/>
                      <a:pt x="1894256" y="164812"/>
                      <a:pt x="2128829" y="465301"/>
                    </a:cubicBezTo>
                    <a:cubicBezTo>
                      <a:pt x="2385534" y="793863"/>
                      <a:pt x="2526515" y="1221242"/>
                      <a:pt x="2617247" y="1623667"/>
                    </a:cubicBezTo>
                    <a:cubicBezTo>
                      <a:pt x="2637488" y="1572843"/>
                      <a:pt x="2658333" y="1522360"/>
                      <a:pt x="2680464" y="1472165"/>
                    </a:cubicBezTo>
                    <a:cubicBezTo>
                      <a:pt x="2847068" y="1098781"/>
                      <a:pt x="3093954" y="682778"/>
                      <a:pt x="3478382" y="500031"/>
                    </a:cubicBezTo>
                    <a:cubicBezTo>
                      <a:pt x="3853306" y="322029"/>
                      <a:pt x="4266507" y="446062"/>
                      <a:pt x="4528883" y="755384"/>
                    </a:cubicBezTo>
                    <a:cubicBezTo>
                      <a:pt x="4863981" y="1150549"/>
                      <a:pt x="4986977" y="1682381"/>
                      <a:pt x="4967996" y="2211697"/>
                    </a:cubicBezTo>
                    <a:cubicBezTo>
                      <a:pt x="5200653" y="1844001"/>
                      <a:pt x="5474134" y="1516986"/>
                      <a:pt x="5921123" y="1350045"/>
                    </a:cubicBezTo>
                    <a:cubicBezTo>
                      <a:pt x="6220805" y="1238305"/>
                      <a:pt x="6567612" y="1237362"/>
                      <a:pt x="6848654" y="1402127"/>
                    </a:cubicBezTo>
                    <a:cubicBezTo>
                      <a:pt x="7145185" y="1576041"/>
                      <a:pt x="7320637" y="1898915"/>
                      <a:pt x="7402205" y="2223702"/>
                    </a:cubicBezTo>
                    <a:cubicBezTo>
                      <a:pt x="7575136" y="2912986"/>
                      <a:pt x="7418036" y="3664183"/>
                      <a:pt x="7050043" y="4264191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1" name="Google Shape;771;p32"/>
              <p:cNvSpPr/>
              <p:nvPr/>
            </p:nvSpPr>
            <p:spPr>
              <a:xfrm>
                <a:off x="5313660" y="2471748"/>
                <a:ext cx="999969" cy="2609881"/>
              </a:xfrm>
              <a:custGeom>
                <a:rect b="b" l="l" r="r" t="t"/>
                <a:pathLst>
                  <a:path extrusionOk="0" h="2609881" w="999969">
                    <a:moveTo>
                      <a:pt x="933395" y="23537"/>
                    </a:moveTo>
                    <a:cubicBezTo>
                      <a:pt x="801971" y="451414"/>
                      <a:pt x="694175" y="886079"/>
                      <a:pt x="540856" y="1307194"/>
                    </a:cubicBezTo>
                    <a:cubicBezTo>
                      <a:pt x="461439" y="1525300"/>
                      <a:pt x="373570" y="1740314"/>
                      <a:pt x="277010" y="1951421"/>
                    </a:cubicBezTo>
                    <a:cubicBezTo>
                      <a:pt x="189114" y="2143604"/>
                      <a:pt x="62179" y="2332380"/>
                      <a:pt x="2164" y="2534706"/>
                    </a:cubicBezTo>
                    <a:cubicBezTo>
                      <a:pt x="-13720" y="2588283"/>
                      <a:pt x="61785" y="2637639"/>
                      <a:pt x="100246" y="2591716"/>
                    </a:cubicBezTo>
                    <a:cubicBezTo>
                      <a:pt x="240412" y="2424251"/>
                      <a:pt x="323058" y="2195241"/>
                      <a:pt x="411400" y="1996950"/>
                    </a:cubicBezTo>
                    <a:cubicBezTo>
                      <a:pt x="503025" y="1791295"/>
                      <a:pt x="587508" y="1582415"/>
                      <a:pt x="663748" y="1370574"/>
                    </a:cubicBezTo>
                    <a:cubicBezTo>
                      <a:pt x="820060" y="936144"/>
                      <a:pt x="953794" y="492880"/>
                      <a:pt x="999790" y="32527"/>
                    </a:cubicBezTo>
                    <a:cubicBezTo>
                      <a:pt x="1003650" y="-6554"/>
                      <a:pt x="944159" y="-11482"/>
                      <a:pt x="933395" y="23537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2" name="Google Shape;772;p32"/>
              <p:cNvSpPr/>
              <p:nvPr/>
            </p:nvSpPr>
            <p:spPr>
              <a:xfrm>
                <a:off x="3746933" y="1933175"/>
                <a:ext cx="356458" cy="2693579"/>
              </a:xfrm>
              <a:custGeom>
                <a:rect b="b" l="l" r="r" t="t"/>
                <a:pathLst>
                  <a:path extrusionOk="0" h="2693579" w="356458">
                    <a:moveTo>
                      <a:pt x="354936" y="2636621"/>
                    </a:moveTo>
                    <a:cubicBezTo>
                      <a:pt x="251130" y="2200619"/>
                      <a:pt x="188831" y="1743044"/>
                      <a:pt x="157799" y="1296059"/>
                    </a:cubicBezTo>
                    <a:cubicBezTo>
                      <a:pt x="142914" y="1081648"/>
                      <a:pt x="140630" y="867474"/>
                      <a:pt x="151472" y="652801"/>
                    </a:cubicBezTo>
                    <a:cubicBezTo>
                      <a:pt x="161422" y="455638"/>
                      <a:pt x="226662" y="222932"/>
                      <a:pt x="183396" y="30566"/>
                    </a:cubicBezTo>
                    <a:cubicBezTo>
                      <a:pt x="175284" y="-5475"/>
                      <a:pt x="122987" y="-10639"/>
                      <a:pt x="105398" y="20396"/>
                    </a:cubicBezTo>
                    <a:cubicBezTo>
                      <a:pt x="11358" y="186236"/>
                      <a:pt x="20967" y="437500"/>
                      <a:pt x="10702" y="623602"/>
                    </a:cubicBezTo>
                    <a:cubicBezTo>
                      <a:pt x="-2188" y="856937"/>
                      <a:pt x="-3449" y="1091818"/>
                      <a:pt x="7000" y="1325285"/>
                    </a:cubicBezTo>
                    <a:cubicBezTo>
                      <a:pt x="27740" y="1787997"/>
                      <a:pt x="121386" y="2222715"/>
                      <a:pt x="265779" y="2661181"/>
                    </a:cubicBezTo>
                    <a:cubicBezTo>
                      <a:pt x="284288" y="2717431"/>
                      <a:pt x="368771" y="2694759"/>
                      <a:pt x="354936" y="263662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3" name="Google Shape;773;p32"/>
              <p:cNvSpPr/>
              <p:nvPr/>
            </p:nvSpPr>
            <p:spPr>
              <a:xfrm>
                <a:off x="2560834" y="2691555"/>
                <a:ext cx="365645" cy="832259"/>
              </a:xfrm>
              <a:custGeom>
                <a:rect b="b" l="l" r="r" t="t"/>
                <a:pathLst>
                  <a:path extrusionOk="0" h="832259" w="365645">
                    <a:moveTo>
                      <a:pt x="363100" y="764671"/>
                    </a:moveTo>
                    <a:cubicBezTo>
                      <a:pt x="318732" y="625252"/>
                      <a:pt x="245643" y="499384"/>
                      <a:pt x="208704" y="356007"/>
                    </a:cubicBezTo>
                    <a:cubicBezTo>
                      <a:pt x="180508" y="246574"/>
                      <a:pt x="185208" y="91611"/>
                      <a:pt x="100068" y="11640"/>
                    </a:cubicBezTo>
                    <a:cubicBezTo>
                      <a:pt x="85812" y="-1754"/>
                      <a:pt x="57065" y="-5870"/>
                      <a:pt x="43492" y="11640"/>
                    </a:cubicBezTo>
                    <a:cubicBezTo>
                      <a:pt x="-38523" y="117351"/>
                      <a:pt x="13852" y="281645"/>
                      <a:pt x="51316" y="399334"/>
                    </a:cubicBezTo>
                    <a:cubicBezTo>
                      <a:pt x="97206" y="543524"/>
                      <a:pt x="163496" y="709941"/>
                      <a:pt x="272447" y="817356"/>
                    </a:cubicBezTo>
                    <a:cubicBezTo>
                      <a:pt x="309858" y="854236"/>
                      <a:pt x="379850" y="817356"/>
                      <a:pt x="363100" y="76467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4" name="Google Shape;774;p32"/>
              <p:cNvSpPr/>
              <p:nvPr/>
            </p:nvSpPr>
            <p:spPr>
              <a:xfrm>
                <a:off x="6879276" y="3681487"/>
                <a:ext cx="557845" cy="792381"/>
              </a:xfrm>
              <a:custGeom>
                <a:rect b="b" l="l" r="r" t="t"/>
                <a:pathLst>
                  <a:path extrusionOk="0" h="792381" w="557845">
                    <a:moveTo>
                      <a:pt x="494467" y="16226"/>
                    </a:moveTo>
                    <a:cubicBezTo>
                      <a:pt x="425185" y="142382"/>
                      <a:pt x="357950" y="269928"/>
                      <a:pt x="275226" y="388010"/>
                    </a:cubicBezTo>
                    <a:cubicBezTo>
                      <a:pt x="192790" y="505621"/>
                      <a:pt x="83209" y="604780"/>
                      <a:pt x="6261" y="724881"/>
                    </a:cubicBezTo>
                    <a:cubicBezTo>
                      <a:pt x="-17184" y="761472"/>
                      <a:pt x="30125" y="810488"/>
                      <a:pt x="67090" y="785613"/>
                    </a:cubicBezTo>
                    <a:cubicBezTo>
                      <a:pt x="298224" y="630126"/>
                      <a:pt x="472940" y="300149"/>
                      <a:pt x="556215" y="42228"/>
                    </a:cubicBezTo>
                    <a:cubicBezTo>
                      <a:pt x="567977" y="5846"/>
                      <a:pt x="512845" y="-17246"/>
                      <a:pt x="494467" y="1622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775" name="Google Shape;775;p32"/>
          <p:cNvSpPr txBox="1"/>
          <p:nvPr/>
        </p:nvSpPr>
        <p:spPr>
          <a:xfrm>
            <a:off x="562350" y="416613"/>
            <a:ext cx="9752100" cy="27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80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The Great gatsby </a:t>
            </a:r>
            <a:endParaRPr i="1" sz="8000">
              <a:solidFill>
                <a:schemeClr val="accent4"/>
              </a:solidFill>
              <a:latin typeface="Luckiest Guy"/>
              <a:ea typeface="Luckiest Guy"/>
              <a:cs typeface="Luckiest Guy"/>
              <a:sym typeface="Luckiest Guy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80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(scott Fitzgerald)</a:t>
            </a:r>
            <a:endParaRPr i="1" sz="8000">
              <a:solidFill>
                <a:schemeClr val="accent4"/>
              </a:solidFill>
              <a:latin typeface="Luckiest Guy"/>
              <a:ea typeface="Luckiest Guy"/>
              <a:cs typeface="Luckiest Guy"/>
              <a:sym typeface="Luckiest Guy"/>
            </a:endParaRPr>
          </a:p>
        </p:txBody>
      </p:sp>
      <p:sp>
        <p:nvSpPr>
          <p:cNvPr id="776" name="Google Shape;776;p32"/>
          <p:cNvSpPr/>
          <p:nvPr/>
        </p:nvSpPr>
        <p:spPr>
          <a:xfrm>
            <a:off x="-183374" y="2957939"/>
            <a:ext cx="9327383" cy="357467"/>
          </a:xfrm>
          <a:custGeom>
            <a:rect b="b" l="l" r="r" t="t"/>
            <a:pathLst>
              <a:path extrusionOk="0" h="357467" w="9327383">
                <a:moveTo>
                  <a:pt x="3768608" y="151505"/>
                </a:moveTo>
                <a:cubicBezTo>
                  <a:pt x="3778185" y="220668"/>
                  <a:pt x="3735622" y="260038"/>
                  <a:pt x="3682952" y="286640"/>
                </a:cubicBezTo>
                <a:cubicBezTo>
                  <a:pt x="3627621" y="314837"/>
                  <a:pt x="3565374" y="315901"/>
                  <a:pt x="3512171" y="281319"/>
                </a:cubicBezTo>
                <a:cubicBezTo>
                  <a:pt x="3491954" y="268019"/>
                  <a:pt x="3481314" y="233969"/>
                  <a:pt x="3474929" y="207368"/>
                </a:cubicBezTo>
                <a:cubicBezTo>
                  <a:pt x="3459501" y="140864"/>
                  <a:pt x="3483442" y="92450"/>
                  <a:pt x="3539837" y="56804"/>
                </a:cubicBezTo>
                <a:cubicBezTo>
                  <a:pt x="3558990" y="45099"/>
                  <a:pt x="3575483" y="29139"/>
                  <a:pt x="3594104" y="16902"/>
                </a:cubicBezTo>
                <a:cubicBezTo>
                  <a:pt x="3631877" y="-8103"/>
                  <a:pt x="3648370" y="-5443"/>
                  <a:pt x="3678696" y="25414"/>
                </a:cubicBezTo>
                <a:cubicBezTo>
                  <a:pt x="3691464" y="38183"/>
                  <a:pt x="3704233" y="52548"/>
                  <a:pt x="3720194" y="60528"/>
                </a:cubicBezTo>
                <a:cubicBezTo>
                  <a:pt x="3758500" y="80745"/>
                  <a:pt x="3773928" y="110007"/>
                  <a:pt x="3768608" y="151505"/>
                </a:cubicBezTo>
                <a:close/>
                <a:moveTo>
                  <a:pt x="6984709" y="115859"/>
                </a:moveTo>
                <a:cubicBezTo>
                  <a:pt x="6949595" y="88726"/>
                  <a:pt x="6912353" y="64252"/>
                  <a:pt x="6875644" y="39247"/>
                </a:cubicBezTo>
                <a:cubicBezTo>
                  <a:pt x="6872451" y="37119"/>
                  <a:pt x="6867131" y="34991"/>
                  <a:pt x="6863939" y="36055"/>
                </a:cubicBezTo>
                <a:cubicBezTo>
                  <a:pt x="6835209" y="46163"/>
                  <a:pt x="6802224" y="50952"/>
                  <a:pt x="6779346" y="69041"/>
                </a:cubicBezTo>
                <a:cubicBezTo>
                  <a:pt x="6762853" y="81809"/>
                  <a:pt x="6754873" y="111603"/>
                  <a:pt x="6753809" y="134480"/>
                </a:cubicBezTo>
                <a:cubicBezTo>
                  <a:pt x="6752745" y="157889"/>
                  <a:pt x="6764450" y="181830"/>
                  <a:pt x="6770302" y="205239"/>
                </a:cubicBezTo>
                <a:cubicBezTo>
                  <a:pt x="6786795" y="273339"/>
                  <a:pt x="6843722" y="294088"/>
                  <a:pt x="6899585" y="296216"/>
                </a:cubicBezTo>
                <a:cubicBezTo>
                  <a:pt x="6944274" y="297812"/>
                  <a:pt x="6999073" y="288768"/>
                  <a:pt x="7014502" y="225988"/>
                </a:cubicBezTo>
                <a:cubicBezTo>
                  <a:pt x="7019291" y="207368"/>
                  <a:pt x="7034719" y="191939"/>
                  <a:pt x="7044296" y="175978"/>
                </a:cubicBezTo>
                <a:cubicBezTo>
                  <a:pt x="7020886" y="152569"/>
                  <a:pt x="7004926" y="131820"/>
                  <a:pt x="6984709" y="115859"/>
                </a:cubicBezTo>
                <a:close/>
                <a:moveTo>
                  <a:pt x="2294363" y="54676"/>
                </a:moveTo>
                <a:cubicBezTo>
                  <a:pt x="2236904" y="96174"/>
                  <a:pt x="2228391" y="153101"/>
                  <a:pt x="2242224" y="210560"/>
                </a:cubicBezTo>
                <a:cubicBezTo>
                  <a:pt x="2253929" y="257378"/>
                  <a:pt x="2286382" y="290364"/>
                  <a:pt x="2341713" y="296216"/>
                </a:cubicBezTo>
                <a:cubicBezTo>
                  <a:pt x="2423645" y="304728"/>
                  <a:pt x="2484828" y="281319"/>
                  <a:pt x="2514622" y="198855"/>
                </a:cubicBezTo>
                <a:cubicBezTo>
                  <a:pt x="2431626" y="88193"/>
                  <a:pt x="2441734" y="98834"/>
                  <a:pt x="2294363" y="54676"/>
                </a:cubicBezTo>
                <a:close/>
                <a:moveTo>
                  <a:pt x="1275000" y="164805"/>
                </a:moveTo>
                <a:cubicBezTo>
                  <a:pt x="1253719" y="152569"/>
                  <a:pt x="1231374" y="141928"/>
                  <a:pt x="1209561" y="131288"/>
                </a:cubicBezTo>
                <a:cubicBezTo>
                  <a:pt x="1154230" y="105218"/>
                  <a:pt x="1106347" y="135012"/>
                  <a:pt x="1105283" y="196195"/>
                </a:cubicBezTo>
                <a:cubicBezTo>
                  <a:pt x="1105283" y="204175"/>
                  <a:pt x="1106347" y="212688"/>
                  <a:pt x="1106347" y="220668"/>
                </a:cubicBezTo>
                <a:cubicBezTo>
                  <a:pt x="1105283" y="220668"/>
                  <a:pt x="1104751" y="220668"/>
                  <a:pt x="1103687" y="220668"/>
                </a:cubicBezTo>
                <a:cubicBezTo>
                  <a:pt x="1103687" y="235033"/>
                  <a:pt x="1099431" y="250994"/>
                  <a:pt x="1104751" y="263230"/>
                </a:cubicBezTo>
                <a:cubicBezTo>
                  <a:pt x="1114328" y="287172"/>
                  <a:pt x="1123372" y="316965"/>
                  <a:pt x="1141993" y="329734"/>
                </a:cubicBezTo>
                <a:cubicBezTo>
                  <a:pt x="1172851" y="350483"/>
                  <a:pt x="1209561" y="362719"/>
                  <a:pt x="1251059" y="355271"/>
                </a:cubicBezTo>
                <a:cubicBezTo>
                  <a:pt x="1315966" y="344098"/>
                  <a:pt x="1343631" y="311113"/>
                  <a:pt x="1333523" y="246205"/>
                </a:cubicBezTo>
                <a:cubicBezTo>
                  <a:pt x="1327670" y="208964"/>
                  <a:pt x="1306921" y="182894"/>
                  <a:pt x="1275000" y="164805"/>
                </a:cubicBezTo>
                <a:close/>
                <a:moveTo>
                  <a:pt x="4952367" y="127031"/>
                </a:moveTo>
                <a:cubicBezTo>
                  <a:pt x="4926830" y="111071"/>
                  <a:pt x="4902357" y="93514"/>
                  <a:pt x="4877884" y="75957"/>
                </a:cubicBezTo>
                <a:cubicBezTo>
                  <a:pt x="4845962" y="52548"/>
                  <a:pt x="4790631" y="56804"/>
                  <a:pt x="4767754" y="89258"/>
                </a:cubicBezTo>
                <a:cubicBezTo>
                  <a:pt x="4731576" y="139800"/>
                  <a:pt x="4741153" y="194599"/>
                  <a:pt x="4765626" y="245673"/>
                </a:cubicBezTo>
                <a:cubicBezTo>
                  <a:pt x="4785843" y="287704"/>
                  <a:pt x="4823085" y="299408"/>
                  <a:pt x="4870435" y="285575"/>
                </a:cubicBezTo>
                <a:cubicBezTo>
                  <a:pt x="4874159" y="285575"/>
                  <a:pt x="4880012" y="285575"/>
                  <a:pt x="4885864" y="285575"/>
                </a:cubicBezTo>
                <a:cubicBezTo>
                  <a:pt x="4960880" y="282915"/>
                  <a:pt x="4986949" y="252590"/>
                  <a:pt x="4981097" y="177042"/>
                </a:cubicBezTo>
                <a:cubicBezTo>
                  <a:pt x="4979501" y="154697"/>
                  <a:pt x="4971520" y="139268"/>
                  <a:pt x="4952367" y="127031"/>
                </a:cubicBezTo>
                <a:close/>
                <a:moveTo>
                  <a:pt x="8031205" y="12114"/>
                </a:moveTo>
                <a:cubicBezTo>
                  <a:pt x="8023224" y="6261"/>
                  <a:pt x="8007796" y="7325"/>
                  <a:pt x="7997155" y="9986"/>
                </a:cubicBezTo>
                <a:cubicBezTo>
                  <a:pt x="7917883" y="30735"/>
                  <a:pt x="7893942" y="103622"/>
                  <a:pt x="7914159" y="174382"/>
                </a:cubicBezTo>
                <a:cubicBezTo>
                  <a:pt x="7927992" y="222796"/>
                  <a:pt x="7954593" y="236629"/>
                  <a:pt x="8007264" y="233969"/>
                </a:cubicBezTo>
                <a:cubicBezTo>
                  <a:pt x="8033333" y="229181"/>
                  <a:pt x="8060466" y="227053"/>
                  <a:pt x="8084939" y="218540"/>
                </a:cubicBezTo>
                <a:cubicBezTo>
                  <a:pt x="8136014" y="200983"/>
                  <a:pt x="8155699" y="116391"/>
                  <a:pt x="8116329" y="79681"/>
                </a:cubicBezTo>
                <a:cubicBezTo>
                  <a:pt x="8090792" y="54144"/>
                  <a:pt x="8060998" y="32331"/>
                  <a:pt x="8031205" y="12114"/>
                </a:cubicBezTo>
                <a:close/>
                <a:moveTo>
                  <a:pt x="6007376" y="99366"/>
                </a:moveTo>
                <a:cubicBezTo>
                  <a:pt x="5963218" y="71701"/>
                  <a:pt x="5918528" y="45631"/>
                  <a:pt x="5875434" y="19562"/>
                </a:cubicBezTo>
                <a:cubicBezTo>
                  <a:pt x="5827551" y="46695"/>
                  <a:pt x="5811590" y="81277"/>
                  <a:pt x="5800950" y="119583"/>
                </a:cubicBezTo>
                <a:cubicBezTo>
                  <a:pt x="5777009" y="207368"/>
                  <a:pt x="5831275" y="269083"/>
                  <a:pt x="5921720" y="257378"/>
                </a:cubicBezTo>
                <a:cubicBezTo>
                  <a:pt x="5982903" y="249398"/>
                  <a:pt x="6032913" y="179170"/>
                  <a:pt x="6018548" y="120115"/>
                </a:cubicBezTo>
                <a:cubicBezTo>
                  <a:pt x="6016421" y="112667"/>
                  <a:pt x="6013228" y="103090"/>
                  <a:pt x="6007376" y="99366"/>
                </a:cubicBezTo>
                <a:close/>
                <a:moveTo>
                  <a:pt x="230632" y="207368"/>
                </a:moveTo>
                <a:cubicBezTo>
                  <a:pt x="193922" y="183426"/>
                  <a:pt x="150296" y="169062"/>
                  <a:pt x="109862" y="150441"/>
                </a:cubicBezTo>
                <a:cubicBezTo>
                  <a:pt x="68364" y="155761"/>
                  <a:pt x="30590" y="167998"/>
                  <a:pt x="13033" y="198323"/>
                </a:cubicBezTo>
                <a:cubicBezTo>
                  <a:pt x="-20485" y="255250"/>
                  <a:pt x="14097" y="328138"/>
                  <a:pt x="77408" y="345695"/>
                </a:cubicBezTo>
                <a:cubicBezTo>
                  <a:pt x="130079" y="360059"/>
                  <a:pt x="179557" y="346759"/>
                  <a:pt x="224247" y="321221"/>
                </a:cubicBezTo>
                <a:cubicBezTo>
                  <a:pt x="268406" y="296216"/>
                  <a:pt x="272130" y="233969"/>
                  <a:pt x="230632" y="207368"/>
                </a:cubicBezTo>
                <a:close/>
                <a:moveTo>
                  <a:pt x="9280935" y="66380"/>
                </a:moveTo>
                <a:cubicBezTo>
                  <a:pt x="9268166" y="59996"/>
                  <a:pt x="9252205" y="53612"/>
                  <a:pt x="9245821" y="42439"/>
                </a:cubicBezTo>
                <a:cubicBezTo>
                  <a:pt x="9224540" y="5729"/>
                  <a:pt x="9194214" y="8389"/>
                  <a:pt x="9160165" y="15838"/>
                </a:cubicBezTo>
                <a:cubicBezTo>
                  <a:pt x="9146864" y="19030"/>
                  <a:pt x="9132500" y="19030"/>
                  <a:pt x="9114942" y="20626"/>
                </a:cubicBezTo>
                <a:cubicBezTo>
                  <a:pt x="9108558" y="35523"/>
                  <a:pt x="9099514" y="51484"/>
                  <a:pt x="9094194" y="69041"/>
                </a:cubicBezTo>
                <a:cubicBezTo>
                  <a:pt x="9082489" y="109475"/>
                  <a:pt x="9109090" y="181830"/>
                  <a:pt x="9141012" y="200983"/>
                </a:cubicBezTo>
                <a:cubicBezTo>
                  <a:pt x="9178254" y="223328"/>
                  <a:pt x="9288384" y="196195"/>
                  <a:pt x="9311260" y="159485"/>
                </a:cubicBezTo>
                <a:cubicBezTo>
                  <a:pt x="9339458" y="114795"/>
                  <a:pt x="9331478" y="91386"/>
                  <a:pt x="9280935" y="66380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7" name="Google Shape;777;p32"/>
          <p:cNvSpPr/>
          <p:nvPr/>
        </p:nvSpPr>
        <p:spPr>
          <a:xfrm>
            <a:off x="10070805" y="1019199"/>
            <a:ext cx="1468275" cy="1503858"/>
          </a:xfrm>
          <a:custGeom>
            <a:rect b="b" l="l" r="r" t="t"/>
            <a:pathLst>
              <a:path extrusionOk="0" h="1503858" w="1468275">
                <a:moveTo>
                  <a:pt x="596017" y="1326226"/>
                </a:moveTo>
                <a:cubicBezTo>
                  <a:pt x="600614" y="1332963"/>
                  <a:pt x="605518" y="1339699"/>
                  <a:pt x="610421" y="1346130"/>
                </a:cubicBezTo>
                <a:cubicBezTo>
                  <a:pt x="625438" y="1366341"/>
                  <a:pt x="641069" y="1386552"/>
                  <a:pt x="655779" y="1407068"/>
                </a:cubicBezTo>
                <a:cubicBezTo>
                  <a:pt x="660683" y="1414112"/>
                  <a:pt x="664974" y="1422073"/>
                  <a:pt x="667732" y="1430341"/>
                </a:cubicBezTo>
                <a:cubicBezTo>
                  <a:pt x="669264" y="1434935"/>
                  <a:pt x="668651" y="1442590"/>
                  <a:pt x="665893" y="1445040"/>
                </a:cubicBezTo>
                <a:cubicBezTo>
                  <a:pt x="662828" y="1447796"/>
                  <a:pt x="654247" y="1448102"/>
                  <a:pt x="650876" y="1445652"/>
                </a:cubicBezTo>
                <a:cubicBezTo>
                  <a:pt x="638310" y="1436160"/>
                  <a:pt x="625132" y="1426667"/>
                  <a:pt x="615938" y="1414418"/>
                </a:cubicBezTo>
                <a:cubicBezTo>
                  <a:pt x="601840" y="1395432"/>
                  <a:pt x="590500" y="1374303"/>
                  <a:pt x="577935" y="1354398"/>
                </a:cubicBezTo>
                <a:cubicBezTo>
                  <a:pt x="575483" y="1350723"/>
                  <a:pt x="572418" y="1347355"/>
                  <a:pt x="566902" y="1340312"/>
                </a:cubicBezTo>
                <a:cubicBezTo>
                  <a:pt x="566902" y="1348886"/>
                  <a:pt x="566289" y="1353173"/>
                  <a:pt x="566902" y="1357460"/>
                </a:cubicBezTo>
                <a:cubicBezTo>
                  <a:pt x="572725" y="1390226"/>
                  <a:pt x="578854" y="1422686"/>
                  <a:pt x="584677" y="1455452"/>
                </a:cubicBezTo>
                <a:cubicBezTo>
                  <a:pt x="586516" y="1466169"/>
                  <a:pt x="588048" y="1477500"/>
                  <a:pt x="588048" y="1488217"/>
                </a:cubicBezTo>
                <a:cubicBezTo>
                  <a:pt x="588048" y="1502304"/>
                  <a:pt x="577322" y="1508122"/>
                  <a:pt x="565676" y="1500466"/>
                </a:cubicBezTo>
                <a:cubicBezTo>
                  <a:pt x="560772" y="1497098"/>
                  <a:pt x="555256" y="1492198"/>
                  <a:pt x="553417" y="1486686"/>
                </a:cubicBezTo>
                <a:cubicBezTo>
                  <a:pt x="548820" y="1472600"/>
                  <a:pt x="544835" y="1457901"/>
                  <a:pt x="542690" y="1443203"/>
                </a:cubicBezTo>
                <a:cubicBezTo>
                  <a:pt x="538093" y="1412887"/>
                  <a:pt x="534722" y="1382264"/>
                  <a:pt x="531351" y="1351642"/>
                </a:cubicBezTo>
                <a:cubicBezTo>
                  <a:pt x="529205" y="1332044"/>
                  <a:pt x="527979" y="1312446"/>
                  <a:pt x="526447" y="1292847"/>
                </a:cubicBezTo>
                <a:cubicBezTo>
                  <a:pt x="526447" y="1291316"/>
                  <a:pt x="526141" y="1289173"/>
                  <a:pt x="527060" y="1288254"/>
                </a:cubicBezTo>
                <a:cubicBezTo>
                  <a:pt x="542997" y="1272637"/>
                  <a:pt x="534415" y="1253651"/>
                  <a:pt x="531964" y="1236809"/>
                </a:cubicBezTo>
                <a:cubicBezTo>
                  <a:pt x="524608" y="1189650"/>
                  <a:pt x="520624" y="1142492"/>
                  <a:pt x="527366" y="1095028"/>
                </a:cubicBezTo>
                <a:cubicBezTo>
                  <a:pt x="527673" y="1092884"/>
                  <a:pt x="527060" y="1090434"/>
                  <a:pt x="526754" y="1086454"/>
                </a:cubicBezTo>
                <a:cubicBezTo>
                  <a:pt x="523076" y="1084922"/>
                  <a:pt x="519092" y="1081860"/>
                  <a:pt x="514495" y="1081248"/>
                </a:cubicBezTo>
                <a:cubicBezTo>
                  <a:pt x="444925" y="1070836"/>
                  <a:pt x="375968" y="1056444"/>
                  <a:pt x="310382" y="1031027"/>
                </a:cubicBezTo>
                <a:cubicBezTo>
                  <a:pt x="272379" y="1016329"/>
                  <a:pt x="236828" y="993362"/>
                  <a:pt x="210472" y="960596"/>
                </a:cubicBezTo>
                <a:cubicBezTo>
                  <a:pt x="195454" y="941610"/>
                  <a:pt x="178598" y="925381"/>
                  <a:pt x="158677" y="912213"/>
                </a:cubicBezTo>
                <a:cubicBezTo>
                  <a:pt x="131095" y="893840"/>
                  <a:pt x="113013" y="866586"/>
                  <a:pt x="91253" y="842701"/>
                </a:cubicBezTo>
                <a:cubicBezTo>
                  <a:pt x="42217" y="788805"/>
                  <a:pt x="17086" y="723886"/>
                  <a:pt x="5746" y="653149"/>
                </a:cubicBezTo>
                <a:cubicBezTo>
                  <a:pt x="-996" y="610890"/>
                  <a:pt x="-3754" y="568325"/>
                  <a:pt x="8505" y="526373"/>
                </a:cubicBezTo>
                <a:cubicBezTo>
                  <a:pt x="21990" y="481358"/>
                  <a:pt x="45282" y="443693"/>
                  <a:pt x="87269" y="421338"/>
                </a:cubicBezTo>
                <a:cubicBezTo>
                  <a:pt x="101979" y="413683"/>
                  <a:pt x="120674" y="410314"/>
                  <a:pt x="137224" y="410314"/>
                </a:cubicBezTo>
                <a:cubicBezTo>
                  <a:pt x="162968" y="410621"/>
                  <a:pt x="189018" y="415214"/>
                  <a:pt x="214762" y="418582"/>
                </a:cubicBezTo>
                <a:cubicBezTo>
                  <a:pt x="239893" y="421951"/>
                  <a:pt x="264718" y="427463"/>
                  <a:pt x="289542" y="428994"/>
                </a:cubicBezTo>
                <a:cubicBezTo>
                  <a:pt x="330610" y="431444"/>
                  <a:pt x="369838" y="420726"/>
                  <a:pt x="406922" y="405109"/>
                </a:cubicBezTo>
                <a:cubicBezTo>
                  <a:pt x="442473" y="390104"/>
                  <a:pt x="476492" y="371730"/>
                  <a:pt x="510817" y="353970"/>
                </a:cubicBezTo>
                <a:cubicBezTo>
                  <a:pt x="570273" y="323041"/>
                  <a:pt x="619922" y="278945"/>
                  <a:pt x="669264" y="234849"/>
                </a:cubicBezTo>
                <a:cubicBezTo>
                  <a:pt x="691330" y="215251"/>
                  <a:pt x="710638" y="192590"/>
                  <a:pt x="733011" y="172992"/>
                </a:cubicBezTo>
                <a:cubicBezTo>
                  <a:pt x="762433" y="146963"/>
                  <a:pt x="787564" y="116341"/>
                  <a:pt x="822502" y="96436"/>
                </a:cubicBezTo>
                <a:cubicBezTo>
                  <a:pt x="836599" y="88168"/>
                  <a:pt x="848245" y="75920"/>
                  <a:pt x="862037" y="67039"/>
                </a:cubicBezTo>
                <a:cubicBezTo>
                  <a:pt x="882571" y="54178"/>
                  <a:pt x="903104" y="41010"/>
                  <a:pt x="925171" y="30905"/>
                </a:cubicBezTo>
                <a:cubicBezTo>
                  <a:pt x="955205" y="17431"/>
                  <a:pt x="987079" y="9776"/>
                  <a:pt x="1019871" y="3957"/>
                </a:cubicBezTo>
                <a:cubicBezTo>
                  <a:pt x="1060632" y="-3392"/>
                  <a:pt x="1100474" y="589"/>
                  <a:pt x="1139703" y="7020"/>
                </a:cubicBezTo>
                <a:cubicBezTo>
                  <a:pt x="1178319" y="13144"/>
                  <a:pt x="1216935" y="24168"/>
                  <a:pt x="1249727" y="47747"/>
                </a:cubicBezTo>
                <a:cubicBezTo>
                  <a:pt x="1255550" y="51728"/>
                  <a:pt x="1260454" y="57240"/>
                  <a:pt x="1265358" y="62140"/>
                </a:cubicBezTo>
                <a:cubicBezTo>
                  <a:pt x="1299683" y="97661"/>
                  <a:pt x="1328798" y="136552"/>
                  <a:pt x="1345348" y="184016"/>
                </a:cubicBezTo>
                <a:cubicBezTo>
                  <a:pt x="1349025" y="194428"/>
                  <a:pt x="1354848" y="203921"/>
                  <a:pt x="1360671" y="216169"/>
                </a:cubicBezTo>
                <a:cubicBezTo>
                  <a:pt x="1384270" y="213107"/>
                  <a:pt x="1406643" y="218619"/>
                  <a:pt x="1428402" y="229643"/>
                </a:cubicBezTo>
                <a:cubicBezTo>
                  <a:pt x="1449549" y="240361"/>
                  <a:pt x="1459663" y="257816"/>
                  <a:pt x="1466099" y="278945"/>
                </a:cubicBezTo>
                <a:cubicBezTo>
                  <a:pt x="1474373" y="304362"/>
                  <a:pt x="1458130" y="332534"/>
                  <a:pt x="1432999" y="337127"/>
                </a:cubicBezTo>
                <a:cubicBezTo>
                  <a:pt x="1415224" y="340496"/>
                  <a:pt x="1397448" y="342946"/>
                  <a:pt x="1377221" y="346008"/>
                </a:cubicBezTo>
                <a:cubicBezTo>
                  <a:pt x="1375076" y="360094"/>
                  <a:pt x="1373237" y="377242"/>
                  <a:pt x="1369253" y="393778"/>
                </a:cubicBezTo>
                <a:cubicBezTo>
                  <a:pt x="1357913" y="442162"/>
                  <a:pt x="1346267" y="490545"/>
                  <a:pt x="1333089" y="538622"/>
                </a:cubicBezTo>
                <a:cubicBezTo>
                  <a:pt x="1322668" y="576593"/>
                  <a:pt x="1309490" y="613952"/>
                  <a:pt x="1297538" y="651618"/>
                </a:cubicBezTo>
                <a:cubicBezTo>
                  <a:pt x="1281294" y="701226"/>
                  <a:pt x="1260454" y="749303"/>
                  <a:pt x="1232258" y="793092"/>
                </a:cubicBezTo>
                <a:cubicBezTo>
                  <a:pt x="1207434" y="831983"/>
                  <a:pt x="1179851" y="870567"/>
                  <a:pt x="1143381" y="899964"/>
                </a:cubicBezTo>
                <a:cubicBezTo>
                  <a:pt x="1093732" y="940385"/>
                  <a:pt x="1042550" y="978663"/>
                  <a:pt x="991369" y="1016329"/>
                </a:cubicBezTo>
                <a:cubicBezTo>
                  <a:pt x="976965" y="1027046"/>
                  <a:pt x="959189" y="1033171"/>
                  <a:pt x="942946" y="1041439"/>
                </a:cubicBezTo>
                <a:cubicBezTo>
                  <a:pt x="938962" y="1043582"/>
                  <a:pt x="934978" y="1046032"/>
                  <a:pt x="931913" y="1047870"/>
                </a:cubicBezTo>
                <a:cubicBezTo>
                  <a:pt x="958270" y="1095947"/>
                  <a:pt x="984627" y="1142798"/>
                  <a:pt x="1009758" y="1190263"/>
                </a:cubicBezTo>
                <a:cubicBezTo>
                  <a:pt x="1014661" y="1199756"/>
                  <a:pt x="1020484" y="1204655"/>
                  <a:pt x="1030598" y="1206799"/>
                </a:cubicBezTo>
                <a:cubicBezTo>
                  <a:pt x="1076263" y="1216292"/>
                  <a:pt x="1121927" y="1226091"/>
                  <a:pt x="1167286" y="1236196"/>
                </a:cubicBezTo>
                <a:cubicBezTo>
                  <a:pt x="1174948" y="1237727"/>
                  <a:pt x="1183529" y="1239871"/>
                  <a:pt x="1189045" y="1244464"/>
                </a:cubicBezTo>
                <a:cubicBezTo>
                  <a:pt x="1193336" y="1248139"/>
                  <a:pt x="1193949" y="1256407"/>
                  <a:pt x="1196401" y="1262531"/>
                </a:cubicBezTo>
                <a:cubicBezTo>
                  <a:pt x="1190884" y="1264675"/>
                  <a:pt x="1184755" y="1269268"/>
                  <a:pt x="1179851" y="1268350"/>
                </a:cubicBezTo>
                <a:cubicBezTo>
                  <a:pt x="1135719" y="1260082"/>
                  <a:pt x="1090054" y="1259469"/>
                  <a:pt x="1047454" y="1242015"/>
                </a:cubicBezTo>
                <a:cubicBezTo>
                  <a:pt x="1041938" y="1239871"/>
                  <a:pt x="1035808" y="1238952"/>
                  <a:pt x="1025694" y="1236503"/>
                </a:cubicBezTo>
                <a:cubicBezTo>
                  <a:pt x="1030904" y="1242933"/>
                  <a:pt x="1032743" y="1246302"/>
                  <a:pt x="1035502" y="1248445"/>
                </a:cubicBezTo>
                <a:cubicBezTo>
                  <a:pt x="1062778" y="1269881"/>
                  <a:pt x="1090667" y="1291010"/>
                  <a:pt x="1117637" y="1312752"/>
                </a:cubicBezTo>
                <a:cubicBezTo>
                  <a:pt x="1124686" y="1318570"/>
                  <a:pt x="1130815" y="1326532"/>
                  <a:pt x="1134186" y="1334800"/>
                </a:cubicBezTo>
                <a:cubicBezTo>
                  <a:pt x="1138784" y="1346436"/>
                  <a:pt x="1130509" y="1354398"/>
                  <a:pt x="1119169" y="1349499"/>
                </a:cubicBezTo>
                <a:cubicBezTo>
                  <a:pt x="1106910" y="1343987"/>
                  <a:pt x="1095264" y="1336943"/>
                  <a:pt x="1085150" y="1328369"/>
                </a:cubicBezTo>
                <a:cubicBezTo>
                  <a:pt x="1065536" y="1311221"/>
                  <a:pt x="1046841" y="1292847"/>
                  <a:pt x="1028146" y="1274780"/>
                </a:cubicBezTo>
                <a:cubicBezTo>
                  <a:pt x="1025388" y="1272331"/>
                  <a:pt x="1022630" y="1269881"/>
                  <a:pt x="1016194" y="1264369"/>
                </a:cubicBezTo>
                <a:cubicBezTo>
                  <a:pt x="1011903" y="1291929"/>
                  <a:pt x="1008532" y="1315814"/>
                  <a:pt x="1004854" y="1339699"/>
                </a:cubicBezTo>
                <a:cubicBezTo>
                  <a:pt x="1003935" y="1346743"/>
                  <a:pt x="1004241" y="1354398"/>
                  <a:pt x="1001789" y="1360829"/>
                </a:cubicBezTo>
                <a:cubicBezTo>
                  <a:pt x="999644" y="1366953"/>
                  <a:pt x="994740" y="1375221"/>
                  <a:pt x="990143" y="1376140"/>
                </a:cubicBezTo>
                <a:cubicBezTo>
                  <a:pt x="984933" y="1377059"/>
                  <a:pt x="975739" y="1371853"/>
                  <a:pt x="973287" y="1366647"/>
                </a:cubicBezTo>
                <a:cubicBezTo>
                  <a:pt x="969303" y="1358685"/>
                  <a:pt x="966851" y="1348580"/>
                  <a:pt x="967771" y="1339699"/>
                </a:cubicBezTo>
                <a:cubicBezTo>
                  <a:pt x="970835" y="1305096"/>
                  <a:pt x="974820" y="1270493"/>
                  <a:pt x="980030" y="1236196"/>
                </a:cubicBezTo>
                <a:cubicBezTo>
                  <a:pt x="981868" y="1223947"/>
                  <a:pt x="980643" y="1213842"/>
                  <a:pt x="974513" y="1202512"/>
                </a:cubicBezTo>
                <a:cubicBezTo>
                  <a:pt x="950915" y="1157803"/>
                  <a:pt x="928848" y="1112482"/>
                  <a:pt x="905863" y="1067162"/>
                </a:cubicBezTo>
                <a:cubicBezTo>
                  <a:pt x="904024" y="1063793"/>
                  <a:pt x="901266" y="1061037"/>
                  <a:pt x="899733" y="1058587"/>
                </a:cubicBezTo>
                <a:cubicBezTo>
                  <a:pt x="868779" y="1066549"/>
                  <a:pt x="839358" y="1074817"/>
                  <a:pt x="809323" y="1081554"/>
                </a:cubicBezTo>
                <a:cubicBezTo>
                  <a:pt x="759061" y="1093190"/>
                  <a:pt x="708187" y="1099009"/>
                  <a:pt x="656392" y="1098396"/>
                </a:cubicBezTo>
                <a:cubicBezTo>
                  <a:pt x="630342" y="1098090"/>
                  <a:pt x="604292" y="1099927"/>
                  <a:pt x="578548" y="1092578"/>
                </a:cubicBezTo>
                <a:cubicBezTo>
                  <a:pt x="572418" y="1090741"/>
                  <a:pt x="564756" y="1093190"/>
                  <a:pt x="559240" y="1093497"/>
                </a:cubicBezTo>
                <a:cubicBezTo>
                  <a:pt x="550965" y="1151067"/>
                  <a:pt x="558014" y="1205574"/>
                  <a:pt x="569353" y="1259775"/>
                </a:cubicBezTo>
                <a:cubicBezTo>
                  <a:pt x="571499" y="1269881"/>
                  <a:pt x="575789" y="1274474"/>
                  <a:pt x="584984" y="1277843"/>
                </a:cubicBezTo>
                <a:cubicBezTo>
                  <a:pt x="618083" y="1290398"/>
                  <a:pt x="651182" y="1303872"/>
                  <a:pt x="683975" y="1317039"/>
                </a:cubicBezTo>
                <a:cubicBezTo>
                  <a:pt x="699299" y="1323163"/>
                  <a:pt x="714929" y="1328982"/>
                  <a:pt x="730253" y="1335719"/>
                </a:cubicBezTo>
                <a:cubicBezTo>
                  <a:pt x="735156" y="1337862"/>
                  <a:pt x="740979" y="1340924"/>
                  <a:pt x="743431" y="1345212"/>
                </a:cubicBezTo>
                <a:cubicBezTo>
                  <a:pt x="746189" y="1350111"/>
                  <a:pt x="748335" y="1358073"/>
                  <a:pt x="746189" y="1362054"/>
                </a:cubicBezTo>
                <a:cubicBezTo>
                  <a:pt x="744044" y="1365728"/>
                  <a:pt x="735156" y="1368178"/>
                  <a:pt x="730253" y="1366953"/>
                </a:cubicBezTo>
                <a:cubicBezTo>
                  <a:pt x="709719" y="1361441"/>
                  <a:pt x="689185" y="1355011"/>
                  <a:pt x="668958" y="1348274"/>
                </a:cubicBezTo>
                <a:cubicBezTo>
                  <a:pt x="645359" y="1340006"/>
                  <a:pt x="622067" y="1331125"/>
                  <a:pt x="598775" y="1322551"/>
                </a:cubicBezTo>
                <a:cubicBezTo>
                  <a:pt x="597856" y="1324388"/>
                  <a:pt x="596936" y="1325307"/>
                  <a:pt x="596017" y="1326226"/>
                </a:cubicBezTo>
                <a:close/>
                <a:moveTo>
                  <a:pt x="37007" y="602010"/>
                </a:moveTo>
                <a:cubicBezTo>
                  <a:pt x="37926" y="676116"/>
                  <a:pt x="53250" y="739197"/>
                  <a:pt x="88495" y="796155"/>
                </a:cubicBezTo>
                <a:cubicBezTo>
                  <a:pt x="99528" y="813916"/>
                  <a:pt x="112400" y="831983"/>
                  <a:pt x="128030" y="845456"/>
                </a:cubicBezTo>
                <a:cubicBezTo>
                  <a:pt x="153467" y="867505"/>
                  <a:pt x="182276" y="885572"/>
                  <a:pt x="208939" y="905782"/>
                </a:cubicBezTo>
                <a:cubicBezTo>
                  <a:pt x="215069" y="910376"/>
                  <a:pt x="220279" y="916806"/>
                  <a:pt x="225182" y="922931"/>
                </a:cubicBezTo>
                <a:cubicBezTo>
                  <a:pt x="245103" y="949878"/>
                  <a:pt x="272686" y="966721"/>
                  <a:pt x="301801" y="980807"/>
                </a:cubicBezTo>
                <a:cubicBezTo>
                  <a:pt x="341030" y="999793"/>
                  <a:pt x="382710" y="1012041"/>
                  <a:pt x="425923" y="1019085"/>
                </a:cubicBezTo>
                <a:cubicBezTo>
                  <a:pt x="490283" y="1029802"/>
                  <a:pt x="552191" y="1054606"/>
                  <a:pt x="618696" y="1053688"/>
                </a:cubicBezTo>
                <a:cubicBezTo>
                  <a:pt x="646892" y="1053382"/>
                  <a:pt x="675394" y="1052463"/>
                  <a:pt x="703589" y="1049707"/>
                </a:cubicBezTo>
                <a:cubicBezTo>
                  <a:pt x="759674" y="1044501"/>
                  <a:pt x="813920" y="1029190"/>
                  <a:pt x="867247" y="1012041"/>
                </a:cubicBezTo>
                <a:cubicBezTo>
                  <a:pt x="892378" y="1003774"/>
                  <a:pt x="917509" y="993362"/>
                  <a:pt x="940801" y="980501"/>
                </a:cubicBezTo>
                <a:cubicBezTo>
                  <a:pt x="1006386" y="943754"/>
                  <a:pt x="1067375" y="900270"/>
                  <a:pt x="1121927" y="848519"/>
                </a:cubicBezTo>
                <a:cubicBezTo>
                  <a:pt x="1140010" y="831064"/>
                  <a:pt x="1159317" y="813609"/>
                  <a:pt x="1173109" y="793092"/>
                </a:cubicBezTo>
                <a:cubicBezTo>
                  <a:pt x="1208966" y="739504"/>
                  <a:pt x="1241759" y="683771"/>
                  <a:pt x="1264132" y="622527"/>
                </a:cubicBezTo>
                <a:cubicBezTo>
                  <a:pt x="1276084" y="589761"/>
                  <a:pt x="1290489" y="557914"/>
                  <a:pt x="1300296" y="524842"/>
                </a:cubicBezTo>
                <a:cubicBezTo>
                  <a:pt x="1311942" y="485645"/>
                  <a:pt x="1320217" y="445224"/>
                  <a:pt x="1330024" y="405109"/>
                </a:cubicBezTo>
                <a:cubicBezTo>
                  <a:pt x="1339831" y="364687"/>
                  <a:pt x="1344122" y="324266"/>
                  <a:pt x="1335847" y="282926"/>
                </a:cubicBezTo>
                <a:cubicBezTo>
                  <a:pt x="1326346" y="236074"/>
                  <a:pt x="1308571" y="192590"/>
                  <a:pt x="1286504" y="150025"/>
                </a:cubicBezTo>
                <a:cubicBezTo>
                  <a:pt x="1270874" y="119709"/>
                  <a:pt x="1247276" y="97968"/>
                  <a:pt x="1218773" y="82656"/>
                </a:cubicBezTo>
                <a:cubicBezTo>
                  <a:pt x="1181690" y="62446"/>
                  <a:pt x="1140010" y="54178"/>
                  <a:pt x="1098329" y="50197"/>
                </a:cubicBezTo>
                <a:cubicBezTo>
                  <a:pt x="1063697" y="46828"/>
                  <a:pt x="1028759" y="48053"/>
                  <a:pt x="994740" y="57240"/>
                </a:cubicBezTo>
                <a:cubicBezTo>
                  <a:pt x="968384" y="64589"/>
                  <a:pt x="941107" y="71939"/>
                  <a:pt x="916896" y="84494"/>
                </a:cubicBezTo>
                <a:cubicBezTo>
                  <a:pt x="879199" y="104704"/>
                  <a:pt x="845181" y="130121"/>
                  <a:pt x="814227" y="159825"/>
                </a:cubicBezTo>
                <a:cubicBezTo>
                  <a:pt x="783579" y="189222"/>
                  <a:pt x="749254" y="214638"/>
                  <a:pt x="719833" y="244954"/>
                </a:cubicBezTo>
                <a:cubicBezTo>
                  <a:pt x="692863" y="272514"/>
                  <a:pt x="667425" y="301299"/>
                  <a:pt x="636778" y="324878"/>
                </a:cubicBezTo>
                <a:cubicBezTo>
                  <a:pt x="592952" y="358869"/>
                  <a:pt x="548820" y="391635"/>
                  <a:pt x="497332" y="413377"/>
                </a:cubicBezTo>
                <a:cubicBezTo>
                  <a:pt x="491509" y="415826"/>
                  <a:pt x="485686" y="418582"/>
                  <a:pt x="480476" y="421645"/>
                </a:cubicBezTo>
                <a:cubicBezTo>
                  <a:pt x="439715" y="445530"/>
                  <a:pt x="395276" y="459922"/>
                  <a:pt x="348692" y="465435"/>
                </a:cubicBezTo>
                <a:cubicBezTo>
                  <a:pt x="314979" y="469415"/>
                  <a:pt x="281267" y="470028"/>
                  <a:pt x="247249" y="461454"/>
                </a:cubicBezTo>
                <a:cubicBezTo>
                  <a:pt x="213843" y="452879"/>
                  <a:pt x="179518" y="446449"/>
                  <a:pt x="144273" y="447674"/>
                </a:cubicBezTo>
                <a:cubicBezTo>
                  <a:pt x="112400" y="448592"/>
                  <a:pt x="88188" y="462066"/>
                  <a:pt x="69800" y="487483"/>
                </a:cubicBezTo>
                <a:cubicBezTo>
                  <a:pt x="43749" y="523923"/>
                  <a:pt x="38233" y="565875"/>
                  <a:pt x="37007" y="602010"/>
                </a:cubicBezTo>
                <a:close/>
                <a:moveTo>
                  <a:pt x="1376301" y="305280"/>
                </a:moveTo>
                <a:cubicBezTo>
                  <a:pt x="1394077" y="304668"/>
                  <a:pt x="1407255" y="300993"/>
                  <a:pt x="1417676" y="290275"/>
                </a:cubicBezTo>
                <a:cubicBezTo>
                  <a:pt x="1426257" y="281395"/>
                  <a:pt x="1425644" y="271902"/>
                  <a:pt x="1414917" y="267309"/>
                </a:cubicBezTo>
                <a:cubicBezTo>
                  <a:pt x="1401739" y="261797"/>
                  <a:pt x="1387335" y="258734"/>
                  <a:pt x="1369866" y="253835"/>
                </a:cubicBezTo>
                <a:cubicBezTo>
                  <a:pt x="1372624" y="272821"/>
                  <a:pt x="1374463" y="288132"/>
                  <a:pt x="1376301" y="305280"/>
                </a:cubicBezTo>
                <a:close/>
                <a:moveTo>
                  <a:pt x="479556" y="736135"/>
                </a:moveTo>
                <a:cubicBezTo>
                  <a:pt x="501316" y="727255"/>
                  <a:pt x="524915" y="722049"/>
                  <a:pt x="547594" y="715006"/>
                </a:cubicBezTo>
                <a:cubicBezTo>
                  <a:pt x="554643" y="712862"/>
                  <a:pt x="561998" y="709188"/>
                  <a:pt x="560466" y="700613"/>
                </a:cubicBezTo>
                <a:cubicBezTo>
                  <a:pt x="559240" y="694183"/>
                  <a:pt x="555869" y="686527"/>
                  <a:pt x="550658" y="683159"/>
                </a:cubicBezTo>
                <a:cubicBezTo>
                  <a:pt x="544529" y="679178"/>
                  <a:pt x="535641" y="677647"/>
                  <a:pt x="528286" y="678259"/>
                </a:cubicBezTo>
                <a:cubicBezTo>
                  <a:pt x="516640" y="679178"/>
                  <a:pt x="504994" y="682546"/>
                  <a:pt x="493654" y="685302"/>
                </a:cubicBezTo>
                <a:cubicBezTo>
                  <a:pt x="445844" y="696632"/>
                  <a:pt x="405083" y="679178"/>
                  <a:pt x="367080" y="652536"/>
                </a:cubicBezTo>
                <a:cubicBezTo>
                  <a:pt x="361870" y="648862"/>
                  <a:pt x="359418" y="641512"/>
                  <a:pt x="356047" y="636613"/>
                </a:cubicBezTo>
                <a:cubicBezTo>
                  <a:pt x="362483" y="624364"/>
                  <a:pt x="371371" y="619771"/>
                  <a:pt x="382097" y="618852"/>
                </a:cubicBezTo>
                <a:cubicBezTo>
                  <a:pt x="400179" y="617015"/>
                  <a:pt x="418261" y="614871"/>
                  <a:pt x="436343" y="613952"/>
                </a:cubicBezTo>
                <a:cubicBezTo>
                  <a:pt x="489057" y="611503"/>
                  <a:pt x="540238" y="602622"/>
                  <a:pt x="588048" y="579655"/>
                </a:cubicBezTo>
                <a:cubicBezTo>
                  <a:pt x="614099" y="567100"/>
                  <a:pt x="638617" y="551483"/>
                  <a:pt x="662828" y="535866"/>
                </a:cubicBezTo>
                <a:cubicBezTo>
                  <a:pt x="675700" y="527291"/>
                  <a:pt x="687346" y="516267"/>
                  <a:pt x="698073" y="504937"/>
                </a:cubicBezTo>
                <a:cubicBezTo>
                  <a:pt x="706654" y="495751"/>
                  <a:pt x="705735" y="481664"/>
                  <a:pt x="698073" y="474927"/>
                </a:cubicBezTo>
                <a:cubicBezTo>
                  <a:pt x="690411" y="467884"/>
                  <a:pt x="682749" y="468803"/>
                  <a:pt x="670797" y="477683"/>
                </a:cubicBezTo>
                <a:cubicBezTo>
                  <a:pt x="654553" y="489932"/>
                  <a:pt x="638617" y="503100"/>
                  <a:pt x="621454" y="513818"/>
                </a:cubicBezTo>
                <a:cubicBezTo>
                  <a:pt x="604905" y="523923"/>
                  <a:pt x="587742" y="532497"/>
                  <a:pt x="569047" y="538928"/>
                </a:cubicBezTo>
                <a:cubicBezTo>
                  <a:pt x="517559" y="556383"/>
                  <a:pt x="466071" y="572919"/>
                  <a:pt x="410600" y="573837"/>
                </a:cubicBezTo>
                <a:cubicBezTo>
                  <a:pt x="391905" y="574143"/>
                  <a:pt x="372903" y="577512"/>
                  <a:pt x="355128" y="583636"/>
                </a:cubicBezTo>
                <a:cubicBezTo>
                  <a:pt x="315286" y="597416"/>
                  <a:pt x="307011" y="634776"/>
                  <a:pt x="335513" y="665704"/>
                </a:cubicBezTo>
                <a:cubicBezTo>
                  <a:pt x="351756" y="683159"/>
                  <a:pt x="369532" y="698776"/>
                  <a:pt x="391598" y="708881"/>
                </a:cubicBezTo>
                <a:cubicBezTo>
                  <a:pt x="397115" y="711331"/>
                  <a:pt x="402018" y="715006"/>
                  <a:pt x="409374" y="719599"/>
                </a:cubicBezTo>
                <a:cubicBezTo>
                  <a:pt x="402631" y="725724"/>
                  <a:pt x="398034" y="730623"/>
                  <a:pt x="392518" y="734910"/>
                </a:cubicBezTo>
                <a:cubicBezTo>
                  <a:pt x="366774" y="755121"/>
                  <a:pt x="363402" y="783293"/>
                  <a:pt x="383630" y="808404"/>
                </a:cubicBezTo>
                <a:cubicBezTo>
                  <a:pt x="395889" y="823715"/>
                  <a:pt x="411519" y="834739"/>
                  <a:pt x="431133" y="837495"/>
                </a:cubicBezTo>
                <a:cubicBezTo>
                  <a:pt x="449828" y="839945"/>
                  <a:pt x="468830" y="840557"/>
                  <a:pt x="487831" y="840557"/>
                </a:cubicBezTo>
                <a:cubicBezTo>
                  <a:pt x="505607" y="840251"/>
                  <a:pt x="523689" y="837801"/>
                  <a:pt x="541771" y="836270"/>
                </a:cubicBezTo>
                <a:cubicBezTo>
                  <a:pt x="537480" y="874548"/>
                  <a:pt x="550965" y="899658"/>
                  <a:pt x="582532" y="907926"/>
                </a:cubicBezTo>
                <a:cubicBezTo>
                  <a:pt x="596630" y="911601"/>
                  <a:pt x="612260" y="911294"/>
                  <a:pt x="626971" y="910376"/>
                </a:cubicBezTo>
                <a:cubicBezTo>
                  <a:pt x="643520" y="909457"/>
                  <a:pt x="659764" y="906089"/>
                  <a:pt x="676007" y="902720"/>
                </a:cubicBezTo>
                <a:cubicBezTo>
                  <a:pt x="695315" y="899045"/>
                  <a:pt x="715235" y="896596"/>
                  <a:pt x="733624" y="889859"/>
                </a:cubicBezTo>
                <a:cubicBezTo>
                  <a:pt x="781128" y="872404"/>
                  <a:pt x="815453" y="837189"/>
                  <a:pt x="847633" y="799829"/>
                </a:cubicBezTo>
                <a:cubicBezTo>
                  <a:pt x="848552" y="798605"/>
                  <a:pt x="850084" y="797073"/>
                  <a:pt x="850084" y="795849"/>
                </a:cubicBezTo>
                <a:cubicBezTo>
                  <a:pt x="849778" y="791561"/>
                  <a:pt x="850391" y="785743"/>
                  <a:pt x="847939" y="783293"/>
                </a:cubicBezTo>
                <a:cubicBezTo>
                  <a:pt x="845487" y="780844"/>
                  <a:pt x="838745" y="779312"/>
                  <a:pt x="835374" y="780844"/>
                </a:cubicBezTo>
                <a:cubicBezTo>
                  <a:pt x="829857" y="783293"/>
                  <a:pt x="825566" y="788499"/>
                  <a:pt x="820969" y="792786"/>
                </a:cubicBezTo>
                <a:cubicBezTo>
                  <a:pt x="789402" y="820959"/>
                  <a:pt x="755997" y="846988"/>
                  <a:pt x="713703" y="854949"/>
                </a:cubicBezTo>
                <a:cubicBezTo>
                  <a:pt x="674168" y="862299"/>
                  <a:pt x="634020" y="865973"/>
                  <a:pt x="594178" y="870873"/>
                </a:cubicBezTo>
                <a:cubicBezTo>
                  <a:pt x="590194" y="871485"/>
                  <a:pt x="585903" y="868423"/>
                  <a:pt x="578548" y="866586"/>
                </a:cubicBezTo>
                <a:cubicBezTo>
                  <a:pt x="584677" y="857705"/>
                  <a:pt x="588661" y="850356"/>
                  <a:pt x="594484" y="844232"/>
                </a:cubicBezTo>
                <a:cubicBezTo>
                  <a:pt x="604598" y="833208"/>
                  <a:pt x="615631" y="823102"/>
                  <a:pt x="626358" y="812691"/>
                </a:cubicBezTo>
                <a:cubicBezTo>
                  <a:pt x="637697" y="801667"/>
                  <a:pt x="639536" y="792174"/>
                  <a:pt x="632794" y="781456"/>
                </a:cubicBezTo>
                <a:cubicBezTo>
                  <a:pt x="626051" y="771044"/>
                  <a:pt x="612873" y="767676"/>
                  <a:pt x="599388" y="772576"/>
                </a:cubicBezTo>
                <a:cubicBezTo>
                  <a:pt x="586210" y="777475"/>
                  <a:pt x="572725" y="782681"/>
                  <a:pt x="559240" y="786049"/>
                </a:cubicBezTo>
                <a:cubicBezTo>
                  <a:pt x="520930" y="795849"/>
                  <a:pt x="482315" y="803504"/>
                  <a:pt x="442473" y="800136"/>
                </a:cubicBezTo>
                <a:cubicBezTo>
                  <a:pt x="429601" y="799217"/>
                  <a:pt x="417036" y="797992"/>
                  <a:pt x="408454" y="782375"/>
                </a:cubicBezTo>
                <a:cubicBezTo>
                  <a:pt x="428375" y="760020"/>
                  <a:pt x="453506" y="746853"/>
                  <a:pt x="479556" y="736135"/>
                </a:cubicBezTo>
                <a:close/>
                <a:moveTo>
                  <a:pt x="1096184" y="304362"/>
                </a:moveTo>
                <a:cubicBezTo>
                  <a:pt x="1109056" y="287826"/>
                  <a:pt x="1110281" y="243117"/>
                  <a:pt x="1088215" y="226275"/>
                </a:cubicBezTo>
                <a:cubicBezTo>
                  <a:pt x="1071666" y="213413"/>
                  <a:pt x="1053584" y="205145"/>
                  <a:pt x="1031824" y="205452"/>
                </a:cubicBezTo>
                <a:cubicBezTo>
                  <a:pt x="1006080" y="205758"/>
                  <a:pt x="987385" y="225050"/>
                  <a:pt x="989530" y="250466"/>
                </a:cubicBezTo>
                <a:cubicBezTo>
                  <a:pt x="993514" y="293031"/>
                  <a:pt x="1016807" y="314161"/>
                  <a:pt x="1056955" y="315386"/>
                </a:cubicBezTo>
                <a:cubicBezTo>
                  <a:pt x="1074424" y="316610"/>
                  <a:pt x="1087909" y="314773"/>
                  <a:pt x="1096184" y="304362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8" name="Google Shape;778;p32"/>
          <p:cNvSpPr txBox="1"/>
          <p:nvPr/>
        </p:nvSpPr>
        <p:spPr>
          <a:xfrm>
            <a:off x="1028700" y="7623349"/>
            <a:ext cx="8115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9" name="Google Shape;779;p32"/>
          <p:cNvSpPr txBox="1"/>
          <p:nvPr/>
        </p:nvSpPr>
        <p:spPr>
          <a:xfrm>
            <a:off x="855000" y="3429000"/>
            <a:ext cx="7434000" cy="55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Jay Gatsby is a self made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multimillionaire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has been pursuing a young woman named daisy 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throws giant mansion parties in hopes to run into her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however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unveils itself that Jay Gatsby is not being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completely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honest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book is full of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symbolism- green light 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83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4" name="Google Shape;784;p33"/>
          <p:cNvGrpSpPr/>
          <p:nvPr/>
        </p:nvGrpSpPr>
        <p:grpSpPr>
          <a:xfrm>
            <a:off x="8363518" y="-1854815"/>
            <a:ext cx="14660930" cy="15425684"/>
            <a:chOff x="8363518" y="-1854815"/>
            <a:chExt cx="14660930" cy="15425684"/>
          </a:xfrm>
        </p:grpSpPr>
        <p:sp>
          <p:nvSpPr>
            <p:cNvPr id="785" name="Google Shape;785;p33"/>
            <p:cNvSpPr/>
            <p:nvPr/>
          </p:nvSpPr>
          <p:spPr>
            <a:xfrm>
              <a:off x="8363518" y="-1854815"/>
              <a:ext cx="14660930" cy="15425684"/>
            </a:xfrm>
            <a:custGeom>
              <a:rect b="b" l="l" r="r" t="t"/>
              <a:pathLst>
                <a:path extrusionOk="0" h="15425684" w="14660930">
                  <a:moveTo>
                    <a:pt x="13827594" y="10482932"/>
                  </a:moveTo>
                  <a:cubicBezTo>
                    <a:pt x="12797717" y="11144417"/>
                    <a:pt x="11085681" y="10764760"/>
                    <a:pt x="10029246" y="10146066"/>
                  </a:cubicBezTo>
                  <a:cubicBezTo>
                    <a:pt x="12788144" y="13944301"/>
                    <a:pt x="8693926" y="16702751"/>
                    <a:pt x="7551674" y="12916055"/>
                  </a:cubicBezTo>
                  <a:cubicBezTo>
                    <a:pt x="7229339" y="11864302"/>
                    <a:pt x="7569276" y="12029634"/>
                    <a:pt x="6956846" y="13393326"/>
                  </a:cubicBezTo>
                  <a:cubicBezTo>
                    <a:pt x="5798072" y="15952353"/>
                    <a:pt x="3645984" y="15819538"/>
                    <a:pt x="3242803" y="14506937"/>
                  </a:cubicBezTo>
                  <a:cubicBezTo>
                    <a:pt x="3026698" y="13812997"/>
                    <a:pt x="3366450" y="12550405"/>
                    <a:pt x="3608093" y="11877291"/>
                  </a:cubicBezTo>
                  <a:cubicBezTo>
                    <a:pt x="3838495" y="11207908"/>
                    <a:pt x="3979590" y="11435560"/>
                    <a:pt x="3233415" y="11690115"/>
                  </a:cubicBezTo>
                  <a:cubicBezTo>
                    <a:pt x="515187" y="12595325"/>
                    <a:pt x="-1932833" y="9544805"/>
                    <a:pt x="2231114" y="7698876"/>
                  </a:cubicBezTo>
                  <a:cubicBezTo>
                    <a:pt x="3190985" y="7272664"/>
                    <a:pt x="3073236" y="7728585"/>
                    <a:pt x="1982894" y="6964243"/>
                  </a:cubicBezTo>
                  <a:cubicBezTo>
                    <a:pt x="139120" y="5664013"/>
                    <a:pt x="357818" y="3448947"/>
                    <a:pt x="1861131" y="2902847"/>
                  </a:cubicBezTo>
                  <a:cubicBezTo>
                    <a:pt x="3198334" y="2400926"/>
                    <a:pt x="4570928" y="3563622"/>
                    <a:pt x="5312902" y="4905471"/>
                  </a:cubicBezTo>
                  <a:cubicBezTo>
                    <a:pt x="5207753" y="4065079"/>
                    <a:pt x="5119218" y="3377218"/>
                    <a:pt x="5223904" y="2533186"/>
                  </a:cubicBezTo>
                  <a:cubicBezTo>
                    <a:pt x="5537437" y="84699"/>
                    <a:pt x="7299315" y="-392880"/>
                    <a:pt x="8249520" y="273201"/>
                  </a:cubicBezTo>
                  <a:cubicBezTo>
                    <a:pt x="8854506" y="696265"/>
                    <a:pt x="9007954" y="1865100"/>
                    <a:pt x="9087873" y="2687597"/>
                  </a:cubicBezTo>
                  <a:cubicBezTo>
                    <a:pt x="9270750" y="4899732"/>
                    <a:pt x="8610363" y="4399693"/>
                    <a:pt x="9949666" y="3080643"/>
                  </a:cubicBezTo>
                  <a:cubicBezTo>
                    <a:pt x="11988823" y="1075953"/>
                    <a:pt x="13559517" y="2555306"/>
                    <a:pt x="13490437" y="3969656"/>
                  </a:cubicBezTo>
                  <a:cubicBezTo>
                    <a:pt x="13425463" y="5234840"/>
                    <a:pt x="11965447" y="6525753"/>
                    <a:pt x="10909784" y="7221605"/>
                  </a:cubicBezTo>
                  <a:cubicBezTo>
                    <a:pt x="14353155" y="6666743"/>
                    <a:pt x="15669701" y="9296975"/>
                    <a:pt x="13827594" y="10482932"/>
                  </a:cubicBezTo>
                  <a:close/>
                </a:path>
              </a:pathLst>
            </a:custGeom>
            <a:solidFill>
              <a:srgbClr val="BDDEA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6" name="Google Shape;786;p33"/>
            <p:cNvSpPr/>
            <p:nvPr/>
          </p:nvSpPr>
          <p:spPr>
            <a:xfrm>
              <a:off x="13473830" y="4103407"/>
              <a:ext cx="3905933" cy="4314244"/>
            </a:xfrm>
            <a:custGeom>
              <a:rect b="b" l="l" r="r" t="t"/>
              <a:pathLst>
                <a:path extrusionOk="0" h="4314244" w="3905933">
                  <a:moveTo>
                    <a:pt x="3842056" y="1638812"/>
                  </a:moveTo>
                  <a:cubicBezTo>
                    <a:pt x="3442519" y="-1955"/>
                    <a:pt x="1180279" y="-702127"/>
                    <a:pt x="324322" y="921673"/>
                  </a:cubicBezTo>
                  <a:cubicBezTo>
                    <a:pt x="-597132" y="2669649"/>
                    <a:pt x="560901" y="4597025"/>
                    <a:pt x="2338157" y="4279689"/>
                  </a:cubicBezTo>
                  <a:cubicBezTo>
                    <a:pt x="3529017" y="4067061"/>
                    <a:pt x="4108466" y="2732925"/>
                    <a:pt x="3842056" y="1638812"/>
                  </a:cubicBezTo>
                  <a:close/>
                </a:path>
              </a:pathLst>
            </a:custGeom>
            <a:solidFill>
              <a:srgbClr val="F7EDE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87" name="Google Shape;787;p33"/>
            <p:cNvGrpSpPr/>
            <p:nvPr/>
          </p:nvGrpSpPr>
          <p:grpSpPr>
            <a:xfrm>
              <a:off x="11898138" y="2928862"/>
              <a:ext cx="6793520" cy="6792780"/>
              <a:chOff x="11898138" y="2928862"/>
              <a:chExt cx="6793520" cy="6792780"/>
            </a:xfrm>
          </p:grpSpPr>
          <p:sp>
            <p:nvSpPr>
              <p:cNvPr id="788" name="Google Shape;788;p33"/>
              <p:cNvSpPr/>
              <p:nvPr/>
            </p:nvSpPr>
            <p:spPr>
              <a:xfrm>
                <a:off x="16860053" y="2928862"/>
                <a:ext cx="427822" cy="892729"/>
              </a:xfrm>
              <a:custGeom>
                <a:rect b="b" l="l" r="r" t="t"/>
                <a:pathLst>
                  <a:path extrusionOk="0" h="892729" w="427822">
                    <a:moveTo>
                      <a:pt x="364518" y="4341"/>
                    </a:moveTo>
                    <a:cubicBezTo>
                      <a:pt x="259987" y="-24350"/>
                      <a:pt x="251865" y="86992"/>
                      <a:pt x="128064" y="403774"/>
                    </a:cubicBezTo>
                    <a:cubicBezTo>
                      <a:pt x="35791" y="639725"/>
                      <a:pt x="14854" y="670144"/>
                      <a:pt x="2502" y="742768"/>
                    </a:cubicBezTo>
                    <a:cubicBezTo>
                      <a:pt x="-23377" y="895174"/>
                      <a:pt x="158635" y="941574"/>
                      <a:pt x="220366" y="834520"/>
                    </a:cubicBezTo>
                    <a:cubicBezTo>
                      <a:pt x="289354" y="714941"/>
                      <a:pt x="395275" y="245136"/>
                      <a:pt x="425446" y="111580"/>
                    </a:cubicBezTo>
                    <a:cubicBezTo>
                      <a:pt x="435853" y="65704"/>
                      <a:pt x="411457" y="17206"/>
                      <a:pt x="364518" y="4341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9" name="Google Shape;789;p33"/>
              <p:cNvSpPr/>
              <p:nvPr/>
            </p:nvSpPr>
            <p:spPr>
              <a:xfrm>
                <a:off x="18036452" y="5343398"/>
                <a:ext cx="655206" cy="314643"/>
              </a:xfrm>
              <a:custGeom>
                <a:rect b="b" l="l" r="r" t="t"/>
                <a:pathLst>
                  <a:path extrusionOk="0" h="314643" w="655206">
                    <a:moveTo>
                      <a:pt x="590388" y="38138"/>
                    </a:moveTo>
                    <a:cubicBezTo>
                      <a:pt x="-46313" y="-149716"/>
                      <a:pt x="-162919" y="424212"/>
                      <a:pt x="215834" y="295685"/>
                    </a:cubicBezTo>
                    <a:cubicBezTo>
                      <a:pt x="303412" y="265944"/>
                      <a:pt x="422582" y="221457"/>
                      <a:pt x="566611" y="213559"/>
                    </a:cubicBezTo>
                    <a:cubicBezTo>
                      <a:pt x="673057" y="207728"/>
                      <a:pt x="686768" y="66552"/>
                      <a:pt x="590388" y="38138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0" name="Google Shape;790;p33"/>
              <p:cNvSpPr/>
              <p:nvPr/>
            </p:nvSpPr>
            <p:spPr>
              <a:xfrm>
                <a:off x="17513542" y="7828671"/>
                <a:ext cx="609821" cy="430826"/>
              </a:xfrm>
              <a:custGeom>
                <a:rect b="b" l="l" r="r" t="t"/>
                <a:pathLst>
                  <a:path extrusionOk="0" h="430826" w="609821">
                    <a:moveTo>
                      <a:pt x="593296" y="290430"/>
                    </a:moveTo>
                    <a:cubicBezTo>
                      <a:pt x="219545" y="-257769"/>
                      <a:pt x="-234434" y="112695"/>
                      <a:pt x="140150" y="252822"/>
                    </a:cubicBezTo>
                    <a:cubicBezTo>
                      <a:pt x="226802" y="285216"/>
                      <a:pt x="347207" y="326155"/>
                      <a:pt x="463689" y="411182"/>
                    </a:cubicBezTo>
                    <a:cubicBezTo>
                      <a:pt x="549785" y="473964"/>
                      <a:pt x="649901" y="373389"/>
                      <a:pt x="593296" y="290430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1" name="Google Shape;791;p33"/>
              <p:cNvSpPr/>
              <p:nvPr/>
            </p:nvSpPr>
            <p:spPr>
              <a:xfrm>
                <a:off x="15885938" y="8969657"/>
                <a:ext cx="311314" cy="751985"/>
              </a:xfrm>
              <a:custGeom>
                <a:rect b="b" l="l" r="r" t="t"/>
                <a:pathLst>
                  <a:path extrusionOk="0" h="751985" w="311314">
                    <a:moveTo>
                      <a:pt x="301529" y="458158"/>
                    </a:moveTo>
                    <a:cubicBezTo>
                      <a:pt x="300048" y="451802"/>
                      <a:pt x="252182" y="241673"/>
                      <a:pt x="233283" y="121199"/>
                    </a:cubicBezTo>
                    <a:cubicBezTo>
                      <a:pt x="208238" y="-58202"/>
                      <a:pt x="44045" y="-7019"/>
                      <a:pt x="30025" y="74521"/>
                    </a:cubicBezTo>
                    <a:cubicBezTo>
                      <a:pt x="-127066" y="986580"/>
                      <a:pt x="387626" y="830842"/>
                      <a:pt x="301529" y="458158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2" name="Google Shape;792;p33"/>
              <p:cNvSpPr/>
              <p:nvPr/>
            </p:nvSpPr>
            <p:spPr>
              <a:xfrm>
                <a:off x="12543343" y="8045119"/>
                <a:ext cx="572915" cy="611492"/>
              </a:xfrm>
              <a:custGeom>
                <a:rect b="b" l="l" r="r" t="t"/>
                <a:pathLst>
                  <a:path extrusionOk="0" h="611492" w="572915">
                    <a:moveTo>
                      <a:pt x="424454" y="15240"/>
                    </a:moveTo>
                    <a:cubicBezTo>
                      <a:pt x="-313291" y="567849"/>
                      <a:pt x="103879" y="717694"/>
                      <a:pt x="250872" y="541564"/>
                    </a:cubicBezTo>
                    <a:cubicBezTo>
                      <a:pt x="317606" y="461566"/>
                      <a:pt x="436373" y="298579"/>
                      <a:pt x="544395" y="170546"/>
                    </a:cubicBezTo>
                    <a:cubicBezTo>
                      <a:pt x="631232" y="67564"/>
                      <a:pt x="499000" y="-40632"/>
                      <a:pt x="424454" y="15240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3" name="Google Shape;793;p33"/>
              <p:cNvSpPr/>
              <p:nvPr/>
            </p:nvSpPr>
            <p:spPr>
              <a:xfrm>
                <a:off x="11898138" y="5347391"/>
                <a:ext cx="820668" cy="316563"/>
              </a:xfrm>
              <a:custGeom>
                <a:rect b="b" l="l" r="r" t="t"/>
                <a:pathLst>
                  <a:path extrusionOk="0" h="316563" w="820668">
                    <a:moveTo>
                      <a:pt x="819061" y="213577"/>
                    </a:moveTo>
                    <a:cubicBezTo>
                      <a:pt x="838299" y="70580"/>
                      <a:pt x="683030" y="79496"/>
                      <a:pt x="455253" y="34176"/>
                    </a:cubicBezTo>
                    <a:cubicBezTo>
                      <a:pt x="434377" y="30042"/>
                      <a:pt x="184119" y="-17747"/>
                      <a:pt x="112166" y="7150"/>
                    </a:cubicBezTo>
                    <a:cubicBezTo>
                      <a:pt x="-17842" y="52132"/>
                      <a:pt x="-146955" y="323161"/>
                      <a:pt x="417239" y="314831"/>
                    </a:cubicBezTo>
                    <a:cubicBezTo>
                      <a:pt x="660425" y="311283"/>
                      <a:pt x="801181" y="346546"/>
                      <a:pt x="819061" y="213577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4" name="Google Shape;794;p33"/>
              <p:cNvSpPr/>
              <p:nvPr/>
            </p:nvSpPr>
            <p:spPr>
              <a:xfrm>
                <a:off x="13883028" y="3264948"/>
                <a:ext cx="427823" cy="594240"/>
              </a:xfrm>
              <a:custGeom>
                <a:rect b="b" l="l" r="r" t="t"/>
                <a:pathLst>
                  <a:path extrusionOk="0" h="594240" w="427823">
                    <a:moveTo>
                      <a:pt x="387077" y="321348"/>
                    </a:moveTo>
                    <a:cubicBezTo>
                      <a:pt x="290358" y="151604"/>
                      <a:pt x="327476" y="215404"/>
                      <a:pt x="224303" y="58032"/>
                    </a:cubicBezTo>
                    <a:cubicBezTo>
                      <a:pt x="141296" y="-68521"/>
                      <a:pt x="-35899" y="34832"/>
                      <a:pt x="6439" y="149784"/>
                    </a:cubicBezTo>
                    <a:cubicBezTo>
                      <a:pt x="65730" y="310920"/>
                      <a:pt x="138640" y="529070"/>
                      <a:pt x="218560" y="572694"/>
                    </a:cubicBezTo>
                    <a:cubicBezTo>
                      <a:pt x="354250" y="646922"/>
                      <a:pt x="500842" y="521141"/>
                      <a:pt x="387077" y="321348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795" name="Google Shape;795;p33"/>
          <p:cNvSpPr txBox="1"/>
          <p:nvPr/>
        </p:nvSpPr>
        <p:spPr>
          <a:xfrm>
            <a:off x="1933950" y="3817250"/>
            <a:ext cx="93027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0">
                <a:solidFill>
                  <a:schemeClr val="accent1"/>
                </a:solidFill>
                <a:latin typeface="Luckiest Guy"/>
                <a:ea typeface="Luckiest Guy"/>
                <a:cs typeface="Luckiest Guy"/>
                <a:sym typeface="Luckiest Guy"/>
              </a:rPr>
              <a:t>Thank you!</a:t>
            </a:r>
            <a:endParaRPr>
              <a:solidFill>
                <a:schemeClr val="accent1"/>
              </a:solidFill>
            </a:endParaRPr>
          </a:p>
        </p:txBody>
      </p:sp>
      <p:grpSp>
        <p:nvGrpSpPr>
          <p:cNvPr id="796" name="Google Shape;796;p33"/>
          <p:cNvGrpSpPr/>
          <p:nvPr/>
        </p:nvGrpSpPr>
        <p:grpSpPr>
          <a:xfrm>
            <a:off x="15876943" y="-1045099"/>
            <a:ext cx="2694413" cy="2706490"/>
            <a:chOff x="1813" y="0"/>
            <a:chExt cx="809173" cy="812800"/>
          </a:xfrm>
        </p:grpSpPr>
        <p:sp>
          <p:nvSpPr>
            <p:cNvPr id="797" name="Google Shape;797;p33"/>
            <p:cNvSpPr/>
            <p:nvPr/>
          </p:nvSpPr>
          <p:spPr>
            <a:xfrm>
              <a:off x="1813" y="0"/>
              <a:ext cx="809173" cy="812800"/>
            </a:xfrm>
            <a:custGeom>
              <a:rect b="b" l="l" r="r" t="t"/>
              <a:pathLst>
                <a:path extrusionOk="0" h="812800" w="809173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ACB7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8" name="Google Shape;798;p33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99" name="Google Shape;799;p33"/>
          <p:cNvGrpSpPr/>
          <p:nvPr/>
        </p:nvGrpSpPr>
        <p:grpSpPr>
          <a:xfrm>
            <a:off x="-553396" y="8111259"/>
            <a:ext cx="4658663" cy="4679545"/>
            <a:chOff x="1813" y="0"/>
            <a:chExt cx="809173" cy="812800"/>
          </a:xfrm>
        </p:grpSpPr>
        <p:sp>
          <p:nvSpPr>
            <p:cNvPr id="800" name="Google Shape;800;p33"/>
            <p:cNvSpPr/>
            <p:nvPr/>
          </p:nvSpPr>
          <p:spPr>
            <a:xfrm>
              <a:off x="1813" y="0"/>
              <a:ext cx="809173" cy="812800"/>
            </a:xfrm>
            <a:custGeom>
              <a:rect b="b" l="l" r="r" t="t"/>
              <a:pathLst>
                <a:path extrusionOk="0" h="812800" w="809173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FACB7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1" name="Google Shape;801;p33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" name="Google Shape;259;p15"/>
          <p:cNvGrpSpPr/>
          <p:nvPr/>
        </p:nvGrpSpPr>
        <p:grpSpPr>
          <a:xfrm>
            <a:off x="10070884" y="1019175"/>
            <a:ext cx="7274981" cy="10190715"/>
            <a:chOff x="-873172" y="5"/>
            <a:chExt cx="9699974" cy="13587621"/>
          </a:xfrm>
        </p:grpSpPr>
        <p:grpSp>
          <p:nvGrpSpPr>
            <p:cNvPr id="260" name="Google Shape;260;p15"/>
            <p:cNvGrpSpPr/>
            <p:nvPr/>
          </p:nvGrpSpPr>
          <p:grpSpPr>
            <a:xfrm rot="-1678252">
              <a:off x="577248" y="5836297"/>
              <a:ext cx="4110049" cy="7208502"/>
              <a:chOff x="1126922" y="5538413"/>
              <a:chExt cx="4110049" cy="7208502"/>
            </a:xfrm>
          </p:grpSpPr>
          <p:sp>
            <p:nvSpPr>
              <p:cNvPr id="261" name="Google Shape;261;p15"/>
              <p:cNvSpPr/>
              <p:nvPr/>
            </p:nvSpPr>
            <p:spPr>
              <a:xfrm>
                <a:off x="2817058" y="8884900"/>
                <a:ext cx="2063131" cy="1810266"/>
              </a:xfrm>
              <a:custGeom>
                <a:rect b="b" l="l" r="r" t="t"/>
                <a:pathLst>
                  <a:path extrusionOk="0" h="1810265" w="2063130">
                    <a:moveTo>
                      <a:pt x="1327593" y="1499470"/>
                    </a:moveTo>
                    <a:cubicBezTo>
                      <a:pt x="1028079" y="1656716"/>
                      <a:pt x="514261" y="1890906"/>
                      <a:pt x="171527" y="1782634"/>
                    </a:cubicBezTo>
                    <a:cubicBezTo>
                      <a:pt x="-366348" y="1612758"/>
                      <a:pt x="513438" y="613488"/>
                      <a:pt x="726254" y="429916"/>
                    </a:cubicBezTo>
                    <a:cubicBezTo>
                      <a:pt x="1023862" y="173206"/>
                      <a:pt x="1568525" y="-227038"/>
                      <a:pt x="1911258" y="162624"/>
                    </a:cubicBezTo>
                    <a:cubicBezTo>
                      <a:pt x="2343404" y="654057"/>
                      <a:pt x="1759595" y="1272748"/>
                      <a:pt x="1327593" y="1499470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2" name="Google Shape;262;p15"/>
              <p:cNvSpPr/>
              <p:nvPr/>
            </p:nvSpPr>
            <p:spPr>
              <a:xfrm>
                <a:off x="1203695" y="8491355"/>
                <a:ext cx="1524281" cy="1698948"/>
              </a:xfrm>
              <a:custGeom>
                <a:rect b="b" l="l" r="r" t="t"/>
                <a:pathLst>
                  <a:path extrusionOk="0" h="1698948" w="1524281">
                    <a:moveTo>
                      <a:pt x="1523628" y="1477269"/>
                    </a:moveTo>
                    <a:cubicBezTo>
                      <a:pt x="1523671" y="1478394"/>
                      <a:pt x="1523714" y="1479504"/>
                      <a:pt x="1523758" y="1480629"/>
                    </a:cubicBezTo>
                    <a:cubicBezTo>
                      <a:pt x="1535988" y="1788792"/>
                      <a:pt x="1331922" y="1716693"/>
                      <a:pt x="1125069" y="1591827"/>
                    </a:cubicBezTo>
                    <a:cubicBezTo>
                      <a:pt x="942201" y="1481436"/>
                      <a:pt x="761745" y="1361025"/>
                      <a:pt x="593707" y="1229038"/>
                    </a:cubicBezTo>
                    <a:cubicBezTo>
                      <a:pt x="429596" y="1100135"/>
                      <a:pt x="280185" y="955980"/>
                      <a:pt x="164593" y="781289"/>
                    </a:cubicBezTo>
                    <a:cubicBezTo>
                      <a:pt x="59614" y="622586"/>
                      <a:pt x="-57436" y="395418"/>
                      <a:pt x="31471" y="205402"/>
                    </a:cubicBezTo>
                    <a:cubicBezTo>
                      <a:pt x="131064" y="-7537"/>
                      <a:pt x="393698" y="-34223"/>
                      <a:pt x="593851" y="32066"/>
                    </a:cubicBezTo>
                    <a:cubicBezTo>
                      <a:pt x="983413" y="161041"/>
                      <a:pt x="1252878" y="519375"/>
                      <a:pt x="1396657" y="888652"/>
                    </a:cubicBezTo>
                    <a:cubicBezTo>
                      <a:pt x="1469622" y="1076044"/>
                      <a:pt x="1515224" y="1276123"/>
                      <a:pt x="1523628" y="1477269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3" name="Google Shape;263;p15"/>
              <p:cNvSpPr/>
              <p:nvPr/>
            </p:nvSpPr>
            <p:spPr>
              <a:xfrm>
                <a:off x="2626497" y="8141912"/>
                <a:ext cx="719243" cy="4605003"/>
              </a:xfrm>
              <a:custGeom>
                <a:rect b="b" l="l" r="r" t="t"/>
                <a:pathLst>
                  <a:path extrusionOk="0" h="4605003" w="719242">
                    <a:moveTo>
                      <a:pt x="719014" y="4463237"/>
                    </a:moveTo>
                    <a:cubicBezTo>
                      <a:pt x="716935" y="4512024"/>
                      <a:pt x="701282" y="4554382"/>
                      <a:pt x="661456" y="4579553"/>
                    </a:cubicBezTo>
                    <a:cubicBezTo>
                      <a:pt x="624071" y="4603169"/>
                      <a:pt x="577300" y="4608546"/>
                      <a:pt x="533316" y="4602996"/>
                    </a:cubicBezTo>
                    <a:cubicBezTo>
                      <a:pt x="364642" y="4581817"/>
                      <a:pt x="253368" y="4445187"/>
                      <a:pt x="210770" y="4287552"/>
                    </a:cubicBezTo>
                    <a:cubicBezTo>
                      <a:pt x="140692" y="4028017"/>
                      <a:pt x="109748" y="3751124"/>
                      <a:pt x="76016" y="3484813"/>
                    </a:cubicBezTo>
                    <a:cubicBezTo>
                      <a:pt x="32" y="2877901"/>
                      <a:pt x="-20487" y="2265769"/>
                      <a:pt x="21245" y="1655382"/>
                    </a:cubicBezTo>
                    <a:cubicBezTo>
                      <a:pt x="42630" y="1344105"/>
                      <a:pt x="58110" y="992388"/>
                      <a:pt x="123148" y="664632"/>
                    </a:cubicBezTo>
                    <a:cubicBezTo>
                      <a:pt x="153746" y="509433"/>
                      <a:pt x="195478" y="359611"/>
                      <a:pt x="254075" y="222116"/>
                    </a:cubicBezTo>
                    <a:cubicBezTo>
                      <a:pt x="256689" y="215859"/>
                      <a:pt x="261035" y="205104"/>
                      <a:pt x="266595" y="191567"/>
                    </a:cubicBezTo>
                    <a:cubicBezTo>
                      <a:pt x="301540" y="106506"/>
                      <a:pt x="388483" y="-88801"/>
                      <a:pt x="446560" y="46258"/>
                    </a:cubicBezTo>
                    <a:cubicBezTo>
                      <a:pt x="458907" y="75077"/>
                      <a:pt x="455427" y="107890"/>
                      <a:pt x="451773" y="138959"/>
                    </a:cubicBezTo>
                    <a:cubicBezTo>
                      <a:pt x="449680" y="156490"/>
                      <a:pt x="447600" y="174021"/>
                      <a:pt x="445680" y="191567"/>
                    </a:cubicBezTo>
                    <a:cubicBezTo>
                      <a:pt x="417334" y="432878"/>
                      <a:pt x="390389" y="672445"/>
                      <a:pt x="367949" y="911148"/>
                    </a:cubicBezTo>
                    <a:cubicBezTo>
                      <a:pt x="306391" y="1570668"/>
                      <a:pt x="280659" y="2224983"/>
                      <a:pt x="365855" y="2896138"/>
                    </a:cubicBezTo>
                    <a:cubicBezTo>
                      <a:pt x="406894" y="3220261"/>
                      <a:pt x="467571" y="3542121"/>
                      <a:pt x="547395" y="3859122"/>
                    </a:cubicBezTo>
                    <a:cubicBezTo>
                      <a:pt x="575206" y="3970219"/>
                      <a:pt x="623551" y="4076991"/>
                      <a:pt x="657110" y="4186359"/>
                    </a:cubicBezTo>
                    <a:cubicBezTo>
                      <a:pt x="677629" y="4253009"/>
                      <a:pt x="722841" y="4370017"/>
                      <a:pt x="719014" y="446323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4" name="Google Shape;264;p15"/>
              <p:cNvSpPr/>
              <p:nvPr/>
            </p:nvSpPr>
            <p:spPr>
              <a:xfrm>
                <a:off x="2749617" y="8333464"/>
                <a:ext cx="322560" cy="719581"/>
              </a:xfrm>
              <a:custGeom>
                <a:rect b="b" l="l" r="r" t="t"/>
                <a:pathLst>
                  <a:path extrusionOk="0" h="719581" w="322560">
                    <a:moveTo>
                      <a:pt x="322561" y="0"/>
                    </a:moveTo>
                    <a:cubicBezTo>
                      <a:pt x="294215" y="241312"/>
                      <a:pt x="267270" y="480879"/>
                      <a:pt x="244830" y="719581"/>
                    </a:cubicBezTo>
                    <a:cubicBezTo>
                      <a:pt x="167287" y="647713"/>
                      <a:pt x="82250" y="560908"/>
                      <a:pt x="0" y="473065"/>
                    </a:cubicBezTo>
                    <a:cubicBezTo>
                      <a:pt x="30598" y="317866"/>
                      <a:pt x="72330" y="168045"/>
                      <a:pt x="130927" y="30550"/>
                    </a:cubicBezTo>
                    <a:cubicBezTo>
                      <a:pt x="133541" y="24293"/>
                      <a:pt x="137888" y="13538"/>
                      <a:pt x="143447" y="0"/>
                    </a:cubicBezTo>
                    <a:lnTo>
                      <a:pt x="322561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5" name="Google Shape;265;p15"/>
              <p:cNvSpPr/>
              <p:nvPr/>
            </p:nvSpPr>
            <p:spPr>
              <a:xfrm>
                <a:off x="1126922" y="5538413"/>
                <a:ext cx="4110049" cy="3164199"/>
              </a:xfrm>
              <a:custGeom>
                <a:rect b="b" l="l" r="r" t="t"/>
                <a:pathLst>
                  <a:path extrusionOk="0" h="3164198" w="4110049">
                    <a:moveTo>
                      <a:pt x="3877701" y="2345412"/>
                    </a:moveTo>
                    <a:cubicBezTo>
                      <a:pt x="3278643" y="3322207"/>
                      <a:pt x="1947464" y="3366972"/>
                      <a:pt x="1052661" y="2786024"/>
                    </a:cubicBezTo>
                    <a:cubicBezTo>
                      <a:pt x="330834" y="2317385"/>
                      <a:pt x="-282129" y="1290059"/>
                      <a:pt x="136313" y="440984"/>
                    </a:cubicBezTo>
                    <a:cubicBezTo>
                      <a:pt x="233177" y="244639"/>
                      <a:pt x="392796" y="38577"/>
                      <a:pt x="623533" y="5071"/>
                    </a:cubicBezTo>
                    <a:cubicBezTo>
                      <a:pt x="838631" y="-26185"/>
                      <a:pt x="1041888" y="90651"/>
                      <a:pt x="1170910" y="255927"/>
                    </a:cubicBezTo>
                    <a:cubicBezTo>
                      <a:pt x="1312104" y="436644"/>
                      <a:pt x="1389647" y="671714"/>
                      <a:pt x="1439551" y="893058"/>
                    </a:cubicBezTo>
                    <a:cubicBezTo>
                      <a:pt x="1450685" y="865103"/>
                      <a:pt x="1462150" y="837336"/>
                      <a:pt x="1474323" y="809728"/>
                    </a:cubicBezTo>
                    <a:cubicBezTo>
                      <a:pt x="1565959" y="604357"/>
                      <a:pt x="1701753" y="375545"/>
                      <a:pt x="1913197" y="275030"/>
                    </a:cubicBezTo>
                    <a:cubicBezTo>
                      <a:pt x="2119415" y="177124"/>
                      <a:pt x="2346686" y="245345"/>
                      <a:pt x="2491000" y="415480"/>
                    </a:cubicBezTo>
                    <a:cubicBezTo>
                      <a:pt x="2675311" y="632831"/>
                      <a:pt x="2742963" y="925352"/>
                      <a:pt x="2732523" y="1216489"/>
                    </a:cubicBezTo>
                    <a:cubicBezTo>
                      <a:pt x="2860490" y="1014247"/>
                      <a:pt x="3010911" y="834381"/>
                      <a:pt x="3256767" y="742559"/>
                    </a:cubicBezTo>
                    <a:cubicBezTo>
                      <a:pt x="3421599" y="681099"/>
                      <a:pt x="3612351" y="680580"/>
                      <a:pt x="3766932" y="771205"/>
                    </a:cubicBezTo>
                    <a:cubicBezTo>
                      <a:pt x="3930031" y="866862"/>
                      <a:pt x="4026534" y="1044451"/>
                      <a:pt x="4071399" y="1223092"/>
                    </a:cubicBezTo>
                    <a:cubicBezTo>
                      <a:pt x="4166515" y="1602216"/>
                      <a:pt x="4080106" y="2015392"/>
                      <a:pt x="3877701" y="2345412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6" name="Google Shape;266;p15"/>
              <p:cNvSpPr/>
              <p:nvPr/>
            </p:nvSpPr>
            <p:spPr>
              <a:xfrm>
                <a:off x="3304655" y="6897934"/>
                <a:ext cx="550008" cy="1435500"/>
              </a:xfrm>
              <a:custGeom>
                <a:rect b="b" l="l" r="r" t="t"/>
                <a:pathLst>
                  <a:path extrusionOk="0" h="1435500" w="550008">
                    <a:moveTo>
                      <a:pt x="513391" y="12946"/>
                    </a:moveTo>
                    <a:cubicBezTo>
                      <a:pt x="441104" y="248289"/>
                      <a:pt x="381814" y="487366"/>
                      <a:pt x="297484" y="718990"/>
                    </a:cubicBezTo>
                    <a:cubicBezTo>
                      <a:pt x="253803" y="838953"/>
                      <a:pt x="205473" y="957216"/>
                      <a:pt x="152362" y="1073331"/>
                    </a:cubicBezTo>
                    <a:cubicBezTo>
                      <a:pt x="104017" y="1179036"/>
                      <a:pt x="34200" y="1282867"/>
                      <a:pt x="1190" y="1394152"/>
                    </a:cubicBezTo>
                    <a:cubicBezTo>
                      <a:pt x="-7546" y="1423621"/>
                      <a:pt x="33983" y="1450768"/>
                      <a:pt x="55138" y="1425509"/>
                    </a:cubicBezTo>
                    <a:cubicBezTo>
                      <a:pt x="132233" y="1333399"/>
                      <a:pt x="177690" y="1207437"/>
                      <a:pt x="226281" y="1098373"/>
                    </a:cubicBezTo>
                    <a:cubicBezTo>
                      <a:pt x="276676" y="985257"/>
                      <a:pt x="323144" y="870368"/>
                      <a:pt x="365078" y="753850"/>
                    </a:cubicBezTo>
                    <a:cubicBezTo>
                      <a:pt x="451053" y="514902"/>
                      <a:pt x="524611" y="271097"/>
                      <a:pt x="549910" y="17891"/>
                    </a:cubicBezTo>
                    <a:cubicBezTo>
                      <a:pt x="552033" y="-3605"/>
                      <a:pt x="519311" y="-6315"/>
                      <a:pt x="513391" y="1294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7" name="Google Shape;267;p15"/>
              <p:cNvSpPr/>
              <p:nvPr/>
            </p:nvSpPr>
            <p:spPr>
              <a:xfrm>
                <a:off x="2442916" y="6601707"/>
                <a:ext cx="196061" cy="1481536"/>
              </a:xfrm>
              <a:custGeom>
                <a:rect b="b" l="l" r="r" t="t"/>
                <a:pathLst>
                  <a:path extrusionOk="0" h="1481536" w="196061">
                    <a:moveTo>
                      <a:pt x="195224" y="1450208"/>
                    </a:moveTo>
                    <a:cubicBezTo>
                      <a:pt x="138128" y="1210396"/>
                      <a:pt x="103862" y="958718"/>
                      <a:pt x="86794" y="712865"/>
                    </a:cubicBezTo>
                    <a:cubicBezTo>
                      <a:pt x="78606" y="594934"/>
                      <a:pt x="77350" y="477132"/>
                      <a:pt x="83314" y="359057"/>
                    </a:cubicBezTo>
                    <a:cubicBezTo>
                      <a:pt x="88786" y="250613"/>
                      <a:pt x="124670" y="122618"/>
                      <a:pt x="100873" y="16812"/>
                    </a:cubicBezTo>
                    <a:cubicBezTo>
                      <a:pt x="96411" y="-3011"/>
                      <a:pt x="67646" y="-5851"/>
                      <a:pt x="57971" y="11218"/>
                    </a:cubicBezTo>
                    <a:cubicBezTo>
                      <a:pt x="6247" y="102435"/>
                      <a:pt x="11532" y="240636"/>
                      <a:pt x="5886" y="342997"/>
                    </a:cubicBezTo>
                    <a:cubicBezTo>
                      <a:pt x="-1204" y="471337"/>
                      <a:pt x="-1897" y="600528"/>
                      <a:pt x="3850" y="728940"/>
                    </a:cubicBezTo>
                    <a:cubicBezTo>
                      <a:pt x="15258" y="983443"/>
                      <a:pt x="66765" y="1222549"/>
                      <a:pt x="146185" y="1463717"/>
                    </a:cubicBezTo>
                    <a:cubicBezTo>
                      <a:pt x="156365" y="1494655"/>
                      <a:pt x="202833" y="1482185"/>
                      <a:pt x="195224" y="145020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8" name="Google Shape;268;p15"/>
              <p:cNvSpPr/>
              <p:nvPr/>
            </p:nvSpPr>
            <p:spPr>
              <a:xfrm>
                <a:off x="1790533" y="7018834"/>
                <a:ext cx="201115" cy="457763"/>
              </a:xfrm>
              <a:custGeom>
                <a:rect b="b" l="l" r="r" t="t"/>
                <a:pathLst>
                  <a:path extrusionOk="0" h="457763" w="201114">
                    <a:moveTo>
                      <a:pt x="199714" y="420588"/>
                    </a:moveTo>
                    <a:cubicBezTo>
                      <a:pt x="175311" y="343904"/>
                      <a:pt x="135110" y="274674"/>
                      <a:pt x="114793" y="195813"/>
                    </a:cubicBezTo>
                    <a:cubicBezTo>
                      <a:pt x="99284" y="135622"/>
                      <a:pt x="101869" y="50388"/>
                      <a:pt x="55040" y="6402"/>
                    </a:cubicBezTo>
                    <a:cubicBezTo>
                      <a:pt x="47199" y="-965"/>
                      <a:pt x="31387" y="-3228"/>
                      <a:pt x="23922" y="6402"/>
                    </a:cubicBezTo>
                    <a:cubicBezTo>
                      <a:pt x="-21189" y="64546"/>
                      <a:pt x="7619" y="154912"/>
                      <a:pt x="28225" y="219644"/>
                    </a:cubicBezTo>
                    <a:cubicBezTo>
                      <a:pt x="53466" y="298952"/>
                      <a:pt x="89927" y="390485"/>
                      <a:pt x="149853" y="449566"/>
                    </a:cubicBezTo>
                    <a:cubicBezTo>
                      <a:pt x="170430" y="469851"/>
                      <a:pt x="208927" y="449566"/>
                      <a:pt x="199714" y="42058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9" name="Google Shape;269;p15"/>
              <p:cNvSpPr/>
              <p:nvPr/>
            </p:nvSpPr>
            <p:spPr>
              <a:xfrm>
                <a:off x="4165782" y="7563321"/>
                <a:ext cx="306828" cy="435829"/>
              </a:xfrm>
              <a:custGeom>
                <a:rect b="b" l="l" r="r" t="t"/>
                <a:pathLst>
                  <a:path extrusionOk="0" h="435829" w="306828">
                    <a:moveTo>
                      <a:pt x="271969" y="8925"/>
                    </a:moveTo>
                    <a:cubicBezTo>
                      <a:pt x="233862" y="78314"/>
                      <a:pt x="196882" y="148467"/>
                      <a:pt x="151381" y="213415"/>
                    </a:cubicBezTo>
                    <a:cubicBezTo>
                      <a:pt x="106040" y="278104"/>
                      <a:pt x="45767" y="332644"/>
                      <a:pt x="3443" y="398703"/>
                    </a:cubicBezTo>
                    <a:cubicBezTo>
                      <a:pt x="-9452" y="418829"/>
                      <a:pt x="16569" y="445789"/>
                      <a:pt x="36901" y="432107"/>
                    </a:cubicBezTo>
                    <a:cubicBezTo>
                      <a:pt x="164031" y="346585"/>
                      <a:pt x="260129" y="165090"/>
                      <a:pt x="305932" y="23226"/>
                    </a:cubicBezTo>
                    <a:cubicBezTo>
                      <a:pt x="312402" y="3215"/>
                      <a:pt x="282077" y="-9486"/>
                      <a:pt x="271969" y="8925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0" name="Google Shape;270;p15"/>
            <p:cNvGrpSpPr/>
            <p:nvPr/>
          </p:nvGrpSpPr>
          <p:grpSpPr>
            <a:xfrm>
              <a:off x="1354327" y="5"/>
              <a:ext cx="7472475" cy="13105766"/>
              <a:chOff x="1354327" y="5"/>
              <a:chExt cx="7472475" cy="13105766"/>
            </a:xfrm>
          </p:grpSpPr>
          <p:sp>
            <p:nvSpPr>
              <p:cNvPr id="271" name="Google Shape;271;p15"/>
              <p:cNvSpPr/>
              <p:nvPr/>
            </p:nvSpPr>
            <p:spPr>
              <a:xfrm>
                <a:off x="1493904" y="5368745"/>
                <a:ext cx="2771293" cy="3088856"/>
              </a:xfrm>
              <a:custGeom>
                <a:rect b="b" l="l" r="r" t="t"/>
                <a:pathLst>
                  <a:path extrusionOk="0" h="3088856" w="2771293">
                    <a:moveTo>
                      <a:pt x="2770106" y="2685822"/>
                    </a:moveTo>
                    <a:cubicBezTo>
                      <a:pt x="2770184" y="2687866"/>
                      <a:pt x="2770263" y="2689885"/>
                      <a:pt x="2770342" y="2691929"/>
                    </a:cubicBezTo>
                    <a:cubicBezTo>
                      <a:pt x="2792578" y="3252200"/>
                      <a:pt x="2421566" y="3121117"/>
                      <a:pt x="2045487" y="2894099"/>
                    </a:cubicBezTo>
                    <a:cubicBezTo>
                      <a:pt x="1713015" y="2693397"/>
                      <a:pt x="1384927" y="2474478"/>
                      <a:pt x="1079417" y="2234512"/>
                    </a:cubicBezTo>
                    <a:cubicBezTo>
                      <a:pt x="781048" y="2000154"/>
                      <a:pt x="509405" y="1738065"/>
                      <a:pt x="299247" y="1420460"/>
                    </a:cubicBezTo>
                    <a:cubicBezTo>
                      <a:pt x="108385" y="1131924"/>
                      <a:pt x="-104425" y="718909"/>
                      <a:pt x="57217" y="373441"/>
                    </a:cubicBezTo>
                    <a:cubicBezTo>
                      <a:pt x="238286" y="-13704"/>
                      <a:pt x="715782" y="-62221"/>
                      <a:pt x="1079680" y="58300"/>
                    </a:cubicBezTo>
                    <a:cubicBezTo>
                      <a:pt x="1787942" y="292788"/>
                      <a:pt x="2277856" y="944275"/>
                      <a:pt x="2539260" y="1615658"/>
                    </a:cubicBezTo>
                    <a:cubicBezTo>
                      <a:pt x="2671918" y="1956355"/>
                      <a:pt x="2754826" y="2320118"/>
                      <a:pt x="2770106" y="2685822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2" name="Google Shape;272;p15"/>
              <p:cNvSpPr/>
              <p:nvPr/>
            </p:nvSpPr>
            <p:spPr>
              <a:xfrm>
                <a:off x="4427157" y="6084245"/>
                <a:ext cx="3750974" cy="3291240"/>
              </a:xfrm>
              <a:custGeom>
                <a:rect b="b" l="l" r="r" t="t"/>
                <a:pathLst>
                  <a:path extrusionOk="0" h="3291240" w="3750974">
                    <a:moveTo>
                      <a:pt x="2413696" y="2726184"/>
                    </a:moveTo>
                    <a:cubicBezTo>
                      <a:pt x="1869149" y="3012073"/>
                      <a:pt x="934977" y="3437853"/>
                      <a:pt x="311854" y="3241005"/>
                    </a:cubicBezTo>
                    <a:cubicBezTo>
                      <a:pt x="-666056" y="2932154"/>
                      <a:pt x="933480" y="1115381"/>
                      <a:pt x="1320402" y="781629"/>
                    </a:cubicBezTo>
                    <a:cubicBezTo>
                      <a:pt x="1861483" y="314906"/>
                      <a:pt x="2851733" y="-412778"/>
                      <a:pt x="3474856" y="295667"/>
                    </a:cubicBezTo>
                    <a:cubicBezTo>
                      <a:pt x="4260539" y="1189140"/>
                      <a:pt x="3199117" y="2313982"/>
                      <a:pt x="2413696" y="2726184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3" name="Google Shape;273;p15"/>
              <p:cNvSpPr/>
              <p:nvPr/>
            </p:nvSpPr>
            <p:spPr>
              <a:xfrm>
                <a:off x="4080702" y="4733421"/>
                <a:ext cx="1307654" cy="8372350"/>
              </a:xfrm>
              <a:custGeom>
                <a:rect b="b" l="l" r="r" t="t"/>
                <a:pathLst>
                  <a:path extrusionOk="0" h="8372350" w="1307654">
                    <a:moveTo>
                      <a:pt x="1307239" y="8114606"/>
                    </a:moveTo>
                    <a:cubicBezTo>
                      <a:pt x="1303458" y="8203306"/>
                      <a:pt x="1275000" y="8280316"/>
                      <a:pt x="1202593" y="8326080"/>
                    </a:cubicBezTo>
                    <a:cubicBezTo>
                      <a:pt x="1134623" y="8369015"/>
                      <a:pt x="1049589" y="8378792"/>
                      <a:pt x="969621" y="8368700"/>
                    </a:cubicBezTo>
                    <a:cubicBezTo>
                      <a:pt x="662956" y="8330196"/>
                      <a:pt x="460647" y="8081789"/>
                      <a:pt x="383200" y="7795192"/>
                    </a:cubicBezTo>
                    <a:cubicBezTo>
                      <a:pt x="255793" y="7323333"/>
                      <a:pt x="199532" y="6819914"/>
                      <a:pt x="138204" y="6335734"/>
                    </a:cubicBezTo>
                    <a:cubicBezTo>
                      <a:pt x="59" y="5232308"/>
                      <a:pt x="-37247" y="4119392"/>
                      <a:pt x="38625" y="3009649"/>
                    </a:cubicBezTo>
                    <a:cubicBezTo>
                      <a:pt x="77506" y="2443715"/>
                      <a:pt x="105650" y="1804259"/>
                      <a:pt x="223895" y="1208366"/>
                    </a:cubicBezTo>
                    <a:cubicBezTo>
                      <a:pt x="279526" y="926199"/>
                      <a:pt x="355398" y="653809"/>
                      <a:pt x="461934" y="403829"/>
                    </a:cubicBezTo>
                    <a:cubicBezTo>
                      <a:pt x="466686" y="392453"/>
                      <a:pt x="474588" y="372899"/>
                      <a:pt x="484695" y="348287"/>
                    </a:cubicBezTo>
                    <a:cubicBezTo>
                      <a:pt x="548229" y="193639"/>
                      <a:pt x="706300" y="-161449"/>
                      <a:pt x="811891" y="84101"/>
                    </a:cubicBezTo>
                    <a:cubicBezTo>
                      <a:pt x="834337" y="136498"/>
                      <a:pt x="828010" y="196155"/>
                      <a:pt x="821368" y="252641"/>
                    </a:cubicBezTo>
                    <a:cubicBezTo>
                      <a:pt x="817562" y="284514"/>
                      <a:pt x="813781" y="316388"/>
                      <a:pt x="810289" y="348287"/>
                    </a:cubicBezTo>
                    <a:cubicBezTo>
                      <a:pt x="758754" y="787015"/>
                      <a:pt x="709765" y="1222572"/>
                      <a:pt x="668968" y="1656557"/>
                    </a:cubicBezTo>
                    <a:cubicBezTo>
                      <a:pt x="557050" y="2855630"/>
                      <a:pt x="510266" y="4045239"/>
                      <a:pt x="665161" y="5265465"/>
                    </a:cubicBezTo>
                    <a:cubicBezTo>
                      <a:pt x="739773" y="5854753"/>
                      <a:pt x="850090" y="6439925"/>
                      <a:pt x="995218" y="7016265"/>
                    </a:cubicBezTo>
                    <a:cubicBezTo>
                      <a:pt x="1045782" y="7218250"/>
                      <a:pt x="1133678" y="7412373"/>
                      <a:pt x="1194691" y="7611214"/>
                    </a:cubicBezTo>
                    <a:cubicBezTo>
                      <a:pt x="1231997" y="7732389"/>
                      <a:pt x="1314196" y="7945122"/>
                      <a:pt x="1307239" y="8114606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4" name="Google Shape;274;p15"/>
              <p:cNvSpPr/>
              <p:nvPr/>
            </p:nvSpPr>
            <p:spPr>
              <a:xfrm>
                <a:off x="4304545" y="5081681"/>
                <a:ext cx="586446" cy="1308269"/>
              </a:xfrm>
              <a:custGeom>
                <a:rect b="b" l="l" r="r" t="t"/>
                <a:pathLst>
                  <a:path extrusionOk="0" h="1308269" w="586446">
                    <a:moveTo>
                      <a:pt x="586447" y="0"/>
                    </a:moveTo>
                    <a:cubicBezTo>
                      <a:pt x="534912" y="438729"/>
                      <a:pt x="485923" y="874286"/>
                      <a:pt x="445125" y="1308270"/>
                    </a:cubicBezTo>
                    <a:cubicBezTo>
                      <a:pt x="304145" y="1177606"/>
                      <a:pt x="149539" y="1019786"/>
                      <a:pt x="0" y="860079"/>
                    </a:cubicBezTo>
                    <a:cubicBezTo>
                      <a:pt x="55631" y="577912"/>
                      <a:pt x="131503" y="305522"/>
                      <a:pt x="238039" y="55542"/>
                    </a:cubicBezTo>
                    <a:cubicBezTo>
                      <a:pt x="242791" y="44167"/>
                      <a:pt x="250693" y="24613"/>
                      <a:pt x="260801" y="0"/>
                    </a:cubicBezTo>
                    <a:lnTo>
                      <a:pt x="586447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5" name="Google Shape;275;p15"/>
              <p:cNvSpPr/>
              <p:nvPr/>
            </p:nvSpPr>
            <p:spPr>
              <a:xfrm>
                <a:off x="1354327" y="5"/>
                <a:ext cx="7472475" cy="5752825"/>
              </a:xfrm>
              <a:custGeom>
                <a:rect b="b" l="l" r="r" t="t"/>
                <a:pathLst>
                  <a:path extrusionOk="0" h="5752825" w="7472475">
                    <a:moveTo>
                      <a:pt x="7050043" y="4264191"/>
                    </a:moveTo>
                    <a:cubicBezTo>
                      <a:pt x="5960897" y="6040101"/>
                      <a:pt x="3540681" y="6121488"/>
                      <a:pt x="1913841" y="5065268"/>
                    </a:cubicBezTo>
                    <a:cubicBezTo>
                      <a:pt x="601489" y="4213236"/>
                      <a:pt x="-512939" y="2345454"/>
                      <a:pt x="247831" y="801752"/>
                    </a:cubicBezTo>
                    <a:cubicBezTo>
                      <a:pt x="423938" y="444777"/>
                      <a:pt x="714142" y="70136"/>
                      <a:pt x="1133644" y="9220"/>
                    </a:cubicBezTo>
                    <a:cubicBezTo>
                      <a:pt x="1524714" y="-47606"/>
                      <a:pt x="1894256" y="164812"/>
                      <a:pt x="2128829" y="465301"/>
                    </a:cubicBezTo>
                    <a:cubicBezTo>
                      <a:pt x="2385534" y="793863"/>
                      <a:pt x="2526515" y="1221242"/>
                      <a:pt x="2617247" y="1623667"/>
                    </a:cubicBezTo>
                    <a:cubicBezTo>
                      <a:pt x="2637488" y="1572843"/>
                      <a:pt x="2658333" y="1522360"/>
                      <a:pt x="2680464" y="1472165"/>
                    </a:cubicBezTo>
                    <a:cubicBezTo>
                      <a:pt x="2847068" y="1098781"/>
                      <a:pt x="3093954" y="682778"/>
                      <a:pt x="3478382" y="500031"/>
                    </a:cubicBezTo>
                    <a:cubicBezTo>
                      <a:pt x="3853306" y="322029"/>
                      <a:pt x="4266507" y="446062"/>
                      <a:pt x="4528883" y="755384"/>
                    </a:cubicBezTo>
                    <a:cubicBezTo>
                      <a:pt x="4863981" y="1150549"/>
                      <a:pt x="4986977" y="1682381"/>
                      <a:pt x="4967996" y="2211697"/>
                    </a:cubicBezTo>
                    <a:cubicBezTo>
                      <a:pt x="5200653" y="1844001"/>
                      <a:pt x="5474134" y="1516986"/>
                      <a:pt x="5921123" y="1350045"/>
                    </a:cubicBezTo>
                    <a:cubicBezTo>
                      <a:pt x="6220805" y="1238305"/>
                      <a:pt x="6567612" y="1237362"/>
                      <a:pt x="6848654" y="1402127"/>
                    </a:cubicBezTo>
                    <a:cubicBezTo>
                      <a:pt x="7145185" y="1576041"/>
                      <a:pt x="7320637" y="1898915"/>
                      <a:pt x="7402205" y="2223702"/>
                    </a:cubicBezTo>
                    <a:cubicBezTo>
                      <a:pt x="7575136" y="2912986"/>
                      <a:pt x="7418036" y="3664183"/>
                      <a:pt x="7050043" y="4264191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6" name="Google Shape;276;p15"/>
              <p:cNvSpPr/>
              <p:nvPr/>
            </p:nvSpPr>
            <p:spPr>
              <a:xfrm>
                <a:off x="5313660" y="2471748"/>
                <a:ext cx="999969" cy="2609881"/>
              </a:xfrm>
              <a:custGeom>
                <a:rect b="b" l="l" r="r" t="t"/>
                <a:pathLst>
                  <a:path extrusionOk="0" h="2609881" w="999969">
                    <a:moveTo>
                      <a:pt x="933395" y="23537"/>
                    </a:moveTo>
                    <a:cubicBezTo>
                      <a:pt x="801971" y="451414"/>
                      <a:pt x="694175" y="886079"/>
                      <a:pt x="540856" y="1307194"/>
                    </a:cubicBezTo>
                    <a:cubicBezTo>
                      <a:pt x="461439" y="1525300"/>
                      <a:pt x="373570" y="1740314"/>
                      <a:pt x="277010" y="1951421"/>
                    </a:cubicBezTo>
                    <a:cubicBezTo>
                      <a:pt x="189114" y="2143604"/>
                      <a:pt x="62179" y="2332380"/>
                      <a:pt x="2164" y="2534706"/>
                    </a:cubicBezTo>
                    <a:cubicBezTo>
                      <a:pt x="-13720" y="2588283"/>
                      <a:pt x="61785" y="2637639"/>
                      <a:pt x="100246" y="2591716"/>
                    </a:cubicBezTo>
                    <a:cubicBezTo>
                      <a:pt x="240412" y="2424251"/>
                      <a:pt x="323058" y="2195241"/>
                      <a:pt x="411400" y="1996950"/>
                    </a:cubicBezTo>
                    <a:cubicBezTo>
                      <a:pt x="503025" y="1791295"/>
                      <a:pt x="587508" y="1582415"/>
                      <a:pt x="663748" y="1370574"/>
                    </a:cubicBezTo>
                    <a:cubicBezTo>
                      <a:pt x="820060" y="936144"/>
                      <a:pt x="953794" y="492880"/>
                      <a:pt x="999790" y="32527"/>
                    </a:cubicBezTo>
                    <a:cubicBezTo>
                      <a:pt x="1003650" y="-6554"/>
                      <a:pt x="944159" y="-11482"/>
                      <a:pt x="933395" y="23537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7" name="Google Shape;277;p15"/>
              <p:cNvSpPr/>
              <p:nvPr/>
            </p:nvSpPr>
            <p:spPr>
              <a:xfrm>
                <a:off x="3746933" y="1933175"/>
                <a:ext cx="356458" cy="2693579"/>
              </a:xfrm>
              <a:custGeom>
                <a:rect b="b" l="l" r="r" t="t"/>
                <a:pathLst>
                  <a:path extrusionOk="0" h="2693579" w="356458">
                    <a:moveTo>
                      <a:pt x="354936" y="2636621"/>
                    </a:moveTo>
                    <a:cubicBezTo>
                      <a:pt x="251130" y="2200619"/>
                      <a:pt x="188831" y="1743044"/>
                      <a:pt x="157799" y="1296059"/>
                    </a:cubicBezTo>
                    <a:cubicBezTo>
                      <a:pt x="142914" y="1081648"/>
                      <a:pt x="140630" y="867474"/>
                      <a:pt x="151472" y="652801"/>
                    </a:cubicBezTo>
                    <a:cubicBezTo>
                      <a:pt x="161422" y="455638"/>
                      <a:pt x="226662" y="222932"/>
                      <a:pt x="183396" y="30566"/>
                    </a:cubicBezTo>
                    <a:cubicBezTo>
                      <a:pt x="175284" y="-5475"/>
                      <a:pt x="122987" y="-10639"/>
                      <a:pt x="105398" y="20396"/>
                    </a:cubicBezTo>
                    <a:cubicBezTo>
                      <a:pt x="11358" y="186236"/>
                      <a:pt x="20967" y="437500"/>
                      <a:pt x="10702" y="623602"/>
                    </a:cubicBezTo>
                    <a:cubicBezTo>
                      <a:pt x="-2188" y="856937"/>
                      <a:pt x="-3449" y="1091818"/>
                      <a:pt x="7000" y="1325285"/>
                    </a:cubicBezTo>
                    <a:cubicBezTo>
                      <a:pt x="27740" y="1787997"/>
                      <a:pt x="121386" y="2222715"/>
                      <a:pt x="265779" y="2661181"/>
                    </a:cubicBezTo>
                    <a:cubicBezTo>
                      <a:pt x="284288" y="2717431"/>
                      <a:pt x="368771" y="2694759"/>
                      <a:pt x="354936" y="263662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8" name="Google Shape;278;p15"/>
              <p:cNvSpPr/>
              <p:nvPr/>
            </p:nvSpPr>
            <p:spPr>
              <a:xfrm>
                <a:off x="2560834" y="2691555"/>
                <a:ext cx="365645" cy="832259"/>
              </a:xfrm>
              <a:custGeom>
                <a:rect b="b" l="l" r="r" t="t"/>
                <a:pathLst>
                  <a:path extrusionOk="0" h="832259" w="365645">
                    <a:moveTo>
                      <a:pt x="363100" y="764671"/>
                    </a:moveTo>
                    <a:cubicBezTo>
                      <a:pt x="318732" y="625252"/>
                      <a:pt x="245643" y="499384"/>
                      <a:pt x="208704" y="356007"/>
                    </a:cubicBezTo>
                    <a:cubicBezTo>
                      <a:pt x="180508" y="246574"/>
                      <a:pt x="185208" y="91611"/>
                      <a:pt x="100068" y="11640"/>
                    </a:cubicBezTo>
                    <a:cubicBezTo>
                      <a:pt x="85812" y="-1754"/>
                      <a:pt x="57065" y="-5870"/>
                      <a:pt x="43492" y="11640"/>
                    </a:cubicBezTo>
                    <a:cubicBezTo>
                      <a:pt x="-38523" y="117351"/>
                      <a:pt x="13852" y="281645"/>
                      <a:pt x="51316" y="399334"/>
                    </a:cubicBezTo>
                    <a:cubicBezTo>
                      <a:pt x="97206" y="543524"/>
                      <a:pt x="163496" y="709941"/>
                      <a:pt x="272447" y="817356"/>
                    </a:cubicBezTo>
                    <a:cubicBezTo>
                      <a:pt x="309858" y="854236"/>
                      <a:pt x="379850" y="817356"/>
                      <a:pt x="363100" y="76467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9" name="Google Shape;279;p15"/>
              <p:cNvSpPr/>
              <p:nvPr/>
            </p:nvSpPr>
            <p:spPr>
              <a:xfrm>
                <a:off x="6879276" y="3681487"/>
                <a:ext cx="557845" cy="792381"/>
              </a:xfrm>
              <a:custGeom>
                <a:rect b="b" l="l" r="r" t="t"/>
                <a:pathLst>
                  <a:path extrusionOk="0" h="792381" w="557845">
                    <a:moveTo>
                      <a:pt x="494467" y="16226"/>
                    </a:moveTo>
                    <a:cubicBezTo>
                      <a:pt x="425185" y="142382"/>
                      <a:pt x="357950" y="269928"/>
                      <a:pt x="275226" y="388010"/>
                    </a:cubicBezTo>
                    <a:cubicBezTo>
                      <a:pt x="192790" y="505621"/>
                      <a:pt x="83209" y="604780"/>
                      <a:pt x="6261" y="724881"/>
                    </a:cubicBezTo>
                    <a:cubicBezTo>
                      <a:pt x="-17184" y="761472"/>
                      <a:pt x="30125" y="810488"/>
                      <a:pt x="67090" y="785613"/>
                    </a:cubicBezTo>
                    <a:cubicBezTo>
                      <a:pt x="298224" y="630126"/>
                      <a:pt x="472940" y="300149"/>
                      <a:pt x="556215" y="42228"/>
                    </a:cubicBezTo>
                    <a:cubicBezTo>
                      <a:pt x="567977" y="5846"/>
                      <a:pt x="512845" y="-17246"/>
                      <a:pt x="494467" y="1622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80" name="Google Shape;280;p15"/>
          <p:cNvSpPr txBox="1"/>
          <p:nvPr/>
        </p:nvSpPr>
        <p:spPr>
          <a:xfrm>
            <a:off x="1028700" y="1019175"/>
            <a:ext cx="68751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Annotating</a:t>
            </a:r>
            <a:endParaRPr>
              <a:solidFill>
                <a:schemeClr val="accent4"/>
              </a:solidFill>
            </a:endParaRPr>
          </a:p>
        </p:txBody>
      </p:sp>
      <p:sp>
        <p:nvSpPr>
          <p:cNvPr id="281" name="Google Shape;281;p15"/>
          <p:cNvSpPr/>
          <p:nvPr/>
        </p:nvSpPr>
        <p:spPr>
          <a:xfrm>
            <a:off x="-162799" y="2353614"/>
            <a:ext cx="9327383" cy="357467"/>
          </a:xfrm>
          <a:custGeom>
            <a:rect b="b" l="l" r="r" t="t"/>
            <a:pathLst>
              <a:path extrusionOk="0" h="357467" w="9327383">
                <a:moveTo>
                  <a:pt x="3768608" y="151505"/>
                </a:moveTo>
                <a:cubicBezTo>
                  <a:pt x="3778185" y="220668"/>
                  <a:pt x="3735622" y="260038"/>
                  <a:pt x="3682952" y="286640"/>
                </a:cubicBezTo>
                <a:cubicBezTo>
                  <a:pt x="3627621" y="314837"/>
                  <a:pt x="3565374" y="315901"/>
                  <a:pt x="3512171" y="281319"/>
                </a:cubicBezTo>
                <a:cubicBezTo>
                  <a:pt x="3491954" y="268019"/>
                  <a:pt x="3481314" y="233969"/>
                  <a:pt x="3474929" y="207368"/>
                </a:cubicBezTo>
                <a:cubicBezTo>
                  <a:pt x="3459501" y="140864"/>
                  <a:pt x="3483442" y="92450"/>
                  <a:pt x="3539837" y="56804"/>
                </a:cubicBezTo>
                <a:cubicBezTo>
                  <a:pt x="3558990" y="45099"/>
                  <a:pt x="3575483" y="29139"/>
                  <a:pt x="3594104" y="16902"/>
                </a:cubicBezTo>
                <a:cubicBezTo>
                  <a:pt x="3631877" y="-8103"/>
                  <a:pt x="3648370" y="-5443"/>
                  <a:pt x="3678696" y="25414"/>
                </a:cubicBezTo>
                <a:cubicBezTo>
                  <a:pt x="3691464" y="38183"/>
                  <a:pt x="3704233" y="52548"/>
                  <a:pt x="3720194" y="60528"/>
                </a:cubicBezTo>
                <a:cubicBezTo>
                  <a:pt x="3758500" y="80745"/>
                  <a:pt x="3773928" y="110007"/>
                  <a:pt x="3768608" y="151505"/>
                </a:cubicBezTo>
                <a:close/>
                <a:moveTo>
                  <a:pt x="6984709" y="115859"/>
                </a:moveTo>
                <a:cubicBezTo>
                  <a:pt x="6949595" y="88726"/>
                  <a:pt x="6912353" y="64252"/>
                  <a:pt x="6875644" y="39247"/>
                </a:cubicBezTo>
                <a:cubicBezTo>
                  <a:pt x="6872451" y="37119"/>
                  <a:pt x="6867131" y="34991"/>
                  <a:pt x="6863939" y="36055"/>
                </a:cubicBezTo>
                <a:cubicBezTo>
                  <a:pt x="6835209" y="46163"/>
                  <a:pt x="6802224" y="50952"/>
                  <a:pt x="6779346" y="69041"/>
                </a:cubicBezTo>
                <a:cubicBezTo>
                  <a:pt x="6762853" y="81809"/>
                  <a:pt x="6754873" y="111603"/>
                  <a:pt x="6753809" y="134480"/>
                </a:cubicBezTo>
                <a:cubicBezTo>
                  <a:pt x="6752745" y="157889"/>
                  <a:pt x="6764450" y="181830"/>
                  <a:pt x="6770302" y="205239"/>
                </a:cubicBezTo>
                <a:cubicBezTo>
                  <a:pt x="6786795" y="273339"/>
                  <a:pt x="6843722" y="294088"/>
                  <a:pt x="6899585" y="296216"/>
                </a:cubicBezTo>
                <a:cubicBezTo>
                  <a:pt x="6944274" y="297812"/>
                  <a:pt x="6999073" y="288768"/>
                  <a:pt x="7014502" y="225988"/>
                </a:cubicBezTo>
                <a:cubicBezTo>
                  <a:pt x="7019291" y="207368"/>
                  <a:pt x="7034719" y="191939"/>
                  <a:pt x="7044296" y="175978"/>
                </a:cubicBezTo>
                <a:cubicBezTo>
                  <a:pt x="7020886" y="152569"/>
                  <a:pt x="7004926" y="131820"/>
                  <a:pt x="6984709" y="115859"/>
                </a:cubicBezTo>
                <a:close/>
                <a:moveTo>
                  <a:pt x="2294363" y="54676"/>
                </a:moveTo>
                <a:cubicBezTo>
                  <a:pt x="2236904" y="96174"/>
                  <a:pt x="2228391" y="153101"/>
                  <a:pt x="2242224" y="210560"/>
                </a:cubicBezTo>
                <a:cubicBezTo>
                  <a:pt x="2253929" y="257378"/>
                  <a:pt x="2286382" y="290364"/>
                  <a:pt x="2341713" y="296216"/>
                </a:cubicBezTo>
                <a:cubicBezTo>
                  <a:pt x="2423645" y="304728"/>
                  <a:pt x="2484828" y="281319"/>
                  <a:pt x="2514622" y="198855"/>
                </a:cubicBezTo>
                <a:cubicBezTo>
                  <a:pt x="2431626" y="88193"/>
                  <a:pt x="2441734" y="98834"/>
                  <a:pt x="2294363" y="54676"/>
                </a:cubicBezTo>
                <a:close/>
                <a:moveTo>
                  <a:pt x="1275000" y="164805"/>
                </a:moveTo>
                <a:cubicBezTo>
                  <a:pt x="1253719" y="152569"/>
                  <a:pt x="1231374" y="141928"/>
                  <a:pt x="1209561" y="131288"/>
                </a:cubicBezTo>
                <a:cubicBezTo>
                  <a:pt x="1154230" y="105218"/>
                  <a:pt x="1106347" y="135012"/>
                  <a:pt x="1105283" y="196195"/>
                </a:cubicBezTo>
                <a:cubicBezTo>
                  <a:pt x="1105283" y="204175"/>
                  <a:pt x="1106347" y="212688"/>
                  <a:pt x="1106347" y="220668"/>
                </a:cubicBezTo>
                <a:cubicBezTo>
                  <a:pt x="1105283" y="220668"/>
                  <a:pt x="1104751" y="220668"/>
                  <a:pt x="1103687" y="220668"/>
                </a:cubicBezTo>
                <a:cubicBezTo>
                  <a:pt x="1103687" y="235033"/>
                  <a:pt x="1099431" y="250994"/>
                  <a:pt x="1104751" y="263230"/>
                </a:cubicBezTo>
                <a:cubicBezTo>
                  <a:pt x="1114328" y="287172"/>
                  <a:pt x="1123372" y="316965"/>
                  <a:pt x="1141993" y="329734"/>
                </a:cubicBezTo>
                <a:cubicBezTo>
                  <a:pt x="1172851" y="350483"/>
                  <a:pt x="1209561" y="362719"/>
                  <a:pt x="1251059" y="355271"/>
                </a:cubicBezTo>
                <a:cubicBezTo>
                  <a:pt x="1315966" y="344098"/>
                  <a:pt x="1343631" y="311113"/>
                  <a:pt x="1333523" y="246205"/>
                </a:cubicBezTo>
                <a:cubicBezTo>
                  <a:pt x="1327670" y="208964"/>
                  <a:pt x="1306921" y="182894"/>
                  <a:pt x="1275000" y="164805"/>
                </a:cubicBezTo>
                <a:close/>
                <a:moveTo>
                  <a:pt x="4952367" y="127031"/>
                </a:moveTo>
                <a:cubicBezTo>
                  <a:pt x="4926830" y="111071"/>
                  <a:pt x="4902357" y="93514"/>
                  <a:pt x="4877884" y="75957"/>
                </a:cubicBezTo>
                <a:cubicBezTo>
                  <a:pt x="4845962" y="52548"/>
                  <a:pt x="4790631" y="56804"/>
                  <a:pt x="4767754" y="89258"/>
                </a:cubicBezTo>
                <a:cubicBezTo>
                  <a:pt x="4731576" y="139800"/>
                  <a:pt x="4741153" y="194599"/>
                  <a:pt x="4765626" y="245673"/>
                </a:cubicBezTo>
                <a:cubicBezTo>
                  <a:pt x="4785843" y="287704"/>
                  <a:pt x="4823085" y="299408"/>
                  <a:pt x="4870435" y="285575"/>
                </a:cubicBezTo>
                <a:cubicBezTo>
                  <a:pt x="4874159" y="285575"/>
                  <a:pt x="4880012" y="285575"/>
                  <a:pt x="4885864" y="285575"/>
                </a:cubicBezTo>
                <a:cubicBezTo>
                  <a:pt x="4960880" y="282915"/>
                  <a:pt x="4986949" y="252590"/>
                  <a:pt x="4981097" y="177042"/>
                </a:cubicBezTo>
                <a:cubicBezTo>
                  <a:pt x="4979501" y="154697"/>
                  <a:pt x="4971520" y="139268"/>
                  <a:pt x="4952367" y="127031"/>
                </a:cubicBezTo>
                <a:close/>
                <a:moveTo>
                  <a:pt x="8031205" y="12114"/>
                </a:moveTo>
                <a:cubicBezTo>
                  <a:pt x="8023224" y="6261"/>
                  <a:pt x="8007796" y="7325"/>
                  <a:pt x="7997155" y="9986"/>
                </a:cubicBezTo>
                <a:cubicBezTo>
                  <a:pt x="7917883" y="30735"/>
                  <a:pt x="7893942" y="103622"/>
                  <a:pt x="7914159" y="174382"/>
                </a:cubicBezTo>
                <a:cubicBezTo>
                  <a:pt x="7927992" y="222796"/>
                  <a:pt x="7954593" y="236629"/>
                  <a:pt x="8007264" y="233969"/>
                </a:cubicBezTo>
                <a:cubicBezTo>
                  <a:pt x="8033333" y="229181"/>
                  <a:pt x="8060466" y="227053"/>
                  <a:pt x="8084939" y="218540"/>
                </a:cubicBezTo>
                <a:cubicBezTo>
                  <a:pt x="8136014" y="200983"/>
                  <a:pt x="8155699" y="116391"/>
                  <a:pt x="8116329" y="79681"/>
                </a:cubicBezTo>
                <a:cubicBezTo>
                  <a:pt x="8090792" y="54144"/>
                  <a:pt x="8060998" y="32331"/>
                  <a:pt x="8031205" y="12114"/>
                </a:cubicBezTo>
                <a:close/>
                <a:moveTo>
                  <a:pt x="6007376" y="99366"/>
                </a:moveTo>
                <a:cubicBezTo>
                  <a:pt x="5963218" y="71701"/>
                  <a:pt x="5918528" y="45631"/>
                  <a:pt x="5875434" y="19562"/>
                </a:cubicBezTo>
                <a:cubicBezTo>
                  <a:pt x="5827551" y="46695"/>
                  <a:pt x="5811590" y="81277"/>
                  <a:pt x="5800950" y="119583"/>
                </a:cubicBezTo>
                <a:cubicBezTo>
                  <a:pt x="5777009" y="207368"/>
                  <a:pt x="5831275" y="269083"/>
                  <a:pt x="5921720" y="257378"/>
                </a:cubicBezTo>
                <a:cubicBezTo>
                  <a:pt x="5982903" y="249398"/>
                  <a:pt x="6032913" y="179170"/>
                  <a:pt x="6018548" y="120115"/>
                </a:cubicBezTo>
                <a:cubicBezTo>
                  <a:pt x="6016421" y="112667"/>
                  <a:pt x="6013228" y="103090"/>
                  <a:pt x="6007376" y="99366"/>
                </a:cubicBezTo>
                <a:close/>
                <a:moveTo>
                  <a:pt x="230632" y="207368"/>
                </a:moveTo>
                <a:cubicBezTo>
                  <a:pt x="193922" y="183426"/>
                  <a:pt x="150296" y="169062"/>
                  <a:pt x="109862" y="150441"/>
                </a:cubicBezTo>
                <a:cubicBezTo>
                  <a:pt x="68364" y="155761"/>
                  <a:pt x="30590" y="167998"/>
                  <a:pt x="13033" y="198323"/>
                </a:cubicBezTo>
                <a:cubicBezTo>
                  <a:pt x="-20485" y="255250"/>
                  <a:pt x="14097" y="328138"/>
                  <a:pt x="77408" y="345695"/>
                </a:cubicBezTo>
                <a:cubicBezTo>
                  <a:pt x="130079" y="360059"/>
                  <a:pt x="179557" y="346759"/>
                  <a:pt x="224247" y="321221"/>
                </a:cubicBezTo>
                <a:cubicBezTo>
                  <a:pt x="268406" y="296216"/>
                  <a:pt x="272130" y="233969"/>
                  <a:pt x="230632" y="207368"/>
                </a:cubicBezTo>
                <a:close/>
                <a:moveTo>
                  <a:pt x="9280935" y="66380"/>
                </a:moveTo>
                <a:cubicBezTo>
                  <a:pt x="9268166" y="59996"/>
                  <a:pt x="9252205" y="53612"/>
                  <a:pt x="9245821" y="42439"/>
                </a:cubicBezTo>
                <a:cubicBezTo>
                  <a:pt x="9224540" y="5729"/>
                  <a:pt x="9194214" y="8389"/>
                  <a:pt x="9160165" y="15838"/>
                </a:cubicBezTo>
                <a:cubicBezTo>
                  <a:pt x="9146864" y="19030"/>
                  <a:pt x="9132500" y="19030"/>
                  <a:pt x="9114942" y="20626"/>
                </a:cubicBezTo>
                <a:cubicBezTo>
                  <a:pt x="9108558" y="35523"/>
                  <a:pt x="9099514" y="51484"/>
                  <a:pt x="9094194" y="69041"/>
                </a:cubicBezTo>
                <a:cubicBezTo>
                  <a:pt x="9082489" y="109475"/>
                  <a:pt x="9109090" y="181830"/>
                  <a:pt x="9141012" y="200983"/>
                </a:cubicBezTo>
                <a:cubicBezTo>
                  <a:pt x="9178254" y="223328"/>
                  <a:pt x="9288384" y="196195"/>
                  <a:pt x="9311260" y="159485"/>
                </a:cubicBezTo>
                <a:cubicBezTo>
                  <a:pt x="9339458" y="114795"/>
                  <a:pt x="9331478" y="91386"/>
                  <a:pt x="9280935" y="66380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5"/>
          <p:cNvSpPr/>
          <p:nvPr/>
        </p:nvSpPr>
        <p:spPr>
          <a:xfrm>
            <a:off x="9164580" y="1028111"/>
            <a:ext cx="1468275" cy="1503858"/>
          </a:xfrm>
          <a:custGeom>
            <a:rect b="b" l="l" r="r" t="t"/>
            <a:pathLst>
              <a:path extrusionOk="0" h="1503858" w="1468275">
                <a:moveTo>
                  <a:pt x="596017" y="1326226"/>
                </a:moveTo>
                <a:cubicBezTo>
                  <a:pt x="600614" y="1332963"/>
                  <a:pt x="605518" y="1339699"/>
                  <a:pt x="610421" y="1346130"/>
                </a:cubicBezTo>
                <a:cubicBezTo>
                  <a:pt x="625438" y="1366341"/>
                  <a:pt x="641069" y="1386552"/>
                  <a:pt x="655779" y="1407068"/>
                </a:cubicBezTo>
                <a:cubicBezTo>
                  <a:pt x="660683" y="1414112"/>
                  <a:pt x="664974" y="1422073"/>
                  <a:pt x="667732" y="1430341"/>
                </a:cubicBezTo>
                <a:cubicBezTo>
                  <a:pt x="669264" y="1434935"/>
                  <a:pt x="668651" y="1442590"/>
                  <a:pt x="665893" y="1445040"/>
                </a:cubicBezTo>
                <a:cubicBezTo>
                  <a:pt x="662828" y="1447796"/>
                  <a:pt x="654247" y="1448102"/>
                  <a:pt x="650876" y="1445652"/>
                </a:cubicBezTo>
                <a:cubicBezTo>
                  <a:pt x="638310" y="1436160"/>
                  <a:pt x="625132" y="1426667"/>
                  <a:pt x="615938" y="1414418"/>
                </a:cubicBezTo>
                <a:cubicBezTo>
                  <a:pt x="601840" y="1395432"/>
                  <a:pt x="590500" y="1374303"/>
                  <a:pt x="577935" y="1354398"/>
                </a:cubicBezTo>
                <a:cubicBezTo>
                  <a:pt x="575483" y="1350723"/>
                  <a:pt x="572418" y="1347355"/>
                  <a:pt x="566902" y="1340312"/>
                </a:cubicBezTo>
                <a:cubicBezTo>
                  <a:pt x="566902" y="1348886"/>
                  <a:pt x="566289" y="1353173"/>
                  <a:pt x="566902" y="1357460"/>
                </a:cubicBezTo>
                <a:cubicBezTo>
                  <a:pt x="572725" y="1390226"/>
                  <a:pt x="578854" y="1422686"/>
                  <a:pt x="584677" y="1455452"/>
                </a:cubicBezTo>
                <a:cubicBezTo>
                  <a:pt x="586516" y="1466169"/>
                  <a:pt x="588048" y="1477500"/>
                  <a:pt x="588048" y="1488217"/>
                </a:cubicBezTo>
                <a:cubicBezTo>
                  <a:pt x="588048" y="1502304"/>
                  <a:pt x="577322" y="1508122"/>
                  <a:pt x="565676" y="1500466"/>
                </a:cubicBezTo>
                <a:cubicBezTo>
                  <a:pt x="560772" y="1497098"/>
                  <a:pt x="555256" y="1492198"/>
                  <a:pt x="553417" y="1486686"/>
                </a:cubicBezTo>
                <a:cubicBezTo>
                  <a:pt x="548820" y="1472600"/>
                  <a:pt x="544835" y="1457901"/>
                  <a:pt x="542690" y="1443203"/>
                </a:cubicBezTo>
                <a:cubicBezTo>
                  <a:pt x="538093" y="1412887"/>
                  <a:pt x="534722" y="1382264"/>
                  <a:pt x="531351" y="1351642"/>
                </a:cubicBezTo>
                <a:cubicBezTo>
                  <a:pt x="529205" y="1332044"/>
                  <a:pt x="527979" y="1312446"/>
                  <a:pt x="526447" y="1292847"/>
                </a:cubicBezTo>
                <a:cubicBezTo>
                  <a:pt x="526447" y="1291316"/>
                  <a:pt x="526141" y="1289173"/>
                  <a:pt x="527060" y="1288254"/>
                </a:cubicBezTo>
                <a:cubicBezTo>
                  <a:pt x="542997" y="1272637"/>
                  <a:pt x="534415" y="1253651"/>
                  <a:pt x="531964" y="1236809"/>
                </a:cubicBezTo>
                <a:cubicBezTo>
                  <a:pt x="524608" y="1189650"/>
                  <a:pt x="520624" y="1142492"/>
                  <a:pt x="527366" y="1095028"/>
                </a:cubicBezTo>
                <a:cubicBezTo>
                  <a:pt x="527673" y="1092884"/>
                  <a:pt x="527060" y="1090434"/>
                  <a:pt x="526754" y="1086454"/>
                </a:cubicBezTo>
                <a:cubicBezTo>
                  <a:pt x="523076" y="1084922"/>
                  <a:pt x="519092" y="1081860"/>
                  <a:pt x="514495" y="1081248"/>
                </a:cubicBezTo>
                <a:cubicBezTo>
                  <a:pt x="444925" y="1070836"/>
                  <a:pt x="375968" y="1056444"/>
                  <a:pt x="310382" y="1031027"/>
                </a:cubicBezTo>
                <a:cubicBezTo>
                  <a:pt x="272379" y="1016329"/>
                  <a:pt x="236828" y="993362"/>
                  <a:pt x="210472" y="960596"/>
                </a:cubicBezTo>
                <a:cubicBezTo>
                  <a:pt x="195454" y="941610"/>
                  <a:pt x="178598" y="925381"/>
                  <a:pt x="158677" y="912213"/>
                </a:cubicBezTo>
                <a:cubicBezTo>
                  <a:pt x="131095" y="893840"/>
                  <a:pt x="113013" y="866586"/>
                  <a:pt x="91253" y="842701"/>
                </a:cubicBezTo>
                <a:cubicBezTo>
                  <a:pt x="42217" y="788805"/>
                  <a:pt x="17086" y="723886"/>
                  <a:pt x="5746" y="653149"/>
                </a:cubicBezTo>
                <a:cubicBezTo>
                  <a:pt x="-996" y="610890"/>
                  <a:pt x="-3754" y="568325"/>
                  <a:pt x="8505" y="526373"/>
                </a:cubicBezTo>
                <a:cubicBezTo>
                  <a:pt x="21990" y="481358"/>
                  <a:pt x="45282" y="443693"/>
                  <a:pt x="87269" y="421338"/>
                </a:cubicBezTo>
                <a:cubicBezTo>
                  <a:pt x="101979" y="413683"/>
                  <a:pt x="120674" y="410314"/>
                  <a:pt x="137224" y="410314"/>
                </a:cubicBezTo>
                <a:cubicBezTo>
                  <a:pt x="162968" y="410621"/>
                  <a:pt x="189018" y="415214"/>
                  <a:pt x="214762" y="418582"/>
                </a:cubicBezTo>
                <a:cubicBezTo>
                  <a:pt x="239893" y="421951"/>
                  <a:pt x="264718" y="427463"/>
                  <a:pt x="289542" y="428994"/>
                </a:cubicBezTo>
                <a:cubicBezTo>
                  <a:pt x="330610" y="431444"/>
                  <a:pt x="369838" y="420726"/>
                  <a:pt x="406922" y="405109"/>
                </a:cubicBezTo>
                <a:cubicBezTo>
                  <a:pt x="442473" y="390104"/>
                  <a:pt x="476492" y="371730"/>
                  <a:pt x="510817" y="353970"/>
                </a:cubicBezTo>
                <a:cubicBezTo>
                  <a:pt x="570273" y="323041"/>
                  <a:pt x="619922" y="278945"/>
                  <a:pt x="669264" y="234849"/>
                </a:cubicBezTo>
                <a:cubicBezTo>
                  <a:pt x="691330" y="215251"/>
                  <a:pt x="710638" y="192590"/>
                  <a:pt x="733011" y="172992"/>
                </a:cubicBezTo>
                <a:cubicBezTo>
                  <a:pt x="762433" y="146963"/>
                  <a:pt x="787564" y="116341"/>
                  <a:pt x="822502" y="96436"/>
                </a:cubicBezTo>
                <a:cubicBezTo>
                  <a:pt x="836599" y="88168"/>
                  <a:pt x="848245" y="75920"/>
                  <a:pt x="862037" y="67039"/>
                </a:cubicBezTo>
                <a:cubicBezTo>
                  <a:pt x="882571" y="54178"/>
                  <a:pt x="903104" y="41010"/>
                  <a:pt x="925171" y="30905"/>
                </a:cubicBezTo>
                <a:cubicBezTo>
                  <a:pt x="955205" y="17431"/>
                  <a:pt x="987079" y="9776"/>
                  <a:pt x="1019871" y="3957"/>
                </a:cubicBezTo>
                <a:cubicBezTo>
                  <a:pt x="1060632" y="-3392"/>
                  <a:pt x="1100474" y="589"/>
                  <a:pt x="1139703" y="7020"/>
                </a:cubicBezTo>
                <a:cubicBezTo>
                  <a:pt x="1178319" y="13144"/>
                  <a:pt x="1216935" y="24168"/>
                  <a:pt x="1249727" y="47747"/>
                </a:cubicBezTo>
                <a:cubicBezTo>
                  <a:pt x="1255550" y="51728"/>
                  <a:pt x="1260454" y="57240"/>
                  <a:pt x="1265358" y="62140"/>
                </a:cubicBezTo>
                <a:cubicBezTo>
                  <a:pt x="1299683" y="97661"/>
                  <a:pt x="1328798" y="136552"/>
                  <a:pt x="1345348" y="184016"/>
                </a:cubicBezTo>
                <a:cubicBezTo>
                  <a:pt x="1349025" y="194428"/>
                  <a:pt x="1354848" y="203921"/>
                  <a:pt x="1360671" y="216169"/>
                </a:cubicBezTo>
                <a:cubicBezTo>
                  <a:pt x="1384270" y="213107"/>
                  <a:pt x="1406643" y="218619"/>
                  <a:pt x="1428402" y="229643"/>
                </a:cubicBezTo>
                <a:cubicBezTo>
                  <a:pt x="1449549" y="240361"/>
                  <a:pt x="1459663" y="257816"/>
                  <a:pt x="1466099" y="278945"/>
                </a:cubicBezTo>
                <a:cubicBezTo>
                  <a:pt x="1474373" y="304362"/>
                  <a:pt x="1458130" y="332534"/>
                  <a:pt x="1432999" y="337127"/>
                </a:cubicBezTo>
                <a:cubicBezTo>
                  <a:pt x="1415224" y="340496"/>
                  <a:pt x="1397448" y="342946"/>
                  <a:pt x="1377221" y="346008"/>
                </a:cubicBezTo>
                <a:cubicBezTo>
                  <a:pt x="1375076" y="360094"/>
                  <a:pt x="1373237" y="377242"/>
                  <a:pt x="1369253" y="393778"/>
                </a:cubicBezTo>
                <a:cubicBezTo>
                  <a:pt x="1357913" y="442162"/>
                  <a:pt x="1346267" y="490545"/>
                  <a:pt x="1333089" y="538622"/>
                </a:cubicBezTo>
                <a:cubicBezTo>
                  <a:pt x="1322668" y="576593"/>
                  <a:pt x="1309490" y="613952"/>
                  <a:pt x="1297538" y="651618"/>
                </a:cubicBezTo>
                <a:cubicBezTo>
                  <a:pt x="1281294" y="701226"/>
                  <a:pt x="1260454" y="749303"/>
                  <a:pt x="1232258" y="793092"/>
                </a:cubicBezTo>
                <a:cubicBezTo>
                  <a:pt x="1207434" y="831983"/>
                  <a:pt x="1179851" y="870567"/>
                  <a:pt x="1143381" y="899964"/>
                </a:cubicBezTo>
                <a:cubicBezTo>
                  <a:pt x="1093732" y="940385"/>
                  <a:pt x="1042550" y="978663"/>
                  <a:pt x="991369" y="1016329"/>
                </a:cubicBezTo>
                <a:cubicBezTo>
                  <a:pt x="976965" y="1027046"/>
                  <a:pt x="959189" y="1033171"/>
                  <a:pt x="942946" y="1041439"/>
                </a:cubicBezTo>
                <a:cubicBezTo>
                  <a:pt x="938962" y="1043582"/>
                  <a:pt x="934978" y="1046032"/>
                  <a:pt x="931913" y="1047870"/>
                </a:cubicBezTo>
                <a:cubicBezTo>
                  <a:pt x="958270" y="1095947"/>
                  <a:pt x="984627" y="1142798"/>
                  <a:pt x="1009758" y="1190263"/>
                </a:cubicBezTo>
                <a:cubicBezTo>
                  <a:pt x="1014661" y="1199756"/>
                  <a:pt x="1020484" y="1204655"/>
                  <a:pt x="1030598" y="1206799"/>
                </a:cubicBezTo>
                <a:cubicBezTo>
                  <a:pt x="1076263" y="1216292"/>
                  <a:pt x="1121927" y="1226091"/>
                  <a:pt x="1167286" y="1236196"/>
                </a:cubicBezTo>
                <a:cubicBezTo>
                  <a:pt x="1174948" y="1237727"/>
                  <a:pt x="1183529" y="1239871"/>
                  <a:pt x="1189045" y="1244464"/>
                </a:cubicBezTo>
                <a:cubicBezTo>
                  <a:pt x="1193336" y="1248139"/>
                  <a:pt x="1193949" y="1256407"/>
                  <a:pt x="1196401" y="1262531"/>
                </a:cubicBezTo>
                <a:cubicBezTo>
                  <a:pt x="1190884" y="1264675"/>
                  <a:pt x="1184755" y="1269268"/>
                  <a:pt x="1179851" y="1268350"/>
                </a:cubicBezTo>
                <a:cubicBezTo>
                  <a:pt x="1135719" y="1260082"/>
                  <a:pt x="1090054" y="1259469"/>
                  <a:pt x="1047454" y="1242015"/>
                </a:cubicBezTo>
                <a:cubicBezTo>
                  <a:pt x="1041938" y="1239871"/>
                  <a:pt x="1035808" y="1238952"/>
                  <a:pt x="1025694" y="1236503"/>
                </a:cubicBezTo>
                <a:cubicBezTo>
                  <a:pt x="1030904" y="1242933"/>
                  <a:pt x="1032743" y="1246302"/>
                  <a:pt x="1035502" y="1248445"/>
                </a:cubicBezTo>
                <a:cubicBezTo>
                  <a:pt x="1062778" y="1269881"/>
                  <a:pt x="1090667" y="1291010"/>
                  <a:pt x="1117637" y="1312752"/>
                </a:cubicBezTo>
                <a:cubicBezTo>
                  <a:pt x="1124686" y="1318570"/>
                  <a:pt x="1130815" y="1326532"/>
                  <a:pt x="1134186" y="1334800"/>
                </a:cubicBezTo>
                <a:cubicBezTo>
                  <a:pt x="1138784" y="1346436"/>
                  <a:pt x="1130509" y="1354398"/>
                  <a:pt x="1119169" y="1349499"/>
                </a:cubicBezTo>
                <a:cubicBezTo>
                  <a:pt x="1106910" y="1343987"/>
                  <a:pt x="1095264" y="1336943"/>
                  <a:pt x="1085150" y="1328369"/>
                </a:cubicBezTo>
                <a:cubicBezTo>
                  <a:pt x="1065536" y="1311221"/>
                  <a:pt x="1046841" y="1292847"/>
                  <a:pt x="1028146" y="1274780"/>
                </a:cubicBezTo>
                <a:cubicBezTo>
                  <a:pt x="1025388" y="1272331"/>
                  <a:pt x="1022630" y="1269881"/>
                  <a:pt x="1016194" y="1264369"/>
                </a:cubicBezTo>
                <a:cubicBezTo>
                  <a:pt x="1011903" y="1291929"/>
                  <a:pt x="1008532" y="1315814"/>
                  <a:pt x="1004854" y="1339699"/>
                </a:cubicBezTo>
                <a:cubicBezTo>
                  <a:pt x="1003935" y="1346743"/>
                  <a:pt x="1004241" y="1354398"/>
                  <a:pt x="1001789" y="1360829"/>
                </a:cubicBezTo>
                <a:cubicBezTo>
                  <a:pt x="999644" y="1366953"/>
                  <a:pt x="994740" y="1375221"/>
                  <a:pt x="990143" y="1376140"/>
                </a:cubicBezTo>
                <a:cubicBezTo>
                  <a:pt x="984933" y="1377059"/>
                  <a:pt x="975739" y="1371853"/>
                  <a:pt x="973287" y="1366647"/>
                </a:cubicBezTo>
                <a:cubicBezTo>
                  <a:pt x="969303" y="1358685"/>
                  <a:pt x="966851" y="1348580"/>
                  <a:pt x="967771" y="1339699"/>
                </a:cubicBezTo>
                <a:cubicBezTo>
                  <a:pt x="970835" y="1305096"/>
                  <a:pt x="974820" y="1270493"/>
                  <a:pt x="980030" y="1236196"/>
                </a:cubicBezTo>
                <a:cubicBezTo>
                  <a:pt x="981868" y="1223947"/>
                  <a:pt x="980643" y="1213842"/>
                  <a:pt x="974513" y="1202512"/>
                </a:cubicBezTo>
                <a:cubicBezTo>
                  <a:pt x="950915" y="1157803"/>
                  <a:pt x="928848" y="1112482"/>
                  <a:pt x="905863" y="1067162"/>
                </a:cubicBezTo>
                <a:cubicBezTo>
                  <a:pt x="904024" y="1063793"/>
                  <a:pt x="901266" y="1061037"/>
                  <a:pt x="899733" y="1058587"/>
                </a:cubicBezTo>
                <a:cubicBezTo>
                  <a:pt x="868779" y="1066549"/>
                  <a:pt x="839358" y="1074817"/>
                  <a:pt x="809323" y="1081554"/>
                </a:cubicBezTo>
                <a:cubicBezTo>
                  <a:pt x="759061" y="1093190"/>
                  <a:pt x="708187" y="1099009"/>
                  <a:pt x="656392" y="1098396"/>
                </a:cubicBezTo>
                <a:cubicBezTo>
                  <a:pt x="630342" y="1098090"/>
                  <a:pt x="604292" y="1099927"/>
                  <a:pt x="578548" y="1092578"/>
                </a:cubicBezTo>
                <a:cubicBezTo>
                  <a:pt x="572418" y="1090741"/>
                  <a:pt x="564756" y="1093190"/>
                  <a:pt x="559240" y="1093497"/>
                </a:cubicBezTo>
                <a:cubicBezTo>
                  <a:pt x="550965" y="1151067"/>
                  <a:pt x="558014" y="1205574"/>
                  <a:pt x="569353" y="1259775"/>
                </a:cubicBezTo>
                <a:cubicBezTo>
                  <a:pt x="571499" y="1269881"/>
                  <a:pt x="575789" y="1274474"/>
                  <a:pt x="584984" y="1277843"/>
                </a:cubicBezTo>
                <a:cubicBezTo>
                  <a:pt x="618083" y="1290398"/>
                  <a:pt x="651182" y="1303872"/>
                  <a:pt x="683975" y="1317039"/>
                </a:cubicBezTo>
                <a:cubicBezTo>
                  <a:pt x="699299" y="1323163"/>
                  <a:pt x="714929" y="1328982"/>
                  <a:pt x="730253" y="1335719"/>
                </a:cubicBezTo>
                <a:cubicBezTo>
                  <a:pt x="735156" y="1337862"/>
                  <a:pt x="740979" y="1340924"/>
                  <a:pt x="743431" y="1345212"/>
                </a:cubicBezTo>
                <a:cubicBezTo>
                  <a:pt x="746189" y="1350111"/>
                  <a:pt x="748335" y="1358073"/>
                  <a:pt x="746189" y="1362054"/>
                </a:cubicBezTo>
                <a:cubicBezTo>
                  <a:pt x="744044" y="1365728"/>
                  <a:pt x="735156" y="1368178"/>
                  <a:pt x="730253" y="1366953"/>
                </a:cubicBezTo>
                <a:cubicBezTo>
                  <a:pt x="709719" y="1361441"/>
                  <a:pt x="689185" y="1355011"/>
                  <a:pt x="668958" y="1348274"/>
                </a:cubicBezTo>
                <a:cubicBezTo>
                  <a:pt x="645359" y="1340006"/>
                  <a:pt x="622067" y="1331125"/>
                  <a:pt x="598775" y="1322551"/>
                </a:cubicBezTo>
                <a:cubicBezTo>
                  <a:pt x="597856" y="1324388"/>
                  <a:pt x="596936" y="1325307"/>
                  <a:pt x="596017" y="1326226"/>
                </a:cubicBezTo>
                <a:close/>
                <a:moveTo>
                  <a:pt x="37007" y="602010"/>
                </a:moveTo>
                <a:cubicBezTo>
                  <a:pt x="37926" y="676116"/>
                  <a:pt x="53250" y="739197"/>
                  <a:pt x="88495" y="796155"/>
                </a:cubicBezTo>
                <a:cubicBezTo>
                  <a:pt x="99528" y="813916"/>
                  <a:pt x="112400" y="831983"/>
                  <a:pt x="128030" y="845456"/>
                </a:cubicBezTo>
                <a:cubicBezTo>
                  <a:pt x="153467" y="867505"/>
                  <a:pt x="182276" y="885572"/>
                  <a:pt x="208939" y="905782"/>
                </a:cubicBezTo>
                <a:cubicBezTo>
                  <a:pt x="215069" y="910376"/>
                  <a:pt x="220279" y="916806"/>
                  <a:pt x="225182" y="922931"/>
                </a:cubicBezTo>
                <a:cubicBezTo>
                  <a:pt x="245103" y="949878"/>
                  <a:pt x="272686" y="966721"/>
                  <a:pt x="301801" y="980807"/>
                </a:cubicBezTo>
                <a:cubicBezTo>
                  <a:pt x="341030" y="999793"/>
                  <a:pt x="382710" y="1012041"/>
                  <a:pt x="425923" y="1019085"/>
                </a:cubicBezTo>
                <a:cubicBezTo>
                  <a:pt x="490283" y="1029802"/>
                  <a:pt x="552191" y="1054606"/>
                  <a:pt x="618696" y="1053688"/>
                </a:cubicBezTo>
                <a:cubicBezTo>
                  <a:pt x="646892" y="1053382"/>
                  <a:pt x="675394" y="1052463"/>
                  <a:pt x="703589" y="1049707"/>
                </a:cubicBezTo>
                <a:cubicBezTo>
                  <a:pt x="759674" y="1044501"/>
                  <a:pt x="813920" y="1029190"/>
                  <a:pt x="867247" y="1012041"/>
                </a:cubicBezTo>
                <a:cubicBezTo>
                  <a:pt x="892378" y="1003774"/>
                  <a:pt x="917509" y="993362"/>
                  <a:pt x="940801" y="980501"/>
                </a:cubicBezTo>
                <a:cubicBezTo>
                  <a:pt x="1006386" y="943754"/>
                  <a:pt x="1067375" y="900270"/>
                  <a:pt x="1121927" y="848519"/>
                </a:cubicBezTo>
                <a:cubicBezTo>
                  <a:pt x="1140010" y="831064"/>
                  <a:pt x="1159317" y="813609"/>
                  <a:pt x="1173109" y="793092"/>
                </a:cubicBezTo>
                <a:cubicBezTo>
                  <a:pt x="1208966" y="739504"/>
                  <a:pt x="1241759" y="683771"/>
                  <a:pt x="1264132" y="622527"/>
                </a:cubicBezTo>
                <a:cubicBezTo>
                  <a:pt x="1276084" y="589761"/>
                  <a:pt x="1290489" y="557914"/>
                  <a:pt x="1300296" y="524842"/>
                </a:cubicBezTo>
                <a:cubicBezTo>
                  <a:pt x="1311942" y="485645"/>
                  <a:pt x="1320217" y="445224"/>
                  <a:pt x="1330024" y="405109"/>
                </a:cubicBezTo>
                <a:cubicBezTo>
                  <a:pt x="1339831" y="364687"/>
                  <a:pt x="1344122" y="324266"/>
                  <a:pt x="1335847" y="282926"/>
                </a:cubicBezTo>
                <a:cubicBezTo>
                  <a:pt x="1326346" y="236074"/>
                  <a:pt x="1308571" y="192590"/>
                  <a:pt x="1286504" y="150025"/>
                </a:cubicBezTo>
                <a:cubicBezTo>
                  <a:pt x="1270874" y="119709"/>
                  <a:pt x="1247276" y="97968"/>
                  <a:pt x="1218773" y="82656"/>
                </a:cubicBezTo>
                <a:cubicBezTo>
                  <a:pt x="1181690" y="62446"/>
                  <a:pt x="1140010" y="54178"/>
                  <a:pt x="1098329" y="50197"/>
                </a:cubicBezTo>
                <a:cubicBezTo>
                  <a:pt x="1063697" y="46828"/>
                  <a:pt x="1028759" y="48053"/>
                  <a:pt x="994740" y="57240"/>
                </a:cubicBezTo>
                <a:cubicBezTo>
                  <a:pt x="968384" y="64589"/>
                  <a:pt x="941107" y="71939"/>
                  <a:pt x="916896" y="84494"/>
                </a:cubicBezTo>
                <a:cubicBezTo>
                  <a:pt x="879199" y="104704"/>
                  <a:pt x="845181" y="130121"/>
                  <a:pt x="814227" y="159825"/>
                </a:cubicBezTo>
                <a:cubicBezTo>
                  <a:pt x="783579" y="189222"/>
                  <a:pt x="749254" y="214638"/>
                  <a:pt x="719833" y="244954"/>
                </a:cubicBezTo>
                <a:cubicBezTo>
                  <a:pt x="692863" y="272514"/>
                  <a:pt x="667425" y="301299"/>
                  <a:pt x="636778" y="324878"/>
                </a:cubicBezTo>
                <a:cubicBezTo>
                  <a:pt x="592952" y="358869"/>
                  <a:pt x="548820" y="391635"/>
                  <a:pt x="497332" y="413377"/>
                </a:cubicBezTo>
                <a:cubicBezTo>
                  <a:pt x="491509" y="415826"/>
                  <a:pt x="485686" y="418582"/>
                  <a:pt x="480476" y="421645"/>
                </a:cubicBezTo>
                <a:cubicBezTo>
                  <a:pt x="439715" y="445530"/>
                  <a:pt x="395276" y="459922"/>
                  <a:pt x="348692" y="465435"/>
                </a:cubicBezTo>
                <a:cubicBezTo>
                  <a:pt x="314979" y="469415"/>
                  <a:pt x="281267" y="470028"/>
                  <a:pt x="247249" y="461454"/>
                </a:cubicBezTo>
                <a:cubicBezTo>
                  <a:pt x="213843" y="452879"/>
                  <a:pt x="179518" y="446449"/>
                  <a:pt x="144273" y="447674"/>
                </a:cubicBezTo>
                <a:cubicBezTo>
                  <a:pt x="112400" y="448592"/>
                  <a:pt x="88188" y="462066"/>
                  <a:pt x="69800" y="487483"/>
                </a:cubicBezTo>
                <a:cubicBezTo>
                  <a:pt x="43749" y="523923"/>
                  <a:pt x="38233" y="565875"/>
                  <a:pt x="37007" y="602010"/>
                </a:cubicBezTo>
                <a:close/>
                <a:moveTo>
                  <a:pt x="1376301" y="305280"/>
                </a:moveTo>
                <a:cubicBezTo>
                  <a:pt x="1394077" y="304668"/>
                  <a:pt x="1407255" y="300993"/>
                  <a:pt x="1417676" y="290275"/>
                </a:cubicBezTo>
                <a:cubicBezTo>
                  <a:pt x="1426257" y="281395"/>
                  <a:pt x="1425644" y="271902"/>
                  <a:pt x="1414917" y="267309"/>
                </a:cubicBezTo>
                <a:cubicBezTo>
                  <a:pt x="1401739" y="261797"/>
                  <a:pt x="1387335" y="258734"/>
                  <a:pt x="1369866" y="253835"/>
                </a:cubicBezTo>
                <a:cubicBezTo>
                  <a:pt x="1372624" y="272821"/>
                  <a:pt x="1374463" y="288132"/>
                  <a:pt x="1376301" y="305280"/>
                </a:cubicBezTo>
                <a:close/>
                <a:moveTo>
                  <a:pt x="479556" y="736135"/>
                </a:moveTo>
                <a:cubicBezTo>
                  <a:pt x="501316" y="727255"/>
                  <a:pt x="524915" y="722049"/>
                  <a:pt x="547594" y="715006"/>
                </a:cubicBezTo>
                <a:cubicBezTo>
                  <a:pt x="554643" y="712862"/>
                  <a:pt x="561998" y="709188"/>
                  <a:pt x="560466" y="700613"/>
                </a:cubicBezTo>
                <a:cubicBezTo>
                  <a:pt x="559240" y="694183"/>
                  <a:pt x="555869" y="686527"/>
                  <a:pt x="550658" y="683159"/>
                </a:cubicBezTo>
                <a:cubicBezTo>
                  <a:pt x="544529" y="679178"/>
                  <a:pt x="535641" y="677647"/>
                  <a:pt x="528286" y="678259"/>
                </a:cubicBezTo>
                <a:cubicBezTo>
                  <a:pt x="516640" y="679178"/>
                  <a:pt x="504994" y="682546"/>
                  <a:pt x="493654" y="685302"/>
                </a:cubicBezTo>
                <a:cubicBezTo>
                  <a:pt x="445844" y="696632"/>
                  <a:pt x="405083" y="679178"/>
                  <a:pt x="367080" y="652536"/>
                </a:cubicBezTo>
                <a:cubicBezTo>
                  <a:pt x="361870" y="648862"/>
                  <a:pt x="359418" y="641512"/>
                  <a:pt x="356047" y="636613"/>
                </a:cubicBezTo>
                <a:cubicBezTo>
                  <a:pt x="362483" y="624364"/>
                  <a:pt x="371371" y="619771"/>
                  <a:pt x="382097" y="618852"/>
                </a:cubicBezTo>
                <a:cubicBezTo>
                  <a:pt x="400179" y="617015"/>
                  <a:pt x="418261" y="614871"/>
                  <a:pt x="436343" y="613952"/>
                </a:cubicBezTo>
                <a:cubicBezTo>
                  <a:pt x="489057" y="611503"/>
                  <a:pt x="540238" y="602622"/>
                  <a:pt x="588048" y="579655"/>
                </a:cubicBezTo>
                <a:cubicBezTo>
                  <a:pt x="614099" y="567100"/>
                  <a:pt x="638617" y="551483"/>
                  <a:pt x="662828" y="535866"/>
                </a:cubicBezTo>
                <a:cubicBezTo>
                  <a:pt x="675700" y="527291"/>
                  <a:pt x="687346" y="516267"/>
                  <a:pt x="698073" y="504937"/>
                </a:cubicBezTo>
                <a:cubicBezTo>
                  <a:pt x="706654" y="495751"/>
                  <a:pt x="705735" y="481664"/>
                  <a:pt x="698073" y="474927"/>
                </a:cubicBezTo>
                <a:cubicBezTo>
                  <a:pt x="690411" y="467884"/>
                  <a:pt x="682749" y="468803"/>
                  <a:pt x="670797" y="477683"/>
                </a:cubicBezTo>
                <a:cubicBezTo>
                  <a:pt x="654553" y="489932"/>
                  <a:pt x="638617" y="503100"/>
                  <a:pt x="621454" y="513818"/>
                </a:cubicBezTo>
                <a:cubicBezTo>
                  <a:pt x="604905" y="523923"/>
                  <a:pt x="587742" y="532497"/>
                  <a:pt x="569047" y="538928"/>
                </a:cubicBezTo>
                <a:cubicBezTo>
                  <a:pt x="517559" y="556383"/>
                  <a:pt x="466071" y="572919"/>
                  <a:pt x="410600" y="573837"/>
                </a:cubicBezTo>
                <a:cubicBezTo>
                  <a:pt x="391905" y="574143"/>
                  <a:pt x="372903" y="577512"/>
                  <a:pt x="355128" y="583636"/>
                </a:cubicBezTo>
                <a:cubicBezTo>
                  <a:pt x="315286" y="597416"/>
                  <a:pt x="307011" y="634776"/>
                  <a:pt x="335513" y="665704"/>
                </a:cubicBezTo>
                <a:cubicBezTo>
                  <a:pt x="351756" y="683159"/>
                  <a:pt x="369532" y="698776"/>
                  <a:pt x="391598" y="708881"/>
                </a:cubicBezTo>
                <a:cubicBezTo>
                  <a:pt x="397115" y="711331"/>
                  <a:pt x="402018" y="715006"/>
                  <a:pt x="409374" y="719599"/>
                </a:cubicBezTo>
                <a:cubicBezTo>
                  <a:pt x="402631" y="725724"/>
                  <a:pt x="398034" y="730623"/>
                  <a:pt x="392518" y="734910"/>
                </a:cubicBezTo>
                <a:cubicBezTo>
                  <a:pt x="366774" y="755121"/>
                  <a:pt x="363402" y="783293"/>
                  <a:pt x="383630" y="808404"/>
                </a:cubicBezTo>
                <a:cubicBezTo>
                  <a:pt x="395889" y="823715"/>
                  <a:pt x="411519" y="834739"/>
                  <a:pt x="431133" y="837495"/>
                </a:cubicBezTo>
                <a:cubicBezTo>
                  <a:pt x="449828" y="839945"/>
                  <a:pt x="468830" y="840557"/>
                  <a:pt x="487831" y="840557"/>
                </a:cubicBezTo>
                <a:cubicBezTo>
                  <a:pt x="505607" y="840251"/>
                  <a:pt x="523689" y="837801"/>
                  <a:pt x="541771" y="836270"/>
                </a:cubicBezTo>
                <a:cubicBezTo>
                  <a:pt x="537480" y="874548"/>
                  <a:pt x="550965" y="899658"/>
                  <a:pt x="582532" y="907926"/>
                </a:cubicBezTo>
                <a:cubicBezTo>
                  <a:pt x="596630" y="911601"/>
                  <a:pt x="612260" y="911294"/>
                  <a:pt x="626971" y="910376"/>
                </a:cubicBezTo>
                <a:cubicBezTo>
                  <a:pt x="643520" y="909457"/>
                  <a:pt x="659764" y="906089"/>
                  <a:pt x="676007" y="902720"/>
                </a:cubicBezTo>
                <a:cubicBezTo>
                  <a:pt x="695315" y="899045"/>
                  <a:pt x="715235" y="896596"/>
                  <a:pt x="733624" y="889859"/>
                </a:cubicBezTo>
                <a:cubicBezTo>
                  <a:pt x="781128" y="872404"/>
                  <a:pt x="815453" y="837189"/>
                  <a:pt x="847633" y="799829"/>
                </a:cubicBezTo>
                <a:cubicBezTo>
                  <a:pt x="848552" y="798605"/>
                  <a:pt x="850084" y="797073"/>
                  <a:pt x="850084" y="795849"/>
                </a:cubicBezTo>
                <a:cubicBezTo>
                  <a:pt x="849778" y="791561"/>
                  <a:pt x="850391" y="785743"/>
                  <a:pt x="847939" y="783293"/>
                </a:cubicBezTo>
                <a:cubicBezTo>
                  <a:pt x="845487" y="780844"/>
                  <a:pt x="838745" y="779312"/>
                  <a:pt x="835374" y="780844"/>
                </a:cubicBezTo>
                <a:cubicBezTo>
                  <a:pt x="829857" y="783293"/>
                  <a:pt x="825566" y="788499"/>
                  <a:pt x="820969" y="792786"/>
                </a:cubicBezTo>
                <a:cubicBezTo>
                  <a:pt x="789402" y="820959"/>
                  <a:pt x="755997" y="846988"/>
                  <a:pt x="713703" y="854949"/>
                </a:cubicBezTo>
                <a:cubicBezTo>
                  <a:pt x="674168" y="862299"/>
                  <a:pt x="634020" y="865973"/>
                  <a:pt x="594178" y="870873"/>
                </a:cubicBezTo>
                <a:cubicBezTo>
                  <a:pt x="590194" y="871485"/>
                  <a:pt x="585903" y="868423"/>
                  <a:pt x="578548" y="866586"/>
                </a:cubicBezTo>
                <a:cubicBezTo>
                  <a:pt x="584677" y="857705"/>
                  <a:pt x="588661" y="850356"/>
                  <a:pt x="594484" y="844232"/>
                </a:cubicBezTo>
                <a:cubicBezTo>
                  <a:pt x="604598" y="833208"/>
                  <a:pt x="615631" y="823102"/>
                  <a:pt x="626358" y="812691"/>
                </a:cubicBezTo>
                <a:cubicBezTo>
                  <a:pt x="637697" y="801667"/>
                  <a:pt x="639536" y="792174"/>
                  <a:pt x="632794" y="781456"/>
                </a:cubicBezTo>
                <a:cubicBezTo>
                  <a:pt x="626051" y="771044"/>
                  <a:pt x="612873" y="767676"/>
                  <a:pt x="599388" y="772576"/>
                </a:cubicBezTo>
                <a:cubicBezTo>
                  <a:pt x="586210" y="777475"/>
                  <a:pt x="572725" y="782681"/>
                  <a:pt x="559240" y="786049"/>
                </a:cubicBezTo>
                <a:cubicBezTo>
                  <a:pt x="520930" y="795849"/>
                  <a:pt x="482315" y="803504"/>
                  <a:pt x="442473" y="800136"/>
                </a:cubicBezTo>
                <a:cubicBezTo>
                  <a:pt x="429601" y="799217"/>
                  <a:pt x="417036" y="797992"/>
                  <a:pt x="408454" y="782375"/>
                </a:cubicBezTo>
                <a:cubicBezTo>
                  <a:pt x="428375" y="760020"/>
                  <a:pt x="453506" y="746853"/>
                  <a:pt x="479556" y="736135"/>
                </a:cubicBezTo>
                <a:close/>
                <a:moveTo>
                  <a:pt x="1096184" y="304362"/>
                </a:moveTo>
                <a:cubicBezTo>
                  <a:pt x="1109056" y="287826"/>
                  <a:pt x="1110281" y="243117"/>
                  <a:pt x="1088215" y="226275"/>
                </a:cubicBezTo>
                <a:cubicBezTo>
                  <a:pt x="1071666" y="213413"/>
                  <a:pt x="1053584" y="205145"/>
                  <a:pt x="1031824" y="205452"/>
                </a:cubicBezTo>
                <a:cubicBezTo>
                  <a:pt x="1006080" y="205758"/>
                  <a:pt x="987385" y="225050"/>
                  <a:pt x="989530" y="250466"/>
                </a:cubicBezTo>
                <a:cubicBezTo>
                  <a:pt x="993514" y="293031"/>
                  <a:pt x="1016807" y="314161"/>
                  <a:pt x="1056955" y="315386"/>
                </a:cubicBezTo>
                <a:cubicBezTo>
                  <a:pt x="1074424" y="316610"/>
                  <a:pt x="1087909" y="314773"/>
                  <a:pt x="1096184" y="304362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15"/>
          <p:cNvSpPr txBox="1"/>
          <p:nvPr/>
        </p:nvSpPr>
        <p:spPr>
          <a:xfrm>
            <a:off x="1028700" y="7623349"/>
            <a:ext cx="8115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15"/>
          <p:cNvSpPr txBox="1"/>
          <p:nvPr/>
        </p:nvSpPr>
        <p:spPr>
          <a:xfrm>
            <a:off x="783888" y="3059263"/>
            <a:ext cx="7434000" cy="61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I didn’t see the point in annotating while I was in high school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It felt forced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Now I see the importance of it and I actually enjoy it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I want to make sure that my student do not feel forced 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Because annotating is really for them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specifically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chosen main text to be short stories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9" name="Google Shape;289;p16"/>
          <p:cNvGrpSpPr/>
          <p:nvPr/>
        </p:nvGrpSpPr>
        <p:grpSpPr>
          <a:xfrm>
            <a:off x="2318412" y="512448"/>
            <a:ext cx="13542353" cy="9189824"/>
            <a:chOff x="49727" y="47184"/>
            <a:chExt cx="18056471" cy="12253098"/>
          </a:xfrm>
        </p:grpSpPr>
        <p:grpSp>
          <p:nvGrpSpPr>
            <p:cNvPr id="290" name="Google Shape;290;p16"/>
            <p:cNvGrpSpPr/>
            <p:nvPr/>
          </p:nvGrpSpPr>
          <p:grpSpPr>
            <a:xfrm>
              <a:off x="1186823" y="735518"/>
              <a:ext cx="15927959" cy="10939125"/>
              <a:chOff x="1186823" y="735518"/>
              <a:chExt cx="15927959" cy="10939125"/>
            </a:xfrm>
          </p:grpSpPr>
          <p:sp>
            <p:nvSpPr>
              <p:cNvPr id="291" name="Google Shape;291;p16"/>
              <p:cNvSpPr/>
              <p:nvPr/>
            </p:nvSpPr>
            <p:spPr>
              <a:xfrm>
                <a:off x="1891281" y="1372984"/>
                <a:ext cx="14496093" cy="9699197"/>
              </a:xfrm>
              <a:custGeom>
                <a:rect b="b" l="l" r="r" t="t"/>
                <a:pathLst>
                  <a:path extrusionOk="0" h="9699197" w="14496093">
                    <a:moveTo>
                      <a:pt x="14399698" y="6035116"/>
                    </a:moveTo>
                    <a:cubicBezTo>
                      <a:pt x="14453191" y="7159111"/>
                      <a:pt x="14463190" y="8367862"/>
                      <a:pt x="14496094" y="9483674"/>
                    </a:cubicBezTo>
                    <a:cubicBezTo>
                      <a:pt x="13667828" y="9563771"/>
                      <a:pt x="12097537" y="9520080"/>
                      <a:pt x="9702788" y="9520080"/>
                    </a:cubicBezTo>
                    <a:cubicBezTo>
                      <a:pt x="4696126" y="9520080"/>
                      <a:pt x="1019639" y="9699197"/>
                      <a:pt x="312053" y="9699197"/>
                    </a:cubicBezTo>
                    <a:cubicBezTo>
                      <a:pt x="312053" y="8546257"/>
                      <a:pt x="-115689" y="1295805"/>
                      <a:pt x="30414" y="341060"/>
                    </a:cubicBezTo>
                    <a:cubicBezTo>
                      <a:pt x="2475987" y="85128"/>
                      <a:pt x="9719394" y="427632"/>
                      <a:pt x="14062292" y="0"/>
                    </a:cubicBezTo>
                    <a:cubicBezTo>
                      <a:pt x="14254186" y="2298048"/>
                      <a:pt x="14211436" y="4008161"/>
                      <a:pt x="14399698" y="6035116"/>
                    </a:cubicBezTo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2" name="Google Shape;292;p16"/>
              <p:cNvSpPr/>
              <p:nvPr/>
            </p:nvSpPr>
            <p:spPr>
              <a:xfrm>
                <a:off x="1186823" y="735518"/>
                <a:ext cx="15927959" cy="10939125"/>
              </a:xfrm>
              <a:custGeom>
                <a:rect b="b" l="l" r="r" t="t"/>
                <a:pathLst>
                  <a:path extrusionOk="0" h="10939125" w="15927959">
                    <a:moveTo>
                      <a:pt x="313781" y="10939125"/>
                    </a:moveTo>
                    <a:cubicBezTo>
                      <a:pt x="313781" y="8707675"/>
                      <a:pt x="-173053" y="1986501"/>
                      <a:pt x="66076" y="424154"/>
                    </a:cubicBezTo>
                    <a:cubicBezTo>
                      <a:pt x="3373914" y="77930"/>
                      <a:pt x="10043674" y="530482"/>
                      <a:pt x="15430777" y="0"/>
                    </a:cubicBezTo>
                    <a:cubicBezTo>
                      <a:pt x="15613373" y="2185812"/>
                      <a:pt x="15843925" y="7830292"/>
                      <a:pt x="15927960" y="10678249"/>
                    </a:cubicBezTo>
                    <a:cubicBezTo>
                      <a:pt x="15397018" y="10729597"/>
                      <a:pt x="15163403" y="10763859"/>
                      <a:pt x="13759804" y="10763859"/>
                    </a:cubicBezTo>
                    <a:cubicBezTo>
                      <a:pt x="2919984" y="10763880"/>
                      <a:pt x="2332641" y="10939125"/>
                      <a:pt x="313781" y="10939125"/>
                    </a:cubicBezTo>
                    <a:close/>
                    <a:moveTo>
                      <a:pt x="738132" y="1100410"/>
                    </a:moveTo>
                    <a:cubicBezTo>
                      <a:pt x="683721" y="3317377"/>
                      <a:pt x="996536" y="8250770"/>
                      <a:pt x="1047359" y="10192858"/>
                    </a:cubicBezTo>
                    <a:cubicBezTo>
                      <a:pt x="13529339" y="9861402"/>
                      <a:pt x="13230679" y="10099482"/>
                      <a:pt x="15168786" y="9999979"/>
                    </a:cubicBezTo>
                    <a:cubicBezTo>
                      <a:pt x="15015965" y="4025795"/>
                      <a:pt x="15072827" y="8172971"/>
                      <a:pt x="14900449" y="3640804"/>
                    </a:cubicBezTo>
                    <a:cubicBezTo>
                      <a:pt x="14866559" y="2750096"/>
                      <a:pt x="14831664" y="1832347"/>
                      <a:pt x="14754498" y="807351"/>
                    </a:cubicBezTo>
                    <a:cubicBezTo>
                      <a:pt x="10345834" y="1186064"/>
                      <a:pt x="3427363" y="899896"/>
                      <a:pt x="738132" y="1100410"/>
                    </a:cubicBezTo>
                    <a:close/>
                  </a:path>
                </a:pathLst>
              </a:custGeom>
              <a:solidFill>
                <a:srgbClr val="F2848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3" name="Google Shape;293;p16"/>
              <p:cNvSpPr/>
              <p:nvPr/>
            </p:nvSpPr>
            <p:spPr>
              <a:xfrm>
                <a:off x="1494500" y="1062833"/>
                <a:ext cx="15298169" cy="10269852"/>
              </a:xfrm>
              <a:custGeom>
                <a:rect b="b" l="l" r="r" t="t"/>
                <a:pathLst>
                  <a:path extrusionOk="0" h="10269852" w="15298169">
                    <a:moveTo>
                      <a:pt x="351780" y="10269853"/>
                    </a:moveTo>
                    <a:lnTo>
                      <a:pt x="327714" y="10269853"/>
                    </a:lnTo>
                    <a:lnTo>
                      <a:pt x="327714" y="10245787"/>
                    </a:lnTo>
                    <a:cubicBezTo>
                      <a:pt x="327714" y="7722131"/>
                      <a:pt x="205852" y="5643566"/>
                      <a:pt x="107947" y="3973380"/>
                    </a:cubicBezTo>
                    <a:cubicBezTo>
                      <a:pt x="47629" y="2944490"/>
                      <a:pt x="0" y="2131800"/>
                      <a:pt x="0" y="1518619"/>
                    </a:cubicBezTo>
                    <a:cubicBezTo>
                      <a:pt x="0" y="1426030"/>
                      <a:pt x="19078" y="1328825"/>
                      <a:pt x="37521" y="1234814"/>
                    </a:cubicBezTo>
                    <a:cubicBezTo>
                      <a:pt x="55046" y="1145573"/>
                      <a:pt x="73139" y="1053312"/>
                      <a:pt x="74080" y="967637"/>
                    </a:cubicBezTo>
                    <a:cubicBezTo>
                      <a:pt x="75436" y="843521"/>
                      <a:pt x="60997" y="717634"/>
                      <a:pt x="49401" y="616491"/>
                    </a:cubicBezTo>
                    <a:cubicBezTo>
                      <a:pt x="37959" y="516748"/>
                      <a:pt x="28923" y="437964"/>
                      <a:pt x="36559" y="388148"/>
                    </a:cubicBezTo>
                    <a:lnTo>
                      <a:pt x="39359" y="369792"/>
                    </a:lnTo>
                    <a:lnTo>
                      <a:pt x="57824" y="367845"/>
                    </a:lnTo>
                    <a:cubicBezTo>
                      <a:pt x="108494" y="362550"/>
                      <a:pt x="240945" y="360822"/>
                      <a:pt x="634163" y="355768"/>
                    </a:cubicBezTo>
                    <a:cubicBezTo>
                      <a:pt x="975004" y="351370"/>
                      <a:pt x="1490062" y="344719"/>
                      <a:pt x="2301505" y="331308"/>
                    </a:cubicBezTo>
                    <a:cubicBezTo>
                      <a:pt x="2532889" y="327479"/>
                      <a:pt x="2794268" y="312208"/>
                      <a:pt x="3070963" y="296040"/>
                    </a:cubicBezTo>
                    <a:cubicBezTo>
                      <a:pt x="3493191" y="271361"/>
                      <a:pt x="3971734" y="243401"/>
                      <a:pt x="4519740" y="243401"/>
                    </a:cubicBezTo>
                    <a:cubicBezTo>
                      <a:pt x="5220763" y="243401"/>
                      <a:pt x="5883018" y="258256"/>
                      <a:pt x="6584150" y="273965"/>
                    </a:cubicBezTo>
                    <a:cubicBezTo>
                      <a:pt x="8754428" y="322578"/>
                      <a:pt x="10998612" y="372898"/>
                      <a:pt x="14784819" y="115"/>
                    </a:cubicBezTo>
                    <a:cubicBezTo>
                      <a:pt x="14791863" y="-541"/>
                      <a:pt x="14798733" y="1624"/>
                      <a:pt x="14804159" y="6372"/>
                    </a:cubicBezTo>
                    <a:cubicBezTo>
                      <a:pt x="14816848" y="17399"/>
                      <a:pt x="14827787" y="26916"/>
                      <a:pt x="14852093" y="494651"/>
                    </a:cubicBezTo>
                    <a:cubicBezTo>
                      <a:pt x="14866970" y="780731"/>
                      <a:pt x="14883533" y="1174802"/>
                      <a:pt x="14902720" y="1631095"/>
                    </a:cubicBezTo>
                    <a:cubicBezTo>
                      <a:pt x="14923198" y="2118148"/>
                      <a:pt x="14946411" y="2670180"/>
                      <a:pt x="14973081" y="3220747"/>
                    </a:cubicBezTo>
                    <a:cubicBezTo>
                      <a:pt x="15021081" y="4211853"/>
                      <a:pt x="15105050" y="5195346"/>
                      <a:pt x="15160621" y="5846137"/>
                    </a:cubicBezTo>
                    <a:cubicBezTo>
                      <a:pt x="15180486" y="6078834"/>
                      <a:pt x="15196174" y="6262611"/>
                      <a:pt x="15204443" y="6380403"/>
                    </a:cubicBezTo>
                    <a:cubicBezTo>
                      <a:pt x="15228947" y="6729514"/>
                      <a:pt x="15219211" y="7094685"/>
                      <a:pt x="15209803" y="7447843"/>
                    </a:cubicBezTo>
                    <a:cubicBezTo>
                      <a:pt x="15203306" y="7691567"/>
                      <a:pt x="15196589" y="7943582"/>
                      <a:pt x="15200898" y="8191244"/>
                    </a:cubicBezTo>
                    <a:cubicBezTo>
                      <a:pt x="15206652" y="8520643"/>
                      <a:pt x="15229516" y="8859887"/>
                      <a:pt x="15251613" y="9187930"/>
                    </a:cubicBezTo>
                    <a:cubicBezTo>
                      <a:pt x="15270253" y="9464602"/>
                      <a:pt x="15289549" y="9750660"/>
                      <a:pt x="15297513" y="10020681"/>
                    </a:cubicBezTo>
                    <a:lnTo>
                      <a:pt x="15298170" y="10043172"/>
                    </a:lnTo>
                    <a:lnTo>
                      <a:pt x="15275767" y="10045338"/>
                    </a:lnTo>
                    <a:cubicBezTo>
                      <a:pt x="14933547" y="10078462"/>
                      <a:pt x="14462507" y="10067544"/>
                      <a:pt x="13866150" y="10053740"/>
                    </a:cubicBezTo>
                    <a:cubicBezTo>
                      <a:pt x="13530516" y="10045973"/>
                      <a:pt x="13150097" y="10037156"/>
                      <a:pt x="12734519" y="10035078"/>
                    </a:cubicBezTo>
                    <a:cubicBezTo>
                      <a:pt x="12393942" y="10033262"/>
                      <a:pt x="12021989" y="10047548"/>
                      <a:pt x="11628093" y="10062556"/>
                    </a:cubicBezTo>
                    <a:cubicBezTo>
                      <a:pt x="11184292" y="10079468"/>
                      <a:pt x="10725374" y="10096949"/>
                      <a:pt x="10222153" y="10096949"/>
                    </a:cubicBezTo>
                    <a:cubicBezTo>
                      <a:pt x="9486059" y="10096949"/>
                      <a:pt x="8781842" y="10089095"/>
                      <a:pt x="8100794" y="10081481"/>
                    </a:cubicBezTo>
                    <a:cubicBezTo>
                      <a:pt x="7098202" y="10070301"/>
                      <a:pt x="6151245" y="10059734"/>
                      <a:pt x="5300422" y="10077631"/>
                    </a:cubicBezTo>
                    <a:cubicBezTo>
                      <a:pt x="3606039" y="10113249"/>
                      <a:pt x="2256632" y="10181836"/>
                      <a:pt x="1363715" y="10227234"/>
                    </a:cubicBezTo>
                    <a:cubicBezTo>
                      <a:pt x="876858" y="10251979"/>
                      <a:pt x="525078" y="10269853"/>
                      <a:pt x="351780" y="10269853"/>
                    </a:cubicBezTo>
                    <a:close/>
                    <a:moveTo>
                      <a:pt x="82284" y="414183"/>
                    </a:moveTo>
                    <a:cubicBezTo>
                      <a:pt x="79856" y="459864"/>
                      <a:pt x="87994" y="530684"/>
                      <a:pt x="97205" y="611043"/>
                    </a:cubicBezTo>
                    <a:cubicBezTo>
                      <a:pt x="108954" y="713521"/>
                      <a:pt x="123590" y="841049"/>
                      <a:pt x="122212" y="968184"/>
                    </a:cubicBezTo>
                    <a:cubicBezTo>
                      <a:pt x="121227" y="1058278"/>
                      <a:pt x="102697" y="1152749"/>
                      <a:pt x="84756" y="1244112"/>
                    </a:cubicBezTo>
                    <a:cubicBezTo>
                      <a:pt x="66751" y="1335870"/>
                      <a:pt x="48132" y="1430734"/>
                      <a:pt x="48132" y="1518641"/>
                    </a:cubicBezTo>
                    <a:cubicBezTo>
                      <a:pt x="48132" y="2130422"/>
                      <a:pt x="95739" y="2942477"/>
                      <a:pt x="156014" y="3970580"/>
                    </a:cubicBezTo>
                    <a:cubicBezTo>
                      <a:pt x="253656" y="5636083"/>
                      <a:pt x="375081" y="7707407"/>
                      <a:pt x="375846" y="10221633"/>
                    </a:cubicBezTo>
                    <a:cubicBezTo>
                      <a:pt x="555423" y="10220123"/>
                      <a:pt x="896790" y="10202774"/>
                      <a:pt x="1361330" y="10179168"/>
                    </a:cubicBezTo>
                    <a:cubicBezTo>
                      <a:pt x="2254532" y="10133770"/>
                      <a:pt x="3604376" y="10065160"/>
                      <a:pt x="5299481" y="10029499"/>
                    </a:cubicBezTo>
                    <a:cubicBezTo>
                      <a:pt x="6151048" y="10011602"/>
                      <a:pt x="7098421" y="10022170"/>
                      <a:pt x="8101385" y="10033371"/>
                    </a:cubicBezTo>
                    <a:cubicBezTo>
                      <a:pt x="8782302" y="10040962"/>
                      <a:pt x="9486409" y="10048817"/>
                      <a:pt x="10222219" y="10048817"/>
                    </a:cubicBezTo>
                    <a:cubicBezTo>
                      <a:pt x="10724499" y="10048817"/>
                      <a:pt x="11182958" y="10031358"/>
                      <a:pt x="11626321" y="10014468"/>
                    </a:cubicBezTo>
                    <a:cubicBezTo>
                      <a:pt x="12020741" y="9999438"/>
                      <a:pt x="12393329" y="9985217"/>
                      <a:pt x="12734826" y="9986967"/>
                    </a:cubicBezTo>
                    <a:cubicBezTo>
                      <a:pt x="13150863" y="9989046"/>
                      <a:pt x="13531501" y="9997862"/>
                      <a:pt x="13867332" y="10005629"/>
                    </a:cubicBezTo>
                    <a:cubicBezTo>
                      <a:pt x="14449075" y="10019084"/>
                      <a:pt x="14911274" y="10029783"/>
                      <a:pt x="15248790" y="9999525"/>
                    </a:cubicBezTo>
                    <a:cubicBezTo>
                      <a:pt x="15240520" y="9737752"/>
                      <a:pt x="15222601" y="9472019"/>
                      <a:pt x="15203677" y="9191168"/>
                    </a:cubicBezTo>
                    <a:cubicBezTo>
                      <a:pt x="15181514" y="8862513"/>
                      <a:pt x="15158608" y="8522677"/>
                      <a:pt x="15152854" y="8192076"/>
                    </a:cubicBezTo>
                    <a:cubicBezTo>
                      <a:pt x="15148522" y="7943385"/>
                      <a:pt x="15155239" y="7690801"/>
                      <a:pt x="15161758" y="7446553"/>
                    </a:cubicBezTo>
                    <a:cubicBezTo>
                      <a:pt x="15171144" y="7094553"/>
                      <a:pt x="15180836" y="6730565"/>
                      <a:pt x="15156507" y="6383751"/>
                    </a:cubicBezTo>
                    <a:cubicBezTo>
                      <a:pt x="15148260" y="6266330"/>
                      <a:pt x="15132595" y="6082706"/>
                      <a:pt x="15112729" y="5850206"/>
                    </a:cubicBezTo>
                    <a:cubicBezTo>
                      <a:pt x="15057136" y="5199066"/>
                      <a:pt x="14973102" y="4215047"/>
                      <a:pt x="14925079" y="3223066"/>
                    </a:cubicBezTo>
                    <a:cubicBezTo>
                      <a:pt x="14898410" y="2672346"/>
                      <a:pt x="14875197" y="2120227"/>
                      <a:pt x="14854697" y="1633108"/>
                    </a:cubicBezTo>
                    <a:cubicBezTo>
                      <a:pt x="14821595" y="846037"/>
                      <a:pt x="14792804" y="160942"/>
                      <a:pt x="14771516" y="49757"/>
                    </a:cubicBezTo>
                    <a:cubicBezTo>
                      <a:pt x="10993296" y="420943"/>
                      <a:pt x="8751344" y="370689"/>
                      <a:pt x="6583078" y="322097"/>
                    </a:cubicBezTo>
                    <a:cubicBezTo>
                      <a:pt x="5882230" y="306389"/>
                      <a:pt x="5220238" y="291555"/>
                      <a:pt x="4519762" y="291555"/>
                    </a:cubicBezTo>
                    <a:cubicBezTo>
                      <a:pt x="3973156" y="291555"/>
                      <a:pt x="3495357" y="319472"/>
                      <a:pt x="3073785" y="344128"/>
                    </a:cubicBezTo>
                    <a:cubicBezTo>
                      <a:pt x="2796544" y="360318"/>
                      <a:pt x="2534705" y="375633"/>
                      <a:pt x="2302314" y="379484"/>
                    </a:cubicBezTo>
                    <a:cubicBezTo>
                      <a:pt x="1490762" y="392895"/>
                      <a:pt x="975639" y="399524"/>
                      <a:pt x="634776" y="403944"/>
                    </a:cubicBezTo>
                    <a:cubicBezTo>
                      <a:pt x="295488" y="408297"/>
                      <a:pt x="145315" y="410245"/>
                      <a:pt x="82284" y="414183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94" name="Google Shape;294;p16"/>
            <p:cNvGrpSpPr/>
            <p:nvPr/>
          </p:nvGrpSpPr>
          <p:grpSpPr>
            <a:xfrm rot="-2767827">
              <a:off x="-151421" y="1788839"/>
              <a:ext cx="5611655" cy="1831516"/>
              <a:chOff x="-151396" y="1788670"/>
              <a:chExt cx="5611807" cy="1831566"/>
            </a:xfrm>
          </p:grpSpPr>
          <p:sp>
            <p:nvSpPr>
              <p:cNvPr id="295" name="Google Shape;295;p16"/>
              <p:cNvSpPr/>
              <p:nvPr/>
            </p:nvSpPr>
            <p:spPr>
              <a:xfrm>
                <a:off x="-151396" y="1788670"/>
                <a:ext cx="5611807" cy="1831566"/>
              </a:xfrm>
              <a:custGeom>
                <a:rect b="b" l="l" r="r" t="t"/>
                <a:pathLst>
                  <a:path extrusionOk="0" h="1831566" w="5611807">
                    <a:moveTo>
                      <a:pt x="5609269" y="1762213"/>
                    </a:moveTo>
                    <a:cubicBezTo>
                      <a:pt x="5557264" y="1657410"/>
                      <a:pt x="5469414" y="1561111"/>
                      <a:pt x="5376680" y="1264845"/>
                    </a:cubicBezTo>
                    <a:cubicBezTo>
                      <a:pt x="5243410" y="823965"/>
                      <a:pt x="5234684" y="974599"/>
                      <a:pt x="5384647" y="674398"/>
                    </a:cubicBezTo>
                    <a:cubicBezTo>
                      <a:pt x="5620907" y="197110"/>
                      <a:pt x="5593279" y="199638"/>
                      <a:pt x="5485756" y="181361"/>
                    </a:cubicBezTo>
                    <a:cubicBezTo>
                      <a:pt x="5166281" y="127661"/>
                      <a:pt x="4761143" y="125076"/>
                      <a:pt x="4448297" y="99677"/>
                    </a:cubicBezTo>
                    <a:cubicBezTo>
                      <a:pt x="2002921" y="-115133"/>
                      <a:pt x="1388211" y="85334"/>
                      <a:pt x="38009" y="77408"/>
                    </a:cubicBezTo>
                    <a:cubicBezTo>
                      <a:pt x="-41171" y="78837"/>
                      <a:pt x="9168" y="174127"/>
                      <a:pt x="135231" y="624666"/>
                    </a:cubicBezTo>
                    <a:cubicBezTo>
                      <a:pt x="270371" y="1113372"/>
                      <a:pt x="215125" y="805166"/>
                      <a:pt x="46520" y="1663397"/>
                    </a:cubicBezTo>
                    <a:cubicBezTo>
                      <a:pt x="38077" y="1715804"/>
                      <a:pt x="-5972" y="1810686"/>
                      <a:pt x="76562" y="1820267"/>
                    </a:cubicBezTo>
                    <a:cubicBezTo>
                      <a:pt x="1296463" y="1725317"/>
                      <a:pt x="2522891" y="1852797"/>
                      <a:pt x="3745205" y="1828397"/>
                    </a:cubicBezTo>
                    <a:cubicBezTo>
                      <a:pt x="4349466" y="1817965"/>
                      <a:pt x="4954408" y="1797964"/>
                      <a:pt x="5558613" y="1819496"/>
                    </a:cubicBezTo>
                    <a:cubicBezTo>
                      <a:pt x="5590683" y="1825755"/>
                      <a:pt x="5620885" y="1793451"/>
                      <a:pt x="5609269" y="1762213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6" name="Google Shape;296;p16"/>
              <p:cNvSpPr/>
              <p:nvPr/>
            </p:nvSpPr>
            <p:spPr>
              <a:xfrm>
                <a:off x="-151396" y="1788670"/>
                <a:ext cx="5611807" cy="1831566"/>
              </a:xfrm>
              <a:custGeom>
                <a:rect b="b" l="l" r="r" t="t"/>
                <a:pathLst>
                  <a:path extrusionOk="0" h="1831566" w="5611807">
                    <a:moveTo>
                      <a:pt x="5609269" y="1762213"/>
                    </a:moveTo>
                    <a:cubicBezTo>
                      <a:pt x="5557264" y="1657410"/>
                      <a:pt x="5469414" y="1561111"/>
                      <a:pt x="5376680" y="1264845"/>
                    </a:cubicBezTo>
                    <a:cubicBezTo>
                      <a:pt x="5243410" y="823965"/>
                      <a:pt x="5234684" y="974599"/>
                      <a:pt x="5384647" y="674398"/>
                    </a:cubicBezTo>
                    <a:cubicBezTo>
                      <a:pt x="5620907" y="197110"/>
                      <a:pt x="5593279" y="199638"/>
                      <a:pt x="5485756" y="181361"/>
                    </a:cubicBezTo>
                    <a:cubicBezTo>
                      <a:pt x="5166281" y="127661"/>
                      <a:pt x="4761143" y="125076"/>
                      <a:pt x="4448297" y="99677"/>
                    </a:cubicBezTo>
                    <a:cubicBezTo>
                      <a:pt x="2002921" y="-115133"/>
                      <a:pt x="1388211" y="85334"/>
                      <a:pt x="38009" y="77408"/>
                    </a:cubicBezTo>
                    <a:cubicBezTo>
                      <a:pt x="-41171" y="78837"/>
                      <a:pt x="9168" y="174127"/>
                      <a:pt x="135231" y="624666"/>
                    </a:cubicBezTo>
                    <a:cubicBezTo>
                      <a:pt x="270371" y="1113372"/>
                      <a:pt x="215125" y="805166"/>
                      <a:pt x="46520" y="1663397"/>
                    </a:cubicBezTo>
                    <a:cubicBezTo>
                      <a:pt x="38077" y="1715804"/>
                      <a:pt x="-5972" y="1810686"/>
                      <a:pt x="76562" y="1820267"/>
                    </a:cubicBezTo>
                    <a:cubicBezTo>
                      <a:pt x="1296463" y="1725317"/>
                      <a:pt x="2522891" y="1852797"/>
                      <a:pt x="3745205" y="1828397"/>
                    </a:cubicBezTo>
                    <a:cubicBezTo>
                      <a:pt x="4349466" y="1817965"/>
                      <a:pt x="4954408" y="1797964"/>
                      <a:pt x="5558613" y="1819496"/>
                    </a:cubicBezTo>
                    <a:cubicBezTo>
                      <a:pt x="5590683" y="1825755"/>
                      <a:pt x="5620885" y="1793451"/>
                      <a:pt x="5609269" y="1762213"/>
                    </a:cubicBez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97" name="Google Shape;297;p16"/>
            <p:cNvGrpSpPr/>
            <p:nvPr/>
          </p:nvGrpSpPr>
          <p:grpSpPr>
            <a:xfrm rot="-2920630">
              <a:off x="13533502" y="9197553"/>
              <a:ext cx="4799696" cy="1566512"/>
              <a:chOff x="13533528" y="9197556"/>
              <a:chExt cx="4799703" cy="1566514"/>
            </a:xfrm>
          </p:grpSpPr>
          <p:sp>
            <p:nvSpPr>
              <p:cNvPr id="298" name="Google Shape;298;p16"/>
              <p:cNvSpPr/>
              <p:nvPr/>
            </p:nvSpPr>
            <p:spPr>
              <a:xfrm>
                <a:off x="13533528" y="9197556"/>
                <a:ext cx="4799703" cy="1566514"/>
              </a:xfrm>
              <a:custGeom>
                <a:rect b="b" l="l" r="r" t="t"/>
                <a:pathLst>
                  <a:path extrusionOk="0" h="1566514" w="4799703">
                    <a:moveTo>
                      <a:pt x="4797532" y="1507197"/>
                    </a:moveTo>
                    <a:cubicBezTo>
                      <a:pt x="4753053" y="1417560"/>
                      <a:pt x="4677917" y="1335197"/>
                      <a:pt x="4598602" y="1081804"/>
                    </a:cubicBezTo>
                    <a:cubicBezTo>
                      <a:pt x="4484618" y="704726"/>
                      <a:pt x="4477155" y="833561"/>
                      <a:pt x="4605416" y="576803"/>
                    </a:cubicBezTo>
                    <a:cubicBezTo>
                      <a:pt x="4807486" y="168585"/>
                      <a:pt x="4783856" y="170748"/>
                      <a:pt x="4691893" y="155115"/>
                    </a:cubicBezTo>
                    <a:cubicBezTo>
                      <a:pt x="4418651" y="109187"/>
                      <a:pt x="4072142" y="106976"/>
                      <a:pt x="3804569" y="85253"/>
                    </a:cubicBezTo>
                    <a:cubicBezTo>
                      <a:pt x="1713071" y="-98472"/>
                      <a:pt x="1187318" y="72985"/>
                      <a:pt x="32509" y="66206"/>
                    </a:cubicBezTo>
                    <a:cubicBezTo>
                      <a:pt x="-35213" y="67428"/>
                      <a:pt x="7841" y="148928"/>
                      <a:pt x="115661" y="534269"/>
                    </a:cubicBezTo>
                    <a:cubicBezTo>
                      <a:pt x="231245" y="952252"/>
                      <a:pt x="183994" y="688647"/>
                      <a:pt x="39788" y="1422681"/>
                    </a:cubicBezTo>
                    <a:cubicBezTo>
                      <a:pt x="32567" y="1467504"/>
                      <a:pt x="-5108" y="1548655"/>
                      <a:pt x="65483" y="1556849"/>
                    </a:cubicBezTo>
                    <a:cubicBezTo>
                      <a:pt x="1108847" y="1475640"/>
                      <a:pt x="2157795" y="1584672"/>
                      <a:pt x="3203224" y="1563803"/>
                    </a:cubicBezTo>
                    <a:cubicBezTo>
                      <a:pt x="3720040" y="1554881"/>
                      <a:pt x="4237438" y="1537774"/>
                      <a:pt x="4754207" y="1556190"/>
                    </a:cubicBezTo>
                    <a:cubicBezTo>
                      <a:pt x="4781636" y="1561543"/>
                      <a:pt x="4807467" y="1533914"/>
                      <a:pt x="4797532" y="150719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9" name="Google Shape;299;p16"/>
              <p:cNvSpPr/>
              <p:nvPr/>
            </p:nvSpPr>
            <p:spPr>
              <a:xfrm>
                <a:off x="13533528" y="9197556"/>
                <a:ext cx="4799703" cy="1566514"/>
              </a:xfrm>
              <a:custGeom>
                <a:rect b="b" l="l" r="r" t="t"/>
                <a:pathLst>
                  <a:path extrusionOk="0" h="1566514" w="4799703">
                    <a:moveTo>
                      <a:pt x="4797532" y="1507197"/>
                    </a:moveTo>
                    <a:cubicBezTo>
                      <a:pt x="4753053" y="1417560"/>
                      <a:pt x="4677917" y="1335197"/>
                      <a:pt x="4598602" y="1081804"/>
                    </a:cubicBezTo>
                    <a:cubicBezTo>
                      <a:pt x="4484618" y="704726"/>
                      <a:pt x="4477155" y="833561"/>
                      <a:pt x="4605416" y="576803"/>
                    </a:cubicBezTo>
                    <a:cubicBezTo>
                      <a:pt x="4807486" y="168585"/>
                      <a:pt x="4783856" y="170748"/>
                      <a:pt x="4691893" y="155115"/>
                    </a:cubicBezTo>
                    <a:cubicBezTo>
                      <a:pt x="4418651" y="109187"/>
                      <a:pt x="4072142" y="106976"/>
                      <a:pt x="3804569" y="85253"/>
                    </a:cubicBezTo>
                    <a:cubicBezTo>
                      <a:pt x="1713071" y="-98472"/>
                      <a:pt x="1187318" y="72985"/>
                      <a:pt x="32509" y="66206"/>
                    </a:cubicBezTo>
                    <a:cubicBezTo>
                      <a:pt x="-35213" y="67428"/>
                      <a:pt x="7841" y="148928"/>
                      <a:pt x="115661" y="534269"/>
                    </a:cubicBezTo>
                    <a:cubicBezTo>
                      <a:pt x="231245" y="952252"/>
                      <a:pt x="183994" y="688647"/>
                      <a:pt x="39788" y="1422681"/>
                    </a:cubicBezTo>
                    <a:cubicBezTo>
                      <a:pt x="32567" y="1467504"/>
                      <a:pt x="-5108" y="1548655"/>
                      <a:pt x="65483" y="1556849"/>
                    </a:cubicBezTo>
                    <a:cubicBezTo>
                      <a:pt x="1108847" y="1475640"/>
                      <a:pt x="2157795" y="1584672"/>
                      <a:pt x="3203224" y="1563803"/>
                    </a:cubicBezTo>
                    <a:cubicBezTo>
                      <a:pt x="3720040" y="1554881"/>
                      <a:pt x="4237438" y="1537774"/>
                      <a:pt x="4754207" y="1556190"/>
                    </a:cubicBezTo>
                    <a:cubicBezTo>
                      <a:pt x="4781636" y="1561543"/>
                      <a:pt x="4807467" y="1533914"/>
                      <a:pt x="4797532" y="1507197"/>
                    </a:cubicBez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300" name="Google Shape;300;p16"/>
          <p:cNvSpPr txBox="1"/>
          <p:nvPr/>
        </p:nvSpPr>
        <p:spPr>
          <a:xfrm>
            <a:off x="4383835" y="3762375"/>
            <a:ext cx="95202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0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Introduction</a:t>
            </a:r>
            <a:endParaRPr>
              <a:solidFill>
                <a:schemeClr val="lt2"/>
              </a:solidFill>
            </a:endParaRPr>
          </a:p>
        </p:txBody>
      </p:sp>
      <p:grpSp>
        <p:nvGrpSpPr>
          <p:cNvPr id="301" name="Google Shape;301;p16"/>
          <p:cNvGrpSpPr/>
          <p:nvPr/>
        </p:nvGrpSpPr>
        <p:grpSpPr>
          <a:xfrm>
            <a:off x="8543758" y="6857091"/>
            <a:ext cx="1199869" cy="1262458"/>
            <a:chOff x="8543758" y="6857091"/>
            <a:chExt cx="1199869" cy="1262458"/>
          </a:xfrm>
        </p:grpSpPr>
        <p:sp>
          <p:nvSpPr>
            <p:cNvPr id="302" name="Google Shape;302;p16"/>
            <p:cNvSpPr/>
            <p:nvPr/>
          </p:nvSpPr>
          <p:spPr>
            <a:xfrm>
              <a:off x="8543758" y="6857091"/>
              <a:ext cx="1199869" cy="1262458"/>
            </a:xfrm>
            <a:custGeom>
              <a:rect b="b" l="l" r="r" t="t"/>
              <a:pathLst>
                <a:path extrusionOk="0" h="1262458" w="1199869">
                  <a:moveTo>
                    <a:pt x="1131668" y="857937"/>
                  </a:moveTo>
                  <a:cubicBezTo>
                    <a:pt x="1047382" y="912074"/>
                    <a:pt x="907266" y="881002"/>
                    <a:pt x="820806" y="830368"/>
                  </a:cubicBezTo>
                  <a:cubicBezTo>
                    <a:pt x="1046598" y="1141220"/>
                    <a:pt x="711522" y="1366975"/>
                    <a:pt x="618039" y="1057067"/>
                  </a:cubicBezTo>
                  <a:cubicBezTo>
                    <a:pt x="591658" y="970990"/>
                    <a:pt x="619479" y="984521"/>
                    <a:pt x="569357" y="1096128"/>
                  </a:cubicBezTo>
                  <a:cubicBezTo>
                    <a:pt x="474522" y="1305562"/>
                    <a:pt x="298392" y="1294692"/>
                    <a:pt x="265395" y="1187267"/>
                  </a:cubicBezTo>
                  <a:cubicBezTo>
                    <a:pt x="247709" y="1130474"/>
                    <a:pt x="275515" y="1027142"/>
                    <a:pt x="295291" y="972053"/>
                  </a:cubicBezTo>
                  <a:cubicBezTo>
                    <a:pt x="314147" y="917270"/>
                    <a:pt x="325695" y="935901"/>
                    <a:pt x="264627" y="956735"/>
                  </a:cubicBezTo>
                  <a:cubicBezTo>
                    <a:pt x="42164" y="1030818"/>
                    <a:pt x="-158185" y="781160"/>
                    <a:pt x="182597" y="630086"/>
                  </a:cubicBezTo>
                  <a:cubicBezTo>
                    <a:pt x="261154" y="595205"/>
                    <a:pt x="251518" y="632518"/>
                    <a:pt x="162283" y="569963"/>
                  </a:cubicBezTo>
                  <a:cubicBezTo>
                    <a:pt x="11386" y="463550"/>
                    <a:pt x="29284" y="282266"/>
                    <a:pt x="152317" y="237573"/>
                  </a:cubicBezTo>
                  <a:cubicBezTo>
                    <a:pt x="261756" y="196495"/>
                    <a:pt x="374091" y="291652"/>
                    <a:pt x="434815" y="401470"/>
                  </a:cubicBezTo>
                  <a:cubicBezTo>
                    <a:pt x="426209" y="332692"/>
                    <a:pt x="418963" y="276396"/>
                    <a:pt x="427531" y="207319"/>
                  </a:cubicBezTo>
                  <a:cubicBezTo>
                    <a:pt x="453191" y="6932"/>
                    <a:pt x="597385" y="-32154"/>
                    <a:pt x="675151" y="22359"/>
                  </a:cubicBezTo>
                  <a:cubicBezTo>
                    <a:pt x="724664" y="56983"/>
                    <a:pt x="737223" y="152642"/>
                    <a:pt x="743763" y="219957"/>
                  </a:cubicBezTo>
                  <a:cubicBezTo>
                    <a:pt x="758730" y="401001"/>
                    <a:pt x="704683" y="360077"/>
                    <a:pt x="814293" y="252124"/>
                  </a:cubicBezTo>
                  <a:cubicBezTo>
                    <a:pt x="981181" y="88057"/>
                    <a:pt x="1109728" y="209130"/>
                    <a:pt x="1104075" y="324882"/>
                  </a:cubicBezTo>
                  <a:cubicBezTo>
                    <a:pt x="1098757" y="428426"/>
                    <a:pt x="979267" y="534076"/>
                    <a:pt x="892871" y="591026"/>
                  </a:cubicBezTo>
                  <a:cubicBezTo>
                    <a:pt x="1174681" y="545615"/>
                    <a:pt x="1282428" y="760877"/>
                    <a:pt x="1131668" y="857937"/>
                  </a:cubicBezTo>
                  <a:close/>
                </a:path>
              </a:pathLst>
            </a:custGeom>
            <a:solidFill>
              <a:srgbClr val="F2848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16"/>
            <p:cNvSpPr/>
            <p:nvPr/>
          </p:nvSpPr>
          <p:spPr>
            <a:xfrm>
              <a:off x="8961993" y="7344719"/>
              <a:ext cx="319666" cy="353083"/>
            </a:xfrm>
            <a:custGeom>
              <a:rect b="b" l="l" r="r" t="t"/>
              <a:pathLst>
                <a:path extrusionOk="0" h="353083" w="319666">
                  <a:moveTo>
                    <a:pt x="314439" y="134123"/>
                  </a:moveTo>
                  <a:cubicBezTo>
                    <a:pt x="281740" y="-160"/>
                    <a:pt x="96596" y="-57463"/>
                    <a:pt x="26543" y="75431"/>
                  </a:cubicBezTo>
                  <a:cubicBezTo>
                    <a:pt x="-48870" y="218488"/>
                    <a:pt x="45905" y="376227"/>
                    <a:pt x="191358" y="350255"/>
                  </a:cubicBezTo>
                  <a:cubicBezTo>
                    <a:pt x="288819" y="332854"/>
                    <a:pt x="336242" y="223666"/>
                    <a:pt x="314439" y="134123"/>
                  </a:cubicBezTo>
                  <a:close/>
                </a:path>
              </a:pathLst>
            </a:custGeom>
            <a:solidFill>
              <a:srgbClr val="CFEAC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4" name="Google Shape;304;p16"/>
            <p:cNvGrpSpPr/>
            <p:nvPr/>
          </p:nvGrpSpPr>
          <p:grpSpPr>
            <a:xfrm>
              <a:off x="8833036" y="7248593"/>
              <a:ext cx="555990" cy="555930"/>
              <a:chOff x="8833036" y="7248593"/>
              <a:chExt cx="555990" cy="555930"/>
            </a:xfrm>
          </p:grpSpPr>
          <p:sp>
            <p:nvSpPr>
              <p:cNvPr id="305" name="Google Shape;305;p16"/>
              <p:cNvSpPr/>
              <p:nvPr/>
            </p:nvSpPr>
            <p:spPr>
              <a:xfrm>
                <a:off x="9239126" y="7248593"/>
                <a:ext cx="35013" cy="73062"/>
              </a:xfrm>
              <a:custGeom>
                <a:rect b="b" l="l" r="r" t="t"/>
                <a:pathLst>
                  <a:path extrusionOk="0" h="73062" w="35013">
                    <a:moveTo>
                      <a:pt x="29833" y="355"/>
                    </a:moveTo>
                    <a:cubicBezTo>
                      <a:pt x="21278" y="-1993"/>
                      <a:pt x="20613" y="7120"/>
                      <a:pt x="10481" y="33045"/>
                    </a:cubicBezTo>
                    <a:cubicBezTo>
                      <a:pt x="2929" y="52356"/>
                      <a:pt x="1216" y="54845"/>
                      <a:pt x="205" y="60789"/>
                    </a:cubicBezTo>
                    <a:cubicBezTo>
                      <a:pt x="-1913" y="73262"/>
                      <a:pt x="12983" y="77060"/>
                      <a:pt x="18035" y="68298"/>
                    </a:cubicBezTo>
                    <a:cubicBezTo>
                      <a:pt x="23681" y="58512"/>
                      <a:pt x="32350" y="20062"/>
                      <a:pt x="34819" y="9132"/>
                    </a:cubicBezTo>
                    <a:cubicBezTo>
                      <a:pt x="35671" y="5377"/>
                      <a:pt x="33674" y="1408"/>
                      <a:pt x="29833" y="355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6" name="Google Shape;306;p16"/>
              <p:cNvSpPr/>
              <p:nvPr/>
            </p:nvSpPr>
            <p:spPr>
              <a:xfrm>
                <a:off x="9335404" y="7446202"/>
                <a:ext cx="53622" cy="25750"/>
              </a:xfrm>
              <a:custGeom>
                <a:rect b="b" l="l" r="r" t="t"/>
                <a:pathLst>
                  <a:path extrusionOk="0" h="25750" w="53622">
                    <a:moveTo>
                      <a:pt x="48318" y="3121"/>
                    </a:moveTo>
                    <a:cubicBezTo>
                      <a:pt x="-3790" y="-12253"/>
                      <a:pt x="-13334" y="34718"/>
                      <a:pt x="17664" y="24199"/>
                    </a:cubicBezTo>
                    <a:cubicBezTo>
                      <a:pt x="24832" y="21765"/>
                      <a:pt x="34585" y="18124"/>
                      <a:pt x="46372" y="17478"/>
                    </a:cubicBezTo>
                    <a:cubicBezTo>
                      <a:pt x="55084" y="17001"/>
                      <a:pt x="56206" y="5447"/>
                      <a:pt x="48318" y="3121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7" name="Google Shape;307;p16"/>
              <p:cNvSpPr/>
              <p:nvPr/>
            </p:nvSpPr>
            <p:spPr>
              <a:xfrm>
                <a:off x="9292608" y="7649600"/>
                <a:ext cx="49908" cy="35259"/>
              </a:xfrm>
              <a:custGeom>
                <a:rect b="b" l="l" r="r" t="t"/>
                <a:pathLst>
                  <a:path extrusionOk="0" h="35259" w="49908">
                    <a:moveTo>
                      <a:pt x="48556" y="23769"/>
                    </a:moveTo>
                    <a:cubicBezTo>
                      <a:pt x="17968" y="-21096"/>
                      <a:pt x="-19186" y="9223"/>
                      <a:pt x="11470" y="20691"/>
                    </a:cubicBezTo>
                    <a:cubicBezTo>
                      <a:pt x="18562" y="23342"/>
                      <a:pt x="28416" y="26693"/>
                      <a:pt x="37949" y="33652"/>
                    </a:cubicBezTo>
                    <a:cubicBezTo>
                      <a:pt x="44995" y="38790"/>
                      <a:pt x="53189" y="30559"/>
                      <a:pt x="48556" y="23769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8" name="Google Shape;308;p16"/>
              <p:cNvSpPr/>
              <p:nvPr/>
            </p:nvSpPr>
            <p:spPr>
              <a:xfrm>
                <a:off x="9159403" y="7742980"/>
                <a:ext cx="25478" cy="61543"/>
              </a:xfrm>
              <a:custGeom>
                <a:rect b="b" l="l" r="r" t="t"/>
                <a:pathLst>
                  <a:path extrusionOk="0" h="61543" w="25478">
                    <a:moveTo>
                      <a:pt x="24678" y="37496"/>
                    </a:moveTo>
                    <a:cubicBezTo>
                      <a:pt x="24556" y="36976"/>
                      <a:pt x="20639" y="19779"/>
                      <a:pt x="19092" y="9919"/>
                    </a:cubicBezTo>
                    <a:cubicBezTo>
                      <a:pt x="17043" y="-4763"/>
                      <a:pt x="3605" y="-574"/>
                      <a:pt x="2457" y="6099"/>
                    </a:cubicBezTo>
                    <a:cubicBezTo>
                      <a:pt x="-10399" y="80743"/>
                      <a:pt x="31724" y="67997"/>
                      <a:pt x="24678" y="37496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9" name="Google Shape;309;p16"/>
              <p:cNvSpPr/>
              <p:nvPr/>
            </p:nvSpPr>
            <p:spPr>
              <a:xfrm>
                <a:off x="8885841" y="7667314"/>
                <a:ext cx="46888" cy="50045"/>
              </a:xfrm>
              <a:custGeom>
                <a:rect b="b" l="l" r="r" t="t"/>
                <a:pathLst>
                  <a:path extrusionOk="0" h="50045" w="46888">
                    <a:moveTo>
                      <a:pt x="34738" y="1247"/>
                    </a:moveTo>
                    <a:cubicBezTo>
                      <a:pt x="-25640" y="46474"/>
                      <a:pt x="8502" y="58737"/>
                      <a:pt x="20532" y="44322"/>
                    </a:cubicBezTo>
                    <a:cubicBezTo>
                      <a:pt x="25993" y="37775"/>
                      <a:pt x="35713" y="24436"/>
                      <a:pt x="44554" y="13958"/>
                    </a:cubicBezTo>
                    <a:cubicBezTo>
                      <a:pt x="51661" y="5530"/>
                      <a:pt x="40839" y="-3325"/>
                      <a:pt x="34738" y="1247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0" name="Google Shape;310;p16"/>
              <p:cNvSpPr/>
              <p:nvPr/>
            </p:nvSpPr>
            <p:spPr>
              <a:xfrm>
                <a:off x="8833036" y="7446529"/>
                <a:ext cx="67164" cy="25907"/>
              </a:xfrm>
              <a:custGeom>
                <a:rect b="b" l="l" r="r" t="t"/>
                <a:pathLst>
                  <a:path extrusionOk="0" h="25907" w="67164">
                    <a:moveTo>
                      <a:pt x="67033" y="17479"/>
                    </a:moveTo>
                    <a:cubicBezTo>
                      <a:pt x="68607" y="5776"/>
                      <a:pt x="55900" y="6506"/>
                      <a:pt x="37258" y="2797"/>
                    </a:cubicBezTo>
                    <a:cubicBezTo>
                      <a:pt x="35550" y="2459"/>
                      <a:pt x="15069" y="-1452"/>
                      <a:pt x="9180" y="585"/>
                    </a:cubicBezTo>
                    <a:cubicBezTo>
                      <a:pt x="-1460" y="4267"/>
                      <a:pt x="-12027" y="26448"/>
                      <a:pt x="34147" y="25766"/>
                    </a:cubicBezTo>
                    <a:cubicBezTo>
                      <a:pt x="54050" y="25476"/>
                      <a:pt x="65570" y="28362"/>
                      <a:pt x="67033" y="17479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1" name="Google Shape;311;p16"/>
              <p:cNvSpPr/>
              <p:nvPr/>
            </p:nvSpPr>
            <p:spPr>
              <a:xfrm>
                <a:off x="8995482" y="7276099"/>
                <a:ext cx="35013" cy="48633"/>
              </a:xfrm>
              <a:custGeom>
                <a:rect b="b" l="l" r="r" t="t"/>
                <a:pathLst>
                  <a:path extrusionOk="0" h="48633" w="35013">
                    <a:moveTo>
                      <a:pt x="31679" y="26300"/>
                    </a:moveTo>
                    <a:cubicBezTo>
                      <a:pt x="23763" y="12407"/>
                      <a:pt x="26801" y="17629"/>
                      <a:pt x="18357" y="4749"/>
                    </a:cubicBezTo>
                    <a:cubicBezTo>
                      <a:pt x="11564" y="-5608"/>
                      <a:pt x="-2938" y="2851"/>
                      <a:pt x="527" y="12258"/>
                    </a:cubicBezTo>
                    <a:cubicBezTo>
                      <a:pt x="5379" y="25446"/>
                      <a:pt x="11346" y="43300"/>
                      <a:pt x="17887" y="46870"/>
                    </a:cubicBezTo>
                    <a:cubicBezTo>
                      <a:pt x="28992" y="52945"/>
                      <a:pt x="40990" y="42651"/>
                      <a:pt x="31679" y="26300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6" name="Google Shape;316;p17"/>
          <p:cNvGrpSpPr/>
          <p:nvPr/>
        </p:nvGrpSpPr>
        <p:grpSpPr>
          <a:xfrm>
            <a:off x="10070802" y="1019175"/>
            <a:ext cx="7275062" cy="10190866"/>
            <a:chOff x="-873281" y="5"/>
            <a:chExt cx="9700083" cy="13587822"/>
          </a:xfrm>
        </p:grpSpPr>
        <p:grpSp>
          <p:nvGrpSpPr>
            <p:cNvPr id="317" name="Google Shape;317;p17"/>
            <p:cNvGrpSpPr/>
            <p:nvPr/>
          </p:nvGrpSpPr>
          <p:grpSpPr>
            <a:xfrm rot="-1678161">
              <a:off x="577082" y="5836489"/>
              <a:ext cx="4110056" cy="7208514"/>
              <a:chOff x="1126922" y="5538413"/>
              <a:chExt cx="4110049" cy="7208502"/>
            </a:xfrm>
          </p:grpSpPr>
          <p:sp>
            <p:nvSpPr>
              <p:cNvPr id="318" name="Google Shape;318;p17"/>
              <p:cNvSpPr/>
              <p:nvPr/>
            </p:nvSpPr>
            <p:spPr>
              <a:xfrm>
                <a:off x="2817058" y="8884900"/>
                <a:ext cx="2063130" cy="1810265"/>
              </a:xfrm>
              <a:custGeom>
                <a:rect b="b" l="l" r="r" t="t"/>
                <a:pathLst>
                  <a:path extrusionOk="0" h="1810265" w="2063130">
                    <a:moveTo>
                      <a:pt x="1327593" y="1499470"/>
                    </a:moveTo>
                    <a:cubicBezTo>
                      <a:pt x="1028079" y="1656716"/>
                      <a:pt x="514261" y="1890906"/>
                      <a:pt x="171527" y="1782634"/>
                    </a:cubicBezTo>
                    <a:cubicBezTo>
                      <a:pt x="-366348" y="1612758"/>
                      <a:pt x="513438" y="613488"/>
                      <a:pt x="726254" y="429916"/>
                    </a:cubicBezTo>
                    <a:cubicBezTo>
                      <a:pt x="1023862" y="173206"/>
                      <a:pt x="1568525" y="-227038"/>
                      <a:pt x="1911258" y="162624"/>
                    </a:cubicBezTo>
                    <a:cubicBezTo>
                      <a:pt x="2343404" y="654057"/>
                      <a:pt x="1759595" y="1272748"/>
                      <a:pt x="1327593" y="1499470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9" name="Google Shape;319;p17"/>
              <p:cNvSpPr/>
              <p:nvPr/>
            </p:nvSpPr>
            <p:spPr>
              <a:xfrm>
                <a:off x="1203695" y="8491355"/>
                <a:ext cx="1524281" cy="1698948"/>
              </a:xfrm>
              <a:custGeom>
                <a:rect b="b" l="l" r="r" t="t"/>
                <a:pathLst>
                  <a:path extrusionOk="0" h="1698948" w="1524281">
                    <a:moveTo>
                      <a:pt x="1523628" y="1477269"/>
                    </a:moveTo>
                    <a:cubicBezTo>
                      <a:pt x="1523671" y="1478394"/>
                      <a:pt x="1523714" y="1479504"/>
                      <a:pt x="1523758" y="1480629"/>
                    </a:cubicBezTo>
                    <a:cubicBezTo>
                      <a:pt x="1535988" y="1788792"/>
                      <a:pt x="1331922" y="1716693"/>
                      <a:pt x="1125069" y="1591827"/>
                    </a:cubicBezTo>
                    <a:cubicBezTo>
                      <a:pt x="942201" y="1481436"/>
                      <a:pt x="761745" y="1361025"/>
                      <a:pt x="593707" y="1229038"/>
                    </a:cubicBezTo>
                    <a:cubicBezTo>
                      <a:pt x="429596" y="1100135"/>
                      <a:pt x="280185" y="955980"/>
                      <a:pt x="164593" y="781289"/>
                    </a:cubicBezTo>
                    <a:cubicBezTo>
                      <a:pt x="59614" y="622586"/>
                      <a:pt x="-57436" y="395418"/>
                      <a:pt x="31471" y="205402"/>
                    </a:cubicBezTo>
                    <a:cubicBezTo>
                      <a:pt x="131064" y="-7537"/>
                      <a:pt x="393698" y="-34223"/>
                      <a:pt x="593851" y="32066"/>
                    </a:cubicBezTo>
                    <a:cubicBezTo>
                      <a:pt x="983413" y="161041"/>
                      <a:pt x="1252878" y="519375"/>
                      <a:pt x="1396657" y="888652"/>
                    </a:cubicBezTo>
                    <a:cubicBezTo>
                      <a:pt x="1469622" y="1076044"/>
                      <a:pt x="1515224" y="1276123"/>
                      <a:pt x="1523628" y="1477269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0" name="Google Shape;320;p17"/>
              <p:cNvSpPr/>
              <p:nvPr/>
            </p:nvSpPr>
            <p:spPr>
              <a:xfrm>
                <a:off x="2626497" y="8141912"/>
                <a:ext cx="719242" cy="4605003"/>
              </a:xfrm>
              <a:custGeom>
                <a:rect b="b" l="l" r="r" t="t"/>
                <a:pathLst>
                  <a:path extrusionOk="0" h="4605003" w="719242">
                    <a:moveTo>
                      <a:pt x="719014" y="4463237"/>
                    </a:moveTo>
                    <a:cubicBezTo>
                      <a:pt x="716935" y="4512024"/>
                      <a:pt x="701282" y="4554382"/>
                      <a:pt x="661456" y="4579553"/>
                    </a:cubicBezTo>
                    <a:cubicBezTo>
                      <a:pt x="624071" y="4603169"/>
                      <a:pt x="577300" y="4608546"/>
                      <a:pt x="533316" y="4602996"/>
                    </a:cubicBezTo>
                    <a:cubicBezTo>
                      <a:pt x="364642" y="4581817"/>
                      <a:pt x="253368" y="4445187"/>
                      <a:pt x="210770" y="4287552"/>
                    </a:cubicBezTo>
                    <a:cubicBezTo>
                      <a:pt x="140692" y="4028017"/>
                      <a:pt x="109748" y="3751124"/>
                      <a:pt x="76016" y="3484813"/>
                    </a:cubicBezTo>
                    <a:cubicBezTo>
                      <a:pt x="32" y="2877901"/>
                      <a:pt x="-20487" y="2265769"/>
                      <a:pt x="21245" y="1655382"/>
                    </a:cubicBezTo>
                    <a:cubicBezTo>
                      <a:pt x="42630" y="1344105"/>
                      <a:pt x="58110" y="992388"/>
                      <a:pt x="123148" y="664632"/>
                    </a:cubicBezTo>
                    <a:cubicBezTo>
                      <a:pt x="153746" y="509433"/>
                      <a:pt x="195478" y="359611"/>
                      <a:pt x="254075" y="222116"/>
                    </a:cubicBezTo>
                    <a:cubicBezTo>
                      <a:pt x="256689" y="215859"/>
                      <a:pt x="261035" y="205104"/>
                      <a:pt x="266595" y="191567"/>
                    </a:cubicBezTo>
                    <a:cubicBezTo>
                      <a:pt x="301540" y="106506"/>
                      <a:pt x="388483" y="-88801"/>
                      <a:pt x="446560" y="46258"/>
                    </a:cubicBezTo>
                    <a:cubicBezTo>
                      <a:pt x="458907" y="75077"/>
                      <a:pt x="455427" y="107890"/>
                      <a:pt x="451773" y="138959"/>
                    </a:cubicBezTo>
                    <a:cubicBezTo>
                      <a:pt x="449680" y="156490"/>
                      <a:pt x="447600" y="174021"/>
                      <a:pt x="445680" y="191567"/>
                    </a:cubicBezTo>
                    <a:cubicBezTo>
                      <a:pt x="417334" y="432878"/>
                      <a:pt x="390389" y="672445"/>
                      <a:pt x="367949" y="911148"/>
                    </a:cubicBezTo>
                    <a:cubicBezTo>
                      <a:pt x="306391" y="1570668"/>
                      <a:pt x="280659" y="2224983"/>
                      <a:pt x="365855" y="2896138"/>
                    </a:cubicBezTo>
                    <a:cubicBezTo>
                      <a:pt x="406894" y="3220261"/>
                      <a:pt x="467571" y="3542121"/>
                      <a:pt x="547395" y="3859122"/>
                    </a:cubicBezTo>
                    <a:cubicBezTo>
                      <a:pt x="575206" y="3970219"/>
                      <a:pt x="623551" y="4076991"/>
                      <a:pt x="657110" y="4186359"/>
                    </a:cubicBezTo>
                    <a:cubicBezTo>
                      <a:pt x="677629" y="4253009"/>
                      <a:pt x="722841" y="4370017"/>
                      <a:pt x="719014" y="446323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1" name="Google Shape;321;p17"/>
              <p:cNvSpPr/>
              <p:nvPr/>
            </p:nvSpPr>
            <p:spPr>
              <a:xfrm>
                <a:off x="2749617" y="8333464"/>
                <a:ext cx="322560" cy="719581"/>
              </a:xfrm>
              <a:custGeom>
                <a:rect b="b" l="l" r="r" t="t"/>
                <a:pathLst>
                  <a:path extrusionOk="0" h="719581" w="322560">
                    <a:moveTo>
                      <a:pt x="322561" y="0"/>
                    </a:moveTo>
                    <a:cubicBezTo>
                      <a:pt x="294215" y="241312"/>
                      <a:pt x="267270" y="480879"/>
                      <a:pt x="244830" y="719581"/>
                    </a:cubicBezTo>
                    <a:cubicBezTo>
                      <a:pt x="167287" y="647713"/>
                      <a:pt x="82250" y="560908"/>
                      <a:pt x="0" y="473065"/>
                    </a:cubicBezTo>
                    <a:cubicBezTo>
                      <a:pt x="30598" y="317866"/>
                      <a:pt x="72330" y="168045"/>
                      <a:pt x="130927" y="30550"/>
                    </a:cubicBezTo>
                    <a:cubicBezTo>
                      <a:pt x="133541" y="24293"/>
                      <a:pt x="137888" y="13538"/>
                      <a:pt x="143447" y="0"/>
                    </a:cubicBezTo>
                    <a:lnTo>
                      <a:pt x="322561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2" name="Google Shape;322;p17"/>
              <p:cNvSpPr/>
              <p:nvPr/>
            </p:nvSpPr>
            <p:spPr>
              <a:xfrm>
                <a:off x="1126922" y="5538413"/>
                <a:ext cx="4110049" cy="3164198"/>
              </a:xfrm>
              <a:custGeom>
                <a:rect b="b" l="l" r="r" t="t"/>
                <a:pathLst>
                  <a:path extrusionOk="0" h="3164198" w="4110049">
                    <a:moveTo>
                      <a:pt x="3877701" y="2345412"/>
                    </a:moveTo>
                    <a:cubicBezTo>
                      <a:pt x="3278643" y="3322207"/>
                      <a:pt x="1947464" y="3366972"/>
                      <a:pt x="1052661" y="2786024"/>
                    </a:cubicBezTo>
                    <a:cubicBezTo>
                      <a:pt x="330834" y="2317385"/>
                      <a:pt x="-282129" y="1290059"/>
                      <a:pt x="136313" y="440984"/>
                    </a:cubicBezTo>
                    <a:cubicBezTo>
                      <a:pt x="233177" y="244639"/>
                      <a:pt x="392796" y="38577"/>
                      <a:pt x="623533" y="5071"/>
                    </a:cubicBezTo>
                    <a:cubicBezTo>
                      <a:pt x="838631" y="-26185"/>
                      <a:pt x="1041888" y="90651"/>
                      <a:pt x="1170910" y="255927"/>
                    </a:cubicBezTo>
                    <a:cubicBezTo>
                      <a:pt x="1312104" y="436644"/>
                      <a:pt x="1389647" y="671714"/>
                      <a:pt x="1439551" y="893058"/>
                    </a:cubicBezTo>
                    <a:cubicBezTo>
                      <a:pt x="1450685" y="865103"/>
                      <a:pt x="1462150" y="837336"/>
                      <a:pt x="1474323" y="809728"/>
                    </a:cubicBezTo>
                    <a:cubicBezTo>
                      <a:pt x="1565959" y="604357"/>
                      <a:pt x="1701753" y="375545"/>
                      <a:pt x="1913197" y="275030"/>
                    </a:cubicBezTo>
                    <a:cubicBezTo>
                      <a:pt x="2119415" y="177124"/>
                      <a:pt x="2346686" y="245345"/>
                      <a:pt x="2491000" y="415480"/>
                    </a:cubicBezTo>
                    <a:cubicBezTo>
                      <a:pt x="2675311" y="632831"/>
                      <a:pt x="2742963" y="925352"/>
                      <a:pt x="2732523" y="1216489"/>
                    </a:cubicBezTo>
                    <a:cubicBezTo>
                      <a:pt x="2860490" y="1014247"/>
                      <a:pt x="3010911" y="834381"/>
                      <a:pt x="3256767" y="742559"/>
                    </a:cubicBezTo>
                    <a:cubicBezTo>
                      <a:pt x="3421599" y="681099"/>
                      <a:pt x="3612351" y="680580"/>
                      <a:pt x="3766932" y="771205"/>
                    </a:cubicBezTo>
                    <a:cubicBezTo>
                      <a:pt x="3930031" y="866862"/>
                      <a:pt x="4026534" y="1044451"/>
                      <a:pt x="4071399" y="1223092"/>
                    </a:cubicBezTo>
                    <a:cubicBezTo>
                      <a:pt x="4166515" y="1602216"/>
                      <a:pt x="4080106" y="2015392"/>
                      <a:pt x="3877701" y="2345412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3" name="Google Shape;323;p17"/>
              <p:cNvSpPr/>
              <p:nvPr/>
            </p:nvSpPr>
            <p:spPr>
              <a:xfrm>
                <a:off x="3304655" y="6897934"/>
                <a:ext cx="550008" cy="1435500"/>
              </a:xfrm>
              <a:custGeom>
                <a:rect b="b" l="l" r="r" t="t"/>
                <a:pathLst>
                  <a:path extrusionOk="0" h="1435500" w="550008">
                    <a:moveTo>
                      <a:pt x="513391" y="12946"/>
                    </a:moveTo>
                    <a:cubicBezTo>
                      <a:pt x="441104" y="248289"/>
                      <a:pt x="381814" y="487366"/>
                      <a:pt x="297484" y="718990"/>
                    </a:cubicBezTo>
                    <a:cubicBezTo>
                      <a:pt x="253803" y="838953"/>
                      <a:pt x="205473" y="957216"/>
                      <a:pt x="152362" y="1073331"/>
                    </a:cubicBezTo>
                    <a:cubicBezTo>
                      <a:pt x="104017" y="1179036"/>
                      <a:pt x="34200" y="1282867"/>
                      <a:pt x="1190" y="1394152"/>
                    </a:cubicBezTo>
                    <a:cubicBezTo>
                      <a:pt x="-7546" y="1423621"/>
                      <a:pt x="33983" y="1450768"/>
                      <a:pt x="55138" y="1425509"/>
                    </a:cubicBezTo>
                    <a:cubicBezTo>
                      <a:pt x="132233" y="1333399"/>
                      <a:pt x="177690" y="1207437"/>
                      <a:pt x="226281" y="1098373"/>
                    </a:cubicBezTo>
                    <a:cubicBezTo>
                      <a:pt x="276676" y="985257"/>
                      <a:pt x="323144" y="870368"/>
                      <a:pt x="365078" y="753850"/>
                    </a:cubicBezTo>
                    <a:cubicBezTo>
                      <a:pt x="451053" y="514902"/>
                      <a:pt x="524611" y="271097"/>
                      <a:pt x="549910" y="17891"/>
                    </a:cubicBezTo>
                    <a:cubicBezTo>
                      <a:pt x="552033" y="-3605"/>
                      <a:pt x="519311" y="-6315"/>
                      <a:pt x="513391" y="1294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4" name="Google Shape;324;p17"/>
              <p:cNvSpPr/>
              <p:nvPr/>
            </p:nvSpPr>
            <p:spPr>
              <a:xfrm>
                <a:off x="2442916" y="6601707"/>
                <a:ext cx="196061" cy="1481536"/>
              </a:xfrm>
              <a:custGeom>
                <a:rect b="b" l="l" r="r" t="t"/>
                <a:pathLst>
                  <a:path extrusionOk="0" h="1481536" w="196061">
                    <a:moveTo>
                      <a:pt x="195224" y="1450208"/>
                    </a:moveTo>
                    <a:cubicBezTo>
                      <a:pt x="138128" y="1210396"/>
                      <a:pt x="103862" y="958718"/>
                      <a:pt x="86794" y="712865"/>
                    </a:cubicBezTo>
                    <a:cubicBezTo>
                      <a:pt x="78606" y="594934"/>
                      <a:pt x="77350" y="477132"/>
                      <a:pt x="83314" y="359057"/>
                    </a:cubicBezTo>
                    <a:cubicBezTo>
                      <a:pt x="88786" y="250613"/>
                      <a:pt x="124670" y="122618"/>
                      <a:pt x="100873" y="16812"/>
                    </a:cubicBezTo>
                    <a:cubicBezTo>
                      <a:pt x="96411" y="-3011"/>
                      <a:pt x="67646" y="-5851"/>
                      <a:pt x="57971" y="11218"/>
                    </a:cubicBezTo>
                    <a:cubicBezTo>
                      <a:pt x="6247" y="102435"/>
                      <a:pt x="11532" y="240636"/>
                      <a:pt x="5886" y="342997"/>
                    </a:cubicBezTo>
                    <a:cubicBezTo>
                      <a:pt x="-1204" y="471337"/>
                      <a:pt x="-1897" y="600528"/>
                      <a:pt x="3850" y="728940"/>
                    </a:cubicBezTo>
                    <a:cubicBezTo>
                      <a:pt x="15258" y="983443"/>
                      <a:pt x="66765" y="1222549"/>
                      <a:pt x="146185" y="1463717"/>
                    </a:cubicBezTo>
                    <a:cubicBezTo>
                      <a:pt x="156365" y="1494655"/>
                      <a:pt x="202833" y="1482185"/>
                      <a:pt x="195224" y="145020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" name="Google Shape;325;p17"/>
              <p:cNvSpPr/>
              <p:nvPr/>
            </p:nvSpPr>
            <p:spPr>
              <a:xfrm>
                <a:off x="1790533" y="7018834"/>
                <a:ext cx="201114" cy="457763"/>
              </a:xfrm>
              <a:custGeom>
                <a:rect b="b" l="l" r="r" t="t"/>
                <a:pathLst>
                  <a:path extrusionOk="0" h="457763" w="201114">
                    <a:moveTo>
                      <a:pt x="199714" y="420588"/>
                    </a:moveTo>
                    <a:cubicBezTo>
                      <a:pt x="175311" y="343904"/>
                      <a:pt x="135110" y="274674"/>
                      <a:pt x="114793" y="195813"/>
                    </a:cubicBezTo>
                    <a:cubicBezTo>
                      <a:pt x="99284" y="135622"/>
                      <a:pt x="101869" y="50388"/>
                      <a:pt x="55040" y="6402"/>
                    </a:cubicBezTo>
                    <a:cubicBezTo>
                      <a:pt x="47199" y="-965"/>
                      <a:pt x="31387" y="-3228"/>
                      <a:pt x="23922" y="6402"/>
                    </a:cubicBezTo>
                    <a:cubicBezTo>
                      <a:pt x="-21189" y="64546"/>
                      <a:pt x="7619" y="154912"/>
                      <a:pt x="28225" y="219644"/>
                    </a:cubicBezTo>
                    <a:cubicBezTo>
                      <a:pt x="53466" y="298952"/>
                      <a:pt x="89927" y="390485"/>
                      <a:pt x="149853" y="449566"/>
                    </a:cubicBezTo>
                    <a:cubicBezTo>
                      <a:pt x="170430" y="469851"/>
                      <a:pt x="208927" y="449566"/>
                      <a:pt x="199714" y="42058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" name="Google Shape;326;p17"/>
              <p:cNvSpPr/>
              <p:nvPr/>
            </p:nvSpPr>
            <p:spPr>
              <a:xfrm>
                <a:off x="4165782" y="7563321"/>
                <a:ext cx="306828" cy="435829"/>
              </a:xfrm>
              <a:custGeom>
                <a:rect b="b" l="l" r="r" t="t"/>
                <a:pathLst>
                  <a:path extrusionOk="0" h="435829" w="306828">
                    <a:moveTo>
                      <a:pt x="271969" y="8925"/>
                    </a:moveTo>
                    <a:cubicBezTo>
                      <a:pt x="233862" y="78314"/>
                      <a:pt x="196882" y="148467"/>
                      <a:pt x="151381" y="213415"/>
                    </a:cubicBezTo>
                    <a:cubicBezTo>
                      <a:pt x="106040" y="278104"/>
                      <a:pt x="45767" y="332644"/>
                      <a:pt x="3443" y="398703"/>
                    </a:cubicBezTo>
                    <a:cubicBezTo>
                      <a:pt x="-9452" y="418829"/>
                      <a:pt x="16569" y="445789"/>
                      <a:pt x="36901" y="432107"/>
                    </a:cubicBezTo>
                    <a:cubicBezTo>
                      <a:pt x="164031" y="346585"/>
                      <a:pt x="260129" y="165090"/>
                      <a:pt x="305932" y="23226"/>
                    </a:cubicBezTo>
                    <a:cubicBezTo>
                      <a:pt x="312402" y="3215"/>
                      <a:pt x="282077" y="-9486"/>
                      <a:pt x="271969" y="8925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27" name="Google Shape;327;p17"/>
            <p:cNvGrpSpPr/>
            <p:nvPr/>
          </p:nvGrpSpPr>
          <p:grpSpPr>
            <a:xfrm>
              <a:off x="1354327" y="5"/>
              <a:ext cx="7472475" cy="13105766"/>
              <a:chOff x="1354327" y="5"/>
              <a:chExt cx="7472475" cy="13105766"/>
            </a:xfrm>
          </p:grpSpPr>
          <p:sp>
            <p:nvSpPr>
              <p:cNvPr id="328" name="Google Shape;328;p17"/>
              <p:cNvSpPr/>
              <p:nvPr/>
            </p:nvSpPr>
            <p:spPr>
              <a:xfrm>
                <a:off x="1493904" y="5368745"/>
                <a:ext cx="2771293" cy="3088856"/>
              </a:xfrm>
              <a:custGeom>
                <a:rect b="b" l="l" r="r" t="t"/>
                <a:pathLst>
                  <a:path extrusionOk="0" h="3088856" w="2771293">
                    <a:moveTo>
                      <a:pt x="2770106" y="2685822"/>
                    </a:moveTo>
                    <a:cubicBezTo>
                      <a:pt x="2770184" y="2687866"/>
                      <a:pt x="2770263" y="2689885"/>
                      <a:pt x="2770342" y="2691929"/>
                    </a:cubicBezTo>
                    <a:cubicBezTo>
                      <a:pt x="2792578" y="3252200"/>
                      <a:pt x="2421566" y="3121117"/>
                      <a:pt x="2045487" y="2894099"/>
                    </a:cubicBezTo>
                    <a:cubicBezTo>
                      <a:pt x="1713015" y="2693397"/>
                      <a:pt x="1384927" y="2474478"/>
                      <a:pt x="1079417" y="2234512"/>
                    </a:cubicBezTo>
                    <a:cubicBezTo>
                      <a:pt x="781048" y="2000154"/>
                      <a:pt x="509405" y="1738065"/>
                      <a:pt x="299247" y="1420460"/>
                    </a:cubicBezTo>
                    <a:cubicBezTo>
                      <a:pt x="108385" y="1131924"/>
                      <a:pt x="-104425" y="718909"/>
                      <a:pt x="57217" y="373441"/>
                    </a:cubicBezTo>
                    <a:cubicBezTo>
                      <a:pt x="238286" y="-13704"/>
                      <a:pt x="715782" y="-62221"/>
                      <a:pt x="1079680" y="58300"/>
                    </a:cubicBezTo>
                    <a:cubicBezTo>
                      <a:pt x="1787942" y="292788"/>
                      <a:pt x="2277856" y="944275"/>
                      <a:pt x="2539260" y="1615658"/>
                    </a:cubicBezTo>
                    <a:cubicBezTo>
                      <a:pt x="2671918" y="1956355"/>
                      <a:pt x="2754826" y="2320118"/>
                      <a:pt x="2770106" y="2685822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9" name="Google Shape;329;p17"/>
              <p:cNvSpPr/>
              <p:nvPr/>
            </p:nvSpPr>
            <p:spPr>
              <a:xfrm>
                <a:off x="4427157" y="6084245"/>
                <a:ext cx="3750974" cy="3291240"/>
              </a:xfrm>
              <a:custGeom>
                <a:rect b="b" l="l" r="r" t="t"/>
                <a:pathLst>
                  <a:path extrusionOk="0" h="3291240" w="3750974">
                    <a:moveTo>
                      <a:pt x="2413696" y="2726184"/>
                    </a:moveTo>
                    <a:cubicBezTo>
                      <a:pt x="1869149" y="3012073"/>
                      <a:pt x="934977" y="3437853"/>
                      <a:pt x="311854" y="3241005"/>
                    </a:cubicBezTo>
                    <a:cubicBezTo>
                      <a:pt x="-666056" y="2932154"/>
                      <a:pt x="933480" y="1115381"/>
                      <a:pt x="1320402" y="781629"/>
                    </a:cubicBezTo>
                    <a:cubicBezTo>
                      <a:pt x="1861483" y="314906"/>
                      <a:pt x="2851733" y="-412778"/>
                      <a:pt x="3474856" y="295667"/>
                    </a:cubicBezTo>
                    <a:cubicBezTo>
                      <a:pt x="4260539" y="1189140"/>
                      <a:pt x="3199117" y="2313982"/>
                      <a:pt x="2413696" y="2726184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0" name="Google Shape;330;p17"/>
              <p:cNvSpPr/>
              <p:nvPr/>
            </p:nvSpPr>
            <p:spPr>
              <a:xfrm>
                <a:off x="4080702" y="4733421"/>
                <a:ext cx="1307654" cy="8372350"/>
              </a:xfrm>
              <a:custGeom>
                <a:rect b="b" l="l" r="r" t="t"/>
                <a:pathLst>
                  <a:path extrusionOk="0" h="8372350" w="1307654">
                    <a:moveTo>
                      <a:pt x="1307239" y="8114606"/>
                    </a:moveTo>
                    <a:cubicBezTo>
                      <a:pt x="1303458" y="8203306"/>
                      <a:pt x="1275000" y="8280316"/>
                      <a:pt x="1202593" y="8326080"/>
                    </a:cubicBezTo>
                    <a:cubicBezTo>
                      <a:pt x="1134623" y="8369015"/>
                      <a:pt x="1049589" y="8378792"/>
                      <a:pt x="969621" y="8368700"/>
                    </a:cubicBezTo>
                    <a:cubicBezTo>
                      <a:pt x="662956" y="8330196"/>
                      <a:pt x="460647" y="8081789"/>
                      <a:pt x="383200" y="7795192"/>
                    </a:cubicBezTo>
                    <a:cubicBezTo>
                      <a:pt x="255793" y="7323333"/>
                      <a:pt x="199532" y="6819914"/>
                      <a:pt x="138204" y="6335734"/>
                    </a:cubicBezTo>
                    <a:cubicBezTo>
                      <a:pt x="59" y="5232308"/>
                      <a:pt x="-37247" y="4119392"/>
                      <a:pt x="38625" y="3009649"/>
                    </a:cubicBezTo>
                    <a:cubicBezTo>
                      <a:pt x="77506" y="2443715"/>
                      <a:pt x="105650" y="1804259"/>
                      <a:pt x="223895" y="1208366"/>
                    </a:cubicBezTo>
                    <a:cubicBezTo>
                      <a:pt x="279526" y="926199"/>
                      <a:pt x="355398" y="653809"/>
                      <a:pt x="461934" y="403829"/>
                    </a:cubicBezTo>
                    <a:cubicBezTo>
                      <a:pt x="466686" y="392453"/>
                      <a:pt x="474588" y="372899"/>
                      <a:pt x="484695" y="348287"/>
                    </a:cubicBezTo>
                    <a:cubicBezTo>
                      <a:pt x="548229" y="193639"/>
                      <a:pt x="706300" y="-161449"/>
                      <a:pt x="811891" y="84101"/>
                    </a:cubicBezTo>
                    <a:cubicBezTo>
                      <a:pt x="834337" y="136498"/>
                      <a:pt x="828010" y="196155"/>
                      <a:pt x="821368" y="252641"/>
                    </a:cubicBezTo>
                    <a:cubicBezTo>
                      <a:pt x="817562" y="284514"/>
                      <a:pt x="813781" y="316388"/>
                      <a:pt x="810289" y="348287"/>
                    </a:cubicBezTo>
                    <a:cubicBezTo>
                      <a:pt x="758754" y="787015"/>
                      <a:pt x="709765" y="1222572"/>
                      <a:pt x="668968" y="1656557"/>
                    </a:cubicBezTo>
                    <a:cubicBezTo>
                      <a:pt x="557050" y="2855630"/>
                      <a:pt x="510266" y="4045239"/>
                      <a:pt x="665161" y="5265465"/>
                    </a:cubicBezTo>
                    <a:cubicBezTo>
                      <a:pt x="739773" y="5854753"/>
                      <a:pt x="850090" y="6439925"/>
                      <a:pt x="995218" y="7016265"/>
                    </a:cubicBezTo>
                    <a:cubicBezTo>
                      <a:pt x="1045782" y="7218250"/>
                      <a:pt x="1133678" y="7412373"/>
                      <a:pt x="1194691" y="7611214"/>
                    </a:cubicBezTo>
                    <a:cubicBezTo>
                      <a:pt x="1231997" y="7732389"/>
                      <a:pt x="1314196" y="7945122"/>
                      <a:pt x="1307239" y="8114606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1" name="Google Shape;331;p17"/>
              <p:cNvSpPr/>
              <p:nvPr/>
            </p:nvSpPr>
            <p:spPr>
              <a:xfrm>
                <a:off x="4304545" y="5081681"/>
                <a:ext cx="586446" cy="1308269"/>
              </a:xfrm>
              <a:custGeom>
                <a:rect b="b" l="l" r="r" t="t"/>
                <a:pathLst>
                  <a:path extrusionOk="0" h="1308269" w="586446">
                    <a:moveTo>
                      <a:pt x="586447" y="0"/>
                    </a:moveTo>
                    <a:cubicBezTo>
                      <a:pt x="534912" y="438729"/>
                      <a:pt x="485923" y="874286"/>
                      <a:pt x="445125" y="1308270"/>
                    </a:cubicBezTo>
                    <a:cubicBezTo>
                      <a:pt x="304145" y="1177606"/>
                      <a:pt x="149539" y="1019786"/>
                      <a:pt x="0" y="860079"/>
                    </a:cubicBezTo>
                    <a:cubicBezTo>
                      <a:pt x="55631" y="577912"/>
                      <a:pt x="131503" y="305522"/>
                      <a:pt x="238039" y="55542"/>
                    </a:cubicBezTo>
                    <a:cubicBezTo>
                      <a:pt x="242791" y="44167"/>
                      <a:pt x="250693" y="24613"/>
                      <a:pt x="260801" y="0"/>
                    </a:cubicBezTo>
                    <a:lnTo>
                      <a:pt x="586447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2" name="Google Shape;332;p17"/>
              <p:cNvSpPr/>
              <p:nvPr/>
            </p:nvSpPr>
            <p:spPr>
              <a:xfrm>
                <a:off x="1354327" y="5"/>
                <a:ext cx="7472475" cy="5752825"/>
              </a:xfrm>
              <a:custGeom>
                <a:rect b="b" l="l" r="r" t="t"/>
                <a:pathLst>
                  <a:path extrusionOk="0" h="5752825" w="7472475">
                    <a:moveTo>
                      <a:pt x="7050043" y="4264191"/>
                    </a:moveTo>
                    <a:cubicBezTo>
                      <a:pt x="5960897" y="6040101"/>
                      <a:pt x="3540681" y="6121488"/>
                      <a:pt x="1913841" y="5065268"/>
                    </a:cubicBezTo>
                    <a:cubicBezTo>
                      <a:pt x="601489" y="4213236"/>
                      <a:pt x="-512939" y="2345454"/>
                      <a:pt x="247831" y="801752"/>
                    </a:cubicBezTo>
                    <a:cubicBezTo>
                      <a:pt x="423938" y="444777"/>
                      <a:pt x="714142" y="70136"/>
                      <a:pt x="1133644" y="9220"/>
                    </a:cubicBezTo>
                    <a:cubicBezTo>
                      <a:pt x="1524714" y="-47606"/>
                      <a:pt x="1894256" y="164812"/>
                      <a:pt x="2128829" y="465301"/>
                    </a:cubicBezTo>
                    <a:cubicBezTo>
                      <a:pt x="2385534" y="793863"/>
                      <a:pt x="2526515" y="1221242"/>
                      <a:pt x="2617247" y="1623667"/>
                    </a:cubicBezTo>
                    <a:cubicBezTo>
                      <a:pt x="2637488" y="1572843"/>
                      <a:pt x="2658333" y="1522360"/>
                      <a:pt x="2680464" y="1472165"/>
                    </a:cubicBezTo>
                    <a:cubicBezTo>
                      <a:pt x="2847068" y="1098781"/>
                      <a:pt x="3093954" y="682778"/>
                      <a:pt x="3478382" y="500031"/>
                    </a:cubicBezTo>
                    <a:cubicBezTo>
                      <a:pt x="3853306" y="322029"/>
                      <a:pt x="4266507" y="446062"/>
                      <a:pt x="4528883" y="755384"/>
                    </a:cubicBezTo>
                    <a:cubicBezTo>
                      <a:pt x="4863981" y="1150549"/>
                      <a:pt x="4986977" y="1682381"/>
                      <a:pt x="4967996" y="2211697"/>
                    </a:cubicBezTo>
                    <a:cubicBezTo>
                      <a:pt x="5200653" y="1844001"/>
                      <a:pt x="5474134" y="1516986"/>
                      <a:pt x="5921123" y="1350045"/>
                    </a:cubicBezTo>
                    <a:cubicBezTo>
                      <a:pt x="6220805" y="1238305"/>
                      <a:pt x="6567612" y="1237362"/>
                      <a:pt x="6848654" y="1402127"/>
                    </a:cubicBezTo>
                    <a:cubicBezTo>
                      <a:pt x="7145185" y="1576041"/>
                      <a:pt x="7320637" y="1898915"/>
                      <a:pt x="7402205" y="2223702"/>
                    </a:cubicBezTo>
                    <a:cubicBezTo>
                      <a:pt x="7575136" y="2912986"/>
                      <a:pt x="7418036" y="3664183"/>
                      <a:pt x="7050043" y="4264191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" name="Google Shape;333;p17"/>
              <p:cNvSpPr/>
              <p:nvPr/>
            </p:nvSpPr>
            <p:spPr>
              <a:xfrm>
                <a:off x="5313660" y="2471748"/>
                <a:ext cx="999969" cy="2609881"/>
              </a:xfrm>
              <a:custGeom>
                <a:rect b="b" l="l" r="r" t="t"/>
                <a:pathLst>
                  <a:path extrusionOk="0" h="2609881" w="999969">
                    <a:moveTo>
                      <a:pt x="933395" y="23537"/>
                    </a:moveTo>
                    <a:cubicBezTo>
                      <a:pt x="801971" y="451414"/>
                      <a:pt x="694175" y="886079"/>
                      <a:pt x="540856" y="1307194"/>
                    </a:cubicBezTo>
                    <a:cubicBezTo>
                      <a:pt x="461439" y="1525300"/>
                      <a:pt x="373570" y="1740314"/>
                      <a:pt x="277010" y="1951421"/>
                    </a:cubicBezTo>
                    <a:cubicBezTo>
                      <a:pt x="189114" y="2143604"/>
                      <a:pt x="62179" y="2332380"/>
                      <a:pt x="2164" y="2534706"/>
                    </a:cubicBezTo>
                    <a:cubicBezTo>
                      <a:pt x="-13720" y="2588283"/>
                      <a:pt x="61785" y="2637639"/>
                      <a:pt x="100246" y="2591716"/>
                    </a:cubicBezTo>
                    <a:cubicBezTo>
                      <a:pt x="240412" y="2424251"/>
                      <a:pt x="323058" y="2195241"/>
                      <a:pt x="411400" y="1996950"/>
                    </a:cubicBezTo>
                    <a:cubicBezTo>
                      <a:pt x="503025" y="1791295"/>
                      <a:pt x="587508" y="1582415"/>
                      <a:pt x="663748" y="1370574"/>
                    </a:cubicBezTo>
                    <a:cubicBezTo>
                      <a:pt x="820060" y="936144"/>
                      <a:pt x="953794" y="492880"/>
                      <a:pt x="999790" y="32527"/>
                    </a:cubicBezTo>
                    <a:cubicBezTo>
                      <a:pt x="1003650" y="-6554"/>
                      <a:pt x="944159" y="-11482"/>
                      <a:pt x="933395" y="23537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4" name="Google Shape;334;p17"/>
              <p:cNvSpPr/>
              <p:nvPr/>
            </p:nvSpPr>
            <p:spPr>
              <a:xfrm>
                <a:off x="3746933" y="1933175"/>
                <a:ext cx="356458" cy="2693579"/>
              </a:xfrm>
              <a:custGeom>
                <a:rect b="b" l="l" r="r" t="t"/>
                <a:pathLst>
                  <a:path extrusionOk="0" h="2693579" w="356458">
                    <a:moveTo>
                      <a:pt x="354936" y="2636621"/>
                    </a:moveTo>
                    <a:cubicBezTo>
                      <a:pt x="251130" y="2200619"/>
                      <a:pt x="188831" y="1743044"/>
                      <a:pt x="157799" y="1296059"/>
                    </a:cubicBezTo>
                    <a:cubicBezTo>
                      <a:pt x="142914" y="1081648"/>
                      <a:pt x="140630" y="867474"/>
                      <a:pt x="151472" y="652801"/>
                    </a:cubicBezTo>
                    <a:cubicBezTo>
                      <a:pt x="161422" y="455638"/>
                      <a:pt x="226662" y="222932"/>
                      <a:pt x="183396" y="30566"/>
                    </a:cubicBezTo>
                    <a:cubicBezTo>
                      <a:pt x="175284" y="-5475"/>
                      <a:pt x="122987" y="-10639"/>
                      <a:pt x="105398" y="20396"/>
                    </a:cubicBezTo>
                    <a:cubicBezTo>
                      <a:pt x="11358" y="186236"/>
                      <a:pt x="20967" y="437500"/>
                      <a:pt x="10702" y="623602"/>
                    </a:cubicBezTo>
                    <a:cubicBezTo>
                      <a:pt x="-2188" y="856937"/>
                      <a:pt x="-3449" y="1091818"/>
                      <a:pt x="7000" y="1325285"/>
                    </a:cubicBezTo>
                    <a:cubicBezTo>
                      <a:pt x="27740" y="1787997"/>
                      <a:pt x="121386" y="2222715"/>
                      <a:pt x="265779" y="2661181"/>
                    </a:cubicBezTo>
                    <a:cubicBezTo>
                      <a:pt x="284288" y="2717431"/>
                      <a:pt x="368771" y="2694759"/>
                      <a:pt x="354936" y="263662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5" name="Google Shape;335;p17"/>
              <p:cNvSpPr/>
              <p:nvPr/>
            </p:nvSpPr>
            <p:spPr>
              <a:xfrm>
                <a:off x="2560834" y="2691555"/>
                <a:ext cx="365645" cy="832259"/>
              </a:xfrm>
              <a:custGeom>
                <a:rect b="b" l="l" r="r" t="t"/>
                <a:pathLst>
                  <a:path extrusionOk="0" h="832259" w="365645">
                    <a:moveTo>
                      <a:pt x="363100" y="764671"/>
                    </a:moveTo>
                    <a:cubicBezTo>
                      <a:pt x="318732" y="625252"/>
                      <a:pt x="245643" y="499384"/>
                      <a:pt x="208704" y="356007"/>
                    </a:cubicBezTo>
                    <a:cubicBezTo>
                      <a:pt x="180508" y="246574"/>
                      <a:pt x="185208" y="91611"/>
                      <a:pt x="100068" y="11640"/>
                    </a:cubicBezTo>
                    <a:cubicBezTo>
                      <a:pt x="85812" y="-1754"/>
                      <a:pt x="57065" y="-5870"/>
                      <a:pt x="43492" y="11640"/>
                    </a:cubicBezTo>
                    <a:cubicBezTo>
                      <a:pt x="-38523" y="117351"/>
                      <a:pt x="13852" y="281645"/>
                      <a:pt x="51316" y="399334"/>
                    </a:cubicBezTo>
                    <a:cubicBezTo>
                      <a:pt x="97206" y="543524"/>
                      <a:pt x="163496" y="709941"/>
                      <a:pt x="272447" y="817356"/>
                    </a:cubicBezTo>
                    <a:cubicBezTo>
                      <a:pt x="309858" y="854236"/>
                      <a:pt x="379850" y="817356"/>
                      <a:pt x="363100" y="76467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6" name="Google Shape;336;p17"/>
              <p:cNvSpPr/>
              <p:nvPr/>
            </p:nvSpPr>
            <p:spPr>
              <a:xfrm>
                <a:off x="6879276" y="3681487"/>
                <a:ext cx="557845" cy="792381"/>
              </a:xfrm>
              <a:custGeom>
                <a:rect b="b" l="l" r="r" t="t"/>
                <a:pathLst>
                  <a:path extrusionOk="0" h="792381" w="557845">
                    <a:moveTo>
                      <a:pt x="494467" y="16226"/>
                    </a:moveTo>
                    <a:cubicBezTo>
                      <a:pt x="425185" y="142382"/>
                      <a:pt x="357950" y="269928"/>
                      <a:pt x="275226" y="388010"/>
                    </a:cubicBezTo>
                    <a:cubicBezTo>
                      <a:pt x="192790" y="505621"/>
                      <a:pt x="83209" y="604780"/>
                      <a:pt x="6261" y="724881"/>
                    </a:cubicBezTo>
                    <a:cubicBezTo>
                      <a:pt x="-17184" y="761472"/>
                      <a:pt x="30125" y="810488"/>
                      <a:pt x="67090" y="785613"/>
                    </a:cubicBezTo>
                    <a:cubicBezTo>
                      <a:pt x="298224" y="630126"/>
                      <a:pt x="472940" y="300149"/>
                      <a:pt x="556215" y="42228"/>
                    </a:cubicBezTo>
                    <a:cubicBezTo>
                      <a:pt x="567977" y="5846"/>
                      <a:pt x="512845" y="-17246"/>
                      <a:pt x="494467" y="1622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337" name="Google Shape;337;p17"/>
          <p:cNvSpPr txBox="1"/>
          <p:nvPr/>
        </p:nvSpPr>
        <p:spPr>
          <a:xfrm>
            <a:off x="342900" y="1019175"/>
            <a:ext cx="107397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5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Introducing the unit</a:t>
            </a:r>
            <a:endParaRPr sz="7500">
              <a:solidFill>
                <a:schemeClr val="accent4"/>
              </a:solidFill>
            </a:endParaRPr>
          </a:p>
        </p:txBody>
      </p:sp>
      <p:sp>
        <p:nvSpPr>
          <p:cNvPr id="338" name="Google Shape;338;p17"/>
          <p:cNvSpPr/>
          <p:nvPr/>
        </p:nvSpPr>
        <p:spPr>
          <a:xfrm>
            <a:off x="-162799" y="2353614"/>
            <a:ext cx="9327383" cy="357467"/>
          </a:xfrm>
          <a:custGeom>
            <a:rect b="b" l="l" r="r" t="t"/>
            <a:pathLst>
              <a:path extrusionOk="0" h="357467" w="9327383">
                <a:moveTo>
                  <a:pt x="3768608" y="151505"/>
                </a:moveTo>
                <a:cubicBezTo>
                  <a:pt x="3778185" y="220668"/>
                  <a:pt x="3735622" y="260038"/>
                  <a:pt x="3682952" y="286640"/>
                </a:cubicBezTo>
                <a:cubicBezTo>
                  <a:pt x="3627621" y="314837"/>
                  <a:pt x="3565374" y="315901"/>
                  <a:pt x="3512171" y="281319"/>
                </a:cubicBezTo>
                <a:cubicBezTo>
                  <a:pt x="3491954" y="268019"/>
                  <a:pt x="3481314" y="233969"/>
                  <a:pt x="3474929" y="207368"/>
                </a:cubicBezTo>
                <a:cubicBezTo>
                  <a:pt x="3459501" y="140864"/>
                  <a:pt x="3483442" y="92450"/>
                  <a:pt x="3539837" y="56804"/>
                </a:cubicBezTo>
                <a:cubicBezTo>
                  <a:pt x="3558990" y="45099"/>
                  <a:pt x="3575483" y="29139"/>
                  <a:pt x="3594104" y="16902"/>
                </a:cubicBezTo>
                <a:cubicBezTo>
                  <a:pt x="3631877" y="-8103"/>
                  <a:pt x="3648370" y="-5443"/>
                  <a:pt x="3678696" y="25414"/>
                </a:cubicBezTo>
                <a:cubicBezTo>
                  <a:pt x="3691464" y="38183"/>
                  <a:pt x="3704233" y="52548"/>
                  <a:pt x="3720194" y="60528"/>
                </a:cubicBezTo>
                <a:cubicBezTo>
                  <a:pt x="3758500" y="80745"/>
                  <a:pt x="3773928" y="110007"/>
                  <a:pt x="3768608" y="151505"/>
                </a:cubicBezTo>
                <a:close/>
                <a:moveTo>
                  <a:pt x="6984709" y="115859"/>
                </a:moveTo>
                <a:cubicBezTo>
                  <a:pt x="6949595" y="88726"/>
                  <a:pt x="6912353" y="64252"/>
                  <a:pt x="6875644" y="39247"/>
                </a:cubicBezTo>
                <a:cubicBezTo>
                  <a:pt x="6872451" y="37119"/>
                  <a:pt x="6867131" y="34991"/>
                  <a:pt x="6863939" y="36055"/>
                </a:cubicBezTo>
                <a:cubicBezTo>
                  <a:pt x="6835209" y="46163"/>
                  <a:pt x="6802224" y="50952"/>
                  <a:pt x="6779346" y="69041"/>
                </a:cubicBezTo>
                <a:cubicBezTo>
                  <a:pt x="6762853" y="81809"/>
                  <a:pt x="6754873" y="111603"/>
                  <a:pt x="6753809" y="134480"/>
                </a:cubicBezTo>
                <a:cubicBezTo>
                  <a:pt x="6752745" y="157889"/>
                  <a:pt x="6764450" y="181830"/>
                  <a:pt x="6770302" y="205239"/>
                </a:cubicBezTo>
                <a:cubicBezTo>
                  <a:pt x="6786795" y="273339"/>
                  <a:pt x="6843722" y="294088"/>
                  <a:pt x="6899585" y="296216"/>
                </a:cubicBezTo>
                <a:cubicBezTo>
                  <a:pt x="6944274" y="297812"/>
                  <a:pt x="6999073" y="288768"/>
                  <a:pt x="7014502" y="225988"/>
                </a:cubicBezTo>
                <a:cubicBezTo>
                  <a:pt x="7019291" y="207368"/>
                  <a:pt x="7034719" y="191939"/>
                  <a:pt x="7044296" y="175978"/>
                </a:cubicBezTo>
                <a:cubicBezTo>
                  <a:pt x="7020886" y="152569"/>
                  <a:pt x="7004926" y="131820"/>
                  <a:pt x="6984709" y="115859"/>
                </a:cubicBezTo>
                <a:close/>
                <a:moveTo>
                  <a:pt x="2294363" y="54676"/>
                </a:moveTo>
                <a:cubicBezTo>
                  <a:pt x="2236904" y="96174"/>
                  <a:pt x="2228391" y="153101"/>
                  <a:pt x="2242224" y="210560"/>
                </a:cubicBezTo>
                <a:cubicBezTo>
                  <a:pt x="2253929" y="257378"/>
                  <a:pt x="2286382" y="290364"/>
                  <a:pt x="2341713" y="296216"/>
                </a:cubicBezTo>
                <a:cubicBezTo>
                  <a:pt x="2423645" y="304728"/>
                  <a:pt x="2484828" y="281319"/>
                  <a:pt x="2514622" y="198855"/>
                </a:cubicBezTo>
                <a:cubicBezTo>
                  <a:pt x="2431626" y="88193"/>
                  <a:pt x="2441734" y="98834"/>
                  <a:pt x="2294363" y="54676"/>
                </a:cubicBezTo>
                <a:close/>
                <a:moveTo>
                  <a:pt x="1275000" y="164805"/>
                </a:moveTo>
                <a:cubicBezTo>
                  <a:pt x="1253719" y="152569"/>
                  <a:pt x="1231374" y="141928"/>
                  <a:pt x="1209561" y="131288"/>
                </a:cubicBezTo>
                <a:cubicBezTo>
                  <a:pt x="1154230" y="105218"/>
                  <a:pt x="1106347" y="135012"/>
                  <a:pt x="1105283" y="196195"/>
                </a:cubicBezTo>
                <a:cubicBezTo>
                  <a:pt x="1105283" y="204175"/>
                  <a:pt x="1106347" y="212688"/>
                  <a:pt x="1106347" y="220668"/>
                </a:cubicBezTo>
                <a:cubicBezTo>
                  <a:pt x="1105283" y="220668"/>
                  <a:pt x="1104751" y="220668"/>
                  <a:pt x="1103687" y="220668"/>
                </a:cubicBezTo>
                <a:cubicBezTo>
                  <a:pt x="1103687" y="235033"/>
                  <a:pt x="1099431" y="250994"/>
                  <a:pt x="1104751" y="263230"/>
                </a:cubicBezTo>
                <a:cubicBezTo>
                  <a:pt x="1114328" y="287172"/>
                  <a:pt x="1123372" y="316965"/>
                  <a:pt x="1141993" y="329734"/>
                </a:cubicBezTo>
                <a:cubicBezTo>
                  <a:pt x="1172851" y="350483"/>
                  <a:pt x="1209561" y="362719"/>
                  <a:pt x="1251059" y="355271"/>
                </a:cubicBezTo>
                <a:cubicBezTo>
                  <a:pt x="1315966" y="344098"/>
                  <a:pt x="1343631" y="311113"/>
                  <a:pt x="1333523" y="246205"/>
                </a:cubicBezTo>
                <a:cubicBezTo>
                  <a:pt x="1327670" y="208964"/>
                  <a:pt x="1306921" y="182894"/>
                  <a:pt x="1275000" y="164805"/>
                </a:cubicBezTo>
                <a:close/>
                <a:moveTo>
                  <a:pt x="4952367" y="127031"/>
                </a:moveTo>
                <a:cubicBezTo>
                  <a:pt x="4926830" y="111071"/>
                  <a:pt x="4902357" y="93514"/>
                  <a:pt x="4877884" y="75957"/>
                </a:cubicBezTo>
                <a:cubicBezTo>
                  <a:pt x="4845962" y="52548"/>
                  <a:pt x="4790631" y="56804"/>
                  <a:pt x="4767754" y="89258"/>
                </a:cubicBezTo>
                <a:cubicBezTo>
                  <a:pt x="4731576" y="139800"/>
                  <a:pt x="4741153" y="194599"/>
                  <a:pt x="4765626" y="245673"/>
                </a:cubicBezTo>
                <a:cubicBezTo>
                  <a:pt x="4785843" y="287704"/>
                  <a:pt x="4823085" y="299408"/>
                  <a:pt x="4870435" y="285575"/>
                </a:cubicBezTo>
                <a:cubicBezTo>
                  <a:pt x="4874159" y="285575"/>
                  <a:pt x="4880012" y="285575"/>
                  <a:pt x="4885864" y="285575"/>
                </a:cubicBezTo>
                <a:cubicBezTo>
                  <a:pt x="4960880" y="282915"/>
                  <a:pt x="4986949" y="252590"/>
                  <a:pt x="4981097" y="177042"/>
                </a:cubicBezTo>
                <a:cubicBezTo>
                  <a:pt x="4979501" y="154697"/>
                  <a:pt x="4971520" y="139268"/>
                  <a:pt x="4952367" y="127031"/>
                </a:cubicBezTo>
                <a:close/>
                <a:moveTo>
                  <a:pt x="8031205" y="12114"/>
                </a:moveTo>
                <a:cubicBezTo>
                  <a:pt x="8023224" y="6261"/>
                  <a:pt x="8007796" y="7325"/>
                  <a:pt x="7997155" y="9986"/>
                </a:cubicBezTo>
                <a:cubicBezTo>
                  <a:pt x="7917883" y="30735"/>
                  <a:pt x="7893942" y="103622"/>
                  <a:pt x="7914159" y="174382"/>
                </a:cubicBezTo>
                <a:cubicBezTo>
                  <a:pt x="7927992" y="222796"/>
                  <a:pt x="7954593" y="236629"/>
                  <a:pt x="8007264" y="233969"/>
                </a:cubicBezTo>
                <a:cubicBezTo>
                  <a:pt x="8033333" y="229181"/>
                  <a:pt x="8060466" y="227053"/>
                  <a:pt x="8084939" y="218540"/>
                </a:cubicBezTo>
                <a:cubicBezTo>
                  <a:pt x="8136014" y="200983"/>
                  <a:pt x="8155699" y="116391"/>
                  <a:pt x="8116329" y="79681"/>
                </a:cubicBezTo>
                <a:cubicBezTo>
                  <a:pt x="8090792" y="54144"/>
                  <a:pt x="8060998" y="32331"/>
                  <a:pt x="8031205" y="12114"/>
                </a:cubicBezTo>
                <a:close/>
                <a:moveTo>
                  <a:pt x="6007376" y="99366"/>
                </a:moveTo>
                <a:cubicBezTo>
                  <a:pt x="5963218" y="71701"/>
                  <a:pt x="5918528" y="45631"/>
                  <a:pt x="5875434" y="19562"/>
                </a:cubicBezTo>
                <a:cubicBezTo>
                  <a:pt x="5827551" y="46695"/>
                  <a:pt x="5811590" y="81277"/>
                  <a:pt x="5800950" y="119583"/>
                </a:cubicBezTo>
                <a:cubicBezTo>
                  <a:pt x="5777009" y="207368"/>
                  <a:pt x="5831275" y="269083"/>
                  <a:pt x="5921720" y="257378"/>
                </a:cubicBezTo>
                <a:cubicBezTo>
                  <a:pt x="5982903" y="249398"/>
                  <a:pt x="6032913" y="179170"/>
                  <a:pt x="6018548" y="120115"/>
                </a:cubicBezTo>
                <a:cubicBezTo>
                  <a:pt x="6016421" y="112667"/>
                  <a:pt x="6013228" y="103090"/>
                  <a:pt x="6007376" y="99366"/>
                </a:cubicBezTo>
                <a:close/>
                <a:moveTo>
                  <a:pt x="230632" y="207368"/>
                </a:moveTo>
                <a:cubicBezTo>
                  <a:pt x="193922" y="183426"/>
                  <a:pt x="150296" y="169062"/>
                  <a:pt x="109862" y="150441"/>
                </a:cubicBezTo>
                <a:cubicBezTo>
                  <a:pt x="68364" y="155761"/>
                  <a:pt x="30590" y="167998"/>
                  <a:pt x="13033" y="198323"/>
                </a:cubicBezTo>
                <a:cubicBezTo>
                  <a:pt x="-20485" y="255250"/>
                  <a:pt x="14097" y="328138"/>
                  <a:pt x="77408" y="345695"/>
                </a:cubicBezTo>
                <a:cubicBezTo>
                  <a:pt x="130079" y="360059"/>
                  <a:pt x="179557" y="346759"/>
                  <a:pt x="224247" y="321221"/>
                </a:cubicBezTo>
                <a:cubicBezTo>
                  <a:pt x="268406" y="296216"/>
                  <a:pt x="272130" y="233969"/>
                  <a:pt x="230632" y="207368"/>
                </a:cubicBezTo>
                <a:close/>
                <a:moveTo>
                  <a:pt x="9280935" y="66380"/>
                </a:moveTo>
                <a:cubicBezTo>
                  <a:pt x="9268166" y="59996"/>
                  <a:pt x="9252205" y="53612"/>
                  <a:pt x="9245821" y="42439"/>
                </a:cubicBezTo>
                <a:cubicBezTo>
                  <a:pt x="9224540" y="5729"/>
                  <a:pt x="9194214" y="8389"/>
                  <a:pt x="9160165" y="15838"/>
                </a:cubicBezTo>
                <a:cubicBezTo>
                  <a:pt x="9146864" y="19030"/>
                  <a:pt x="9132500" y="19030"/>
                  <a:pt x="9114942" y="20626"/>
                </a:cubicBezTo>
                <a:cubicBezTo>
                  <a:pt x="9108558" y="35523"/>
                  <a:pt x="9099514" y="51484"/>
                  <a:pt x="9094194" y="69041"/>
                </a:cubicBezTo>
                <a:cubicBezTo>
                  <a:pt x="9082489" y="109475"/>
                  <a:pt x="9109090" y="181830"/>
                  <a:pt x="9141012" y="200983"/>
                </a:cubicBezTo>
                <a:cubicBezTo>
                  <a:pt x="9178254" y="223328"/>
                  <a:pt x="9288384" y="196195"/>
                  <a:pt x="9311260" y="159485"/>
                </a:cubicBezTo>
                <a:cubicBezTo>
                  <a:pt x="9339458" y="114795"/>
                  <a:pt x="9331478" y="91386"/>
                  <a:pt x="9280935" y="66380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17"/>
          <p:cNvSpPr/>
          <p:nvPr/>
        </p:nvSpPr>
        <p:spPr>
          <a:xfrm>
            <a:off x="10070805" y="1019186"/>
            <a:ext cx="1468275" cy="1503858"/>
          </a:xfrm>
          <a:custGeom>
            <a:rect b="b" l="l" r="r" t="t"/>
            <a:pathLst>
              <a:path extrusionOk="0" h="1503858" w="1468275">
                <a:moveTo>
                  <a:pt x="596017" y="1326226"/>
                </a:moveTo>
                <a:cubicBezTo>
                  <a:pt x="600614" y="1332963"/>
                  <a:pt x="605518" y="1339699"/>
                  <a:pt x="610421" y="1346130"/>
                </a:cubicBezTo>
                <a:cubicBezTo>
                  <a:pt x="625438" y="1366341"/>
                  <a:pt x="641069" y="1386552"/>
                  <a:pt x="655779" y="1407068"/>
                </a:cubicBezTo>
                <a:cubicBezTo>
                  <a:pt x="660683" y="1414112"/>
                  <a:pt x="664974" y="1422073"/>
                  <a:pt x="667732" y="1430341"/>
                </a:cubicBezTo>
                <a:cubicBezTo>
                  <a:pt x="669264" y="1434935"/>
                  <a:pt x="668651" y="1442590"/>
                  <a:pt x="665893" y="1445040"/>
                </a:cubicBezTo>
                <a:cubicBezTo>
                  <a:pt x="662828" y="1447796"/>
                  <a:pt x="654247" y="1448102"/>
                  <a:pt x="650876" y="1445652"/>
                </a:cubicBezTo>
                <a:cubicBezTo>
                  <a:pt x="638310" y="1436160"/>
                  <a:pt x="625132" y="1426667"/>
                  <a:pt x="615938" y="1414418"/>
                </a:cubicBezTo>
                <a:cubicBezTo>
                  <a:pt x="601840" y="1395432"/>
                  <a:pt x="590500" y="1374303"/>
                  <a:pt x="577935" y="1354398"/>
                </a:cubicBezTo>
                <a:cubicBezTo>
                  <a:pt x="575483" y="1350723"/>
                  <a:pt x="572418" y="1347355"/>
                  <a:pt x="566902" y="1340312"/>
                </a:cubicBezTo>
                <a:cubicBezTo>
                  <a:pt x="566902" y="1348886"/>
                  <a:pt x="566289" y="1353173"/>
                  <a:pt x="566902" y="1357460"/>
                </a:cubicBezTo>
                <a:cubicBezTo>
                  <a:pt x="572725" y="1390226"/>
                  <a:pt x="578854" y="1422686"/>
                  <a:pt x="584677" y="1455452"/>
                </a:cubicBezTo>
                <a:cubicBezTo>
                  <a:pt x="586516" y="1466169"/>
                  <a:pt x="588048" y="1477500"/>
                  <a:pt x="588048" y="1488217"/>
                </a:cubicBezTo>
                <a:cubicBezTo>
                  <a:pt x="588048" y="1502304"/>
                  <a:pt x="577322" y="1508122"/>
                  <a:pt x="565676" y="1500466"/>
                </a:cubicBezTo>
                <a:cubicBezTo>
                  <a:pt x="560772" y="1497098"/>
                  <a:pt x="555256" y="1492198"/>
                  <a:pt x="553417" y="1486686"/>
                </a:cubicBezTo>
                <a:cubicBezTo>
                  <a:pt x="548820" y="1472600"/>
                  <a:pt x="544835" y="1457901"/>
                  <a:pt x="542690" y="1443203"/>
                </a:cubicBezTo>
                <a:cubicBezTo>
                  <a:pt x="538093" y="1412887"/>
                  <a:pt x="534722" y="1382264"/>
                  <a:pt x="531351" y="1351642"/>
                </a:cubicBezTo>
                <a:cubicBezTo>
                  <a:pt x="529205" y="1332044"/>
                  <a:pt x="527979" y="1312446"/>
                  <a:pt x="526447" y="1292847"/>
                </a:cubicBezTo>
                <a:cubicBezTo>
                  <a:pt x="526447" y="1291316"/>
                  <a:pt x="526141" y="1289173"/>
                  <a:pt x="527060" y="1288254"/>
                </a:cubicBezTo>
                <a:cubicBezTo>
                  <a:pt x="542997" y="1272637"/>
                  <a:pt x="534415" y="1253651"/>
                  <a:pt x="531964" y="1236809"/>
                </a:cubicBezTo>
                <a:cubicBezTo>
                  <a:pt x="524608" y="1189650"/>
                  <a:pt x="520624" y="1142492"/>
                  <a:pt x="527366" y="1095028"/>
                </a:cubicBezTo>
                <a:cubicBezTo>
                  <a:pt x="527673" y="1092884"/>
                  <a:pt x="527060" y="1090434"/>
                  <a:pt x="526754" y="1086454"/>
                </a:cubicBezTo>
                <a:cubicBezTo>
                  <a:pt x="523076" y="1084922"/>
                  <a:pt x="519092" y="1081860"/>
                  <a:pt x="514495" y="1081248"/>
                </a:cubicBezTo>
                <a:cubicBezTo>
                  <a:pt x="444925" y="1070836"/>
                  <a:pt x="375968" y="1056444"/>
                  <a:pt x="310382" y="1031027"/>
                </a:cubicBezTo>
                <a:cubicBezTo>
                  <a:pt x="272379" y="1016329"/>
                  <a:pt x="236828" y="993362"/>
                  <a:pt x="210472" y="960596"/>
                </a:cubicBezTo>
                <a:cubicBezTo>
                  <a:pt x="195454" y="941610"/>
                  <a:pt x="178598" y="925381"/>
                  <a:pt x="158677" y="912213"/>
                </a:cubicBezTo>
                <a:cubicBezTo>
                  <a:pt x="131095" y="893840"/>
                  <a:pt x="113013" y="866586"/>
                  <a:pt x="91253" y="842701"/>
                </a:cubicBezTo>
                <a:cubicBezTo>
                  <a:pt x="42217" y="788805"/>
                  <a:pt x="17086" y="723886"/>
                  <a:pt x="5746" y="653149"/>
                </a:cubicBezTo>
                <a:cubicBezTo>
                  <a:pt x="-996" y="610890"/>
                  <a:pt x="-3754" y="568325"/>
                  <a:pt x="8505" y="526373"/>
                </a:cubicBezTo>
                <a:cubicBezTo>
                  <a:pt x="21990" y="481358"/>
                  <a:pt x="45282" y="443693"/>
                  <a:pt x="87269" y="421338"/>
                </a:cubicBezTo>
                <a:cubicBezTo>
                  <a:pt x="101979" y="413683"/>
                  <a:pt x="120674" y="410314"/>
                  <a:pt x="137224" y="410314"/>
                </a:cubicBezTo>
                <a:cubicBezTo>
                  <a:pt x="162968" y="410621"/>
                  <a:pt x="189018" y="415214"/>
                  <a:pt x="214762" y="418582"/>
                </a:cubicBezTo>
                <a:cubicBezTo>
                  <a:pt x="239893" y="421951"/>
                  <a:pt x="264718" y="427463"/>
                  <a:pt x="289542" y="428994"/>
                </a:cubicBezTo>
                <a:cubicBezTo>
                  <a:pt x="330610" y="431444"/>
                  <a:pt x="369838" y="420726"/>
                  <a:pt x="406922" y="405109"/>
                </a:cubicBezTo>
                <a:cubicBezTo>
                  <a:pt x="442473" y="390104"/>
                  <a:pt x="476492" y="371730"/>
                  <a:pt x="510817" y="353970"/>
                </a:cubicBezTo>
                <a:cubicBezTo>
                  <a:pt x="570273" y="323041"/>
                  <a:pt x="619922" y="278945"/>
                  <a:pt x="669264" y="234849"/>
                </a:cubicBezTo>
                <a:cubicBezTo>
                  <a:pt x="691330" y="215251"/>
                  <a:pt x="710638" y="192590"/>
                  <a:pt x="733011" y="172992"/>
                </a:cubicBezTo>
                <a:cubicBezTo>
                  <a:pt x="762433" y="146963"/>
                  <a:pt x="787564" y="116341"/>
                  <a:pt x="822502" y="96436"/>
                </a:cubicBezTo>
                <a:cubicBezTo>
                  <a:pt x="836599" y="88168"/>
                  <a:pt x="848245" y="75920"/>
                  <a:pt x="862037" y="67039"/>
                </a:cubicBezTo>
                <a:cubicBezTo>
                  <a:pt x="882571" y="54178"/>
                  <a:pt x="903104" y="41010"/>
                  <a:pt x="925171" y="30905"/>
                </a:cubicBezTo>
                <a:cubicBezTo>
                  <a:pt x="955205" y="17431"/>
                  <a:pt x="987079" y="9776"/>
                  <a:pt x="1019871" y="3957"/>
                </a:cubicBezTo>
                <a:cubicBezTo>
                  <a:pt x="1060632" y="-3392"/>
                  <a:pt x="1100474" y="589"/>
                  <a:pt x="1139703" y="7020"/>
                </a:cubicBezTo>
                <a:cubicBezTo>
                  <a:pt x="1178319" y="13144"/>
                  <a:pt x="1216935" y="24168"/>
                  <a:pt x="1249727" y="47747"/>
                </a:cubicBezTo>
                <a:cubicBezTo>
                  <a:pt x="1255550" y="51728"/>
                  <a:pt x="1260454" y="57240"/>
                  <a:pt x="1265358" y="62140"/>
                </a:cubicBezTo>
                <a:cubicBezTo>
                  <a:pt x="1299683" y="97661"/>
                  <a:pt x="1328798" y="136552"/>
                  <a:pt x="1345348" y="184016"/>
                </a:cubicBezTo>
                <a:cubicBezTo>
                  <a:pt x="1349025" y="194428"/>
                  <a:pt x="1354848" y="203921"/>
                  <a:pt x="1360671" y="216169"/>
                </a:cubicBezTo>
                <a:cubicBezTo>
                  <a:pt x="1384270" y="213107"/>
                  <a:pt x="1406643" y="218619"/>
                  <a:pt x="1428402" y="229643"/>
                </a:cubicBezTo>
                <a:cubicBezTo>
                  <a:pt x="1449549" y="240361"/>
                  <a:pt x="1459663" y="257816"/>
                  <a:pt x="1466099" y="278945"/>
                </a:cubicBezTo>
                <a:cubicBezTo>
                  <a:pt x="1474373" y="304362"/>
                  <a:pt x="1458130" y="332534"/>
                  <a:pt x="1432999" y="337127"/>
                </a:cubicBezTo>
                <a:cubicBezTo>
                  <a:pt x="1415224" y="340496"/>
                  <a:pt x="1397448" y="342946"/>
                  <a:pt x="1377221" y="346008"/>
                </a:cubicBezTo>
                <a:cubicBezTo>
                  <a:pt x="1375076" y="360094"/>
                  <a:pt x="1373237" y="377242"/>
                  <a:pt x="1369253" y="393778"/>
                </a:cubicBezTo>
                <a:cubicBezTo>
                  <a:pt x="1357913" y="442162"/>
                  <a:pt x="1346267" y="490545"/>
                  <a:pt x="1333089" y="538622"/>
                </a:cubicBezTo>
                <a:cubicBezTo>
                  <a:pt x="1322668" y="576593"/>
                  <a:pt x="1309490" y="613952"/>
                  <a:pt x="1297538" y="651618"/>
                </a:cubicBezTo>
                <a:cubicBezTo>
                  <a:pt x="1281294" y="701226"/>
                  <a:pt x="1260454" y="749303"/>
                  <a:pt x="1232258" y="793092"/>
                </a:cubicBezTo>
                <a:cubicBezTo>
                  <a:pt x="1207434" y="831983"/>
                  <a:pt x="1179851" y="870567"/>
                  <a:pt x="1143381" y="899964"/>
                </a:cubicBezTo>
                <a:cubicBezTo>
                  <a:pt x="1093732" y="940385"/>
                  <a:pt x="1042550" y="978663"/>
                  <a:pt x="991369" y="1016329"/>
                </a:cubicBezTo>
                <a:cubicBezTo>
                  <a:pt x="976965" y="1027046"/>
                  <a:pt x="959189" y="1033171"/>
                  <a:pt x="942946" y="1041439"/>
                </a:cubicBezTo>
                <a:cubicBezTo>
                  <a:pt x="938962" y="1043582"/>
                  <a:pt x="934978" y="1046032"/>
                  <a:pt x="931913" y="1047870"/>
                </a:cubicBezTo>
                <a:cubicBezTo>
                  <a:pt x="958270" y="1095947"/>
                  <a:pt x="984627" y="1142798"/>
                  <a:pt x="1009758" y="1190263"/>
                </a:cubicBezTo>
                <a:cubicBezTo>
                  <a:pt x="1014661" y="1199756"/>
                  <a:pt x="1020484" y="1204655"/>
                  <a:pt x="1030598" y="1206799"/>
                </a:cubicBezTo>
                <a:cubicBezTo>
                  <a:pt x="1076263" y="1216292"/>
                  <a:pt x="1121927" y="1226091"/>
                  <a:pt x="1167286" y="1236196"/>
                </a:cubicBezTo>
                <a:cubicBezTo>
                  <a:pt x="1174948" y="1237727"/>
                  <a:pt x="1183529" y="1239871"/>
                  <a:pt x="1189045" y="1244464"/>
                </a:cubicBezTo>
                <a:cubicBezTo>
                  <a:pt x="1193336" y="1248139"/>
                  <a:pt x="1193949" y="1256407"/>
                  <a:pt x="1196401" y="1262531"/>
                </a:cubicBezTo>
                <a:cubicBezTo>
                  <a:pt x="1190884" y="1264675"/>
                  <a:pt x="1184755" y="1269268"/>
                  <a:pt x="1179851" y="1268350"/>
                </a:cubicBezTo>
                <a:cubicBezTo>
                  <a:pt x="1135719" y="1260082"/>
                  <a:pt x="1090054" y="1259469"/>
                  <a:pt x="1047454" y="1242015"/>
                </a:cubicBezTo>
                <a:cubicBezTo>
                  <a:pt x="1041938" y="1239871"/>
                  <a:pt x="1035808" y="1238952"/>
                  <a:pt x="1025694" y="1236503"/>
                </a:cubicBezTo>
                <a:cubicBezTo>
                  <a:pt x="1030904" y="1242933"/>
                  <a:pt x="1032743" y="1246302"/>
                  <a:pt x="1035502" y="1248445"/>
                </a:cubicBezTo>
                <a:cubicBezTo>
                  <a:pt x="1062778" y="1269881"/>
                  <a:pt x="1090667" y="1291010"/>
                  <a:pt x="1117637" y="1312752"/>
                </a:cubicBezTo>
                <a:cubicBezTo>
                  <a:pt x="1124686" y="1318570"/>
                  <a:pt x="1130815" y="1326532"/>
                  <a:pt x="1134186" y="1334800"/>
                </a:cubicBezTo>
                <a:cubicBezTo>
                  <a:pt x="1138784" y="1346436"/>
                  <a:pt x="1130509" y="1354398"/>
                  <a:pt x="1119169" y="1349499"/>
                </a:cubicBezTo>
                <a:cubicBezTo>
                  <a:pt x="1106910" y="1343987"/>
                  <a:pt x="1095264" y="1336943"/>
                  <a:pt x="1085150" y="1328369"/>
                </a:cubicBezTo>
                <a:cubicBezTo>
                  <a:pt x="1065536" y="1311221"/>
                  <a:pt x="1046841" y="1292847"/>
                  <a:pt x="1028146" y="1274780"/>
                </a:cubicBezTo>
                <a:cubicBezTo>
                  <a:pt x="1025388" y="1272331"/>
                  <a:pt x="1022630" y="1269881"/>
                  <a:pt x="1016194" y="1264369"/>
                </a:cubicBezTo>
                <a:cubicBezTo>
                  <a:pt x="1011903" y="1291929"/>
                  <a:pt x="1008532" y="1315814"/>
                  <a:pt x="1004854" y="1339699"/>
                </a:cubicBezTo>
                <a:cubicBezTo>
                  <a:pt x="1003935" y="1346743"/>
                  <a:pt x="1004241" y="1354398"/>
                  <a:pt x="1001789" y="1360829"/>
                </a:cubicBezTo>
                <a:cubicBezTo>
                  <a:pt x="999644" y="1366953"/>
                  <a:pt x="994740" y="1375221"/>
                  <a:pt x="990143" y="1376140"/>
                </a:cubicBezTo>
                <a:cubicBezTo>
                  <a:pt x="984933" y="1377059"/>
                  <a:pt x="975739" y="1371853"/>
                  <a:pt x="973287" y="1366647"/>
                </a:cubicBezTo>
                <a:cubicBezTo>
                  <a:pt x="969303" y="1358685"/>
                  <a:pt x="966851" y="1348580"/>
                  <a:pt x="967771" y="1339699"/>
                </a:cubicBezTo>
                <a:cubicBezTo>
                  <a:pt x="970835" y="1305096"/>
                  <a:pt x="974820" y="1270493"/>
                  <a:pt x="980030" y="1236196"/>
                </a:cubicBezTo>
                <a:cubicBezTo>
                  <a:pt x="981868" y="1223947"/>
                  <a:pt x="980643" y="1213842"/>
                  <a:pt x="974513" y="1202512"/>
                </a:cubicBezTo>
                <a:cubicBezTo>
                  <a:pt x="950915" y="1157803"/>
                  <a:pt x="928848" y="1112482"/>
                  <a:pt x="905863" y="1067162"/>
                </a:cubicBezTo>
                <a:cubicBezTo>
                  <a:pt x="904024" y="1063793"/>
                  <a:pt x="901266" y="1061037"/>
                  <a:pt x="899733" y="1058587"/>
                </a:cubicBezTo>
                <a:cubicBezTo>
                  <a:pt x="868779" y="1066549"/>
                  <a:pt x="839358" y="1074817"/>
                  <a:pt x="809323" y="1081554"/>
                </a:cubicBezTo>
                <a:cubicBezTo>
                  <a:pt x="759061" y="1093190"/>
                  <a:pt x="708187" y="1099009"/>
                  <a:pt x="656392" y="1098396"/>
                </a:cubicBezTo>
                <a:cubicBezTo>
                  <a:pt x="630342" y="1098090"/>
                  <a:pt x="604292" y="1099927"/>
                  <a:pt x="578548" y="1092578"/>
                </a:cubicBezTo>
                <a:cubicBezTo>
                  <a:pt x="572418" y="1090741"/>
                  <a:pt x="564756" y="1093190"/>
                  <a:pt x="559240" y="1093497"/>
                </a:cubicBezTo>
                <a:cubicBezTo>
                  <a:pt x="550965" y="1151067"/>
                  <a:pt x="558014" y="1205574"/>
                  <a:pt x="569353" y="1259775"/>
                </a:cubicBezTo>
                <a:cubicBezTo>
                  <a:pt x="571499" y="1269881"/>
                  <a:pt x="575789" y="1274474"/>
                  <a:pt x="584984" y="1277843"/>
                </a:cubicBezTo>
                <a:cubicBezTo>
                  <a:pt x="618083" y="1290398"/>
                  <a:pt x="651182" y="1303872"/>
                  <a:pt x="683975" y="1317039"/>
                </a:cubicBezTo>
                <a:cubicBezTo>
                  <a:pt x="699299" y="1323163"/>
                  <a:pt x="714929" y="1328982"/>
                  <a:pt x="730253" y="1335719"/>
                </a:cubicBezTo>
                <a:cubicBezTo>
                  <a:pt x="735156" y="1337862"/>
                  <a:pt x="740979" y="1340924"/>
                  <a:pt x="743431" y="1345212"/>
                </a:cubicBezTo>
                <a:cubicBezTo>
                  <a:pt x="746189" y="1350111"/>
                  <a:pt x="748335" y="1358073"/>
                  <a:pt x="746189" y="1362054"/>
                </a:cubicBezTo>
                <a:cubicBezTo>
                  <a:pt x="744044" y="1365728"/>
                  <a:pt x="735156" y="1368178"/>
                  <a:pt x="730253" y="1366953"/>
                </a:cubicBezTo>
                <a:cubicBezTo>
                  <a:pt x="709719" y="1361441"/>
                  <a:pt x="689185" y="1355011"/>
                  <a:pt x="668958" y="1348274"/>
                </a:cubicBezTo>
                <a:cubicBezTo>
                  <a:pt x="645359" y="1340006"/>
                  <a:pt x="622067" y="1331125"/>
                  <a:pt x="598775" y="1322551"/>
                </a:cubicBezTo>
                <a:cubicBezTo>
                  <a:pt x="597856" y="1324388"/>
                  <a:pt x="596936" y="1325307"/>
                  <a:pt x="596017" y="1326226"/>
                </a:cubicBezTo>
                <a:close/>
                <a:moveTo>
                  <a:pt x="37007" y="602010"/>
                </a:moveTo>
                <a:cubicBezTo>
                  <a:pt x="37926" y="676116"/>
                  <a:pt x="53250" y="739197"/>
                  <a:pt x="88495" y="796155"/>
                </a:cubicBezTo>
                <a:cubicBezTo>
                  <a:pt x="99528" y="813916"/>
                  <a:pt x="112400" y="831983"/>
                  <a:pt x="128030" y="845456"/>
                </a:cubicBezTo>
                <a:cubicBezTo>
                  <a:pt x="153467" y="867505"/>
                  <a:pt x="182276" y="885572"/>
                  <a:pt x="208939" y="905782"/>
                </a:cubicBezTo>
                <a:cubicBezTo>
                  <a:pt x="215069" y="910376"/>
                  <a:pt x="220279" y="916806"/>
                  <a:pt x="225182" y="922931"/>
                </a:cubicBezTo>
                <a:cubicBezTo>
                  <a:pt x="245103" y="949878"/>
                  <a:pt x="272686" y="966721"/>
                  <a:pt x="301801" y="980807"/>
                </a:cubicBezTo>
                <a:cubicBezTo>
                  <a:pt x="341030" y="999793"/>
                  <a:pt x="382710" y="1012041"/>
                  <a:pt x="425923" y="1019085"/>
                </a:cubicBezTo>
                <a:cubicBezTo>
                  <a:pt x="490283" y="1029802"/>
                  <a:pt x="552191" y="1054606"/>
                  <a:pt x="618696" y="1053688"/>
                </a:cubicBezTo>
                <a:cubicBezTo>
                  <a:pt x="646892" y="1053382"/>
                  <a:pt x="675394" y="1052463"/>
                  <a:pt x="703589" y="1049707"/>
                </a:cubicBezTo>
                <a:cubicBezTo>
                  <a:pt x="759674" y="1044501"/>
                  <a:pt x="813920" y="1029190"/>
                  <a:pt x="867247" y="1012041"/>
                </a:cubicBezTo>
                <a:cubicBezTo>
                  <a:pt x="892378" y="1003774"/>
                  <a:pt x="917509" y="993362"/>
                  <a:pt x="940801" y="980501"/>
                </a:cubicBezTo>
                <a:cubicBezTo>
                  <a:pt x="1006386" y="943754"/>
                  <a:pt x="1067375" y="900270"/>
                  <a:pt x="1121927" y="848519"/>
                </a:cubicBezTo>
                <a:cubicBezTo>
                  <a:pt x="1140010" y="831064"/>
                  <a:pt x="1159317" y="813609"/>
                  <a:pt x="1173109" y="793092"/>
                </a:cubicBezTo>
                <a:cubicBezTo>
                  <a:pt x="1208966" y="739504"/>
                  <a:pt x="1241759" y="683771"/>
                  <a:pt x="1264132" y="622527"/>
                </a:cubicBezTo>
                <a:cubicBezTo>
                  <a:pt x="1276084" y="589761"/>
                  <a:pt x="1290489" y="557914"/>
                  <a:pt x="1300296" y="524842"/>
                </a:cubicBezTo>
                <a:cubicBezTo>
                  <a:pt x="1311942" y="485645"/>
                  <a:pt x="1320217" y="445224"/>
                  <a:pt x="1330024" y="405109"/>
                </a:cubicBezTo>
                <a:cubicBezTo>
                  <a:pt x="1339831" y="364687"/>
                  <a:pt x="1344122" y="324266"/>
                  <a:pt x="1335847" y="282926"/>
                </a:cubicBezTo>
                <a:cubicBezTo>
                  <a:pt x="1326346" y="236074"/>
                  <a:pt x="1308571" y="192590"/>
                  <a:pt x="1286504" y="150025"/>
                </a:cubicBezTo>
                <a:cubicBezTo>
                  <a:pt x="1270874" y="119709"/>
                  <a:pt x="1247276" y="97968"/>
                  <a:pt x="1218773" y="82656"/>
                </a:cubicBezTo>
                <a:cubicBezTo>
                  <a:pt x="1181690" y="62446"/>
                  <a:pt x="1140010" y="54178"/>
                  <a:pt x="1098329" y="50197"/>
                </a:cubicBezTo>
                <a:cubicBezTo>
                  <a:pt x="1063697" y="46828"/>
                  <a:pt x="1028759" y="48053"/>
                  <a:pt x="994740" y="57240"/>
                </a:cubicBezTo>
                <a:cubicBezTo>
                  <a:pt x="968384" y="64589"/>
                  <a:pt x="941107" y="71939"/>
                  <a:pt x="916896" y="84494"/>
                </a:cubicBezTo>
                <a:cubicBezTo>
                  <a:pt x="879199" y="104704"/>
                  <a:pt x="845181" y="130121"/>
                  <a:pt x="814227" y="159825"/>
                </a:cubicBezTo>
                <a:cubicBezTo>
                  <a:pt x="783579" y="189222"/>
                  <a:pt x="749254" y="214638"/>
                  <a:pt x="719833" y="244954"/>
                </a:cubicBezTo>
                <a:cubicBezTo>
                  <a:pt x="692863" y="272514"/>
                  <a:pt x="667425" y="301299"/>
                  <a:pt x="636778" y="324878"/>
                </a:cubicBezTo>
                <a:cubicBezTo>
                  <a:pt x="592952" y="358869"/>
                  <a:pt x="548820" y="391635"/>
                  <a:pt x="497332" y="413377"/>
                </a:cubicBezTo>
                <a:cubicBezTo>
                  <a:pt x="491509" y="415826"/>
                  <a:pt x="485686" y="418582"/>
                  <a:pt x="480476" y="421645"/>
                </a:cubicBezTo>
                <a:cubicBezTo>
                  <a:pt x="439715" y="445530"/>
                  <a:pt x="395276" y="459922"/>
                  <a:pt x="348692" y="465435"/>
                </a:cubicBezTo>
                <a:cubicBezTo>
                  <a:pt x="314979" y="469415"/>
                  <a:pt x="281267" y="470028"/>
                  <a:pt x="247249" y="461454"/>
                </a:cubicBezTo>
                <a:cubicBezTo>
                  <a:pt x="213843" y="452879"/>
                  <a:pt x="179518" y="446449"/>
                  <a:pt x="144273" y="447674"/>
                </a:cubicBezTo>
                <a:cubicBezTo>
                  <a:pt x="112400" y="448592"/>
                  <a:pt x="88188" y="462066"/>
                  <a:pt x="69800" y="487483"/>
                </a:cubicBezTo>
                <a:cubicBezTo>
                  <a:pt x="43749" y="523923"/>
                  <a:pt x="38233" y="565875"/>
                  <a:pt x="37007" y="602010"/>
                </a:cubicBezTo>
                <a:close/>
                <a:moveTo>
                  <a:pt x="1376301" y="305280"/>
                </a:moveTo>
                <a:cubicBezTo>
                  <a:pt x="1394077" y="304668"/>
                  <a:pt x="1407255" y="300993"/>
                  <a:pt x="1417676" y="290275"/>
                </a:cubicBezTo>
                <a:cubicBezTo>
                  <a:pt x="1426257" y="281395"/>
                  <a:pt x="1425644" y="271902"/>
                  <a:pt x="1414917" y="267309"/>
                </a:cubicBezTo>
                <a:cubicBezTo>
                  <a:pt x="1401739" y="261797"/>
                  <a:pt x="1387335" y="258734"/>
                  <a:pt x="1369866" y="253835"/>
                </a:cubicBezTo>
                <a:cubicBezTo>
                  <a:pt x="1372624" y="272821"/>
                  <a:pt x="1374463" y="288132"/>
                  <a:pt x="1376301" y="305280"/>
                </a:cubicBezTo>
                <a:close/>
                <a:moveTo>
                  <a:pt x="479556" y="736135"/>
                </a:moveTo>
                <a:cubicBezTo>
                  <a:pt x="501316" y="727255"/>
                  <a:pt x="524915" y="722049"/>
                  <a:pt x="547594" y="715006"/>
                </a:cubicBezTo>
                <a:cubicBezTo>
                  <a:pt x="554643" y="712862"/>
                  <a:pt x="561998" y="709188"/>
                  <a:pt x="560466" y="700613"/>
                </a:cubicBezTo>
                <a:cubicBezTo>
                  <a:pt x="559240" y="694183"/>
                  <a:pt x="555869" y="686527"/>
                  <a:pt x="550658" y="683159"/>
                </a:cubicBezTo>
                <a:cubicBezTo>
                  <a:pt x="544529" y="679178"/>
                  <a:pt x="535641" y="677647"/>
                  <a:pt x="528286" y="678259"/>
                </a:cubicBezTo>
                <a:cubicBezTo>
                  <a:pt x="516640" y="679178"/>
                  <a:pt x="504994" y="682546"/>
                  <a:pt x="493654" y="685302"/>
                </a:cubicBezTo>
                <a:cubicBezTo>
                  <a:pt x="445844" y="696632"/>
                  <a:pt x="405083" y="679178"/>
                  <a:pt x="367080" y="652536"/>
                </a:cubicBezTo>
                <a:cubicBezTo>
                  <a:pt x="361870" y="648862"/>
                  <a:pt x="359418" y="641512"/>
                  <a:pt x="356047" y="636613"/>
                </a:cubicBezTo>
                <a:cubicBezTo>
                  <a:pt x="362483" y="624364"/>
                  <a:pt x="371371" y="619771"/>
                  <a:pt x="382097" y="618852"/>
                </a:cubicBezTo>
                <a:cubicBezTo>
                  <a:pt x="400179" y="617015"/>
                  <a:pt x="418261" y="614871"/>
                  <a:pt x="436343" y="613952"/>
                </a:cubicBezTo>
                <a:cubicBezTo>
                  <a:pt x="489057" y="611503"/>
                  <a:pt x="540238" y="602622"/>
                  <a:pt x="588048" y="579655"/>
                </a:cubicBezTo>
                <a:cubicBezTo>
                  <a:pt x="614099" y="567100"/>
                  <a:pt x="638617" y="551483"/>
                  <a:pt x="662828" y="535866"/>
                </a:cubicBezTo>
                <a:cubicBezTo>
                  <a:pt x="675700" y="527291"/>
                  <a:pt x="687346" y="516267"/>
                  <a:pt x="698073" y="504937"/>
                </a:cubicBezTo>
                <a:cubicBezTo>
                  <a:pt x="706654" y="495751"/>
                  <a:pt x="705735" y="481664"/>
                  <a:pt x="698073" y="474927"/>
                </a:cubicBezTo>
                <a:cubicBezTo>
                  <a:pt x="690411" y="467884"/>
                  <a:pt x="682749" y="468803"/>
                  <a:pt x="670797" y="477683"/>
                </a:cubicBezTo>
                <a:cubicBezTo>
                  <a:pt x="654553" y="489932"/>
                  <a:pt x="638617" y="503100"/>
                  <a:pt x="621454" y="513818"/>
                </a:cubicBezTo>
                <a:cubicBezTo>
                  <a:pt x="604905" y="523923"/>
                  <a:pt x="587742" y="532497"/>
                  <a:pt x="569047" y="538928"/>
                </a:cubicBezTo>
                <a:cubicBezTo>
                  <a:pt x="517559" y="556383"/>
                  <a:pt x="466071" y="572919"/>
                  <a:pt x="410600" y="573837"/>
                </a:cubicBezTo>
                <a:cubicBezTo>
                  <a:pt x="391905" y="574143"/>
                  <a:pt x="372903" y="577512"/>
                  <a:pt x="355128" y="583636"/>
                </a:cubicBezTo>
                <a:cubicBezTo>
                  <a:pt x="315286" y="597416"/>
                  <a:pt x="307011" y="634776"/>
                  <a:pt x="335513" y="665704"/>
                </a:cubicBezTo>
                <a:cubicBezTo>
                  <a:pt x="351756" y="683159"/>
                  <a:pt x="369532" y="698776"/>
                  <a:pt x="391598" y="708881"/>
                </a:cubicBezTo>
                <a:cubicBezTo>
                  <a:pt x="397115" y="711331"/>
                  <a:pt x="402018" y="715006"/>
                  <a:pt x="409374" y="719599"/>
                </a:cubicBezTo>
                <a:cubicBezTo>
                  <a:pt x="402631" y="725724"/>
                  <a:pt x="398034" y="730623"/>
                  <a:pt x="392518" y="734910"/>
                </a:cubicBezTo>
                <a:cubicBezTo>
                  <a:pt x="366774" y="755121"/>
                  <a:pt x="363402" y="783293"/>
                  <a:pt x="383630" y="808404"/>
                </a:cubicBezTo>
                <a:cubicBezTo>
                  <a:pt x="395889" y="823715"/>
                  <a:pt x="411519" y="834739"/>
                  <a:pt x="431133" y="837495"/>
                </a:cubicBezTo>
                <a:cubicBezTo>
                  <a:pt x="449828" y="839945"/>
                  <a:pt x="468830" y="840557"/>
                  <a:pt x="487831" y="840557"/>
                </a:cubicBezTo>
                <a:cubicBezTo>
                  <a:pt x="505607" y="840251"/>
                  <a:pt x="523689" y="837801"/>
                  <a:pt x="541771" y="836270"/>
                </a:cubicBezTo>
                <a:cubicBezTo>
                  <a:pt x="537480" y="874548"/>
                  <a:pt x="550965" y="899658"/>
                  <a:pt x="582532" y="907926"/>
                </a:cubicBezTo>
                <a:cubicBezTo>
                  <a:pt x="596630" y="911601"/>
                  <a:pt x="612260" y="911294"/>
                  <a:pt x="626971" y="910376"/>
                </a:cubicBezTo>
                <a:cubicBezTo>
                  <a:pt x="643520" y="909457"/>
                  <a:pt x="659764" y="906089"/>
                  <a:pt x="676007" y="902720"/>
                </a:cubicBezTo>
                <a:cubicBezTo>
                  <a:pt x="695315" y="899045"/>
                  <a:pt x="715235" y="896596"/>
                  <a:pt x="733624" y="889859"/>
                </a:cubicBezTo>
                <a:cubicBezTo>
                  <a:pt x="781128" y="872404"/>
                  <a:pt x="815453" y="837189"/>
                  <a:pt x="847633" y="799829"/>
                </a:cubicBezTo>
                <a:cubicBezTo>
                  <a:pt x="848552" y="798605"/>
                  <a:pt x="850084" y="797073"/>
                  <a:pt x="850084" y="795849"/>
                </a:cubicBezTo>
                <a:cubicBezTo>
                  <a:pt x="849778" y="791561"/>
                  <a:pt x="850391" y="785743"/>
                  <a:pt x="847939" y="783293"/>
                </a:cubicBezTo>
                <a:cubicBezTo>
                  <a:pt x="845487" y="780844"/>
                  <a:pt x="838745" y="779312"/>
                  <a:pt x="835374" y="780844"/>
                </a:cubicBezTo>
                <a:cubicBezTo>
                  <a:pt x="829857" y="783293"/>
                  <a:pt x="825566" y="788499"/>
                  <a:pt x="820969" y="792786"/>
                </a:cubicBezTo>
                <a:cubicBezTo>
                  <a:pt x="789402" y="820959"/>
                  <a:pt x="755997" y="846988"/>
                  <a:pt x="713703" y="854949"/>
                </a:cubicBezTo>
                <a:cubicBezTo>
                  <a:pt x="674168" y="862299"/>
                  <a:pt x="634020" y="865973"/>
                  <a:pt x="594178" y="870873"/>
                </a:cubicBezTo>
                <a:cubicBezTo>
                  <a:pt x="590194" y="871485"/>
                  <a:pt x="585903" y="868423"/>
                  <a:pt x="578548" y="866586"/>
                </a:cubicBezTo>
                <a:cubicBezTo>
                  <a:pt x="584677" y="857705"/>
                  <a:pt x="588661" y="850356"/>
                  <a:pt x="594484" y="844232"/>
                </a:cubicBezTo>
                <a:cubicBezTo>
                  <a:pt x="604598" y="833208"/>
                  <a:pt x="615631" y="823102"/>
                  <a:pt x="626358" y="812691"/>
                </a:cubicBezTo>
                <a:cubicBezTo>
                  <a:pt x="637697" y="801667"/>
                  <a:pt x="639536" y="792174"/>
                  <a:pt x="632794" y="781456"/>
                </a:cubicBezTo>
                <a:cubicBezTo>
                  <a:pt x="626051" y="771044"/>
                  <a:pt x="612873" y="767676"/>
                  <a:pt x="599388" y="772576"/>
                </a:cubicBezTo>
                <a:cubicBezTo>
                  <a:pt x="586210" y="777475"/>
                  <a:pt x="572725" y="782681"/>
                  <a:pt x="559240" y="786049"/>
                </a:cubicBezTo>
                <a:cubicBezTo>
                  <a:pt x="520930" y="795849"/>
                  <a:pt x="482315" y="803504"/>
                  <a:pt x="442473" y="800136"/>
                </a:cubicBezTo>
                <a:cubicBezTo>
                  <a:pt x="429601" y="799217"/>
                  <a:pt x="417036" y="797992"/>
                  <a:pt x="408454" y="782375"/>
                </a:cubicBezTo>
                <a:cubicBezTo>
                  <a:pt x="428375" y="760020"/>
                  <a:pt x="453506" y="746853"/>
                  <a:pt x="479556" y="736135"/>
                </a:cubicBezTo>
                <a:close/>
                <a:moveTo>
                  <a:pt x="1096184" y="304362"/>
                </a:moveTo>
                <a:cubicBezTo>
                  <a:pt x="1109056" y="287826"/>
                  <a:pt x="1110281" y="243117"/>
                  <a:pt x="1088215" y="226275"/>
                </a:cubicBezTo>
                <a:cubicBezTo>
                  <a:pt x="1071666" y="213413"/>
                  <a:pt x="1053584" y="205145"/>
                  <a:pt x="1031824" y="205452"/>
                </a:cubicBezTo>
                <a:cubicBezTo>
                  <a:pt x="1006080" y="205758"/>
                  <a:pt x="987385" y="225050"/>
                  <a:pt x="989530" y="250466"/>
                </a:cubicBezTo>
                <a:cubicBezTo>
                  <a:pt x="993514" y="293031"/>
                  <a:pt x="1016807" y="314161"/>
                  <a:pt x="1056955" y="315386"/>
                </a:cubicBezTo>
                <a:cubicBezTo>
                  <a:pt x="1074424" y="316610"/>
                  <a:pt x="1087909" y="314773"/>
                  <a:pt x="1096184" y="304362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17"/>
          <p:cNvSpPr txBox="1"/>
          <p:nvPr/>
        </p:nvSpPr>
        <p:spPr>
          <a:xfrm>
            <a:off x="1028700" y="7623349"/>
            <a:ext cx="8115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17"/>
          <p:cNvSpPr txBox="1"/>
          <p:nvPr/>
        </p:nvSpPr>
        <p:spPr>
          <a:xfrm>
            <a:off x="855000" y="3713750"/>
            <a:ext cx="7434000" cy="395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first explain what annotating is and its benefits 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emphasize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there is no “correct” way to annotate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Introduce the C.A.T.C.H Method = circle,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acknowledge, talk, capture, highlight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6" name="Google Shape;346;p18"/>
          <p:cNvGrpSpPr/>
          <p:nvPr/>
        </p:nvGrpSpPr>
        <p:grpSpPr>
          <a:xfrm>
            <a:off x="10070802" y="1019175"/>
            <a:ext cx="7275062" cy="10190866"/>
            <a:chOff x="-873281" y="5"/>
            <a:chExt cx="9700083" cy="13587822"/>
          </a:xfrm>
        </p:grpSpPr>
        <p:grpSp>
          <p:nvGrpSpPr>
            <p:cNvPr id="347" name="Google Shape;347;p18"/>
            <p:cNvGrpSpPr/>
            <p:nvPr/>
          </p:nvGrpSpPr>
          <p:grpSpPr>
            <a:xfrm rot="-1678161">
              <a:off x="577082" y="5836489"/>
              <a:ext cx="4110056" cy="7208514"/>
              <a:chOff x="1126922" y="5538413"/>
              <a:chExt cx="4110049" cy="7208502"/>
            </a:xfrm>
          </p:grpSpPr>
          <p:sp>
            <p:nvSpPr>
              <p:cNvPr id="348" name="Google Shape;348;p18"/>
              <p:cNvSpPr/>
              <p:nvPr/>
            </p:nvSpPr>
            <p:spPr>
              <a:xfrm>
                <a:off x="2817058" y="8884900"/>
                <a:ext cx="2063130" cy="1810265"/>
              </a:xfrm>
              <a:custGeom>
                <a:rect b="b" l="l" r="r" t="t"/>
                <a:pathLst>
                  <a:path extrusionOk="0" h="1810265" w="2063130">
                    <a:moveTo>
                      <a:pt x="1327593" y="1499470"/>
                    </a:moveTo>
                    <a:cubicBezTo>
                      <a:pt x="1028079" y="1656716"/>
                      <a:pt x="514261" y="1890906"/>
                      <a:pt x="171527" y="1782634"/>
                    </a:cubicBezTo>
                    <a:cubicBezTo>
                      <a:pt x="-366348" y="1612758"/>
                      <a:pt x="513438" y="613488"/>
                      <a:pt x="726254" y="429916"/>
                    </a:cubicBezTo>
                    <a:cubicBezTo>
                      <a:pt x="1023862" y="173206"/>
                      <a:pt x="1568525" y="-227038"/>
                      <a:pt x="1911258" y="162624"/>
                    </a:cubicBezTo>
                    <a:cubicBezTo>
                      <a:pt x="2343404" y="654057"/>
                      <a:pt x="1759595" y="1272748"/>
                      <a:pt x="1327593" y="1499470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" name="Google Shape;349;p18"/>
              <p:cNvSpPr/>
              <p:nvPr/>
            </p:nvSpPr>
            <p:spPr>
              <a:xfrm>
                <a:off x="1203695" y="8491355"/>
                <a:ext cx="1524281" cy="1698948"/>
              </a:xfrm>
              <a:custGeom>
                <a:rect b="b" l="l" r="r" t="t"/>
                <a:pathLst>
                  <a:path extrusionOk="0" h="1698948" w="1524281">
                    <a:moveTo>
                      <a:pt x="1523628" y="1477269"/>
                    </a:moveTo>
                    <a:cubicBezTo>
                      <a:pt x="1523671" y="1478394"/>
                      <a:pt x="1523714" y="1479504"/>
                      <a:pt x="1523758" y="1480629"/>
                    </a:cubicBezTo>
                    <a:cubicBezTo>
                      <a:pt x="1535988" y="1788792"/>
                      <a:pt x="1331922" y="1716693"/>
                      <a:pt x="1125069" y="1591827"/>
                    </a:cubicBezTo>
                    <a:cubicBezTo>
                      <a:pt x="942201" y="1481436"/>
                      <a:pt x="761745" y="1361025"/>
                      <a:pt x="593707" y="1229038"/>
                    </a:cubicBezTo>
                    <a:cubicBezTo>
                      <a:pt x="429596" y="1100135"/>
                      <a:pt x="280185" y="955980"/>
                      <a:pt x="164593" y="781289"/>
                    </a:cubicBezTo>
                    <a:cubicBezTo>
                      <a:pt x="59614" y="622586"/>
                      <a:pt x="-57436" y="395418"/>
                      <a:pt x="31471" y="205402"/>
                    </a:cubicBezTo>
                    <a:cubicBezTo>
                      <a:pt x="131064" y="-7537"/>
                      <a:pt x="393698" y="-34223"/>
                      <a:pt x="593851" y="32066"/>
                    </a:cubicBezTo>
                    <a:cubicBezTo>
                      <a:pt x="983413" y="161041"/>
                      <a:pt x="1252878" y="519375"/>
                      <a:pt x="1396657" y="888652"/>
                    </a:cubicBezTo>
                    <a:cubicBezTo>
                      <a:pt x="1469622" y="1076044"/>
                      <a:pt x="1515224" y="1276123"/>
                      <a:pt x="1523628" y="1477269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0" name="Google Shape;350;p18"/>
              <p:cNvSpPr/>
              <p:nvPr/>
            </p:nvSpPr>
            <p:spPr>
              <a:xfrm>
                <a:off x="2626497" y="8141912"/>
                <a:ext cx="719242" cy="4605003"/>
              </a:xfrm>
              <a:custGeom>
                <a:rect b="b" l="l" r="r" t="t"/>
                <a:pathLst>
                  <a:path extrusionOk="0" h="4605003" w="719242">
                    <a:moveTo>
                      <a:pt x="719014" y="4463237"/>
                    </a:moveTo>
                    <a:cubicBezTo>
                      <a:pt x="716935" y="4512024"/>
                      <a:pt x="701282" y="4554382"/>
                      <a:pt x="661456" y="4579553"/>
                    </a:cubicBezTo>
                    <a:cubicBezTo>
                      <a:pt x="624071" y="4603169"/>
                      <a:pt x="577300" y="4608546"/>
                      <a:pt x="533316" y="4602996"/>
                    </a:cubicBezTo>
                    <a:cubicBezTo>
                      <a:pt x="364642" y="4581817"/>
                      <a:pt x="253368" y="4445187"/>
                      <a:pt x="210770" y="4287552"/>
                    </a:cubicBezTo>
                    <a:cubicBezTo>
                      <a:pt x="140692" y="4028017"/>
                      <a:pt x="109748" y="3751124"/>
                      <a:pt x="76016" y="3484813"/>
                    </a:cubicBezTo>
                    <a:cubicBezTo>
                      <a:pt x="32" y="2877901"/>
                      <a:pt x="-20487" y="2265769"/>
                      <a:pt x="21245" y="1655382"/>
                    </a:cubicBezTo>
                    <a:cubicBezTo>
                      <a:pt x="42630" y="1344105"/>
                      <a:pt x="58110" y="992388"/>
                      <a:pt x="123148" y="664632"/>
                    </a:cubicBezTo>
                    <a:cubicBezTo>
                      <a:pt x="153746" y="509433"/>
                      <a:pt x="195478" y="359611"/>
                      <a:pt x="254075" y="222116"/>
                    </a:cubicBezTo>
                    <a:cubicBezTo>
                      <a:pt x="256689" y="215859"/>
                      <a:pt x="261035" y="205104"/>
                      <a:pt x="266595" y="191567"/>
                    </a:cubicBezTo>
                    <a:cubicBezTo>
                      <a:pt x="301540" y="106506"/>
                      <a:pt x="388483" y="-88801"/>
                      <a:pt x="446560" y="46258"/>
                    </a:cubicBezTo>
                    <a:cubicBezTo>
                      <a:pt x="458907" y="75077"/>
                      <a:pt x="455427" y="107890"/>
                      <a:pt x="451773" y="138959"/>
                    </a:cubicBezTo>
                    <a:cubicBezTo>
                      <a:pt x="449680" y="156490"/>
                      <a:pt x="447600" y="174021"/>
                      <a:pt x="445680" y="191567"/>
                    </a:cubicBezTo>
                    <a:cubicBezTo>
                      <a:pt x="417334" y="432878"/>
                      <a:pt x="390389" y="672445"/>
                      <a:pt x="367949" y="911148"/>
                    </a:cubicBezTo>
                    <a:cubicBezTo>
                      <a:pt x="306391" y="1570668"/>
                      <a:pt x="280659" y="2224983"/>
                      <a:pt x="365855" y="2896138"/>
                    </a:cubicBezTo>
                    <a:cubicBezTo>
                      <a:pt x="406894" y="3220261"/>
                      <a:pt x="467571" y="3542121"/>
                      <a:pt x="547395" y="3859122"/>
                    </a:cubicBezTo>
                    <a:cubicBezTo>
                      <a:pt x="575206" y="3970219"/>
                      <a:pt x="623551" y="4076991"/>
                      <a:pt x="657110" y="4186359"/>
                    </a:cubicBezTo>
                    <a:cubicBezTo>
                      <a:pt x="677629" y="4253009"/>
                      <a:pt x="722841" y="4370017"/>
                      <a:pt x="719014" y="446323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1" name="Google Shape;351;p18"/>
              <p:cNvSpPr/>
              <p:nvPr/>
            </p:nvSpPr>
            <p:spPr>
              <a:xfrm>
                <a:off x="2749617" y="8333464"/>
                <a:ext cx="322560" cy="719581"/>
              </a:xfrm>
              <a:custGeom>
                <a:rect b="b" l="l" r="r" t="t"/>
                <a:pathLst>
                  <a:path extrusionOk="0" h="719581" w="322560">
                    <a:moveTo>
                      <a:pt x="322561" y="0"/>
                    </a:moveTo>
                    <a:cubicBezTo>
                      <a:pt x="294215" y="241312"/>
                      <a:pt x="267270" y="480879"/>
                      <a:pt x="244830" y="719581"/>
                    </a:cubicBezTo>
                    <a:cubicBezTo>
                      <a:pt x="167287" y="647713"/>
                      <a:pt x="82250" y="560908"/>
                      <a:pt x="0" y="473065"/>
                    </a:cubicBezTo>
                    <a:cubicBezTo>
                      <a:pt x="30598" y="317866"/>
                      <a:pt x="72330" y="168045"/>
                      <a:pt x="130927" y="30550"/>
                    </a:cubicBezTo>
                    <a:cubicBezTo>
                      <a:pt x="133541" y="24293"/>
                      <a:pt x="137888" y="13538"/>
                      <a:pt x="143447" y="0"/>
                    </a:cubicBezTo>
                    <a:lnTo>
                      <a:pt x="322561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2" name="Google Shape;352;p18"/>
              <p:cNvSpPr/>
              <p:nvPr/>
            </p:nvSpPr>
            <p:spPr>
              <a:xfrm>
                <a:off x="1126922" y="5538413"/>
                <a:ext cx="4110049" cy="3164198"/>
              </a:xfrm>
              <a:custGeom>
                <a:rect b="b" l="l" r="r" t="t"/>
                <a:pathLst>
                  <a:path extrusionOk="0" h="3164198" w="4110049">
                    <a:moveTo>
                      <a:pt x="3877701" y="2345412"/>
                    </a:moveTo>
                    <a:cubicBezTo>
                      <a:pt x="3278643" y="3322207"/>
                      <a:pt x="1947464" y="3366972"/>
                      <a:pt x="1052661" y="2786024"/>
                    </a:cubicBezTo>
                    <a:cubicBezTo>
                      <a:pt x="330834" y="2317385"/>
                      <a:pt x="-282129" y="1290059"/>
                      <a:pt x="136313" y="440984"/>
                    </a:cubicBezTo>
                    <a:cubicBezTo>
                      <a:pt x="233177" y="244639"/>
                      <a:pt x="392796" y="38577"/>
                      <a:pt x="623533" y="5071"/>
                    </a:cubicBezTo>
                    <a:cubicBezTo>
                      <a:pt x="838631" y="-26185"/>
                      <a:pt x="1041888" y="90651"/>
                      <a:pt x="1170910" y="255927"/>
                    </a:cubicBezTo>
                    <a:cubicBezTo>
                      <a:pt x="1312104" y="436644"/>
                      <a:pt x="1389647" y="671714"/>
                      <a:pt x="1439551" y="893058"/>
                    </a:cubicBezTo>
                    <a:cubicBezTo>
                      <a:pt x="1450685" y="865103"/>
                      <a:pt x="1462150" y="837336"/>
                      <a:pt x="1474323" y="809728"/>
                    </a:cubicBezTo>
                    <a:cubicBezTo>
                      <a:pt x="1565959" y="604357"/>
                      <a:pt x="1701753" y="375545"/>
                      <a:pt x="1913197" y="275030"/>
                    </a:cubicBezTo>
                    <a:cubicBezTo>
                      <a:pt x="2119415" y="177124"/>
                      <a:pt x="2346686" y="245345"/>
                      <a:pt x="2491000" y="415480"/>
                    </a:cubicBezTo>
                    <a:cubicBezTo>
                      <a:pt x="2675311" y="632831"/>
                      <a:pt x="2742963" y="925352"/>
                      <a:pt x="2732523" y="1216489"/>
                    </a:cubicBezTo>
                    <a:cubicBezTo>
                      <a:pt x="2860490" y="1014247"/>
                      <a:pt x="3010911" y="834381"/>
                      <a:pt x="3256767" y="742559"/>
                    </a:cubicBezTo>
                    <a:cubicBezTo>
                      <a:pt x="3421599" y="681099"/>
                      <a:pt x="3612351" y="680580"/>
                      <a:pt x="3766932" y="771205"/>
                    </a:cubicBezTo>
                    <a:cubicBezTo>
                      <a:pt x="3930031" y="866862"/>
                      <a:pt x="4026534" y="1044451"/>
                      <a:pt x="4071399" y="1223092"/>
                    </a:cubicBezTo>
                    <a:cubicBezTo>
                      <a:pt x="4166515" y="1602216"/>
                      <a:pt x="4080106" y="2015392"/>
                      <a:pt x="3877701" y="2345412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3" name="Google Shape;353;p18"/>
              <p:cNvSpPr/>
              <p:nvPr/>
            </p:nvSpPr>
            <p:spPr>
              <a:xfrm>
                <a:off x="3304655" y="6897934"/>
                <a:ext cx="550008" cy="1435500"/>
              </a:xfrm>
              <a:custGeom>
                <a:rect b="b" l="l" r="r" t="t"/>
                <a:pathLst>
                  <a:path extrusionOk="0" h="1435500" w="550008">
                    <a:moveTo>
                      <a:pt x="513391" y="12946"/>
                    </a:moveTo>
                    <a:cubicBezTo>
                      <a:pt x="441104" y="248289"/>
                      <a:pt x="381814" y="487366"/>
                      <a:pt x="297484" y="718990"/>
                    </a:cubicBezTo>
                    <a:cubicBezTo>
                      <a:pt x="253803" y="838953"/>
                      <a:pt x="205473" y="957216"/>
                      <a:pt x="152362" y="1073331"/>
                    </a:cubicBezTo>
                    <a:cubicBezTo>
                      <a:pt x="104017" y="1179036"/>
                      <a:pt x="34200" y="1282867"/>
                      <a:pt x="1190" y="1394152"/>
                    </a:cubicBezTo>
                    <a:cubicBezTo>
                      <a:pt x="-7546" y="1423621"/>
                      <a:pt x="33983" y="1450768"/>
                      <a:pt x="55138" y="1425509"/>
                    </a:cubicBezTo>
                    <a:cubicBezTo>
                      <a:pt x="132233" y="1333399"/>
                      <a:pt x="177690" y="1207437"/>
                      <a:pt x="226281" y="1098373"/>
                    </a:cubicBezTo>
                    <a:cubicBezTo>
                      <a:pt x="276676" y="985257"/>
                      <a:pt x="323144" y="870368"/>
                      <a:pt x="365078" y="753850"/>
                    </a:cubicBezTo>
                    <a:cubicBezTo>
                      <a:pt x="451053" y="514902"/>
                      <a:pt x="524611" y="271097"/>
                      <a:pt x="549910" y="17891"/>
                    </a:cubicBezTo>
                    <a:cubicBezTo>
                      <a:pt x="552033" y="-3605"/>
                      <a:pt x="519311" y="-6315"/>
                      <a:pt x="513391" y="1294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4" name="Google Shape;354;p18"/>
              <p:cNvSpPr/>
              <p:nvPr/>
            </p:nvSpPr>
            <p:spPr>
              <a:xfrm>
                <a:off x="2442916" y="6601707"/>
                <a:ext cx="196061" cy="1481536"/>
              </a:xfrm>
              <a:custGeom>
                <a:rect b="b" l="l" r="r" t="t"/>
                <a:pathLst>
                  <a:path extrusionOk="0" h="1481536" w="196061">
                    <a:moveTo>
                      <a:pt x="195224" y="1450208"/>
                    </a:moveTo>
                    <a:cubicBezTo>
                      <a:pt x="138128" y="1210396"/>
                      <a:pt x="103862" y="958718"/>
                      <a:pt x="86794" y="712865"/>
                    </a:cubicBezTo>
                    <a:cubicBezTo>
                      <a:pt x="78606" y="594934"/>
                      <a:pt x="77350" y="477132"/>
                      <a:pt x="83314" y="359057"/>
                    </a:cubicBezTo>
                    <a:cubicBezTo>
                      <a:pt x="88786" y="250613"/>
                      <a:pt x="124670" y="122618"/>
                      <a:pt x="100873" y="16812"/>
                    </a:cubicBezTo>
                    <a:cubicBezTo>
                      <a:pt x="96411" y="-3011"/>
                      <a:pt x="67646" y="-5851"/>
                      <a:pt x="57971" y="11218"/>
                    </a:cubicBezTo>
                    <a:cubicBezTo>
                      <a:pt x="6247" y="102435"/>
                      <a:pt x="11532" y="240636"/>
                      <a:pt x="5886" y="342997"/>
                    </a:cubicBezTo>
                    <a:cubicBezTo>
                      <a:pt x="-1204" y="471337"/>
                      <a:pt x="-1897" y="600528"/>
                      <a:pt x="3850" y="728940"/>
                    </a:cubicBezTo>
                    <a:cubicBezTo>
                      <a:pt x="15258" y="983443"/>
                      <a:pt x="66765" y="1222549"/>
                      <a:pt x="146185" y="1463717"/>
                    </a:cubicBezTo>
                    <a:cubicBezTo>
                      <a:pt x="156365" y="1494655"/>
                      <a:pt x="202833" y="1482185"/>
                      <a:pt x="195224" y="145020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5" name="Google Shape;355;p18"/>
              <p:cNvSpPr/>
              <p:nvPr/>
            </p:nvSpPr>
            <p:spPr>
              <a:xfrm>
                <a:off x="1790533" y="7018834"/>
                <a:ext cx="201114" cy="457763"/>
              </a:xfrm>
              <a:custGeom>
                <a:rect b="b" l="l" r="r" t="t"/>
                <a:pathLst>
                  <a:path extrusionOk="0" h="457763" w="201114">
                    <a:moveTo>
                      <a:pt x="199714" y="420588"/>
                    </a:moveTo>
                    <a:cubicBezTo>
                      <a:pt x="175311" y="343904"/>
                      <a:pt x="135110" y="274674"/>
                      <a:pt x="114793" y="195813"/>
                    </a:cubicBezTo>
                    <a:cubicBezTo>
                      <a:pt x="99284" y="135622"/>
                      <a:pt x="101869" y="50388"/>
                      <a:pt x="55040" y="6402"/>
                    </a:cubicBezTo>
                    <a:cubicBezTo>
                      <a:pt x="47199" y="-965"/>
                      <a:pt x="31387" y="-3228"/>
                      <a:pt x="23922" y="6402"/>
                    </a:cubicBezTo>
                    <a:cubicBezTo>
                      <a:pt x="-21189" y="64546"/>
                      <a:pt x="7619" y="154912"/>
                      <a:pt x="28225" y="219644"/>
                    </a:cubicBezTo>
                    <a:cubicBezTo>
                      <a:pt x="53466" y="298952"/>
                      <a:pt x="89927" y="390485"/>
                      <a:pt x="149853" y="449566"/>
                    </a:cubicBezTo>
                    <a:cubicBezTo>
                      <a:pt x="170430" y="469851"/>
                      <a:pt x="208927" y="449566"/>
                      <a:pt x="199714" y="42058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6" name="Google Shape;356;p18"/>
              <p:cNvSpPr/>
              <p:nvPr/>
            </p:nvSpPr>
            <p:spPr>
              <a:xfrm>
                <a:off x="4165782" y="7563321"/>
                <a:ext cx="306828" cy="435829"/>
              </a:xfrm>
              <a:custGeom>
                <a:rect b="b" l="l" r="r" t="t"/>
                <a:pathLst>
                  <a:path extrusionOk="0" h="435829" w="306828">
                    <a:moveTo>
                      <a:pt x="271969" y="8925"/>
                    </a:moveTo>
                    <a:cubicBezTo>
                      <a:pt x="233862" y="78314"/>
                      <a:pt x="196882" y="148467"/>
                      <a:pt x="151381" y="213415"/>
                    </a:cubicBezTo>
                    <a:cubicBezTo>
                      <a:pt x="106040" y="278104"/>
                      <a:pt x="45767" y="332644"/>
                      <a:pt x="3443" y="398703"/>
                    </a:cubicBezTo>
                    <a:cubicBezTo>
                      <a:pt x="-9452" y="418829"/>
                      <a:pt x="16569" y="445789"/>
                      <a:pt x="36901" y="432107"/>
                    </a:cubicBezTo>
                    <a:cubicBezTo>
                      <a:pt x="164031" y="346585"/>
                      <a:pt x="260129" y="165090"/>
                      <a:pt x="305932" y="23226"/>
                    </a:cubicBezTo>
                    <a:cubicBezTo>
                      <a:pt x="312402" y="3215"/>
                      <a:pt x="282077" y="-9486"/>
                      <a:pt x="271969" y="8925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57" name="Google Shape;357;p18"/>
            <p:cNvGrpSpPr/>
            <p:nvPr/>
          </p:nvGrpSpPr>
          <p:grpSpPr>
            <a:xfrm>
              <a:off x="1354327" y="5"/>
              <a:ext cx="7472475" cy="13105766"/>
              <a:chOff x="1354327" y="5"/>
              <a:chExt cx="7472475" cy="13105766"/>
            </a:xfrm>
          </p:grpSpPr>
          <p:sp>
            <p:nvSpPr>
              <p:cNvPr id="358" name="Google Shape;358;p18"/>
              <p:cNvSpPr/>
              <p:nvPr/>
            </p:nvSpPr>
            <p:spPr>
              <a:xfrm>
                <a:off x="1493904" y="5368745"/>
                <a:ext cx="2771293" cy="3088856"/>
              </a:xfrm>
              <a:custGeom>
                <a:rect b="b" l="l" r="r" t="t"/>
                <a:pathLst>
                  <a:path extrusionOk="0" h="3088856" w="2771293">
                    <a:moveTo>
                      <a:pt x="2770106" y="2685822"/>
                    </a:moveTo>
                    <a:cubicBezTo>
                      <a:pt x="2770184" y="2687866"/>
                      <a:pt x="2770263" y="2689885"/>
                      <a:pt x="2770342" y="2691929"/>
                    </a:cubicBezTo>
                    <a:cubicBezTo>
                      <a:pt x="2792578" y="3252200"/>
                      <a:pt x="2421566" y="3121117"/>
                      <a:pt x="2045487" y="2894099"/>
                    </a:cubicBezTo>
                    <a:cubicBezTo>
                      <a:pt x="1713015" y="2693397"/>
                      <a:pt x="1384927" y="2474478"/>
                      <a:pt x="1079417" y="2234512"/>
                    </a:cubicBezTo>
                    <a:cubicBezTo>
                      <a:pt x="781048" y="2000154"/>
                      <a:pt x="509405" y="1738065"/>
                      <a:pt x="299247" y="1420460"/>
                    </a:cubicBezTo>
                    <a:cubicBezTo>
                      <a:pt x="108385" y="1131924"/>
                      <a:pt x="-104425" y="718909"/>
                      <a:pt x="57217" y="373441"/>
                    </a:cubicBezTo>
                    <a:cubicBezTo>
                      <a:pt x="238286" y="-13704"/>
                      <a:pt x="715782" y="-62221"/>
                      <a:pt x="1079680" y="58300"/>
                    </a:cubicBezTo>
                    <a:cubicBezTo>
                      <a:pt x="1787942" y="292788"/>
                      <a:pt x="2277856" y="944275"/>
                      <a:pt x="2539260" y="1615658"/>
                    </a:cubicBezTo>
                    <a:cubicBezTo>
                      <a:pt x="2671918" y="1956355"/>
                      <a:pt x="2754826" y="2320118"/>
                      <a:pt x="2770106" y="2685822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9" name="Google Shape;359;p18"/>
              <p:cNvSpPr/>
              <p:nvPr/>
            </p:nvSpPr>
            <p:spPr>
              <a:xfrm>
                <a:off x="4427157" y="6084245"/>
                <a:ext cx="3750974" cy="3291240"/>
              </a:xfrm>
              <a:custGeom>
                <a:rect b="b" l="l" r="r" t="t"/>
                <a:pathLst>
                  <a:path extrusionOk="0" h="3291240" w="3750974">
                    <a:moveTo>
                      <a:pt x="2413696" y="2726184"/>
                    </a:moveTo>
                    <a:cubicBezTo>
                      <a:pt x="1869149" y="3012073"/>
                      <a:pt x="934977" y="3437853"/>
                      <a:pt x="311854" y="3241005"/>
                    </a:cubicBezTo>
                    <a:cubicBezTo>
                      <a:pt x="-666056" y="2932154"/>
                      <a:pt x="933480" y="1115381"/>
                      <a:pt x="1320402" y="781629"/>
                    </a:cubicBezTo>
                    <a:cubicBezTo>
                      <a:pt x="1861483" y="314906"/>
                      <a:pt x="2851733" y="-412778"/>
                      <a:pt x="3474856" y="295667"/>
                    </a:cubicBezTo>
                    <a:cubicBezTo>
                      <a:pt x="4260539" y="1189140"/>
                      <a:pt x="3199117" y="2313982"/>
                      <a:pt x="2413696" y="2726184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0" name="Google Shape;360;p18"/>
              <p:cNvSpPr/>
              <p:nvPr/>
            </p:nvSpPr>
            <p:spPr>
              <a:xfrm>
                <a:off x="4080702" y="4733421"/>
                <a:ext cx="1307654" cy="8372350"/>
              </a:xfrm>
              <a:custGeom>
                <a:rect b="b" l="l" r="r" t="t"/>
                <a:pathLst>
                  <a:path extrusionOk="0" h="8372350" w="1307654">
                    <a:moveTo>
                      <a:pt x="1307239" y="8114606"/>
                    </a:moveTo>
                    <a:cubicBezTo>
                      <a:pt x="1303458" y="8203306"/>
                      <a:pt x="1275000" y="8280316"/>
                      <a:pt x="1202593" y="8326080"/>
                    </a:cubicBezTo>
                    <a:cubicBezTo>
                      <a:pt x="1134623" y="8369015"/>
                      <a:pt x="1049589" y="8378792"/>
                      <a:pt x="969621" y="8368700"/>
                    </a:cubicBezTo>
                    <a:cubicBezTo>
                      <a:pt x="662956" y="8330196"/>
                      <a:pt x="460647" y="8081789"/>
                      <a:pt x="383200" y="7795192"/>
                    </a:cubicBezTo>
                    <a:cubicBezTo>
                      <a:pt x="255793" y="7323333"/>
                      <a:pt x="199532" y="6819914"/>
                      <a:pt x="138204" y="6335734"/>
                    </a:cubicBezTo>
                    <a:cubicBezTo>
                      <a:pt x="59" y="5232308"/>
                      <a:pt x="-37247" y="4119392"/>
                      <a:pt x="38625" y="3009649"/>
                    </a:cubicBezTo>
                    <a:cubicBezTo>
                      <a:pt x="77506" y="2443715"/>
                      <a:pt x="105650" y="1804259"/>
                      <a:pt x="223895" y="1208366"/>
                    </a:cubicBezTo>
                    <a:cubicBezTo>
                      <a:pt x="279526" y="926199"/>
                      <a:pt x="355398" y="653809"/>
                      <a:pt x="461934" y="403829"/>
                    </a:cubicBezTo>
                    <a:cubicBezTo>
                      <a:pt x="466686" y="392453"/>
                      <a:pt x="474588" y="372899"/>
                      <a:pt x="484695" y="348287"/>
                    </a:cubicBezTo>
                    <a:cubicBezTo>
                      <a:pt x="548229" y="193639"/>
                      <a:pt x="706300" y="-161449"/>
                      <a:pt x="811891" y="84101"/>
                    </a:cubicBezTo>
                    <a:cubicBezTo>
                      <a:pt x="834337" y="136498"/>
                      <a:pt x="828010" y="196155"/>
                      <a:pt x="821368" y="252641"/>
                    </a:cubicBezTo>
                    <a:cubicBezTo>
                      <a:pt x="817562" y="284514"/>
                      <a:pt x="813781" y="316388"/>
                      <a:pt x="810289" y="348287"/>
                    </a:cubicBezTo>
                    <a:cubicBezTo>
                      <a:pt x="758754" y="787015"/>
                      <a:pt x="709765" y="1222572"/>
                      <a:pt x="668968" y="1656557"/>
                    </a:cubicBezTo>
                    <a:cubicBezTo>
                      <a:pt x="557050" y="2855630"/>
                      <a:pt x="510266" y="4045239"/>
                      <a:pt x="665161" y="5265465"/>
                    </a:cubicBezTo>
                    <a:cubicBezTo>
                      <a:pt x="739773" y="5854753"/>
                      <a:pt x="850090" y="6439925"/>
                      <a:pt x="995218" y="7016265"/>
                    </a:cubicBezTo>
                    <a:cubicBezTo>
                      <a:pt x="1045782" y="7218250"/>
                      <a:pt x="1133678" y="7412373"/>
                      <a:pt x="1194691" y="7611214"/>
                    </a:cubicBezTo>
                    <a:cubicBezTo>
                      <a:pt x="1231997" y="7732389"/>
                      <a:pt x="1314196" y="7945122"/>
                      <a:pt x="1307239" y="8114606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1" name="Google Shape;361;p18"/>
              <p:cNvSpPr/>
              <p:nvPr/>
            </p:nvSpPr>
            <p:spPr>
              <a:xfrm>
                <a:off x="4304545" y="5081681"/>
                <a:ext cx="586446" cy="1308269"/>
              </a:xfrm>
              <a:custGeom>
                <a:rect b="b" l="l" r="r" t="t"/>
                <a:pathLst>
                  <a:path extrusionOk="0" h="1308269" w="586446">
                    <a:moveTo>
                      <a:pt x="586447" y="0"/>
                    </a:moveTo>
                    <a:cubicBezTo>
                      <a:pt x="534912" y="438729"/>
                      <a:pt x="485923" y="874286"/>
                      <a:pt x="445125" y="1308270"/>
                    </a:cubicBezTo>
                    <a:cubicBezTo>
                      <a:pt x="304145" y="1177606"/>
                      <a:pt x="149539" y="1019786"/>
                      <a:pt x="0" y="860079"/>
                    </a:cubicBezTo>
                    <a:cubicBezTo>
                      <a:pt x="55631" y="577912"/>
                      <a:pt x="131503" y="305522"/>
                      <a:pt x="238039" y="55542"/>
                    </a:cubicBezTo>
                    <a:cubicBezTo>
                      <a:pt x="242791" y="44167"/>
                      <a:pt x="250693" y="24613"/>
                      <a:pt x="260801" y="0"/>
                    </a:cubicBezTo>
                    <a:lnTo>
                      <a:pt x="586447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" name="Google Shape;362;p18"/>
              <p:cNvSpPr/>
              <p:nvPr/>
            </p:nvSpPr>
            <p:spPr>
              <a:xfrm>
                <a:off x="1354327" y="5"/>
                <a:ext cx="7472475" cy="5752825"/>
              </a:xfrm>
              <a:custGeom>
                <a:rect b="b" l="l" r="r" t="t"/>
                <a:pathLst>
                  <a:path extrusionOk="0" h="5752825" w="7472475">
                    <a:moveTo>
                      <a:pt x="7050043" y="4264191"/>
                    </a:moveTo>
                    <a:cubicBezTo>
                      <a:pt x="5960897" y="6040101"/>
                      <a:pt x="3540681" y="6121488"/>
                      <a:pt x="1913841" y="5065268"/>
                    </a:cubicBezTo>
                    <a:cubicBezTo>
                      <a:pt x="601489" y="4213236"/>
                      <a:pt x="-512939" y="2345454"/>
                      <a:pt x="247831" y="801752"/>
                    </a:cubicBezTo>
                    <a:cubicBezTo>
                      <a:pt x="423938" y="444777"/>
                      <a:pt x="714142" y="70136"/>
                      <a:pt x="1133644" y="9220"/>
                    </a:cubicBezTo>
                    <a:cubicBezTo>
                      <a:pt x="1524714" y="-47606"/>
                      <a:pt x="1894256" y="164812"/>
                      <a:pt x="2128829" y="465301"/>
                    </a:cubicBezTo>
                    <a:cubicBezTo>
                      <a:pt x="2385534" y="793863"/>
                      <a:pt x="2526515" y="1221242"/>
                      <a:pt x="2617247" y="1623667"/>
                    </a:cubicBezTo>
                    <a:cubicBezTo>
                      <a:pt x="2637488" y="1572843"/>
                      <a:pt x="2658333" y="1522360"/>
                      <a:pt x="2680464" y="1472165"/>
                    </a:cubicBezTo>
                    <a:cubicBezTo>
                      <a:pt x="2847068" y="1098781"/>
                      <a:pt x="3093954" y="682778"/>
                      <a:pt x="3478382" y="500031"/>
                    </a:cubicBezTo>
                    <a:cubicBezTo>
                      <a:pt x="3853306" y="322029"/>
                      <a:pt x="4266507" y="446062"/>
                      <a:pt x="4528883" y="755384"/>
                    </a:cubicBezTo>
                    <a:cubicBezTo>
                      <a:pt x="4863981" y="1150549"/>
                      <a:pt x="4986977" y="1682381"/>
                      <a:pt x="4967996" y="2211697"/>
                    </a:cubicBezTo>
                    <a:cubicBezTo>
                      <a:pt x="5200653" y="1844001"/>
                      <a:pt x="5474134" y="1516986"/>
                      <a:pt x="5921123" y="1350045"/>
                    </a:cubicBezTo>
                    <a:cubicBezTo>
                      <a:pt x="6220805" y="1238305"/>
                      <a:pt x="6567612" y="1237362"/>
                      <a:pt x="6848654" y="1402127"/>
                    </a:cubicBezTo>
                    <a:cubicBezTo>
                      <a:pt x="7145185" y="1576041"/>
                      <a:pt x="7320637" y="1898915"/>
                      <a:pt x="7402205" y="2223702"/>
                    </a:cubicBezTo>
                    <a:cubicBezTo>
                      <a:pt x="7575136" y="2912986"/>
                      <a:pt x="7418036" y="3664183"/>
                      <a:pt x="7050043" y="4264191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" name="Google Shape;363;p18"/>
              <p:cNvSpPr/>
              <p:nvPr/>
            </p:nvSpPr>
            <p:spPr>
              <a:xfrm>
                <a:off x="5313660" y="2471748"/>
                <a:ext cx="999969" cy="2609881"/>
              </a:xfrm>
              <a:custGeom>
                <a:rect b="b" l="l" r="r" t="t"/>
                <a:pathLst>
                  <a:path extrusionOk="0" h="2609881" w="999969">
                    <a:moveTo>
                      <a:pt x="933395" y="23537"/>
                    </a:moveTo>
                    <a:cubicBezTo>
                      <a:pt x="801971" y="451414"/>
                      <a:pt x="694175" y="886079"/>
                      <a:pt x="540856" y="1307194"/>
                    </a:cubicBezTo>
                    <a:cubicBezTo>
                      <a:pt x="461439" y="1525300"/>
                      <a:pt x="373570" y="1740314"/>
                      <a:pt x="277010" y="1951421"/>
                    </a:cubicBezTo>
                    <a:cubicBezTo>
                      <a:pt x="189114" y="2143604"/>
                      <a:pt x="62179" y="2332380"/>
                      <a:pt x="2164" y="2534706"/>
                    </a:cubicBezTo>
                    <a:cubicBezTo>
                      <a:pt x="-13720" y="2588283"/>
                      <a:pt x="61785" y="2637639"/>
                      <a:pt x="100246" y="2591716"/>
                    </a:cubicBezTo>
                    <a:cubicBezTo>
                      <a:pt x="240412" y="2424251"/>
                      <a:pt x="323058" y="2195241"/>
                      <a:pt x="411400" y="1996950"/>
                    </a:cubicBezTo>
                    <a:cubicBezTo>
                      <a:pt x="503025" y="1791295"/>
                      <a:pt x="587508" y="1582415"/>
                      <a:pt x="663748" y="1370574"/>
                    </a:cubicBezTo>
                    <a:cubicBezTo>
                      <a:pt x="820060" y="936144"/>
                      <a:pt x="953794" y="492880"/>
                      <a:pt x="999790" y="32527"/>
                    </a:cubicBezTo>
                    <a:cubicBezTo>
                      <a:pt x="1003650" y="-6554"/>
                      <a:pt x="944159" y="-11482"/>
                      <a:pt x="933395" y="23537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" name="Google Shape;364;p18"/>
              <p:cNvSpPr/>
              <p:nvPr/>
            </p:nvSpPr>
            <p:spPr>
              <a:xfrm>
                <a:off x="3746933" y="1933175"/>
                <a:ext cx="356458" cy="2693579"/>
              </a:xfrm>
              <a:custGeom>
                <a:rect b="b" l="l" r="r" t="t"/>
                <a:pathLst>
                  <a:path extrusionOk="0" h="2693579" w="356458">
                    <a:moveTo>
                      <a:pt x="354936" y="2636621"/>
                    </a:moveTo>
                    <a:cubicBezTo>
                      <a:pt x="251130" y="2200619"/>
                      <a:pt x="188831" y="1743044"/>
                      <a:pt x="157799" y="1296059"/>
                    </a:cubicBezTo>
                    <a:cubicBezTo>
                      <a:pt x="142914" y="1081648"/>
                      <a:pt x="140630" y="867474"/>
                      <a:pt x="151472" y="652801"/>
                    </a:cubicBezTo>
                    <a:cubicBezTo>
                      <a:pt x="161422" y="455638"/>
                      <a:pt x="226662" y="222932"/>
                      <a:pt x="183396" y="30566"/>
                    </a:cubicBezTo>
                    <a:cubicBezTo>
                      <a:pt x="175284" y="-5475"/>
                      <a:pt x="122987" y="-10639"/>
                      <a:pt x="105398" y="20396"/>
                    </a:cubicBezTo>
                    <a:cubicBezTo>
                      <a:pt x="11358" y="186236"/>
                      <a:pt x="20967" y="437500"/>
                      <a:pt x="10702" y="623602"/>
                    </a:cubicBezTo>
                    <a:cubicBezTo>
                      <a:pt x="-2188" y="856937"/>
                      <a:pt x="-3449" y="1091818"/>
                      <a:pt x="7000" y="1325285"/>
                    </a:cubicBezTo>
                    <a:cubicBezTo>
                      <a:pt x="27740" y="1787997"/>
                      <a:pt x="121386" y="2222715"/>
                      <a:pt x="265779" y="2661181"/>
                    </a:cubicBezTo>
                    <a:cubicBezTo>
                      <a:pt x="284288" y="2717431"/>
                      <a:pt x="368771" y="2694759"/>
                      <a:pt x="354936" y="263662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" name="Google Shape;365;p18"/>
              <p:cNvSpPr/>
              <p:nvPr/>
            </p:nvSpPr>
            <p:spPr>
              <a:xfrm>
                <a:off x="2560834" y="2691555"/>
                <a:ext cx="365645" cy="832259"/>
              </a:xfrm>
              <a:custGeom>
                <a:rect b="b" l="l" r="r" t="t"/>
                <a:pathLst>
                  <a:path extrusionOk="0" h="832259" w="365645">
                    <a:moveTo>
                      <a:pt x="363100" y="764671"/>
                    </a:moveTo>
                    <a:cubicBezTo>
                      <a:pt x="318732" y="625252"/>
                      <a:pt x="245643" y="499384"/>
                      <a:pt x="208704" y="356007"/>
                    </a:cubicBezTo>
                    <a:cubicBezTo>
                      <a:pt x="180508" y="246574"/>
                      <a:pt x="185208" y="91611"/>
                      <a:pt x="100068" y="11640"/>
                    </a:cubicBezTo>
                    <a:cubicBezTo>
                      <a:pt x="85812" y="-1754"/>
                      <a:pt x="57065" y="-5870"/>
                      <a:pt x="43492" y="11640"/>
                    </a:cubicBezTo>
                    <a:cubicBezTo>
                      <a:pt x="-38523" y="117351"/>
                      <a:pt x="13852" y="281645"/>
                      <a:pt x="51316" y="399334"/>
                    </a:cubicBezTo>
                    <a:cubicBezTo>
                      <a:pt x="97206" y="543524"/>
                      <a:pt x="163496" y="709941"/>
                      <a:pt x="272447" y="817356"/>
                    </a:cubicBezTo>
                    <a:cubicBezTo>
                      <a:pt x="309858" y="854236"/>
                      <a:pt x="379850" y="817356"/>
                      <a:pt x="363100" y="76467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6" name="Google Shape;366;p18"/>
              <p:cNvSpPr/>
              <p:nvPr/>
            </p:nvSpPr>
            <p:spPr>
              <a:xfrm>
                <a:off x="6879276" y="3681487"/>
                <a:ext cx="557845" cy="792381"/>
              </a:xfrm>
              <a:custGeom>
                <a:rect b="b" l="l" r="r" t="t"/>
                <a:pathLst>
                  <a:path extrusionOk="0" h="792381" w="557845">
                    <a:moveTo>
                      <a:pt x="494467" y="16226"/>
                    </a:moveTo>
                    <a:cubicBezTo>
                      <a:pt x="425185" y="142382"/>
                      <a:pt x="357950" y="269928"/>
                      <a:pt x="275226" y="388010"/>
                    </a:cubicBezTo>
                    <a:cubicBezTo>
                      <a:pt x="192790" y="505621"/>
                      <a:pt x="83209" y="604780"/>
                      <a:pt x="6261" y="724881"/>
                    </a:cubicBezTo>
                    <a:cubicBezTo>
                      <a:pt x="-17184" y="761472"/>
                      <a:pt x="30125" y="810488"/>
                      <a:pt x="67090" y="785613"/>
                    </a:cubicBezTo>
                    <a:cubicBezTo>
                      <a:pt x="298224" y="630126"/>
                      <a:pt x="472940" y="300149"/>
                      <a:pt x="556215" y="42228"/>
                    </a:cubicBezTo>
                    <a:cubicBezTo>
                      <a:pt x="567977" y="5846"/>
                      <a:pt x="512845" y="-17246"/>
                      <a:pt x="494467" y="1622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367" name="Google Shape;367;p18"/>
          <p:cNvSpPr txBox="1"/>
          <p:nvPr/>
        </p:nvSpPr>
        <p:spPr>
          <a:xfrm>
            <a:off x="342900" y="1019175"/>
            <a:ext cx="107397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5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Activity</a:t>
            </a:r>
            <a:endParaRPr sz="7500">
              <a:solidFill>
                <a:schemeClr val="accent4"/>
              </a:solidFill>
            </a:endParaRPr>
          </a:p>
        </p:txBody>
      </p:sp>
      <p:sp>
        <p:nvSpPr>
          <p:cNvPr id="368" name="Google Shape;368;p18"/>
          <p:cNvSpPr/>
          <p:nvPr/>
        </p:nvSpPr>
        <p:spPr>
          <a:xfrm>
            <a:off x="-162799" y="2353614"/>
            <a:ext cx="9327383" cy="357467"/>
          </a:xfrm>
          <a:custGeom>
            <a:rect b="b" l="l" r="r" t="t"/>
            <a:pathLst>
              <a:path extrusionOk="0" h="357467" w="9327383">
                <a:moveTo>
                  <a:pt x="3768608" y="151505"/>
                </a:moveTo>
                <a:cubicBezTo>
                  <a:pt x="3778185" y="220668"/>
                  <a:pt x="3735622" y="260038"/>
                  <a:pt x="3682952" y="286640"/>
                </a:cubicBezTo>
                <a:cubicBezTo>
                  <a:pt x="3627621" y="314837"/>
                  <a:pt x="3565374" y="315901"/>
                  <a:pt x="3512171" y="281319"/>
                </a:cubicBezTo>
                <a:cubicBezTo>
                  <a:pt x="3491954" y="268019"/>
                  <a:pt x="3481314" y="233969"/>
                  <a:pt x="3474929" y="207368"/>
                </a:cubicBezTo>
                <a:cubicBezTo>
                  <a:pt x="3459501" y="140864"/>
                  <a:pt x="3483442" y="92450"/>
                  <a:pt x="3539837" y="56804"/>
                </a:cubicBezTo>
                <a:cubicBezTo>
                  <a:pt x="3558990" y="45099"/>
                  <a:pt x="3575483" y="29139"/>
                  <a:pt x="3594104" y="16902"/>
                </a:cubicBezTo>
                <a:cubicBezTo>
                  <a:pt x="3631877" y="-8103"/>
                  <a:pt x="3648370" y="-5443"/>
                  <a:pt x="3678696" y="25414"/>
                </a:cubicBezTo>
                <a:cubicBezTo>
                  <a:pt x="3691464" y="38183"/>
                  <a:pt x="3704233" y="52548"/>
                  <a:pt x="3720194" y="60528"/>
                </a:cubicBezTo>
                <a:cubicBezTo>
                  <a:pt x="3758500" y="80745"/>
                  <a:pt x="3773928" y="110007"/>
                  <a:pt x="3768608" y="151505"/>
                </a:cubicBezTo>
                <a:close/>
                <a:moveTo>
                  <a:pt x="6984709" y="115859"/>
                </a:moveTo>
                <a:cubicBezTo>
                  <a:pt x="6949595" y="88726"/>
                  <a:pt x="6912353" y="64252"/>
                  <a:pt x="6875644" y="39247"/>
                </a:cubicBezTo>
                <a:cubicBezTo>
                  <a:pt x="6872451" y="37119"/>
                  <a:pt x="6867131" y="34991"/>
                  <a:pt x="6863939" y="36055"/>
                </a:cubicBezTo>
                <a:cubicBezTo>
                  <a:pt x="6835209" y="46163"/>
                  <a:pt x="6802224" y="50952"/>
                  <a:pt x="6779346" y="69041"/>
                </a:cubicBezTo>
                <a:cubicBezTo>
                  <a:pt x="6762853" y="81809"/>
                  <a:pt x="6754873" y="111603"/>
                  <a:pt x="6753809" y="134480"/>
                </a:cubicBezTo>
                <a:cubicBezTo>
                  <a:pt x="6752745" y="157889"/>
                  <a:pt x="6764450" y="181830"/>
                  <a:pt x="6770302" y="205239"/>
                </a:cubicBezTo>
                <a:cubicBezTo>
                  <a:pt x="6786795" y="273339"/>
                  <a:pt x="6843722" y="294088"/>
                  <a:pt x="6899585" y="296216"/>
                </a:cubicBezTo>
                <a:cubicBezTo>
                  <a:pt x="6944274" y="297812"/>
                  <a:pt x="6999073" y="288768"/>
                  <a:pt x="7014502" y="225988"/>
                </a:cubicBezTo>
                <a:cubicBezTo>
                  <a:pt x="7019291" y="207368"/>
                  <a:pt x="7034719" y="191939"/>
                  <a:pt x="7044296" y="175978"/>
                </a:cubicBezTo>
                <a:cubicBezTo>
                  <a:pt x="7020886" y="152569"/>
                  <a:pt x="7004926" y="131820"/>
                  <a:pt x="6984709" y="115859"/>
                </a:cubicBezTo>
                <a:close/>
                <a:moveTo>
                  <a:pt x="2294363" y="54676"/>
                </a:moveTo>
                <a:cubicBezTo>
                  <a:pt x="2236904" y="96174"/>
                  <a:pt x="2228391" y="153101"/>
                  <a:pt x="2242224" y="210560"/>
                </a:cubicBezTo>
                <a:cubicBezTo>
                  <a:pt x="2253929" y="257378"/>
                  <a:pt x="2286382" y="290364"/>
                  <a:pt x="2341713" y="296216"/>
                </a:cubicBezTo>
                <a:cubicBezTo>
                  <a:pt x="2423645" y="304728"/>
                  <a:pt x="2484828" y="281319"/>
                  <a:pt x="2514622" y="198855"/>
                </a:cubicBezTo>
                <a:cubicBezTo>
                  <a:pt x="2431626" y="88193"/>
                  <a:pt x="2441734" y="98834"/>
                  <a:pt x="2294363" y="54676"/>
                </a:cubicBezTo>
                <a:close/>
                <a:moveTo>
                  <a:pt x="1275000" y="164805"/>
                </a:moveTo>
                <a:cubicBezTo>
                  <a:pt x="1253719" y="152569"/>
                  <a:pt x="1231374" y="141928"/>
                  <a:pt x="1209561" y="131288"/>
                </a:cubicBezTo>
                <a:cubicBezTo>
                  <a:pt x="1154230" y="105218"/>
                  <a:pt x="1106347" y="135012"/>
                  <a:pt x="1105283" y="196195"/>
                </a:cubicBezTo>
                <a:cubicBezTo>
                  <a:pt x="1105283" y="204175"/>
                  <a:pt x="1106347" y="212688"/>
                  <a:pt x="1106347" y="220668"/>
                </a:cubicBezTo>
                <a:cubicBezTo>
                  <a:pt x="1105283" y="220668"/>
                  <a:pt x="1104751" y="220668"/>
                  <a:pt x="1103687" y="220668"/>
                </a:cubicBezTo>
                <a:cubicBezTo>
                  <a:pt x="1103687" y="235033"/>
                  <a:pt x="1099431" y="250994"/>
                  <a:pt x="1104751" y="263230"/>
                </a:cubicBezTo>
                <a:cubicBezTo>
                  <a:pt x="1114328" y="287172"/>
                  <a:pt x="1123372" y="316965"/>
                  <a:pt x="1141993" y="329734"/>
                </a:cubicBezTo>
                <a:cubicBezTo>
                  <a:pt x="1172851" y="350483"/>
                  <a:pt x="1209561" y="362719"/>
                  <a:pt x="1251059" y="355271"/>
                </a:cubicBezTo>
                <a:cubicBezTo>
                  <a:pt x="1315966" y="344098"/>
                  <a:pt x="1343631" y="311113"/>
                  <a:pt x="1333523" y="246205"/>
                </a:cubicBezTo>
                <a:cubicBezTo>
                  <a:pt x="1327670" y="208964"/>
                  <a:pt x="1306921" y="182894"/>
                  <a:pt x="1275000" y="164805"/>
                </a:cubicBezTo>
                <a:close/>
                <a:moveTo>
                  <a:pt x="4952367" y="127031"/>
                </a:moveTo>
                <a:cubicBezTo>
                  <a:pt x="4926830" y="111071"/>
                  <a:pt x="4902357" y="93514"/>
                  <a:pt x="4877884" y="75957"/>
                </a:cubicBezTo>
                <a:cubicBezTo>
                  <a:pt x="4845962" y="52548"/>
                  <a:pt x="4790631" y="56804"/>
                  <a:pt x="4767754" y="89258"/>
                </a:cubicBezTo>
                <a:cubicBezTo>
                  <a:pt x="4731576" y="139800"/>
                  <a:pt x="4741153" y="194599"/>
                  <a:pt x="4765626" y="245673"/>
                </a:cubicBezTo>
                <a:cubicBezTo>
                  <a:pt x="4785843" y="287704"/>
                  <a:pt x="4823085" y="299408"/>
                  <a:pt x="4870435" y="285575"/>
                </a:cubicBezTo>
                <a:cubicBezTo>
                  <a:pt x="4874159" y="285575"/>
                  <a:pt x="4880012" y="285575"/>
                  <a:pt x="4885864" y="285575"/>
                </a:cubicBezTo>
                <a:cubicBezTo>
                  <a:pt x="4960880" y="282915"/>
                  <a:pt x="4986949" y="252590"/>
                  <a:pt x="4981097" y="177042"/>
                </a:cubicBezTo>
                <a:cubicBezTo>
                  <a:pt x="4979501" y="154697"/>
                  <a:pt x="4971520" y="139268"/>
                  <a:pt x="4952367" y="127031"/>
                </a:cubicBezTo>
                <a:close/>
                <a:moveTo>
                  <a:pt x="8031205" y="12114"/>
                </a:moveTo>
                <a:cubicBezTo>
                  <a:pt x="8023224" y="6261"/>
                  <a:pt x="8007796" y="7325"/>
                  <a:pt x="7997155" y="9986"/>
                </a:cubicBezTo>
                <a:cubicBezTo>
                  <a:pt x="7917883" y="30735"/>
                  <a:pt x="7893942" y="103622"/>
                  <a:pt x="7914159" y="174382"/>
                </a:cubicBezTo>
                <a:cubicBezTo>
                  <a:pt x="7927992" y="222796"/>
                  <a:pt x="7954593" y="236629"/>
                  <a:pt x="8007264" y="233969"/>
                </a:cubicBezTo>
                <a:cubicBezTo>
                  <a:pt x="8033333" y="229181"/>
                  <a:pt x="8060466" y="227053"/>
                  <a:pt x="8084939" y="218540"/>
                </a:cubicBezTo>
                <a:cubicBezTo>
                  <a:pt x="8136014" y="200983"/>
                  <a:pt x="8155699" y="116391"/>
                  <a:pt x="8116329" y="79681"/>
                </a:cubicBezTo>
                <a:cubicBezTo>
                  <a:pt x="8090792" y="54144"/>
                  <a:pt x="8060998" y="32331"/>
                  <a:pt x="8031205" y="12114"/>
                </a:cubicBezTo>
                <a:close/>
                <a:moveTo>
                  <a:pt x="6007376" y="99366"/>
                </a:moveTo>
                <a:cubicBezTo>
                  <a:pt x="5963218" y="71701"/>
                  <a:pt x="5918528" y="45631"/>
                  <a:pt x="5875434" y="19562"/>
                </a:cubicBezTo>
                <a:cubicBezTo>
                  <a:pt x="5827551" y="46695"/>
                  <a:pt x="5811590" y="81277"/>
                  <a:pt x="5800950" y="119583"/>
                </a:cubicBezTo>
                <a:cubicBezTo>
                  <a:pt x="5777009" y="207368"/>
                  <a:pt x="5831275" y="269083"/>
                  <a:pt x="5921720" y="257378"/>
                </a:cubicBezTo>
                <a:cubicBezTo>
                  <a:pt x="5982903" y="249398"/>
                  <a:pt x="6032913" y="179170"/>
                  <a:pt x="6018548" y="120115"/>
                </a:cubicBezTo>
                <a:cubicBezTo>
                  <a:pt x="6016421" y="112667"/>
                  <a:pt x="6013228" y="103090"/>
                  <a:pt x="6007376" y="99366"/>
                </a:cubicBezTo>
                <a:close/>
                <a:moveTo>
                  <a:pt x="230632" y="207368"/>
                </a:moveTo>
                <a:cubicBezTo>
                  <a:pt x="193922" y="183426"/>
                  <a:pt x="150296" y="169062"/>
                  <a:pt x="109862" y="150441"/>
                </a:cubicBezTo>
                <a:cubicBezTo>
                  <a:pt x="68364" y="155761"/>
                  <a:pt x="30590" y="167998"/>
                  <a:pt x="13033" y="198323"/>
                </a:cubicBezTo>
                <a:cubicBezTo>
                  <a:pt x="-20485" y="255250"/>
                  <a:pt x="14097" y="328138"/>
                  <a:pt x="77408" y="345695"/>
                </a:cubicBezTo>
                <a:cubicBezTo>
                  <a:pt x="130079" y="360059"/>
                  <a:pt x="179557" y="346759"/>
                  <a:pt x="224247" y="321221"/>
                </a:cubicBezTo>
                <a:cubicBezTo>
                  <a:pt x="268406" y="296216"/>
                  <a:pt x="272130" y="233969"/>
                  <a:pt x="230632" y="207368"/>
                </a:cubicBezTo>
                <a:close/>
                <a:moveTo>
                  <a:pt x="9280935" y="66380"/>
                </a:moveTo>
                <a:cubicBezTo>
                  <a:pt x="9268166" y="59996"/>
                  <a:pt x="9252205" y="53612"/>
                  <a:pt x="9245821" y="42439"/>
                </a:cubicBezTo>
                <a:cubicBezTo>
                  <a:pt x="9224540" y="5729"/>
                  <a:pt x="9194214" y="8389"/>
                  <a:pt x="9160165" y="15838"/>
                </a:cubicBezTo>
                <a:cubicBezTo>
                  <a:pt x="9146864" y="19030"/>
                  <a:pt x="9132500" y="19030"/>
                  <a:pt x="9114942" y="20626"/>
                </a:cubicBezTo>
                <a:cubicBezTo>
                  <a:pt x="9108558" y="35523"/>
                  <a:pt x="9099514" y="51484"/>
                  <a:pt x="9094194" y="69041"/>
                </a:cubicBezTo>
                <a:cubicBezTo>
                  <a:pt x="9082489" y="109475"/>
                  <a:pt x="9109090" y="181830"/>
                  <a:pt x="9141012" y="200983"/>
                </a:cubicBezTo>
                <a:cubicBezTo>
                  <a:pt x="9178254" y="223328"/>
                  <a:pt x="9288384" y="196195"/>
                  <a:pt x="9311260" y="159485"/>
                </a:cubicBezTo>
                <a:cubicBezTo>
                  <a:pt x="9339458" y="114795"/>
                  <a:pt x="9331478" y="91386"/>
                  <a:pt x="9280935" y="66380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18"/>
          <p:cNvSpPr/>
          <p:nvPr/>
        </p:nvSpPr>
        <p:spPr>
          <a:xfrm>
            <a:off x="10070805" y="1019186"/>
            <a:ext cx="1468275" cy="1503858"/>
          </a:xfrm>
          <a:custGeom>
            <a:rect b="b" l="l" r="r" t="t"/>
            <a:pathLst>
              <a:path extrusionOk="0" h="1503858" w="1468275">
                <a:moveTo>
                  <a:pt x="596017" y="1326226"/>
                </a:moveTo>
                <a:cubicBezTo>
                  <a:pt x="600614" y="1332963"/>
                  <a:pt x="605518" y="1339699"/>
                  <a:pt x="610421" y="1346130"/>
                </a:cubicBezTo>
                <a:cubicBezTo>
                  <a:pt x="625438" y="1366341"/>
                  <a:pt x="641069" y="1386552"/>
                  <a:pt x="655779" y="1407068"/>
                </a:cubicBezTo>
                <a:cubicBezTo>
                  <a:pt x="660683" y="1414112"/>
                  <a:pt x="664974" y="1422073"/>
                  <a:pt x="667732" y="1430341"/>
                </a:cubicBezTo>
                <a:cubicBezTo>
                  <a:pt x="669264" y="1434935"/>
                  <a:pt x="668651" y="1442590"/>
                  <a:pt x="665893" y="1445040"/>
                </a:cubicBezTo>
                <a:cubicBezTo>
                  <a:pt x="662828" y="1447796"/>
                  <a:pt x="654247" y="1448102"/>
                  <a:pt x="650876" y="1445652"/>
                </a:cubicBezTo>
                <a:cubicBezTo>
                  <a:pt x="638310" y="1436160"/>
                  <a:pt x="625132" y="1426667"/>
                  <a:pt x="615938" y="1414418"/>
                </a:cubicBezTo>
                <a:cubicBezTo>
                  <a:pt x="601840" y="1395432"/>
                  <a:pt x="590500" y="1374303"/>
                  <a:pt x="577935" y="1354398"/>
                </a:cubicBezTo>
                <a:cubicBezTo>
                  <a:pt x="575483" y="1350723"/>
                  <a:pt x="572418" y="1347355"/>
                  <a:pt x="566902" y="1340312"/>
                </a:cubicBezTo>
                <a:cubicBezTo>
                  <a:pt x="566902" y="1348886"/>
                  <a:pt x="566289" y="1353173"/>
                  <a:pt x="566902" y="1357460"/>
                </a:cubicBezTo>
                <a:cubicBezTo>
                  <a:pt x="572725" y="1390226"/>
                  <a:pt x="578854" y="1422686"/>
                  <a:pt x="584677" y="1455452"/>
                </a:cubicBezTo>
                <a:cubicBezTo>
                  <a:pt x="586516" y="1466169"/>
                  <a:pt x="588048" y="1477500"/>
                  <a:pt x="588048" y="1488217"/>
                </a:cubicBezTo>
                <a:cubicBezTo>
                  <a:pt x="588048" y="1502304"/>
                  <a:pt x="577322" y="1508122"/>
                  <a:pt x="565676" y="1500466"/>
                </a:cubicBezTo>
                <a:cubicBezTo>
                  <a:pt x="560772" y="1497098"/>
                  <a:pt x="555256" y="1492198"/>
                  <a:pt x="553417" y="1486686"/>
                </a:cubicBezTo>
                <a:cubicBezTo>
                  <a:pt x="548820" y="1472600"/>
                  <a:pt x="544835" y="1457901"/>
                  <a:pt x="542690" y="1443203"/>
                </a:cubicBezTo>
                <a:cubicBezTo>
                  <a:pt x="538093" y="1412887"/>
                  <a:pt x="534722" y="1382264"/>
                  <a:pt x="531351" y="1351642"/>
                </a:cubicBezTo>
                <a:cubicBezTo>
                  <a:pt x="529205" y="1332044"/>
                  <a:pt x="527979" y="1312446"/>
                  <a:pt x="526447" y="1292847"/>
                </a:cubicBezTo>
                <a:cubicBezTo>
                  <a:pt x="526447" y="1291316"/>
                  <a:pt x="526141" y="1289173"/>
                  <a:pt x="527060" y="1288254"/>
                </a:cubicBezTo>
                <a:cubicBezTo>
                  <a:pt x="542997" y="1272637"/>
                  <a:pt x="534415" y="1253651"/>
                  <a:pt x="531964" y="1236809"/>
                </a:cubicBezTo>
                <a:cubicBezTo>
                  <a:pt x="524608" y="1189650"/>
                  <a:pt x="520624" y="1142492"/>
                  <a:pt x="527366" y="1095028"/>
                </a:cubicBezTo>
                <a:cubicBezTo>
                  <a:pt x="527673" y="1092884"/>
                  <a:pt x="527060" y="1090434"/>
                  <a:pt x="526754" y="1086454"/>
                </a:cubicBezTo>
                <a:cubicBezTo>
                  <a:pt x="523076" y="1084922"/>
                  <a:pt x="519092" y="1081860"/>
                  <a:pt x="514495" y="1081248"/>
                </a:cubicBezTo>
                <a:cubicBezTo>
                  <a:pt x="444925" y="1070836"/>
                  <a:pt x="375968" y="1056444"/>
                  <a:pt x="310382" y="1031027"/>
                </a:cubicBezTo>
                <a:cubicBezTo>
                  <a:pt x="272379" y="1016329"/>
                  <a:pt x="236828" y="993362"/>
                  <a:pt x="210472" y="960596"/>
                </a:cubicBezTo>
                <a:cubicBezTo>
                  <a:pt x="195454" y="941610"/>
                  <a:pt x="178598" y="925381"/>
                  <a:pt x="158677" y="912213"/>
                </a:cubicBezTo>
                <a:cubicBezTo>
                  <a:pt x="131095" y="893840"/>
                  <a:pt x="113013" y="866586"/>
                  <a:pt x="91253" y="842701"/>
                </a:cubicBezTo>
                <a:cubicBezTo>
                  <a:pt x="42217" y="788805"/>
                  <a:pt x="17086" y="723886"/>
                  <a:pt x="5746" y="653149"/>
                </a:cubicBezTo>
                <a:cubicBezTo>
                  <a:pt x="-996" y="610890"/>
                  <a:pt x="-3754" y="568325"/>
                  <a:pt x="8505" y="526373"/>
                </a:cubicBezTo>
                <a:cubicBezTo>
                  <a:pt x="21990" y="481358"/>
                  <a:pt x="45282" y="443693"/>
                  <a:pt x="87269" y="421338"/>
                </a:cubicBezTo>
                <a:cubicBezTo>
                  <a:pt x="101979" y="413683"/>
                  <a:pt x="120674" y="410314"/>
                  <a:pt x="137224" y="410314"/>
                </a:cubicBezTo>
                <a:cubicBezTo>
                  <a:pt x="162968" y="410621"/>
                  <a:pt x="189018" y="415214"/>
                  <a:pt x="214762" y="418582"/>
                </a:cubicBezTo>
                <a:cubicBezTo>
                  <a:pt x="239893" y="421951"/>
                  <a:pt x="264718" y="427463"/>
                  <a:pt x="289542" y="428994"/>
                </a:cubicBezTo>
                <a:cubicBezTo>
                  <a:pt x="330610" y="431444"/>
                  <a:pt x="369838" y="420726"/>
                  <a:pt x="406922" y="405109"/>
                </a:cubicBezTo>
                <a:cubicBezTo>
                  <a:pt x="442473" y="390104"/>
                  <a:pt x="476492" y="371730"/>
                  <a:pt x="510817" y="353970"/>
                </a:cubicBezTo>
                <a:cubicBezTo>
                  <a:pt x="570273" y="323041"/>
                  <a:pt x="619922" y="278945"/>
                  <a:pt x="669264" y="234849"/>
                </a:cubicBezTo>
                <a:cubicBezTo>
                  <a:pt x="691330" y="215251"/>
                  <a:pt x="710638" y="192590"/>
                  <a:pt x="733011" y="172992"/>
                </a:cubicBezTo>
                <a:cubicBezTo>
                  <a:pt x="762433" y="146963"/>
                  <a:pt x="787564" y="116341"/>
                  <a:pt x="822502" y="96436"/>
                </a:cubicBezTo>
                <a:cubicBezTo>
                  <a:pt x="836599" y="88168"/>
                  <a:pt x="848245" y="75920"/>
                  <a:pt x="862037" y="67039"/>
                </a:cubicBezTo>
                <a:cubicBezTo>
                  <a:pt x="882571" y="54178"/>
                  <a:pt x="903104" y="41010"/>
                  <a:pt x="925171" y="30905"/>
                </a:cubicBezTo>
                <a:cubicBezTo>
                  <a:pt x="955205" y="17431"/>
                  <a:pt x="987079" y="9776"/>
                  <a:pt x="1019871" y="3957"/>
                </a:cubicBezTo>
                <a:cubicBezTo>
                  <a:pt x="1060632" y="-3392"/>
                  <a:pt x="1100474" y="589"/>
                  <a:pt x="1139703" y="7020"/>
                </a:cubicBezTo>
                <a:cubicBezTo>
                  <a:pt x="1178319" y="13144"/>
                  <a:pt x="1216935" y="24168"/>
                  <a:pt x="1249727" y="47747"/>
                </a:cubicBezTo>
                <a:cubicBezTo>
                  <a:pt x="1255550" y="51728"/>
                  <a:pt x="1260454" y="57240"/>
                  <a:pt x="1265358" y="62140"/>
                </a:cubicBezTo>
                <a:cubicBezTo>
                  <a:pt x="1299683" y="97661"/>
                  <a:pt x="1328798" y="136552"/>
                  <a:pt x="1345348" y="184016"/>
                </a:cubicBezTo>
                <a:cubicBezTo>
                  <a:pt x="1349025" y="194428"/>
                  <a:pt x="1354848" y="203921"/>
                  <a:pt x="1360671" y="216169"/>
                </a:cubicBezTo>
                <a:cubicBezTo>
                  <a:pt x="1384270" y="213107"/>
                  <a:pt x="1406643" y="218619"/>
                  <a:pt x="1428402" y="229643"/>
                </a:cubicBezTo>
                <a:cubicBezTo>
                  <a:pt x="1449549" y="240361"/>
                  <a:pt x="1459663" y="257816"/>
                  <a:pt x="1466099" y="278945"/>
                </a:cubicBezTo>
                <a:cubicBezTo>
                  <a:pt x="1474373" y="304362"/>
                  <a:pt x="1458130" y="332534"/>
                  <a:pt x="1432999" y="337127"/>
                </a:cubicBezTo>
                <a:cubicBezTo>
                  <a:pt x="1415224" y="340496"/>
                  <a:pt x="1397448" y="342946"/>
                  <a:pt x="1377221" y="346008"/>
                </a:cubicBezTo>
                <a:cubicBezTo>
                  <a:pt x="1375076" y="360094"/>
                  <a:pt x="1373237" y="377242"/>
                  <a:pt x="1369253" y="393778"/>
                </a:cubicBezTo>
                <a:cubicBezTo>
                  <a:pt x="1357913" y="442162"/>
                  <a:pt x="1346267" y="490545"/>
                  <a:pt x="1333089" y="538622"/>
                </a:cubicBezTo>
                <a:cubicBezTo>
                  <a:pt x="1322668" y="576593"/>
                  <a:pt x="1309490" y="613952"/>
                  <a:pt x="1297538" y="651618"/>
                </a:cubicBezTo>
                <a:cubicBezTo>
                  <a:pt x="1281294" y="701226"/>
                  <a:pt x="1260454" y="749303"/>
                  <a:pt x="1232258" y="793092"/>
                </a:cubicBezTo>
                <a:cubicBezTo>
                  <a:pt x="1207434" y="831983"/>
                  <a:pt x="1179851" y="870567"/>
                  <a:pt x="1143381" y="899964"/>
                </a:cubicBezTo>
                <a:cubicBezTo>
                  <a:pt x="1093732" y="940385"/>
                  <a:pt x="1042550" y="978663"/>
                  <a:pt x="991369" y="1016329"/>
                </a:cubicBezTo>
                <a:cubicBezTo>
                  <a:pt x="976965" y="1027046"/>
                  <a:pt x="959189" y="1033171"/>
                  <a:pt x="942946" y="1041439"/>
                </a:cubicBezTo>
                <a:cubicBezTo>
                  <a:pt x="938962" y="1043582"/>
                  <a:pt x="934978" y="1046032"/>
                  <a:pt x="931913" y="1047870"/>
                </a:cubicBezTo>
                <a:cubicBezTo>
                  <a:pt x="958270" y="1095947"/>
                  <a:pt x="984627" y="1142798"/>
                  <a:pt x="1009758" y="1190263"/>
                </a:cubicBezTo>
                <a:cubicBezTo>
                  <a:pt x="1014661" y="1199756"/>
                  <a:pt x="1020484" y="1204655"/>
                  <a:pt x="1030598" y="1206799"/>
                </a:cubicBezTo>
                <a:cubicBezTo>
                  <a:pt x="1076263" y="1216292"/>
                  <a:pt x="1121927" y="1226091"/>
                  <a:pt x="1167286" y="1236196"/>
                </a:cubicBezTo>
                <a:cubicBezTo>
                  <a:pt x="1174948" y="1237727"/>
                  <a:pt x="1183529" y="1239871"/>
                  <a:pt x="1189045" y="1244464"/>
                </a:cubicBezTo>
                <a:cubicBezTo>
                  <a:pt x="1193336" y="1248139"/>
                  <a:pt x="1193949" y="1256407"/>
                  <a:pt x="1196401" y="1262531"/>
                </a:cubicBezTo>
                <a:cubicBezTo>
                  <a:pt x="1190884" y="1264675"/>
                  <a:pt x="1184755" y="1269268"/>
                  <a:pt x="1179851" y="1268350"/>
                </a:cubicBezTo>
                <a:cubicBezTo>
                  <a:pt x="1135719" y="1260082"/>
                  <a:pt x="1090054" y="1259469"/>
                  <a:pt x="1047454" y="1242015"/>
                </a:cubicBezTo>
                <a:cubicBezTo>
                  <a:pt x="1041938" y="1239871"/>
                  <a:pt x="1035808" y="1238952"/>
                  <a:pt x="1025694" y="1236503"/>
                </a:cubicBezTo>
                <a:cubicBezTo>
                  <a:pt x="1030904" y="1242933"/>
                  <a:pt x="1032743" y="1246302"/>
                  <a:pt x="1035502" y="1248445"/>
                </a:cubicBezTo>
                <a:cubicBezTo>
                  <a:pt x="1062778" y="1269881"/>
                  <a:pt x="1090667" y="1291010"/>
                  <a:pt x="1117637" y="1312752"/>
                </a:cubicBezTo>
                <a:cubicBezTo>
                  <a:pt x="1124686" y="1318570"/>
                  <a:pt x="1130815" y="1326532"/>
                  <a:pt x="1134186" y="1334800"/>
                </a:cubicBezTo>
                <a:cubicBezTo>
                  <a:pt x="1138784" y="1346436"/>
                  <a:pt x="1130509" y="1354398"/>
                  <a:pt x="1119169" y="1349499"/>
                </a:cubicBezTo>
                <a:cubicBezTo>
                  <a:pt x="1106910" y="1343987"/>
                  <a:pt x="1095264" y="1336943"/>
                  <a:pt x="1085150" y="1328369"/>
                </a:cubicBezTo>
                <a:cubicBezTo>
                  <a:pt x="1065536" y="1311221"/>
                  <a:pt x="1046841" y="1292847"/>
                  <a:pt x="1028146" y="1274780"/>
                </a:cubicBezTo>
                <a:cubicBezTo>
                  <a:pt x="1025388" y="1272331"/>
                  <a:pt x="1022630" y="1269881"/>
                  <a:pt x="1016194" y="1264369"/>
                </a:cubicBezTo>
                <a:cubicBezTo>
                  <a:pt x="1011903" y="1291929"/>
                  <a:pt x="1008532" y="1315814"/>
                  <a:pt x="1004854" y="1339699"/>
                </a:cubicBezTo>
                <a:cubicBezTo>
                  <a:pt x="1003935" y="1346743"/>
                  <a:pt x="1004241" y="1354398"/>
                  <a:pt x="1001789" y="1360829"/>
                </a:cubicBezTo>
                <a:cubicBezTo>
                  <a:pt x="999644" y="1366953"/>
                  <a:pt x="994740" y="1375221"/>
                  <a:pt x="990143" y="1376140"/>
                </a:cubicBezTo>
                <a:cubicBezTo>
                  <a:pt x="984933" y="1377059"/>
                  <a:pt x="975739" y="1371853"/>
                  <a:pt x="973287" y="1366647"/>
                </a:cubicBezTo>
                <a:cubicBezTo>
                  <a:pt x="969303" y="1358685"/>
                  <a:pt x="966851" y="1348580"/>
                  <a:pt x="967771" y="1339699"/>
                </a:cubicBezTo>
                <a:cubicBezTo>
                  <a:pt x="970835" y="1305096"/>
                  <a:pt x="974820" y="1270493"/>
                  <a:pt x="980030" y="1236196"/>
                </a:cubicBezTo>
                <a:cubicBezTo>
                  <a:pt x="981868" y="1223947"/>
                  <a:pt x="980643" y="1213842"/>
                  <a:pt x="974513" y="1202512"/>
                </a:cubicBezTo>
                <a:cubicBezTo>
                  <a:pt x="950915" y="1157803"/>
                  <a:pt x="928848" y="1112482"/>
                  <a:pt x="905863" y="1067162"/>
                </a:cubicBezTo>
                <a:cubicBezTo>
                  <a:pt x="904024" y="1063793"/>
                  <a:pt x="901266" y="1061037"/>
                  <a:pt x="899733" y="1058587"/>
                </a:cubicBezTo>
                <a:cubicBezTo>
                  <a:pt x="868779" y="1066549"/>
                  <a:pt x="839358" y="1074817"/>
                  <a:pt x="809323" y="1081554"/>
                </a:cubicBezTo>
                <a:cubicBezTo>
                  <a:pt x="759061" y="1093190"/>
                  <a:pt x="708187" y="1099009"/>
                  <a:pt x="656392" y="1098396"/>
                </a:cubicBezTo>
                <a:cubicBezTo>
                  <a:pt x="630342" y="1098090"/>
                  <a:pt x="604292" y="1099927"/>
                  <a:pt x="578548" y="1092578"/>
                </a:cubicBezTo>
                <a:cubicBezTo>
                  <a:pt x="572418" y="1090741"/>
                  <a:pt x="564756" y="1093190"/>
                  <a:pt x="559240" y="1093497"/>
                </a:cubicBezTo>
                <a:cubicBezTo>
                  <a:pt x="550965" y="1151067"/>
                  <a:pt x="558014" y="1205574"/>
                  <a:pt x="569353" y="1259775"/>
                </a:cubicBezTo>
                <a:cubicBezTo>
                  <a:pt x="571499" y="1269881"/>
                  <a:pt x="575789" y="1274474"/>
                  <a:pt x="584984" y="1277843"/>
                </a:cubicBezTo>
                <a:cubicBezTo>
                  <a:pt x="618083" y="1290398"/>
                  <a:pt x="651182" y="1303872"/>
                  <a:pt x="683975" y="1317039"/>
                </a:cubicBezTo>
                <a:cubicBezTo>
                  <a:pt x="699299" y="1323163"/>
                  <a:pt x="714929" y="1328982"/>
                  <a:pt x="730253" y="1335719"/>
                </a:cubicBezTo>
                <a:cubicBezTo>
                  <a:pt x="735156" y="1337862"/>
                  <a:pt x="740979" y="1340924"/>
                  <a:pt x="743431" y="1345212"/>
                </a:cubicBezTo>
                <a:cubicBezTo>
                  <a:pt x="746189" y="1350111"/>
                  <a:pt x="748335" y="1358073"/>
                  <a:pt x="746189" y="1362054"/>
                </a:cubicBezTo>
                <a:cubicBezTo>
                  <a:pt x="744044" y="1365728"/>
                  <a:pt x="735156" y="1368178"/>
                  <a:pt x="730253" y="1366953"/>
                </a:cubicBezTo>
                <a:cubicBezTo>
                  <a:pt x="709719" y="1361441"/>
                  <a:pt x="689185" y="1355011"/>
                  <a:pt x="668958" y="1348274"/>
                </a:cubicBezTo>
                <a:cubicBezTo>
                  <a:pt x="645359" y="1340006"/>
                  <a:pt x="622067" y="1331125"/>
                  <a:pt x="598775" y="1322551"/>
                </a:cubicBezTo>
                <a:cubicBezTo>
                  <a:pt x="597856" y="1324388"/>
                  <a:pt x="596936" y="1325307"/>
                  <a:pt x="596017" y="1326226"/>
                </a:cubicBezTo>
                <a:close/>
                <a:moveTo>
                  <a:pt x="37007" y="602010"/>
                </a:moveTo>
                <a:cubicBezTo>
                  <a:pt x="37926" y="676116"/>
                  <a:pt x="53250" y="739197"/>
                  <a:pt x="88495" y="796155"/>
                </a:cubicBezTo>
                <a:cubicBezTo>
                  <a:pt x="99528" y="813916"/>
                  <a:pt x="112400" y="831983"/>
                  <a:pt x="128030" y="845456"/>
                </a:cubicBezTo>
                <a:cubicBezTo>
                  <a:pt x="153467" y="867505"/>
                  <a:pt x="182276" y="885572"/>
                  <a:pt x="208939" y="905782"/>
                </a:cubicBezTo>
                <a:cubicBezTo>
                  <a:pt x="215069" y="910376"/>
                  <a:pt x="220279" y="916806"/>
                  <a:pt x="225182" y="922931"/>
                </a:cubicBezTo>
                <a:cubicBezTo>
                  <a:pt x="245103" y="949878"/>
                  <a:pt x="272686" y="966721"/>
                  <a:pt x="301801" y="980807"/>
                </a:cubicBezTo>
                <a:cubicBezTo>
                  <a:pt x="341030" y="999793"/>
                  <a:pt x="382710" y="1012041"/>
                  <a:pt x="425923" y="1019085"/>
                </a:cubicBezTo>
                <a:cubicBezTo>
                  <a:pt x="490283" y="1029802"/>
                  <a:pt x="552191" y="1054606"/>
                  <a:pt x="618696" y="1053688"/>
                </a:cubicBezTo>
                <a:cubicBezTo>
                  <a:pt x="646892" y="1053382"/>
                  <a:pt x="675394" y="1052463"/>
                  <a:pt x="703589" y="1049707"/>
                </a:cubicBezTo>
                <a:cubicBezTo>
                  <a:pt x="759674" y="1044501"/>
                  <a:pt x="813920" y="1029190"/>
                  <a:pt x="867247" y="1012041"/>
                </a:cubicBezTo>
                <a:cubicBezTo>
                  <a:pt x="892378" y="1003774"/>
                  <a:pt x="917509" y="993362"/>
                  <a:pt x="940801" y="980501"/>
                </a:cubicBezTo>
                <a:cubicBezTo>
                  <a:pt x="1006386" y="943754"/>
                  <a:pt x="1067375" y="900270"/>
                  <a:pt x="1121927" y="848519"/>
                </a:cubicBezTo>
                <a:cubicBezTo>
                  <a:pt x="1140010" y="831064"/>
                  <a:pt x="1159317" y="813609"/>
                  <a:pt x="1173109" y="793092"/>
                </a:cubicBezTo>
                <a:cubicBezTo>
                  <a:pt x="1208966" y="739504"/>
                  <a:pt x="1241759" y="683771"/>
                  <a:pt x="1264132" y="622527"/>
                </a:cubicBezTo>
                <a:cubicBezTo>
                  <a:pt x="1276084" y="589761"/>
                  <a:pt x="1290489" y="557914"/>
                  <a:pt x="1300296" y="524842"/>
                </a:cubicBezTo>
                <a:cubicBezTo>
                  <a:pt x="1311942" y="485645"/>
                  <a:pt x="1320217" y="445224"/>
                  <a:pt x="1330024" y="405109"/>
                </a:cubicBezTo>
                <a:cubicBezTo>
                  <a:pt x="1339831" y="364687"/>
                  <a:pt x="1344122" y="324266"/>
                  <a:pt x="1335847" y="282926"/>
                </a:cubicBezTo>
                <a:cubicBezTo>
                  <a:pt x="1326346" y="236074"/>
                  <a:pt x="1308571" y="192590"/>
                  <a:pt x="1286504" y="150025"/>
                </a:cubicBezTo>
                <a:cubicBezTo>
                  <a:pt x="1270874" y="119709"/>
                  <a:pt x="1247276" y="97968"/>
                  <a:pt x="1218773" y="82656"/>
                </a:cubicBezTo>
                <a:cubicBezTo>
                  <a:pt x="1181690" y="62446"/>
                  <a:pt x="1140010" y="54178"/>
                  <a:pt x="1098329" y="50197"/>
                </a:cubicBezTo>
                <a:cubicBezTo>
                  <a:pt x="1063697" y="46828"/>
                  <a:pt x="1028759" y="48053"/>
                  <a:pt x="994740" y="57240"/>
                </a:cubicBezTo>
                <a:cubicBezTo>
                  <a:pt x="968384" y="64589"/>
                  <a:pt x="941107" y="71939"/>
                  <a:pt x="916896" y="84494"/>
                </a:cubicBezTo>
                <a:cubicBezTo>
                  <a:pt x="879199" y="104704"/>
                  <a:pt x="845181" y="130121"/>
                  <a:pt x="814227" y="159825"/>
                </a:cubicBezTo>
                <a:cubicBezTo>
                  <a:pt x="783579" y="189222"/>
                  <a:pt x="749254" y="214638"/>
                  <a:pt x="719833" y="244954"/>
                </a:cubicBezTo>
                <a:cubicBezTo>
                  <a:pt x="692863" y="272514"/>
                  <a:pt x="667425" y="301299"/>
                  <a:pt x="636778" y="324878"/>
                </a:cubicBezTo>
                <a:cubicBezTo>
                  <a:pt x="592952" y="358869"/>
                  <a:pt x="548820" y="391635"/>
                  <a:pt x="497332" y="413377"/>
                </a:cubicBezTo>
                <a:cubicBezTo>
                  <a:pt x="491509" y="415826"/>
                  <a:pt x="485686" y="418582"/>
                  <a:pt x="480476" y="421645"/>
                </a:cubicBezTo>
                <a:cubicBezTo>
                  <a:pt x="439715" y="445530"/>
                  <a:pt x="395276" y="459922"/>
                  <a:pt x="348692" y="465435"/>
                </a:cubicBezTo>
                <a:cubicBezTo>
                  <a:pt x="314979" y="469415"/>
                  <a:pt x="281267" y="470028"/>
                  <a:pt x="247249" y="461454"/>
                </a:cubicBezTo>
                <a:cubicBezTo>
                  <a:pt x="213843" y="452879"/>
                  <a:pt x="179518" y="446449"/>
                  <a:pt x="144273" y="447674"/>
                </a:cubicBezTo>
                <a:cubicBezTo>
                  <a:pt x="112400" y="448592"/>
                  <a:pt x="88188" y="462066"/>
                  <a:pt x="69800" y="487483"/>
                </a:cubicBezTo>
                <a:cubicBezTo>
                  <a:pt x="43749" y="523923"/>
                  <a:pt x="38233" y="565875"/>
                  <a:pt x="37007" y="602010"/>
                </a:cubicBezTo>
                <a:close/>
                <a:moveTo>
                  <a:pt x="1376301" y="305280"/>
                </a:moveTo>
                <a:cubicBezTo>
                  <a:pt x="1394077" y="304668"/>
                  <a:pt x="1407255" y="300993"/>
                  <a:pt x="1417676" y="290275"/>
                </a:cubicBezTo>
                <a:cubicBezTo>
                  <a:pt x="1426257" y="281395"/>
                  <a:pt x="1425644" y="271902"/>
                  <a:pt x="1414917" y="267309"/>
                </a:cubicBezTo>
                <a:cubicBezTo>
                  <a:pt x="1401739" y="261797"/>
                  <a:pt x="1387335" y="258734"/>
                  <a:pt x="1369866" y="253835"/>
                </a:cubicBezTo>
                <a:cubicBezTo>
                  <a:pt x="1372624" y="272821"/>
                  <a:pt x="1374463" y="288132"/>
                  <a:pt x="1376301" y="305280"/>
                </a:cubicBezTo>
                <a:close/>
                <a:moveTo>
                  <a:pt x="479556" y="736135"/>
                </a:moveTo>
                <a:cubicBezTo>
                  <a:pt x="501316" y="727255"/>
                  <a:pt x="524915" y="722049"/>
                  <a:pt x="547594" y="715006"/>
                </a:cubicBezTo>
                <a:cubicBezTo>
                  <a:pt x="554643" y="712862"/>
                  <a:pt x="561998" y="709188"/>
                  <a:pt x="560466" y="700613"/>
                </a:cubicBezTo>
                <a:cubicBezTo>
                  <a:pt x="559240" y="694183"/>
                  <a:pt x="555869" y="686527"/>
                  <a:pt x="550658" y="683159"/>
                </a:cubicBezTo>
                <a:cubicBezTo>
                  <a:pt x="544529" y="679178"/>
                  <a:pt x="535641" y="677647"/>
                  <a:pt x="528286" y="678259"/>
                </a:cubicBezTo>
                <a:cubicBezTo>
                  <a:pt x="516640" y="679178"/>
                  <a:pt x="504994" y="682546"/>
                  <a:pt x="493654" y="685302"/>
                </a:cubicBezTo>
                <a:cubicBezTo>
                  <a:pt x="445844" y="696632"/>
                  <a:pt x="405083" y="679178"/>
                  <a:pt x="367080" y="652536"/>
                </a:cubicBezTo>
                <a:cubicBezTo>
                  <a:pt x="361870" y="648862"/>
                  <a:pt x="359418" y="641512"/>
                  <a:pt x="356047" y="636613"/>
                </a:cubicBezTo>
                <a:cubicBezTo>
                  <a:pt x="362483" y="624364"/>
                  <a:pt x="371371" y="619771"/>
                  <a:pt x="382097" y="618852"/>
                </a:cubicBezTo>
                <a:cubicBezTo>
                  <a:pt x="400179" y="617015"/>
                  <a:pt x="418261" y="614871"/>
                  <a:pt x="436343" y="613952"/>
                </a:cubicBezTo>
                <a:cubicBezTo>
                  <a:pt x="489057" y="611503"/>
                  <a:pt x="540238" y="602622"/>
                  <a:pt x="588048" y="579655"/>
                </a:cubicBezTo>
                <a:cubicBezTo>
                  <a:pt x="614099" y="567100"/>
                  <a:pt x="638617" y="551483"/>
                  <a:pt x="662828" y="535866"/>
                </a:cubicBezTo>
                <a:cubicBezTo>
                  <a:pt x="675700" y="527291"/>
                  <a:pt x="687346" y="516267"/>
                  <a:pt x="698073" y="504937"/>
                </a:cubicBezTo>
                <a:cubicBezTo>
                  <a:pt x="706654" y="495751"/>
                  <a:pt x="705735" y="481664"/>
                  <a:pt x="698073" y="474927"/>
                </a:cubicBezTo>
                <a:cubicBezTo>
                  <a:pt x="690411" y="467884"/>
                  <a:pt x="682749" y="468803"/>
                  <a:pt x="670797" y="477683"/>
                </a:cubicBezTo>
                <a:cubicBezTo>
                  <a:pt x="654553" y="489932"/>
                  <a:pt x="638617" y="503100"/>
                  <a:pt x="621454" y="513818"/>
                </a:cubicBezTo>
                <a:cubicBezTo>
                  <a:pt x="604905" y="523923"/>
                  <a:pt x="587742" y="532497"/>
                  <a:pt x="569047" y="538928"/>
                </a:cubicBezTo>
                <a:cubicBezTo>
                  <a:pt x="517559" y="556383"/>
                  <a:pt x="466071" y="572919"/>
                  <a:pt x="410600" y="573837"/>
                </a:cubicBezTo>
                <a:cubicBezTo>
                  <a:pt x="391905" y="574143"/>
                  <a:pt x="372903" y="577512"/>
                  <a:pt x="355128" y="583636"/>
                </a:cubicBezTo>
                <a:cubicBezTo>
                  <a:pt x="315286" y="597416"/>
                  <a:pt x="307011" y="634776"/>
                  <a:pt x="335513" y="665704"/>
                </a:cubicBezTo>
                <a:cubicBezTo>
                  <a:pt x="351756" y="683159"/>
                  <a:pt x="369532" y="698776"/>
                  <a:pt x="391598" y="708881"/>
                </a:cubicBezTo>
                <a:cubicBezTo>
                  <a:pt x="397115" y="711331"/>
                  <a:pt x="402018" y="715006"/>
                  <a:pt x="409374" y="719599"/>
                </a:cubicBezTo>
                <a:cubicBezTo>
                  <a:pt x="402631" y="725724"/>
                  <a:pt x="398034" y="730623"/>
                  <a:pt x="392518" y="734910"/>
                </a:cubicBezTo>
                <a:cubicBezTo>
                  <a:pt x="366774" y="755121"/>
                  <a:pt x="363402" y="783293"/>
                  <a:pt x="383630" y="808404"/>
                </a:cubicBezTo>
                <a:cubicBezTo>
                  <a:pt x="395889" y="823715"/>
                  <a:pt x="411519" y="834739"/>
                  <a:pt x="431133" y="837495"/>
                </a:cubicBezTo>
                <a:cubicBezTo>
                  <a:pt x="449828" y="839945"/>
                  <a:pt x="468830" y="840557"/>
                  <a:pt x="487831" y="840557"/>
                </a:cubicBezTo>
                <a:cubicBezTo>
                  <a:pt x="505607" y="840251"/>
                  <a:pt x="523689" y="837801"/>
                  <a:pt x="541771" y="836270"/>
                </a:cubicBezTo>
                <a:cubicBezTo>
                  <a:pt x="537480" y="874548"/>
                  <a:pt x="550965" y="899658"/>
                  <a:pt x="582532" y="907926"/>
                </a:cubicBezTo>
                <a:cubicBezTo>
                  <a:pt x="596630" y="911601"/>
                  <a:pt x="612260" y="911294"/>
                  <a:pt x="626971" y="910376"/>
                </a:cubicBezTo>
                <a:cubicBezTo>
                  <a:pt x="643520" y="909457"/>
                  <a:pt x="659764" y="906089"/>
                  <a:pt x="676007" y="902720"/>
                </a:cubicBezTo>
                <a:cubicBezTo>
                  <a:pt x="695315" y="899045"/>
                  <a:pt x="715235" y="896596"/>
                  <a:pt x="733624" y="889859"/>
                </a:cubicBezTo>
                <a:cubicBezTo>
                  <a:pt x="781128" y="872404"/>
                  <a:pt x="815453" y="837189"/>
                  <a:pt x="847633" y="799829"/>
                </a:cubicBezTo>
                <a:cubicBezTo>
                  <a:pt x="848552" y="798605"/>
                  <a:pt x="850084" y="797073"/>
                  <a:pt x="850084" y="795849"/>
                </a:cubicBezTo>
                <a:cubicBezTo>
                  <a:pt x="849778" y="791561"/>
                  <a:pt x="850391" y="785743"/>
                  <a:pt x="847939" y="783293"/>
                </a:cubicBezTo>
                <a:cubicBezTo>
                  <a:pt x="845487" y="780844"/>
                  <a:pt x="838745" y="779312"/>
                  <a:pt x="835374" y="780844"/>
                </a:cubicBezTo>
                <a:cubicBezTo>
                  <a:pt x="829857" y="783293"/>
                  <a:pt x="825566" y="788499"/>
                  <a:pt x="820969" y="792786"/>
                </a:cubicBezTo>
                <a:cubicBezTo>
                  <a:pt x="789402" y="820959"/>
                  <a:pt x="755997" y="846988"/>
                  <a:pt x="713703" y="854949"/>
                </a:cubicBezTo>
                <a:cubicBezTo>
                  <a:pt x="674168" y="862299"/>
                  <a:pt x="634020" y="865973"/>
                  <a:pt x="594178" y="870873"/>
                </a:cubicBezTo>
                <a:cubicBezTo>
                  <a:pt x="590194" y="871485"/>
                  <a:pt x="585903" y="868423"/>
                  <a:pt x="578548" y="866586"/>
                </a:cubicBezTo>
                <a:cubicBezTo>
                  <a:pt x="584677" y="857705"/>
                  <a:pt x="588661" y="850356"/>
                  <a:pt x="594484" y="844232"/>
                </a:cubicBezTo>
                <a:cubicBezTo>
                  <a:pt x="604598" y="833208"/>
                  <a:pt x="615631" y="823102"/>
                  <a:pt x="626358" y="812691"/>
                </a:cubicBezTo>
                <a:cubicBezTo>
                  <a:pt x="637697" y="801667"/>
                  <a:pt x="639536" y="792174"/>
                  <a:pt x="632794" y="781456"/>
                </a:cubicBezTo>
                <a:cubicBezTo>
                  <a:pt x="626051" y="771044"/>
                  <a:pt x="612873" y="767676"/>
                  <a:pt x="599388" y="772576"/>
                </a:cubicBezTo>
                <a:cubicBezTo>
                  <a:pt x="586210" y="777475"/>
                  <a:pt x="572725" y="782681"/>
                  <a:pt x="559240" y="786049"/>
                </a:cubicBezTo>
                <a:cubicBezTo>
                  <a:pt x="520930" y="795849"/>
                  <a:pt x="482315" y="803504"/>
                  <a:pt x="442473" y="800136"/>
                </a:cubicBezTo>
                <a:cubicBezTo>
                  <a:pt x="429601" y="799217"/>
                  <a:pt x="417036" y="797992"/>
                  <a:pt x="408454" y="782375"/>
                </a:cubicBezTo>
                <a:cubicBezTo>
                  <a:pt x="428375" y="760020"/>
                  <a:pt x="453506" y="746853"/>
                  <a:pt x="479556" y="736135"/>
                </a:cubicBezTo>
                <a:close/>
                <a:moveTo>
                  <a:pt x="1096184" y="304362"/>
                </a:moveTo>
                <a:cubicBezTo>
                  <a:pt x="1109056" y="287826"/>
                  <a:pt x="1110281" y="243117"/>
                  <a:pt x="1088215" y="226275"/>
                </a:cubicBezTo>
                <a:cubicBezTo>
                  <a:pt x="1071666" y="213413"/>
                  <a:pt x="1053584" y="205145"/>
                  <a:pt x="1031824" y="205452"/>
                </a:cubicBezTo>
                <a:cubicBezTo>
                  <a:pt x="1006080" y="205758"/>
                  <a:pt x="987385" y="225050"/>
                  <a:pt x="989530" y="250466"/>
                </a:cubicBezTo>
                <a:cubicBezTo>
                  <a:pt x="993514" y="293031"/>
                  <a:pt x="1016807" y="314161"/>
                  <a:pt x="1056955" y="315386"/>
                </a:cubicBezTo>
                <a:cubicBezTo>
                  <a:pt x="1074424" y="316610"/>
                  <a:pt x="1087909" y="314773"/>
                  <a:pt x="1096184" y="304362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18"/>
          <p:cNvSpPr txBox="1"/>
          <p:nvPr/>
        </p:nvSpPr>
        <p:spPr>
          <a:xfrm>
            <a:off x="1028700" y="7623349"/>
            <a:ext cx="8115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18"/>
          <p:cNvSpPr txBox="1"/>
          <p:nvPr/>
        </p:nvSpPr>
        <p:spPr>
          <a:xfrm>
            <a:off x="783888" y="2891125"/>
            <a:ext cx="7434000" cy="71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have students read/listen to “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marginalia”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by billy collins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1" marL="9144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○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poem about annotating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audio recording of it first, have students just listen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then read outloud to each other in table groups 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After they have read have students work on C.A.T.C.H method as a group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then discuss as a class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homework: pick on piece of text and annotate with new learned concepts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6" name="Google Shape;376;p19"/>
          <p:cNvGrpSpPr/>
          <p:nvPr/>
        </p:nvGrpSpPr>
        <p:grpSpPr>
          <a:xfrm>
            <a:off x="10070802" y="1019175"/>
            <a:ext cx="7275062" cy="10190866"/>
            <a:chOff x="-873281" y="5"/>
            <a:chExt cx="9700083" cy="13587822"/>
          </a:xfrm>
        </p:grpSpPr>
        <p:grpSp>
          <p:nvGrpSpPr>
            <p:cNvPr id="377" name="Google Shape;377;p19"/>
            <p:cNvGrpSpPr/>
            <p:nvPr/>
          </p:nvGrpSpPr>
          <p:grpSpPr>
            <a:xfrm rot="-1678161">
              <a:off x="577082" y="5836489"/>
              <a:ext cx="4110056" cy="7208514"/>
              <a:chOff x="1126922" y="5538413"/>
              <a:chExt cx="4110049" cy="7208502"/>
            </a:xfrm>
          </p:grpSpPr>
          <p:sp>
            <p:nvSpPr>
              <p:cNvPr id="378" name="Google Shape;378;p19"/>
              <p:cNvSpPr/>
              <p:nvPr/>
            </p:nvSpPr>
            <p:spPr>
              <a:xfrm>
                <a:off x="2817058" y="8884900"/>
                <a:ext cx="2063130" cy="1810265"/>
              </a:xfrm>
              <a:custGeom>
                <a:rect b="b" l="l" r="r" t="t"/>
                <a:pathLst>
                  <a:path extrusionOk="0" h="1810265" w="2063130">
                    <a:moveTo>
                      <a:pt x="1327593" y="1499470"/>
                    </a:moveTo>
                    <a:cubicBezTo>
                      <a:pt x="1028079" y="1656716"/>
                      <a:pt x="514261" y="1890906"/>
                      <a:pt x="171527" y="1782634"/>
                    </a:cubicBezTo>
                    <a:cubicBezTo>
                      <a:pt x="-366348" y="1612758"/>
                      <a:pt x="513438" y="613488"/>
                      <a:pt x="726254" y="429916"/>
                    </a:cubicBezTo>
                    <a:cubicBezTo>
                      <a:pt x="1023862" y="173206"/>
                      <a:pt x="1568525" y="-227038"/>
                      <a:pt x="1911258" y="162624"/>
                    </a:cubicBezTo>
                    <a:cubicBezTo>
                      <a:pt x="2343404" y="654057"/>
                      <a:pt x="1759595" y="1272748"/>
                      <a:pt x="1327593" y="1499470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9" name="Google Shape;379;p19"/>
              <p:cNvSpPr/>
              <p:nvPr/>
            </p:nvSpPr>
            <p:spPr>
              <a:xfrm>
                <a:off x="1203695" y="8491355"/>
                <a:ext cx="1524281" cy="1698948"/>
              </a:xfrm>
              <a:custGeom>
                <a:rect b="b" l="l" r="r" t="t"/>
                <a:pathLst>
                  <a:path extrusionOk="0" h="1698948" w="1524281">
                    <a:moveTo>
                      <a:pt x="1523628" y="1477269"/>
                    </a:moveTo>
                    <a:cubicBezTo>
                      <a:pt x="1523671" y="1478394"/>
                      <a:pt x="1523714" y="1479504"/>
                      <a:pt x="1523758" y="1480629"/>
                    </a:cubicBezTo>
                    <a:cubicBezTo>
                      <a:pt x="1535988" y="1788792"/>
                      <a:pt x="1331922" y="1716693"/>
                      <a:pt x="1125069" y="1591827"/>
                    </a:cubicBezTo>
                    <a:cubicBezTo>
                      <a:pt x="942201" y="1481436"/>
                      <a:pt x="761745" y="1361025"/>
                      <a:pt x="593707" y="1229038"/>
                    </a:cubicBezTo>
                    <a:cubicBezTo>
                      <a:pt x="429596" y="1100135"/>
                      <a:pt x="280185" y="955980"/>
                      <a:pt x="164593" y="781289"/>
                    </a:cubicBezTo>
                    <a:cubicBezTo>
                      <a:pt x="59614" y="622586"/>
                      <a:pt x="-57436" y="395418"/>
                      <a:pt x="31471" y="205402"/>
                    </a:cubicBezTo>
                    <a:cubicBezTo>
                      <a:pt x="131064" y="-7537"/>
                      <a:pt x="393698" y="-34223"/>
                      <a:pt x="593851" y="32066"/>
                    </a:cubicBezTo>
                    <a:cubicBezTo>
                      <a:pt x="983413" y="161041"/>
                      <a:pt x="1252878" y="519375"/>
                      <a:pt x="1396657" y="888652"/>
                    </a:cubicBezTo>
                    <a:cubicBezTo>
                      <a:pt x="1469622" y="1076044"/>
                      <a:pt x="1515224" y="1276123"/>
                      <a:pt x="1523628" y="1477269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" name="Google Shape;380;p19"/>
              <p:cNvSpPr/>
              <p:nvPr/>
            </p:nvSpPr>
            <p:spPr>
              <a:xfrm>
                <a:off x="2626497" y="8141912"/>
                <a:ext cx="719242" cy="4605003"/>
              </a:xfrm>
              <a:custGeom>
                <a:rect b="b" l="l" r="r" t="t"/>
                <a:pathLst>
                  <a:path extrusionOk="0" h="4605003" w="719242">
                    <a:moveTo>
                      <a:pt x="719014" y="4463237"/>
                    </a:moveTo>
                    <a:cubicBezTo>
                      <a:pt x="716935" y="4512024"/>
                      <a:pt x="701282" y="4554382"/>
                      <a:pt x="661456" y="4579553"/>
                    </a:cubicBezTo>
                    <a:cubicBezTo>
                      <a:pt x="624071" y="4603169"/>
                      <a:pt x="577300" y="4608546"/>
                      <a:pt x="533316" y="4602996"/>
                    </a:cubicBezTo>
                    <a:cubicBezTo>
                      <a:pt x="364642" y="4581817"/>
                      <a:pt x="253368" y="4445187"/>
                      <a:pt x="210770" y="4287552"/>
                    </a:cubicBezTo>
                    <a:cubicBezTo>
                      <a:pt x="140692" y="4028017"/>
                      <a:pt x="109748" y="3751124"/>
                      <a:pt x="76016" y="3484813"/>
                    </a:cubicBezTo>
                    <a:cubicBezTo>
                      <a:pt x="32" y="2877901"/>
                      <a:pt x="-20487" y="2265769"/>
                      <a:pt x="21245" y="1655382"/>
                    </a:cubicBezTo>
                    <a:cubicBezTo>
                      <a:pt x="42630" y="1344105"/>
                      <a:pt x="58110" y="992388"/>
                      <a:pt x="123148" y="664632"/>
                    </a:cubicBezTo>
                    <a:cubicBezTo>
                      <a:pt x="153746" y="509433"/>
                      <a:pt x="195478" y="359611"/>
                      <a:pt x="254075" y="222116"/>
                    </a:cubicBezTo>
                    <a:cubicBezTo>
                      <a:pt x="256689" y="215859"/>
                      <a:pt x="261035" y="205104"/>
                      <a:pt x="266595" y="191567"/>
                    </a:cubicBezTo>
                    <a:cubicBezTo>
                      <a:pt x="301540" y="106506"/>
                      <a:pt x="388483" y="-88801"/>
                      <a:pt x="446560" y="46258"/>
                    </a:cubicBezTo>
                    <a:cubicBezTo>
                      <a:pt x="458907" y="75077"/>
                      <a:pt x="455427" y="107890"/>
                      <a:pt x="451773" y="138959"/>
                    </a:cubicBezTo>
                    <a:cubicBezTo>
                      <a:pt x="449680" y="156490"/>
                      <a:pt x="447600" y="174021"/>
                      <a:pt x="445680" y="191567"/>
                    </a:cubicBezTo>
                    <a:cubicBezTo>
                      <a:pt x="417334" y="432878"/>
                      <a:pt x="390389" y="672445"/>
                      <a:pt x="367949" y="911148"/>
                    </a:cubicBezTo>
                    <a:cubicBezTo>
                      <a:pt x="306391" y="1570668"/>
                      <a:pt x="280659" y="2224983"/>
                      <a:pt x="365855" y="2896138"/>
                    </a:cubicBezTo>
                    <a:cubicBezTo>
                      <a:pt x="406894" y="3220261"/>
                      <a:pt x="467571" y="3542121"/>
                      <a:pt x="547395" y="3859122"/>
                    </a:cubicBezTo>
                    <a:cubicBezTo>
                      <a:pt x="575206" y="3970219"/>
                      <a:pt x="623551" y="4076991"/>
                      <a:pt x="657110" y="4186359"/>
                    </a:cubicBezTo>
                    <a:cubicBezTo>
                      <a:pt x="677629" y="4253009"/>
                      <a:pt x="722841" y="4370017"/>
                      <a:pt x="719014" y="446323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1" name="Google Shape;381;p19"/>
              <p:cNvSpPr/>
              <p:nvPr/>
            </p:nvSpPr>
            <p:spPr>
              <a:xfrm>
                <a:off x="2749617" y="8333464"/>
                <a:ext cx="322560" cy="719581"/>
              </a:xfrm>
              <a:custGeom>
                <a:rect b="b" l="l" r="r" t="t"/>
                <a:pathLst>
                  <a:path extrusionOk="0" h="719581" w="322560">
                    <a:moveTo>
                      <a:pt x="322561" y="0"/>
                    </a:moveTo>
                    <a:cubicBezTo>
                      <a:pt x="294215" y="241312"/>
                      <a:pt x="267270" y="480879"/>
                      <a:pt x="244830" y="719581"/>
                    </a:cubicBezTo>
                    <a:cubicBezTo>
                      <a:pt x="167287" y="647713"/>
                      <a:pt x="82250" y="560908"/>
                      <a:pt x="0" y="473065"/>
                    </a:cubicBezTo>
                    <a:cubicBezTo>
                      <a:pt x="30598" y="317866"/>
                      <a:pt x="72330" y="168045"/>
                      <a:pt x="130927" y="30550"/>
                    </a:cubicBezTo>
                    <a:cubicBezTo>
                      <a:pt x="133541" y="24293"/>
                      <a:pt x="137888" y="13538"/>
                      <a:pt x="143447" y="0"/>
                    </a:cubicBezTo>
                    <a:lnTo>
                      <a:pt x="322561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2" name="Google Shape;382;p19"/>
              <p:cNvSpPr/>
              <p:nvPr/>
            </p:nvSpPr>
            <p:spPr>
              <a:xfrm>
                <a:off x="1126922" y="5538413"/>
                <a:ext cx="4110049" cy="3164198"/>
              </a:xfrm>
              <a:custGeom>
                <a:rect b="b" l="l" r="r" t="t"/>
                <a:pathLst>
                  <a:path extrusionOk="0" h="3164198" w="4110049">
                    <a:moveTo>
                      <a:pt x="3877701" y="2345412"/>
                    </a:moveTo>
                    <a:cubicBezTo>
                      <a:pt x="3278643" y="3322207"/>
                      <a:pt x="1947464" y="3366972"/>
                      <a:pt x="1052661" y="2786024"/>
                    </a:cubicBezTo>
                    <a:cubicBezTo>
                      <a:pt x="330834" y="2317385"/>
                      <a:pt x="-282129" y="1290059"/>
                      <a:pt x="136313" y="440984"/>
                    </a:cubicBezTo>
                    <a:cubicBezTo>
                      <a:pt x="233177" y="244639"/>
                      <a:pt x="392796" y="38577"/>
                      <a:pt x="623533" y="5071"/>
                    </a:cubicBezTo>
                    <a:cubicBezTo>
                      <a:pt x="838631" y="-26185"/>
                      <a:pt x="1041888" y="90651"/>
                      <a:pt x="1170910" y="255927"/>
                    </a:cubicBezTo>
                    <a:cubicBezTo>
                      <a:pt x="1312104" y="436644"/>
                      <a:pt x="1389647" y="671714"/>
                      <a:pt x="1439551" y="893058"/>
                    </a:cubicBezTo>
                    <a:cubicBezTo>
                      <a:pt x="1450685" y="865103"/>
                      <a:pt x="1462150" y="837336"/>
                      <a:pt x="1474323" y="809728"/>
                    </a:cubicBezTo>
                    <a:cubicBezTo>
                      <a:pt x="1565959" y="604357"/>
                      <a:pt x="1701753" y="375545"/>
                      <a:pt x="1913197" y="275030"/>
                    </a:cubicBezTo>
                    <a:cubicBezTo>
                      <a:pt x="2119415" y="177124"/>
                      <a:pt x="2346686" y="245345"/>
                      <a:pt x="2491000" y="415480"/>
                    </a:cubicBezTo>
                    <a:cubicBezTo>
                      <a:pt x="2675311" y="632831"/>
                      <a:pt x="2742963" y="925352"/>
                      <a:pt x="2732523" y="1216489"/>
                    </a:cubicBezTo>
                    <a:cubicBezTo>
                      <a:pt x="2860490" y="1014247"/>
                      <a:pt x="3010911" y="834381"/>
                      <a:pt x="3256767" y="742559"/>
                    </a:cubicBezTo>
                    <a:cubicBezTo>
                      <a:pt x="3421599" y="681099"/>
                      <a:pt x="3612351" y="680580"/>
                      <a:pt x="3766932" y="771205"/>
                    </a:cubicBezTo>
                    <a:cubicBezTo>
                      <a:pt x="3930031" y="866862"/>
                      <a:pt x="4026534" y="1044451"/>
                      <a:pt x="4071399" y="1223092"/>
                    </a:cubicBezTo>
                    <a:cubicBezTo>
                      <a:pt x="4166515" y="1602216"/>
                      <a:pt x="4080106" y="2015392"/>
                      <a:pt x="3877701" y="2345412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3" name="Google Shape;383;p19"/>
              <p:cNvSpPr/>
              <p:nvPr/>
            </p:nvSpPr>
            <p:spPr>
              <a:xfrm>
                <a:off x="3304655" y="6897934"/>
                <a:ext cx="550008" cy="1435500"/>
              </a:xfrm>
              <a:custGeom>
                <a:rect b="b" l="l" r="r" t="t"/>
                <a:pathLst>
                  <a:path extrusionOk="0" h="1435500" w="550008">
                    <a:moveTo>
                      <a:pt x="513391" y="12946"/>
                    </a:moveTo>
                    <a:cubicBezTo>
                      <a:pt x="441104" y="248289"/>
                      <a:pt x="381814" y="487366"/>
                      <a:pt x="297484" y="718990"/>
                    </a:cubicBezTo>
                    <a:cubicBezTo>
                      <a:pt x="253803" y="838953"/>
                      <a:pt x="205473" y="957216"/>
                      <a:pt x="152362" y="1073331"/>
                    </a:cubicBezTo>
                    <a:cubicBezTo>
                      <a:pt x="104017" y="1179036"/>
                      <a:pt x="34200" y="1282867"/>
                      <a:pt x="1190" y="1394152"/>
                    </a:cubicBezTo>
                    <a:cubicBezTo>
                      <a:pt x="-7546" y="1423621"/>
                      <a:pt x="33983" y="1450768"/>
                      <a:pt x="55138" y="1425509"/>
                    </a:cubicBezTo>
                    <a:cubicBezTo>
                      <a:pt x="132233" y="1333399"/>
                      <a:pt x="177690" y="1207437"/>
                      <a:pt x="226281" y="1098373"/>
                    </a:cubicBezTo>
                    <a:cubicBezTo>
                      <a:pt x="276676" y="985257"/>
                      <a:pt x="323144" y="870368"/>
                      <a:pt x="365078" y="753850"/>
                    </a:cubicBezTo>
                    <a:cubicBezTo>
                      <a:pt x="451053" y="514902"/>
                      <a:pt x="524611" y="271097"/>
                      <a:pt x="549910" y="17891"/>
                    </a:cubicBezTo>
                    <a:cubicBezTo>
                      <a:pt x="552033" y="-3605"/>
                      <a:pt x="519311" y="-6315"/>
                      <a:pt x="513391" y="1294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4" name="Google Shape;384;p19"/>
              <p:cNvSpPr/>
              <p:nvPr/>
            </p:nvSpPr>
            <p:spPr>
              <a:xfrm>
                <a:off x="2442916" y="6601707"/>
                <a:ext cx="196061" cy="1481536"/>
              </a:xfrm>
              <a:custGeom>
                <a:rect b="b" l="l" r="r" t="t"/>
                <a:pathLst>
                  <a:path extrusionOk="0" h="1481536" w="196061">
                    <a:moveTo>
                      <a:pt x="195224" y="1450208"/>
                    </a:moveTo>
                    <a:cubicBezTo>
                      <a:pt x="138128" y="1210396"/>
                      <a:pt x="103862" y="958718"/>
                      <a:pt x="86794" y="712865"/>
                    </a:cubicBezTo>
                    <a:cubicBezTo>
                      <a:pt x="78606" y="594934"/>
                      <a:pt x="77350" y="477132"/>
                      <a:pt x="83314" y="359057"/>
                    </a:cubicBezTo>
                    <a:cubicBezTo>
                      <a:pt x="88786" y="250613"/>
                      <a:pt x="124670" y="122618"/>
                      <a:pt x="100873" y="16812"/>
                    </a:cubicBezTo>
                    <a:cubicBezTo>
                      <a:pt x="96411" y="-3011"/>
                      <a:pt x="67646" y="-5851"/>
                      <a:pt x="57971" y="11218"/>
                    </a:cubicBezTo>
                    <a:cubicBezTo>
                      <a:pt x="6247" y="102435"/>
                      <a:pt x="11532" y="240636"/>
                      <a:pt x="5886" y="342997"/>
                    </a:cubicBezTo>
                    <a:cubicBezTo>
                      <a:pt x="-1204" y="471337"/>
                      <a:pt x="-1897" y="600528"/>
                      <a:pt x="3850" y="728940"/>
                    </a:cubicBezTo>
                    <a:cubicBezTo>
                      <a:pt x="15258" y="983443"/>
                      <a:pt x="66765" y="1222549"/>
                      <a:pt x="146185" y="1463717"/>
                    </a:cubicBezTo>
                    <a:cubicBezTo>
                      <a:pt x="156365" y="1494655"/>
                      <a:pt x="202833" y="1482185"/>
                      <a:pt x="195224" y="145020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5" name="Google Shape;385;p19"/>
              <p:cNvSpPr/>
              <p:nvPr/>
            </p:nvSpPr>
            <p:spPr>
              <a:xfrm>
                <a:off x="1790533" y="7018834"/>
                <a:ext cx="201114" cy="457763"/>
              </a:xfrm>
              <a:custGeom>
                <a:rect b="b" l="l" r="r" t="t"/>
                <a:pathLst>
                  <a:path extrusionOk="0" h="457763" w="201114">
                    <a:moveTo>
                      <a:pt x="199714" y="420588"/>
                    </a:moveTo>
                    <a:cubicBezTo>
                      <a:pt x="175311" y="343904"/>
                      <a:pt x="135110" y="274674"/>
                      <a:pt x="114793" y="195813"/>
                    </a:cubicBezTo>
                    <a:cubicBezTo>
                      <a:pt x="99284" y="135622"/>
                      <a:pt x="101869" y="50388"/>
                      <a:pt x="55040" y="6402"/>
                    </a:cubicBezTo>
                    <a:cubicBezTo>
                      <a:pt x="47199" y="-965"/>
                      <a:pt x="31387" y="-3228"/>
                      <a:pt x="23922" y="6402"/>
                    </a:cubicBezTo>
                    <a:cubicBezTo>
                      <a:pt x="-21189" y="64546"/>
                      <a:pt x="7619" y="154912"/>
                      <a:pt x="28225" y="219644"/>
                    </a:cubicBezTo>
                    <a:cubicBezTo>
                      <a:pt x="53466" y="298952"/>
                      <a:pt x="89927" y="390485"/>
                      <a:pt x="149853" y="449566"/>
                    </a:cubicBezTo>
                    <a:cubicBezTo>
                      <a:pt x="170430" y="469851"/>
                      <a:pt x="208927" y="449566"/>
                      <a:pt x="199714" y="42058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6" name="Google Shape;386;p19"/>
              <p:cNvSpPr/>
              <p:nvPr/>
            </p:nvSpPr>
            <p:spPr>
              <a:xfrm>
                <a:off x="4165782" y="7563321"/>
                <a:ext cx="306828" cy="435829"/>
              </a:xfrm>
              <a:custGeom>
                <a:rect b="b" l="l" r="r" t="t"/>
                <a:pathLst>
                  <a:path extrusionOk="0" h="435829" w="306828">
                    <a:moveTo>
                      <a:pt x="271969" y="8925"/>
                    </a:moveTo>
                    <a:cubicBezTo>
                      <a:pt x="233862" y="78314"/>
                      <a:pt x="196882" y="148467"/>
                      <a:pt x="151381" y="213415"/>
                    </a:cubicBezTo>
                    <a:cubicBezTo>
                      <a:pt x="106040" y="278104"/>
                      <a:pt x="45767" y="332644"/>
                      <a:pt x="3443" y="398703"/>
                    </a:cubicBezTo>
                    <a:cubicBezTo>
                      <a:pt x="-9452" y="418829"/>
                      <a:pt x="16569" y="445789"/>
                      <a:pt x="36901" y="432107"/>
                    </a:cubicBezTo>
                    <a:cubicBezTo>
                      <a:pt x="164031" y="346585"/>
                      <a:pt x="260129" y="165090"/>
                      <a:pt x="305932" y="23226"/>
                    </a:cubicBezTo>
                    <a:cubicBezTo>
                      <a:pt x="312402" y="3215"/>
                      <a:pt x="282077" y="-9486"/>
                      <a:pt x="271969" y="8925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87" name="Google Shape;387;p19"/>
            <p:cNvGrpSpPr/>
            <p:nvPr/>
          </p:nvGrpSpPr>
          <p:grpSpPr>
            <a:xfrm>
              <a:off x="1354327" y="5"/>
              <a:ext cx="7472475" cy="13105766"/>
              <a:chOff x="1354327" y="5"/>
              <a:chExt cx="7472475" cy="13105766"/>
            </a:xfrm>
          </p:grpSpPr>
          <p:sp>
            <p:nvSpPr>
              <p:cNvPr id="388" name="Google Shape;388;p19"/>
              <p:cNvSpPr/>
              <p:nvPr/>
            </p:nvSpPr>
            <p:spPr>
              <a:xfrm>
                <a:off x="1493904" y="5368745"/>
                <a:ext cx="2771293" cy="3088856"/>
              </a:xfrm>
              <a:custGeom>
                <a:rect b="b" l="l" r="r" t="t"/>
                <a:pathLst>
                  <a:path extrusionOk="0" h="3088856" w="2771293">
                    <a:moveTo>
                      <a:pt x="2770106" y="2685822"/>
                    </a:moveTo>
                    <a:cubicBezTo>
                      <a:pt x="2770184" y="2687866"/>
                      <a:pt x="2770263" y="2689885"/>
                      <a:pt x="2770342" y="2691929"/>
                    </a:cubicBezTo>
                    <a:cubicBezTo>
                      <a:pt x="2792578" y="3252200"/>
                      <a:pt x="2421566" y="3121117"/>
                      <a:pt x="2045487" y="2894099"/>
                    </a:cubicBezTo>
                    <a:cubicBezTo>
                      <a:pt x="1713015" y="2693397"/>
                      <a:pt x="1384927" y="2474478"/>
                      <a:pt x="1079417" y="2234512"/>
                    </a:cubicBezTo>
                    <a:cubicBezTo>
                      <a:pt x="781048" y="2000154"/>
                      <a:pt x="509405" y="1738065"/>
                      <a:pt x="299247" y="1420460"/>
                    </a:cubicBezTo>
                    <a:cubicBezTo>
                      <a:pt x="108385" y="1131924"/>
                      <a:pt x="-104425" y="718909"/>
                      <a:pt x="57217" y="373441"/>
                    </a:cubicBezTo>
                    <a:cubicBezTo>
                      <a:pt x="238286" y="-13704"/>
                      <a:pt x="715782" y="-62221"/>
                      <a:pt x="1079680" y="58300"/>
                    </a:cubicBezTo>
                    <a:cubicBezTo>
                      <a:pt x="1787942" y="292788"/>
                      <a:pt x="2277856" y="944275"/>
                      <a:pt x="2539260" y="1615658"/>
                    </a:cubicBezTo>
                    <a:cubicBezTo>
                      <a:pt x="2671918" y="1956355"/>
                      <a:pt x="2754826" y="2320118"/>
                      <a:pt x="2770106" y="2685822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9" name="Google Shape;389;p19"/>
              <p:cNvSpPr/>
              <p:nvPr/>
            </p:nvSpPr>
            <p:spPr>
              <a:xfrm>
                <a:off x="4427157" y="6084245"/>
                <a:ext cx="3750974" cy="3291240"/>
              </a:xfrm>
              <a:custGeom>
                <a:rect b="b" l="l" r="r" t="t"/>
                <a:pathLst>
                  <a:path extrusionOk="0" h="3291240" w="3750974">
                    <a:moveTo>
                      <a:pt x="2413696" y="2726184"/>
                    </a:moveTo>
                    <a:cubicBezTo>
                      <a:pt x="1869149" y="3012073"/>
                      <a:pt x="934977" y="3437853"/>
                      <a:pt x="311854" y="3241005"/>
                    </a:cubicBezTo>
                    <a:cubicBezTo>
                      <a:pt x="-666056" y="2932154"/>
                      <a:pt x="933480" y="1115381"/>
                      <a:pt x="1320402" y="781629"/>
                    </a:cubicBezTo>
                    <a:cubicBezTo>
                      <a:pt x="1861483" y="314906"/>
                      <a:pt x="2851733" y="-412778"/>
                      <a:pt x="3474856" y="295667"/>
                    </a:cubicBezTo>
                    <a:cubicBezTo>
                      <a:pt x="4260539" y="1189140"/>
                      <a:pt x="3199117" y="2313982"/>
                      <a:pt x="2413696" y="2726184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0" name="Google Shape;390;p19"/>
              <p:cNvSpPr/>
              <p:nvPr/>
            </p:nvSpPr>
            <p:spPr>
              <a:xfrm>
                <a:off x="4080702" y="4733421"/>
                <a:ext cx="1307654" cy="8372350"/>
              </a:xfrm>
              <a:custGeom>
                <a:rect b="b" l="l" r="r" t="t"/>
                <a:pathLst>
                  <a:path extrusionOk="0" h="8372350" w="1307654">
                    <a:moveTo>
                      <a:pt x="1307239" y="8114606"/>
                    </a:moveTo>
                    <a:cubicBezTo>
                      <a:pt x="1303458" y="8203306"/>
                      <a:pt x="1275000" y="8280316"/>
                      <a:pt x="1202593" y="8326080"/>
                    </a:cubicBezTo>
                    <a:cubicBezTo>
                      <a:pt x="1134623" y="8369015"/>
                      <a:pt x="1049589" y="8378792"/>
                      <a:pt x="969621" y="8368700"/>
                    </a:cubicBezTo>
                    <a:cubicBezTo>
                      <a:pt x="662956" y="8330196"/>
                      <a:pt x="460647" y="8081789"/>
                      <a:pt x="383200" y="7795192"/>
                    </a:cubicBezTo>
                    <a:cubicBezTo>
                      <a:pt x="255793" y="7323333"/>
                      <a:pt x="199532" y="6819914"/>
                      <a:pt x="138204" y="6335734"/>
                    </a:cubicBezTo>
                    <a:cubicBezTo>
                      <a:pt x="59" y="5232308"/>
                      <a:pt x="-37247" y="4119392"/>
                      <a:pt x="38625" y="3009649"/>
                    </a:cubicBezTo>
                    <a:cubicBezTo>
                      <a:pt x="77506" y="2443715"/>
                      <a:pt x="105650" y="1804259"/>
                      <a:pt x="223895" y="1208366"/>
                    </a:cubicBezTo>
                    <a:cubicBezTo>
                      <a:pt x="279526" y="926199"/>
                      <a:pt x="355398" y="653809"/>
                      <a:pt x="461934" y="403829"/>
                    </a:cubicBezTo>
                    <a:cubicBezTo>
                      <a:pt x="466686" y="392453"/>
                      <a:pt x="474588" y="372899"/>
                      <a:pt x="484695" y="348287"/>
                    </a:cubicBezTo>
                    <a:cubicBezTo>
                      <a:pt x="548229" y="193639"/>
                      <a:pt x="706300" y="-161449"/>
                      <a:pt x="811891" y="84101"/>
                    </a:cubicBezTo>
                    <a:cubicBezTo>
                      <a:pt x="834337" y="136498"/>
                      <a:pt x="828010" y="196155"/>
                      <a:pt x="821368" y="252641"/>
                    </a:cubicBezTo>
                    <a:cubicBezTo>
                      <a:pt x="817562" y="284514"/>
                      <a:pt x="813781" y="316388"/>
                      <a:pt x="810289" y="348287"/>
                    </a:cubicBezTo>
                    <a:cubicBezTo>
                      <a:pt x="758754" y="787015"/>
                      <a:pt x="709765" y="1222572"/>
                      <a:pt x="668968" y="1656557"/>
                    </a:cubicBezTo>
                    <a:cubicBezTo>
                      <a:pt x="557050" y="2855630"/>
                      <a:pt x="510266" y="4045239"/>
                      <a:pt x="665161" y="5265465"/>
                    </a:cubicBezTo>
                    <a:cubicBezTo>
                      <a:pt x="739773" y="5854753"/>
                      <a:pt x="850090" y="6439925"/>
                      <a:pt x="995218" y="7016265"/>
                    </a:cubicBezTo>
                    <a:cubicBezTo>
                      <a:pt x="1045782" y="7218250"/>
                      <a:pt x="1133678" y="7412373"/>
                      <a:pt x="1194691" y="7611214"/>
                    </a:cubicBezTo>
                    <a:cubicBezTo>
                      <a:pt x="1231997" y="7732389"/>
                      <a:pt x="1314196" y="7945122"/>
                      <a:pt x="1307239" y="8114606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1" name="Google Shape;391;p19"/>
              <p:cNvSpPr/>
              <p:nvPr/>
            </p:nvSpPr>
            <p:spPr>
              <a:xfrm>
                <a:off x="4304545" y="5081681"/>
                <a:ext cx="586446" cy="1308269"/>
              </a:xfrm>
              <a:custGeom>
                <a:rect b="b" l="l" r="r" t="t"/>
                <a:pathLst>
                  <a:path extrusionOk="0" h="1308269" w="586446">
                    <a:moveTo>
                      <a:pt x="586447" y="0"/>
                    </a:moveTo>
                    <a:cubicBezTo>
                      <a:pt x="534912" y="438729"/>
                      <a:pt x="485923" y="874286"/>
                      <a:pt x="445125" y="1308270"/>
                    </a:cubicBezTo>
                    <a:cubicBezTo>
                      <a:pt x="304145" y="1177606"/>
                      <a:pt x="149539" y="1019786"/>
                      <a:pt x="0" y="860079"/>
                    </a:cubicBezTo>
                    <a:cubicBezTo>
                      <a:pt x="55631" y="577912"/>
                      <a:pt x="131503" y="305522"/>
                      <a:pt x="238039" y="55542"/>
                    </a:cubicBezTo>
                    <a:cubicBezTo>
                      <a:pt x="242791" y="44167"/>
                      <a:pt x="250693" y="24613"/>
                      <a:pt x="260801" y="0"/>
                    </a:cubicBezTo>
                    <a:lnTo>
                      <a:pt x="586447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2" name="Google Shape;392;p19"/>
              <p:cNvSpPr/>
              <p:nvPr/>
            </p:nvSpPr>
            <p:spPr>
              <a:xfrm>
                <a:off x="1354327" y="5"/>
                <a:ext cx="7472475" cy="5752825"/>
              </a:xfrm>
              <a:custGeom>
                <a:rect b="b" l="l" r="r" t="t"/>
                <a:pathLst>
                  <a:path extrusionOk="0" h="5752825" w="7472475">
                    <a:moveTo>
                      <a:pt x="7050043" y="4264191"/>
                    </a:moveTo>
                    <a:cubicBezTo>
                      <a:pt x="5960897" y="6040101"/>
                      <a:pt x="3540681" y="6121488"/>
                      <a:pt x="1913841" y="5065268"/>
                    </a:cubicBezTo>
                    <a:cubicBezTo>
                      <a:pt x="601489" y="4213236"/>
                      <a:pt x="-512939" y="2345454"/>
                      <a:pt x="247831" y="801752"/>
                    </a:cubicBezTo>
                    <a:cubicBezTo>
                      <a:pt x="423938" y="444777"/>
                      <a:pt x="714142" y="70136"/>
                      <a:pt x="1133644" y="9220"/>
                    </a:cubicBezTo>
                    <a:cubicBezTo>
                      <a:pt x="1524714" y="-47606"/>
                      <a:pt x="1894256" y="164812"/>
                      <a:pt x="2128829" y="465301"/>
                    </a:cubicBezTo>
                    <a:cubicBezTo>
                      <a:pt x="2385534" y="793863"/>
                      <a:pt x="2526515" y="1221242"/>
                      <a:pt x="2617247" y="1623667"/>
                    </a:cubicBezTo>
                    <a:cubicBezTo>
                      <a:pt x="2637488" y="1572843"/>
                      <a:pt x="2658333" y="1522360"/>
                      <a:pt x="2680464" y="1472165"/>
                    </a:cubicBezTo>
                    <a:cubicBezTo>
                      <a:pt x="2847068" y="1098781"/>
                      <a:pt x="3093954" y="682778"/>
                      <a:pt x="3478382" y="500031"/>
                    </a:cubicBezTo>
                    <a:cubicBezTo>
                      <a:pt x="3853306" y="322029"/>
                      <a:pt x="4266507" y="446062"/>
                      <a:pt x="4528883" y="755384"/>
                    </a:cubicBezTo>
                    <a:cubicBezTo>
                      <a:pt x="4863981" y="1150549"/>
                      <a:pt x="4986977" y="1682381"/>
                      <a:pt x="4967996" y="2211697"/>
                    </a:cubicBezTo>
                    <a:cubicBezTo>
                      <a:pt x="5200653" y="1844001"/>
                      <a:pt x="5474134" y="1516986"/>
                      <a:pt x="5921123" y="1350045"/>
                    </a:cubicBezTo>
                    <a:cubicBezTo>
                      <a:pt x="6220805" y="1238305"/>
                      <a:pt x="6567612" y="1237362"/>
                      <a:pt x="6848654" y="1402127"/>
                    </a:cubicBezTo>
                    <a:cubicBezTo>
                      <a:pt x="7145185" y="1576041"/>
                      <a:pt x="7320637" y="1898915"/>
                      <a:pt x="7402205" y="2223702"/>
                    </a:cubicBezTo>
                    <a:cubicBezTo>
                      <a:pt x="7575136" y="2912986"/>
                      <a:pt x="7418036" y="3664183"/>
                      <a:pt x="7050043" y="4264191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3" name="Google Shape;393;p19"/>
              <p:cNvSpPr/>
              <p:nvPr/>
            </p:nvSpPr>
            <p:spPr>
              <a:xfrm>
                <a:off x="5313660" y="2471748"/>
                <a:ext cx="999969" cy="2609881"/>
              </a:xfrm>
              <a:custGeom>
                <a:rect b="b" l="l" r="r" t="t"/>
                <a:pathLst>
                  <a:path extrusionOk="0" h="2609881" w="999969">
                    <a:moveTo>
                      <a:pt x="933395" y="23537"/>
                    </a:moveTo>
                    <a:cubicBezTo>
                      <a:pt x="801971" y="451414"/>
                      <a:pt x="694175" y="886079"/>
                      <a:pt x="540856" y="1307194"/>
                    </a:cubicBezTo>
                    <a:cubicBezTo>
                      <a:pt x="461439" y="1525300"/>
                      <a:pt x="373570" y="1740314"/>
                      <a:pt x="277010" y="1951421"/>
                    </a:cubicBezTo>
                    <a:cubicBezTo>
                      <a:pt x="189114" y="2143604"/>
                      <a:pt x="62179" y="2332380"/>
                      <a:pt x="2164" y="2534706"/>
                    </a:cubicBezTo>
                    <a:cubicBezTo>
                      <a:pt x="-13720" y="2588283"/>
                      <a:pt x="61785" y="2637639"/>
                      <a:pt x="100246" y="2591716"/>
                    </a:cubicBezTo>
                    <a:cubicBezTo>
                      <a:pt x="240412" y="2424251"/>
                      <a:pt x="323058" y="2195241"/>
                      <a:pt x="411400" y="1996950"/>
                    </a:cubicBezTo>
                    <a:cubicBezTo>
                      <a:pt x="503025" y="1791295"/>
                      <a:pt x="587508" y="1582415"/>
                      <a:pt x="663748" y="1370574"/>
                    </a:cubicBezTo>
                    <a:cubicBezTo>
                      <a:pt x="820060" y="936144"/>
                      <a:pt x="953794" y="492880"/>
                      <a:pt x="999790" y="32527"/>
                    </a:cubicBezTo>
                    <a:cubicBezTo>
                      <a:pt x="1003650" y="-6554"/>
                      <a:pt x="944159" y="-11482"/>
                      <a:pt x="933395" y="23537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4" name="Google Shape;394;p19"/>
              <p:cNvSpPr/>
              <p:nvPr/>
            </p:nvSpPr>
            <p:spPr>
              <a:xfrm>
                <a:off x="3746933" y="1933175"/>
                <a:ext cx="356458" cy="2693579"/>
              </a:xfrm>
              <a:custGeom>
                <a:rect b="b" l="l" r="r" t="t"/>
                <a:pathLst>
                  <a:path extrusionOk="0" h="2693579" w="356458">
                    <a:moveTo>
                      <a:pt x="354936" y="2636621"/>
                    </a:moveTo>
                    <a:cubicBezTo>
                      <a:pt x="251130" y="2200619"/>
                      <a:pt x="188831" y="1743044"/>
                      <a:pt x="157799" y="1296059"/>
                    </a:cubicBezTo>
                    <a:cubicBezTo>
                      <a:pt x="142914" y="1081648"/>
                      <a:pt x="140630" y="867474"/>
                      <a:pt x="151472" y="652801"/>
                    </a:cubicBezTo>
                    <a:cubicBezTo>
                      <a:pt x="161422" y="455638"/>
                      <a:pt x="226662" y="222932"/>
                      <a:pt x="183396" y="30566"/>
                    </a:cubicBezTo>
                    <a:cubicBezTo>
                      <a:pt x="175284" y="-5475"/>
                      <a:pt x="122987" y="-10639"/>
                      <a:pt x="105398" y="20396"/>
                    </a:cubicBezTo>
                    <a:cubicBezTo>
                      <a:pt x="11358" y="186236"/>
                      <a:pt x="20967" y="437500"/>
                      <a:pt x="10702" y="623602"/>
                    </a:cubicBezTo>
                    <a:cubicBezTo>
                      <a:pt x="-2188" y="856937"/>
                      <a:pt x="-3449" y="1091818"/>
                      <a:pt x="7000" y="1325285"/>
                    </a:cubicBezTo>
                    <a:cubicBezTo>
                      <a:pt x="27740" y="1787997"/>
                      <a:pt x="121386" y="2222715"/>
                      <a:pt x="265779" y="2661181"/>
                    </a:cubicBezTo>
                    <a:cubicBezTo>
                      <a:pt x="284288" y="2717431"/>
                      <a:pt x="368771" y="2694759"/>
                      <a:pt x="354936" y="263662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5" name="Google Shape;395;p19"/>
              <p:cNvSpPr/>
              <p:nvPr/>
            </p:nvSpPr>
            <p:spPr>
              <a:xfrm>
                <a:off x="2560834" y="2691555"/>
                <a:ext cx="365645" cy="832259"/>
              </a:xfrm>
              <a:custGeom>
                <a:rect b="b" l="l" r="r" t="t"/>
                <a:pathLst>
                  <a:path extrusionOk="0" h="832259" w="365645">
                    <a:moveTo>
                      <a:pt x="363100" y="764671"/>
                    </a:moveTo>
                    <a:cubicBezTo>
                      <a:pt x="318732" y="625252"/>
                      <a:pt x="245643" y="499384"/>
                      <a:pt x="208704" y="356007"/>
                    </a:cubicBezTo>
                    <a:cubicBezTo>
                      <a:pt x="180508" y="246574"/>
                      <a:pt x="185208" y="91611"/>
                      <a:pt x="100068" y="11640"/>
                    </a:cubicBezTo>
                    <a:cubicBezTo>
                      <a:pt x="85812" y="-1754"/>
                      <a:pt x="57065" y="-5870"/>
                      <a:pt x="43492" y="11640"/>
                    </a:cubicBezTo>
                    <a:cubicBezTo>
                      <a:pt x="-38523" y="117351"/>
                      <a:pt x="13852" y="281645"/>
                      <a:pt x="51316" y="399334"/>
                    </a:cubicBezTo>
                    <a:cubicBezTo>
                      <a:pt x="97206" y="543524"/>
                      <a:pt x="163496" y="709941"/>
                      <a:pt x="272447" y="817356"/>
                    </a:cubicBezTo>
                    <a:cubicBezTo>
                      <a:pt x="309858" y="854236"/>
                      <a:pt x="379850" y="817356"/>
                      <a:pt x="363100" y="76467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6" name="Google Shape;396;p19"/>
              <p:cNvSpPr/>
              <p:nvPr/>
            </p:nvSpPr>
            <p:spPr>
              <a:xfrm>
                <a:off x="6879276" y="3681487"/>
                <a:ext cx="557845" cy="792381"/>
              </a:xfrm>
              <a:custGeom>
                <a:rect b="b" l="l" r="r" t="t"/>
                <a:pathLst>
                  <a:path extrusionOk="0" h="792381" w="557845">
                    <a:moveTo>
                      <a:pt x="494467" y="16226"/>
                    </a:moveTo>
                    <a:cubicBezTo>
                      <a:pt x="425185" y="142382"/>
                      <a:pt x="357950" y="269928"/>
                      <a:pt x="275226" y="388010"/>
                    </a:cubicBezTo>
                    <a:cubicBezTo>
                      <a:pt x="192790" y="505621"/>
                      <a:pt x="83209" y="604780"/>
                      <a:pt x="6261" y="724881"/>
                    </a:cubicBezTo>
                    <a:cubicBezTo>
                      <a:pt x="-17184" y="761472"/>
                      <a:pt x="30125" y="810488"/>
                      <a:pt x="67090" y="785613"/>
                    </a:cubicBezTo>
                    <a:cubicBezTo>
                      <a:pt x="298224" y="630126"/>
                      <a:pt x="472940" y="300149"/>
                      <a:pt x="556215" y="42228"/>
                    </a:cubicBezTo>
                    <a:cubicBezTo>
                      <a:pt x="567977" y="5846"/>
                      <a:pt x="512845" y="-17246"/>
                      <a:pt x="494467" y="1622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397" name="Google Shape;397;p19"/>
          <p:cNvSpPr txBox="1"/>
          <p:nvPr/>
        </p:nvSpPr>
        <p:spPr>
          <a:xfrm>
            <a:off x="342900" y="1019175"/>
            <a:ext cx="107397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5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Prior to the text</a:t>
            </a:r>
            <a:endParaRPr sz="7500">
              <a:solidFill>
                <a:schemeClr val="accent4"/>
              </a:solidFill>
            </a:endParaRPr>
          </a:p>
        </p:txBody>
      </p:sp>
      <p:sp>
        <p:nvSpPr>
          <p:cNvPr id="398" name="Google Shape;398;p19"/>
          <p:cNvSpPr/>
          <p:nvPr/>
        </p:nvSpPr>
        <p:spPr>
          <a:xfrm>
            <a:off x="-162799" y="2353614"/>
            <a:ext cx="9327383" cy="357467"/>
          </a:xfrm>
          <a:custGeom>
            <a:rect b="b" l="l" r="r" t="t"/>
            <a:pathLst>
              <a:path extrusionOk="0" h="357467" w="9327383">
                <a:moveTo>
                  <a:pt x="3768608" y="151505"/>
                </a:moveTo>
                <a:cubicBezTo>
                  <a:pt x="3778185" y="220668"/>
                  <a:pt x="3735622" y="260038"/>
                  <a:pt x="3682952" y="286640"/>
                </a:cubicBezTo>
                <a:cubicBezTo>
                  <a:pt x="3627621" y="314837"/>
                  <a:pt x="3565374" y="315901"/>
                  <a:pt x="3512171" y="281319"/>
                </a:cubicBezTo>
                <a:cubicBezTo>
                  <a:pt x="3491954" y="268019"/>
                  <a:pt x="3481314" y="233969"/>
                  <a:pt x="3474929" y="207368"/>
                </a:cubicBezTo>
                <a:cubicBezTo>
                  <a:pt x="3459501" y="140864"/>
                  <a:pt x="3483442" y="92450"/>
                  <a:pt x="3539837" y="56804"/>
                </a:cubicBezTo>
                <a:cubicBezTo>
                  <a:pt x="3558990" y="45099"/>
                  <a:pt x="3575483" y="29139"/>
                  <a:pt x="3594104" y="16902"/>
                </a:cubicBezTo>
                <a:cubicBezTo>
                  <a:pt x="3631877" y="-8103"/>
                  <a:pt x="3648370" y="-5443"/>
                  <a:pt x="3678696" y="25414"/>
                </a:cubicBezTo>
                <a:cubicBezTo>
                  <a:pt x="3691464" y="38183"/>
                  <a:pt x="3704233" y="52548"/>
                  <a:pt x="3720194" y="60528"/>
                </a:cubicBezTo>
                <a:cubicBezTo>
                  <a:pt x="3758500" y="80745"/>
                  <a:pt x="3773928" y="110007"/>
                  <a:pt x="3768608" y="151505"/>
                </a:cubicBezTo>
                <a:close/>
                <a:moveTo>
                  <a:pt x="6984709" y="115859"/>
                </a:moveTo>
                <a:cubicBezTo>
                  <a:pt x="6949595" y="88726"/>
                  <a:pt x="6912353" y="64252"/>
                  <a:pt x="6875644" y="39247"/>
                </a:cubicBezTo>
                <a:cubicBezTo>
                  <a:pt x="6872451" y="37119"/>
                  <a:pt x="6867131" y="34991"/>
                  <a:pt x="6863939" y="36055"/>
                </a:cubicBezTo>
                <a:cubicBezTo>
                  <a:pt x="6835209" y="46163"/>
                  <a:pt x="6802224" y="50952"/>
                  <a:pt x="6779346" y="69041"/>
                </a:cubicBezTo>
                <a:cubicBezTo>
                  <a:pt x="6762853" y="81809"/>
                  <a:pt x="6754873" y="111603"/>
                  <a:pt x="6753809" y="134480"/>
                </a:cubicBezTo>
                <a:cubicBezTo>
                  <a:pt x="6752745" y="157889"/>
                  <a:pt x="6764450" y="181830"/>
                  <a:pt x="6770302" y="205239"/>
                </a:cubicBezTo>
                <a:cubicBezTo>
                  <a:pt x="6786795" y="273339"/>
                  <a:pt x="6843722" y="294088"/>
                  <a:pt x="6899585" y="296216"/>
                </a:cubicBezTo>
                <a:cubicBezTo>
                  <a:pt x="6944274" y="297812"/>
                  <a:pt x="6999073" y="288768"/>
                  <a:pt x="7014502" y="225988"/>
                </a:cubicBezTo>
                <a:cubicBezTo>
                  <a:pt x="7019291" y="207368"/>
                  <a:pt x="7034719" y="191939"/>
                  <a:pt x="7044296" y="175978"/>
                </a:cubicBezTo>
                <a:cubicBezTo>
                  <a:pt x="7020886" y="152569"/>
                  <a:pt x="7004926" y="131820"/>
                  <a:pt x="6984709" y="115859"/>
                </a:cubicBezTo>
                <a:close/>
                <a:moveTo>
                  <a:pt x="2294363" y="54676"/>
                </a:moveTo>
                <a:cubicBezTo>
                  <a:pt x="2236904" y="96174"/>
                  <a:pt x="2228391" y="153101"/>
                  <a:pt x="2242224" y="210560"/>
                </a:cubicBezTo>
                <a:cubicBezTo>
                  <a:pt x="2253929" y="257378"/>
                  <a:pt x="2286382" y="290364"/>
                  <a:pt x="2341713" y="296216"/>
                </a:cubicBezTo>
                <a:cubicBezTo>
                  <a:pt x="2423645" y="304728"/>
                  <a:pt x="2484828" y="281319"/>
                  <a:pt x="2514622" y="198855"/>
                </a:cubicBezTo>
                <a:cubicBezTo>
                  <a:pt x="2431626" y="88193"/>
                  <a:pt x="2441734" y="98834"/>
                  <a:pt x="2294363" y="54676"/>
                </a:cubicBezTo>
                <a:close/>
                <a:moveTo>
                  <a:pt x="1275000" y="164805"/>
                </a:moveTo>
                <a:cubicBezTo>
                  <a:pt x="1253719" y="152569"/>
                  <a:pt x="1231374" y="141928"/>
                  <a:pt x="1209561" y="131288"/>
                </a:cubicBezTo>
                <a:cubicBezTo>
                  <a:pt x="1154230" y="105218"/>
                  <a:pt x="1106347" y="135012"/>
                  <a:pt x="1105283" y="196195"/>
                </a:cubicBezTo>
                <a:cubicBezTo>
                  <a:pt x="1105283" y="204175"/>
                  <a:pt x="1106347" y="212688"/>
                  <a:pt x="1106347" y="220668"/>
                </a:cubicBezTo>
                <a:cubicBezTo>
                  <a:pt x="1105283" y="220668"/>
                  <a:pt x="1104751" y="220668"/>
                  <a:pt x="1103687" y="220668"/>
                </a:cubicBezTo>
                <a:cubicBezTo>
                  <a:pt x="1103687" y="235033"/>
                  <a:pt x="1099431" y="250994"/>
                  <a:pt x="1104751" y="263230"/>
                </a:cubicBezTo>
                <a:cubicBezTo>
                  <a:pt x="1114328" y="287172"/>
                  <a:pt x="1123372" y="316965"/>
                  <a:pt x="1141993" y="329734"/>
                </a:cubicBezTo>
                <a:cubicBezTo>
                  <a:pt x="1172851" y="350483"/>
                  <a:pt x="1209561" y="362719"/>
                  <a:pt x="1251059" y="355271"/>
                </a:cubicBezTo>
                <a:cubicBezTo>
                  <a:pt x="1315966" y="344098"/>
                  <a:pt x="1343631" y="311113"/>
                  <a:pt x="1333523" y="246205"/>
                </a:cubicBezTo>
                <a:cubicBezTo>
                  <a:pt x="1327670" y="208964"/>
                  <a:pt x="1306921" y="182894"/>
                  <a:pt x="1275000" y="164805"/>
                </a:cubicBezTo>
                <a:close/>
                <a:moveTo>
                  <a:pt x="4952367" y="127031"/>
                </a:moveTo>
                <a:cubicBezTo>
                  <a:pt x="4926830" y="111071"/>
                  <a:pt x="4902357" y="93514"/>
                  <a:pt x="4877884" y="75957"/>
                </a:cubicBezTo>
                <a:cubicBezTo>
                  <a:pt x="4845962" y="52548"/>
                  <a:pt x="4790631" y="56804"/>
                  <a:pt x="4767754" y="89258"/>
                </a:cubicBezTo>
                <a:cubicBezTo>
                  <a:pt x="4731576" y="139800"/>
                  <a:pt x="4741153" y="194599"/>
                  <a:pt x="4765626" y="245673"/>
                </a:cubicBezTo>
                <a:cubicBezTo>
                  <a:pt x="4785843" y="287704"/>
                  <a:pt x="4823085" y="299408"/>
                  <a:pt x="4870435" y="285575"/>
                </a:cubicBezTo>
                <a:cubicBezTo>
                  <a:pt x="4874159" y="285575"/>
                  <a:pt x="4880012" y="285575"/>
                  <a:pt x="4885864" y="285575"/>
                </a:cubicBezTo>
                <a:cubicBezTo>
                  <a:pt x="4960880" y="282915"/>
                  <a:pt x="4986949" y="252590"/>
                  <a:pt x="4981097" y="177042"/>
                </a:cubicBezTo>
                <a:cubicBezTo>
                  <a:pt x="4979501" y="154697"/>
                  <a:pt x="4971520" y="139268"/>
                  <a:pt x="4952367" y="127031"/>
                </a:cubicBezTo>
                <a:close/>
                <a:moveTo>
                  <a:pt x="8031205" y="12114"/>
                </a:moveTo>
                <a:cubicBezTo>
                  <a:pt x="8023224" y="6261"/>
                  <a:pt x="8007796" y="7325"/>
                  <a:pt x="7997155" y="9986"/>
                </a:cubicBezTo>
                <a:cubicBezTo>
                  <a:pt x="7917883" y="30735"/>
                  <a:pt x="7893942" y="103622"/>
                  <a:pt x="7914159" y="174382"/>
                </a:cubicBezTo>
                <a:cubicBezTo>
                  <a:pt x="7927992" y="222796"/>
                  <a:pt x="7954593" y="236629"/>
                  <a:pt x="8007264" y="233969"/>
                </a:cubicBezTo>
                <a:cubicBezTo>
                  <a:pt x="8033333" y="229181"/>
                  <a:pt x="8060466" y="227053"/>
                  <a:pt x="8084939" y="218540"/>
                </a:cubicBezTo>
                <a:cubicBezTo>
                  <a:pt x="8136014" y="200983"/>
                  <a:pt x="8155699" y="116391"/>
                  <a:pt x="8116329" y="79681"/>
                </a:cubicBezTo>
                <a:cubicBezTo>
                  <a:pt x="8090792" y="54144"/>
                  <a:pt x="8060998" y="32331"/>
                  <a:pt x="8031205" y="12114"/>
                </a:cubicBezTo>
                <a:close/>
                <a:moveTo>
                  <a:pt x="6007376" y="99366"/>
                </a:moveTo>
                <a:cubicBezTo>
                  <a:pt x="5963218" y="71701"/>
                  <a:pt x="5918528" y="45631"/>
                  <a:pt x="5875434" y="19562"/>
                </a:cubicBezTo>
                <a:cubicBezTo>
                  <a:pt x="5827551" y="46695"/>
                  <a:pt x="5811590" y="81277"/>
                  <a:pt x="5800950" y="119583"/>
                </a:cubicBezTo>
                <a:cubicBezTo>
                  <a:pt x="5777009" y="207368"/>
                  <a:pt x="5831275" y="269083"/>
                  <a:pt x="5921720" y="257378"/>
                </a:cubicBezTo>
                <a:cubicBezTo>
                  <a:pt x="5982903" y="249398"/>
                  <a:pt x="6032913" y="179170"/>
                  <a:pt x="6018548" y="120115"/>
                </a:cubicBezTo>
                <a:cubicBezTo>
                  <a:pt x="6016421" y="112667"/>
                  <a:pt x="6013228" y="103090"/>
                  <a:pt x="6007376" y="99366"/>
                </a:cubicBezTo>
                <a:close/>
                <a:moveTo>
                  <a:pt x="230632" y="207368"/>
                </a:moveTo>
                <a:cubicBezTo>
                  <a:pt x="193922" y="183426"/>
                  <a:pt x="150296" y="169062"/>
                  <a:pt x="109862" y="150441"/>
                </a:cubicBezTo>
                <a:cubicBezTo>
                  <a:pt x="68364" y="155761"/>
                  <a:pt x="30590" y="167998"/>
                  <a:pt x="13033" y="198323"/>
                </a:cubicBezTo>
                <a:cubicBezTo>
                  <a:pt x="-20485" y="255250"/>
                  <a:pt x="14097" y="328138"/>
                  <a:pt x="77408" y="345695"/>
                </a:cubicBezTo>
                <a:cubicBezTo>
                  <a:pt x="130079" y="360059"/>
                  <a:pt x="179557" y="346759"/>
                  <a:pt x="224247" y="321221"/>
                </a:cubicBezTo>
                <a:cubicBezTo>
                  <a:pt x="268406" y="296216"/>
                  <a:pt x="272130" y="233969"/>
                  <a:pt x="230632" y="207368"/>
                </a:cubicBezTo>
                <a:close/>
                <a:moveTo>
                  <a:pt x="9280935" y="66380"/>
                </a:moveTo>
                <a:cubicBezTo>
                  <a:pt x="9268166" y="59996"/>
                  <a:pt x="9252205" y="53612"/>
                  <a:pt x="9245821" y="42439"/>
                </a:cubicBezTo>
                <a:cubicBezTo>
                  <a:pt x="9224540" y="5729"/>
                  <a:pt x="9194214" y="8389"/>
                  <a:pt x="9160165" y="15838"/>
                </a:cubicBezTo>
                <a:cubicBezTo>
                  <a:pt x="9146864" y="19030"/>
                  <a:pt x="9132500" y="19030"/>
                  <a:pt x="9114942" y="20626"/>
                </a:cubicBezTo>
                <a:cubicBezTo>
                  <a:pt x="9108558" y="35523"/>
                  <a:pt x="9099514" y="51484"/>
                  <a:pt x="9094194" y="69041"/>
                </a:cubicBezTo>
                <a:cubicBezTo>
                  <a:pt x="9082489" y="109475"/>
                  <a:pt x="9109090" y="181830"/>
                  <a:pt x="9141012" y="200983"/>
                </a:cubicBezTo>
                <a:cubicBezTo>
                  <a:pt x="9178254" y="223328"/>
                  <a:pt x="9288384" y="196195"/>
                  <a:pt x="9311260" y="159485"/>
                </a:cubicBezTo>
                <a:cubicBezTo>
                  <a:pt x="9339458" y="114795"/>
                  <a:pt x="9331478" y="91386"/>
                  <a:pt x="9280935" y="66380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19"/>
          <p:cNvSpPr/>
          <p:nvPr/>
        </p:nvSpPr>
        <p:spPr>
          <a:xfrm>
            <a:off x="10070805" y="1019186"/>
            <a:ext cx="1468275" cy="1503858"/>
          </a:xfrm>
          <a:custGeom>
            <a:rect b="b" l="l" r="r" t="t"/>
            <a:pathLst>
              <a:path extrusionOk="0" h="1503858" w="1468275">
                <a:moveTo>
                  <a:pt x="596017" y="1326226"/>
                </a:moveTo>
                <a:cubicBezTo>
                  <a:pt x="600614" y="1332963"/>
                  <a:pt x="605518" y="1339699"/>
                  <a:pt x="610421" y="1346130"/>
                </a:cubicBezTo>
                <a:cubicBezTo>
                  <a:pt x="625438" y="1366341"/>
                  <a:pt x="641069" y="1386552"/>
                  <a:pt x="655779" y="1407068"/>
                </a:cubicBezTo>
                <a:cubicBezTo>
                  <a:pt x="660683" y="1414112"/>
                  <a:pt x="664974" y="1422073"/>
                  <a:pt x="667732" y="1430341"/>
                </a:cubicBezTo>
                <a:cubicBezTo>
                  <a:pt x="669264" y="1434935"/>
                  <a:pt x="668651" y="1442590"/>
                  <a:pt x="665893" y="1445040"/>
                </a:cubicBezTo>
                <a:cubicBezTo>
                  <a:pt x="662828" y="1447796"/>
                  <a:pt x="654247" y="1448102"/>
                  <a:pt x="650876" y="1445652"/>
                </a:cubicBezTo>
                <a:cubicBezTo>
                  <a:pt x="638310" y="1436160"/>
                  <a:pt x="625132" y="1426667"/>
                  <a:pt x="615938" y="1414418"/>
                </a:cubicBezTo>
                <a:cubicBezTo>
                  <a:pt x="601840" y="1395432"/>
                  <a:pt x="590500" y="1374303"/>
                  <a:pt x="577935" y="1354398"/>
                </a:cubicBezTo>
                <a:cubicBezTo>
                  <a:pt x="575483" y="1350723"/>
                  <a:pt x="572418" y="1347355"/>
                  <a:pt x="566902" y="1340312"/>
                </a:cubicBezTo>
                <a:cubicBezTo>
                  <a:pt x="566902" y="1348886"/>
                  <a:pt x="566289" y="1353173"/>
                  <a:pt x="566902" y="1357460"/>
                </a:cubicBezTo>
                <a:cubicBezTo>
                  <a:pt x="572725" y="1390226"/>
                  <a:pt x="578854" y="1422686"/>
                  <a:pt x="584677" y="1455452"/>
                </a:cubicBezTo>
                <a:cubicBezTo>
                  <a:pt x="586516" y="1466169"/>
                  <a:pt x="588048" y="1477500"/>
                  <a:pt x="588048" y="1488217"/>
                </a:cubicBezTo>
                <a:cubicBezTo>
                  <a:pt x="588048" y="1502304"/>
                  <a:pt x="577322" y="1508122"/>
                  <a:pt x="565676" y="1500466"/>
                </a:cubicBezTo>
                <a:cubicBezTo>
                  <a:pt x="560772" y="1497098"/>
                  <a:pt x="555256" y="1492198"/>
                  <a:pt x="553417" y="1486686"/>
                </a:cubicBezTo>
                <a:cubicBezTo>
                  <a:pt x="548820" y="1472600"/>
                  <a:pt x="544835" y="1457901"/>
                  <a:pt x="542690" y="1443203"/>
                </a:cubicBezTo>
                <a:cubicBezTo>
                  <a:pt x="538093" y="1412887"/>
                  <a:pt x="534722" y="1382264"/>
                  <a:pt x="531351" y="1351642"/>
                </a:cubicBezTo>
                <a:cubicBezTo>
                  <a:pt x="529205" y="1332044"/>
                  <a:pt x="527979" y="1312446"/>
                  <a:pt x="526447" y="1292847"/>
                </a:cubicBezTo>
                <a:cubicBezTo>
                  <a:pt x="526447" y="1291316"/>
                  <a:pt x="526141" y="1289173"/>
                  <a:pt x="527060" y="1288254"/>
                </a:cubicBezTo>
                <a:cubicBezTo>
                  <a:pt x="542997" y="1272637"/>
                  <a:pt x="534415" y="1253651"/>
                  <a:pt x="531964" y="1236809"/>
                </a:cubicBezTo>
                <a:cubicBezTo>
                  <a:pt x="524608" y="1189650"/>
                  <a:pt x="520624" y="1142492"/>
                  <a:pt x="527366" y="1095028"/>
                </a:cubicBezTo>
                <a:cubicBezTo>
                  <a:pt x="527673" y="1092884"/>
                  <a:pt x="527060" y="1090434"/>
                  <a:pt x="526754" y="1086454"/>
                </a:cubicBezTo>
                <a:cubicBezTo>
                  <a:pt x="523076" y="1084922"/>
                  <a:pt x="519092" y="1081860"/>
                  <a:pt x="514495" y="1081248"/>
                </a:cubicBezTo>
                <a:cubicBezTo>
                  <a:pt x="444925" y="1070836"/>
                  <a:pt x="375968" y="1056444"/>
                  <a:pt x="310382" y="1031027"/>
                </a:cubicBezTo>
                <a:cubicBezTo>
                  <a:pt x="272379" y="1016329"/>
                  <a:pt x="236828" y="993362"/>
                  <a:pt x="210472" y="960596"/>
                </a:cubicBezTo>
                <a:cubicBezTo>
                  <a:pt x="195454" y="941610"/>
                  <a:pt x="178598" y="925381"/>
                  <a:pt x="158677" y="912213"/>
                </a:cubicBezTo>
                <a:cubicBezTo>
                  <a:pt x="131095" y="893840"/>
                  <a:pt x="113013" y="866586"/>
                  <a:pt x="91253" y="842701"/>
                </a:cubicBezTo>
                <a:cubicBezTo>
                  <a:pt x="42217" y="788805"/>
                  <a:pt x="17086" y="723886"/>
                  <a:pt x="5746" y="653149"/>
                </a:cubicBezTo>
                <a:cubicBezTo>
                  <a:pt x="-996" y="610890"/>
                  <a:pt x="-3754" y="568325"/>
                  <a:pt x="8505" y="526373"/>
                </a:cubicBezTo>
                <a:cubicBezTo>
                  <a:pt x="21990" y="481358"/>
                  <a:pt x="45282" y="443693"/>
                  <a:pt x="87269" y="421338"/>
                </a:cubicBezTo>
                <a:cubicBezTo>
                  <a:pt x="101979" y="413683"/>
                  <a:pt x="120674" y="410314"/>
                  <a:pt x="137224" y="410314"/>
                </a:cubicBezTo>
                <a:cubicBezTo>
                  <a:pt x="162968" y="410621"/>
                  <a:pt x="189018" y="415214"/>
                  <a:pt x="214762" y="418582"/>
                </a:cubicBezTo>
                <a:cubicBezTo>
                  <a:pt x="239893" y="421951"/>
                  <a:pt x="264718" y="427463"/>
                  <a:pt x="289542" y="428994"/>
                </a:cubicBezTo>
                <a:cubicBezTo>
                  <a:pt x="330610" y="431444"/>
                  <a:pt x="369838" y="420726"/>
                  <a:pt x="406922" y="405109"/>
                </a:cubicBezTo>
                <a:cubicBezTo>
                  <a:pt x="442473" y="390104"/>
                  <a:pt x="476492" y="371730"/>
                  <a:pt x="510817" y="353970"/>
                </a:cubicBezTo>
                <a:cubicBezTo>
                  <a:pt x="570273" y="323041"/>
                  <a:pt x="619922" y="278945"/>
                  <a:pt x="669264" y="234849"/>
                </a:cubicBezTo>
                <a:cubicBezTo>
                  <a:pt x="691330" y="215251"/>
                  <a:pt x="710638" y="192590"/>
                  <a:pt x="733011" y="172992"/>
                </a:cubicBezTo>
                <a:cubicBezTo>
                  <a:pt x="762433" y="146963"/>
                  <a:pt x="787564" y="116341"/>
                  <a:pt x="822502" y="96436"/>
                </a:cubicBezTo>
                <a:cubicBezTo>
                  <a:pt x="836599" y="88168"/>
                  <a:pt x="848245" y="75920"/>
                  <a:pt x="862037" y="67039"/>
                </a:cubicBezTo>
                <a:cubicBezTo>
                  <a:pt x="882571" y="54178"/>
                  <a:pt x="903104" y="41010"/>
                  <a:pt x="925171" y="30905"/>
                </a:cubicBezTo>
                <a:cubicBezTo>
                  <a:pt x="955205" y="17431"/>
                  <a:pt x="987079" y="9776"/>
                  <a:pt x="1019871" y="3957"/>
                </a:cubicBezTo>
                <a:cubicBezTo>
                  <a:pt x="1060632" y="-3392"/>
                  <a:pt x="1100474" y="589"/>
                  <a:pt x="1139703" y="7020"/>
                </a:cubicBezTo>
                <a:cubicBezTo>
                  <a:pt x="1178319" y="13144"/>
                  <a:pt x="1216935" y="24168"/>
                  <a:pt x="1249727" y="47747"/>
                </a:cubicBezTo>
                <a:cubicBezTo>
                  <a:pt x="1255550" y="51728"/>
                  <a:pt x="1260454" y="57240"/>
                  <a:pt x="1265358" y="62140"/>
                </a:cubicBezTo>
                <a:cubicBezTo>
                  <a:pt x="1299683" y="97661"/>
                  <a:pt x="1328798" y="136552"/>
                  <a:pt x="1345348" y="184016"/>
                </a:cubicBezTo>
                <a:cubicBezTo>
                  <a:pt x="1349025" y="194428"/>
                  <a:pt x="1354848" y="203921"/>
                  <a:pt x="1360671" y="216169"/>
                </a:cubicBezTo>
                <a:cubicBezTo>
                  <a:pt x="1384270" y="213107"/>
                  <a:pt x="1406643" y="218619"/>
                  <a:pt x="1428402" y="229643"/>
                </a:cubicBezTo>
                <a:cubicBezTo>
                  <a:pt x="1449549" y="240361"/>
                  <a:pt x="1459663" y="257816"/>
                  <a:pt x="1466099" y="278945"/>
                </a:cubicBezTo>
                <a:cubicBezTo>
                  <a:pt x="1474373" y="304362"/>
                  <a:pt x="1458130" y="332534"/>
                  <a:pt x="1432999" y="337127"/>
                </a:cubicBezTo>
                <a:cubicBezTo>
                  <a:pt x="1415224" y="340496"/>
                  <a:pt x="1397448" y="342946"/>
                  <a:pt x="1377221" y="346008"/>
                </a:cubicBezTo>
                <a:cubicBezTo>
                  <a:pt x="1375076" y="360094"/>
                  <a:pt x="1373237" y="377242"/>
                  <a:pt x="1369253" y="393778"/>
                </a:cubicBezTo>
                <a:cubicBezTo>
                  <a:pt x="1357913" y="442162"/>
                  <a:pt x="1346267" y="490545"/>
                  <a:pt x="1333089" y="538622"/>
                </a:cubicBezTo>
                <a:cubicBezTo>
                  <a:pt x="1322668" y="576593"/>
                  <a:pt x="1309490" y="613952"/>
                  <a:pt x="1297538" y="651618"/>
                </a:cubicBezTo>
                <a:cubicBezTo>
                  <a:pt x="1281294" y="701226"/>
                  <a:pt x="1260454" y="749303"/>
                  <a:pt x="1232258" y="793092"/>
                </a:cubicBezTo>
                <a:cubicBezTo>
                  <a:pt x="1207434" y="831983"/>
                  <a:pt x="1179851" y="870567"/>
                  <a:pt x="1143381" y="899964"/>
                </a:cubicBezTo>
                <a:cubicBezTo>
                  <a:pt x="1093732" y="940385"/>
                  <a:pt x="1042550" y="978663"/>
                  <a:pt x="991369" y="1016329"/>
                </a:cubicBezTo>
                <a:cubicBezTo>
                  <a:pt x="976965" y="1027046"/>
                  <a:pt x="959189" y="1033171"/>
                  <a:pt x="942946" y="1041439"/>
                </a:cubicBezTo>
                <a:cubicBezTo>
                  <a:pt x="938962" y="1043582"/>
                  <a:pt x="934978" y="1046032"/>
                  <a:pt x="931913" y="1047870"/>
                </a:cubicBezTo>
                <a:cubicBezTo>
                  <a:pt x="958270" y="1095947"/>
                  <a:pt x="984627" y="1142798"/>
                  <a:pt x="1009758" y="1190263"/>
                </a:cubicBezTo>
                <a:cubicBezTo>
                  <a:pt x="1014661" y="1199756"/>
                  <a:pt x="1020484" y="1204655"/>
                  <a:pt x="1030598" y="1206799"/>
                </a:cubicBezTo>
                <a:cubicBezTo>
                  <a:pt x="1076263" y="1216292"/>
                  <a:pt x="1121927" y="1226091"/>
                  <a:pt x="1167286" y="1236196"/>
                </a:cubicBezTo>
                <a:cubicBezTo>
                  <a:pt x="1174948" y="1237727"/>
                  <a:pt x="1183529" y="1239871"/>
                  <a:pt x="1189045" y="1244464"/>
                </a:cubicBezTo>
                <a:cubicBezTo>
                  <a:pt x="1193336" y="1248139"/>
                  <a:pt x="1193949" y="1256407"/>
                  <a:pt x="1196401" y="1262531"/>
                </a:cubicBezTo>
                <a:cubicBezTo>
                  <a:pt x="1190884" y="1264675"/>
                  <a:pt x="1184755" y="1269268"/>
                  <a:pt x="1179851" y="1268350"/>
                </a:cubicBezTo>
                <a:cubicBezTo>
                  <a:pt x="1135719" y="1260082"/>
                  <a:pt x="1090054" y="1259469"/>
                  <a:pt x="1047454" y="1242015"/>
                </a:cubicBezTo>
                <a:cubicBezTo>
                  <a:pt x="1041938" y="1239871"/>
                  <a:pt x="1035808" y="1238952"/>
                  <a:pt x="1025694" y="1236503"/>
                </a:cubicBezTo>
                <a:cubicBezTo>
                  <a:pt x="1030904" y="1242933"/>
                  <a:pt x="1032743" y="1246302"/>
                  <a:pt x="1035502" y="1248445"/>
                </a:cubicBezTo>
                <a:cubicBezTo>
                  <a:pt x="1062778" y="1269881"/>
                  <a:pt x="1090667" y="1291010"/>
                  <a:pt x="1117637" y="1312752"/>
                </a:cubicBezTo>
                <a:cubicBezTo>
                  <a:pt x="1124686" y="1318570"/>
                  <a:pt x="1130815" y="1326532"/>
                  <a:pt x="1134186" y="1334800"/>
                </a:cubicBezTo>
                <a:cubicBezTo>
                  <a:pt x="1138784" y="1346436"/>
                  <a:pt x="1130509" y="1354398"/>
                  <a:pt x="1119169" y="1349499"/>
                </a:cubicBezTo>
                <a:cubicBezTo>
                  <a:pt x="1106910" y="1343987"/>
                  <a:pt x="1095264" y="1336943"/>
                  <a:pt x="1085150" y="1328369"/>
                </a:cubicBezTo>
                <a:cubicBezTo>
                  <a:pt x="1065536" y="1311221"/>
                  <a:pt x="1046841" y="1292847"/>
                  <a:pt x="1028146" y="1274780"/>
                </a:cubicBezTo>
                <a:cubicBezTo>
                  <a:pt x="1025388" y="1272331"/>
                  <a:pt x="1022630" y="1269881"/>
                  <a:pt x="1016194" y="1264369"/>
                </a:cubicBezTo>
                <a:cubicBezTo>
                  <a:pt x="1011903" y="1291929"/>
                  <a:pt x="1008532" y="1315814"/>
                  <a:pt x="1004854" y="1339699"/>
                </a:cubicBezTo>
                <a:cubicBezTo>
                  <a:pt x="1003935" y="1346743"/>
                  <a:pt x="1004241" y="1354398"/>
                  <a:pt x="1001789" y="1360829"/>
                </a:cubicBezTo>
                <a:cubicBezTo>
                  <a:pt x="999644" y="1366953"/>
                  <a:pt x="994740" y="1375221"/>
                  <a:pt x="990143" y="1376140"/>
                </a:cubicBezTo>
                <a:cubicBezTo>
                  <a:pt x="984933" y="1377059"/>
                  <a:pt x="975739" y="1371853"/>
                  <a:pt x="973287" y="1366647"/>
                </a:cubicBezTo>
                <a:cubicBezTo>
                  <a:pt x="969303" y="1358685"/>
                  <a:pt x="966851" y="1348580"/>
                  <a:pt x="967771" y="1339699"/>
                </a:cubicBezTo>
                <a:cubicBezTo>
                  <a:pt x="970835" y="1305096"/>
                  <a:pt x="974820" y="1270493"/>
                  <a:pt x="980030" y="1236196"/>
                </a:cubicBezTo>
                <a:cubicBezTo>
                  <a:pt x="981868" y="1223947"/>
                  <a:pt x="980643" y="1213842"/>
                  <a:pt x="974513" y="1202512"/>
                </a:cubicBezTo>
                <a:cubicBezTo>
                  <a:pt x="950915" y="1157803"/>
                  <a:pt x="928848" y="1112482"/>
                  <a:pt x="905863" y="1067162"/>
                </a:cubicBezTo>
                <a:cubicBezTo>
                  <a:pt x="904024" y="1063793"/>
                  <a:pt x="901266" y="1061037"/>
                  <a:pt x="899733" y="1058587"/>
                </a:cubicBezTo>
                <a:cubicBezTo>
                  <a:pt x="868779" y="1066549"/>
                  <a:pt x="839358" y="1074817"/>
                  <a:pt x="809323" y="1081554"/>
                </a:cubicBezTo>
                <a:cubicBezTo>
                  <a:pt x="759061" y="1093190"/>
                  <a:pt x="708187" y="1099009"/>
                  <a:pt x="656392" y="1098396"/>
                </a:cubicBezTo>
                <a:cubicBezTo>
                  <a:pt x="630342" y="1098090"/>
                  <a:pt x="604292" y="1099927"/>
                  <a:pt x="578548" y="1092578"/>
                </a:cubicBezTo>
                <a:cubicBezTo>
                  <a:pt x="572418" y="1090741"/>
                  <a:pt x="564756" y="1093190"/>
                  <a:pt x="559240" y="1093497"/>
                </a:cubicBezTo>
                <a:cubicBezTo>
                  <a:pt x="550965" y="1151067"/>
                  <a:pt x="558014" y="1205574"/>
                  <a:pt x="569353" y="1259775"/>
                </a:cubicBezTo>
                <a:cubicBezTo>
                  <a:pt x="571499" y="1269881"/>
                  <a:pt x="575789" y="1274474"/>
                  <a:pt x="584984" y="1277843"/>
                </a:cubicBezTo>
                <a:cubicBezTo>
                  <a:pt x="618083" y="1290398"/>
                  <a:pt x="651182" y="1303872"/>
                  <a:pt x="683975" y="1317039"/>
                </a:cubicBezTo>
                <a:cubicBezTo>
                  <a:pt x="699299" y="1323163"/>
                  <a:pt x="714929" y="1328982"/>
                  <a:pt x="730253" y="1335719"/>
                </a:cubicBezTo>
                <a:cubicBezTo>
                  <a:pt x="735156" y="1337862"/>
                  <a:pt x="740979" y="1340924"/>
                  <a:pt x="743431" y="1345212"/>
                </a:cubicBezTo>
                <a:cubicBezTo>
                  <a:pt x="746189" y="1350111"/>
                  <a:pt x="748335" y="1358073"/>
                  <a:pt x="746189" y="1362054"/>
                </a:cubicBezTo>
                <a:cubicBezTo>
                  <a:pt x="744044" y="1365728"/>
                  <a:pt x="735156" y="1368178"/>
                  <a:pt x="730253" y="1366953"/>
                </a:cubicBezTo>
                <a:cubicBezTo>
                  <a:pt x="709719" y="1361441"/>
                  <a:pt x="689185" y="1355011"/>
                  <a:pt x="668958" y="1348274"/>
                </a:cubicBezTo>
                <a:cubicBezTo>
                  <a:pt x="645359" y="1340006"/>
                  <a:pt x="622067" y="1331125"/>
                  <a:pt x="598775" y="1322551"/>
                </a:cubicBezTo>
                <a:cubicBezTo>
                  <a:pt x="597856" y="1324388"/>
                  <a:pt x="596936" y="1325307"/>
                  <a:pt x="596017" y="1326226"/>
                </a:cubicBezTo>
                <a:close/>
                <a:moveTo>
                  <a:pt x="37007" y="602010"/>
                </a:moveTo>
                <a:cubicBezTo>
                  <a:pt x="37926" y="676116"/>
                  <a:pt x="53250" y="739197"/>
                  <a:pt x="88495" y="796155"/>
                </a:cubicBezTo>
                <a:cubicBezTo>
                  <a:pt x="99528" y="813916"/>
                  <a:pt x="112400" y="831983"/>
                  <a:pt x="128030" y="845456"/>
                </a:cubicBezTo>
                <a:cubicBezTo>
                  <a:pt x="153467" y="867505"/>
                  <a:pt x="182276" y="885572"/>
                  <a:pt x="208939" y="905782"/>
                </a:cubicBezTo>
                <a:cubicBezTo>
                  <a:pt x="215069" y="910376"/>
                  <a:pt x="220279" y="916806"/>
                  <a:pt x="225182" y="922931"/>
                </a:cubicBezTo>
                <a:cubicBezTo>
                  <a:pt x="245103" y="949878"/>
                  <a:pt x="272686" y="966721"/>
                  <a:pt x="301801" y="980807"/>
                </a:cubicBezTo>
                <a:cubicBezTo>
                  <a:pt x="341030" y="999793"/>
                  <a:pt x="382710" y="1012041"/>
                  <a:pt x="425923" y="1019085"/>
                </a:cubicBezTo>
                <a:cubicBezTo>
                  <a:pt x="490283" y="1029802"/>
                  <a:pt x="552191" y="1054606"/>
                  <a:pt x="618696" y="1053688"/>
                </a:cubicBezTo>
                <a:cubicBezTo>
                  <a:pt x="646892" y="1053382"/>
                  <a:pt x="675394" y="1052463"/>
                  <a:pt x="703589" y="1049707"/>
                </a:cubicBezTo>
                <a:cubicBezTo>
                  <a:pt x="759674" y="1044501"/>
                  <a:pt x="813920" y="1029190"/>
                  <a:pt x="867247" y="1012041"/>
                </a:cubicBezTo>
                <a:cubicBezTo>
                  <a:pt x="892378" y="1003774"/>
                  <a:pt x="917509" y="993362"/>
                  <a:pt x="940801" y="980501"/>
                </a:cubicBezTo>
                <a:cubicBezTo>
                  <a:pt x="1006386" y="943754"/>
                  <a:pt x="1067375" y="900270"/>
                  <a:pt x="1121927" y="848519"/>
                </a:cubicBezTo>
                <a:cubicBezTo>
                  <a:pt x="1140010" y="831064"/>
                  <a:pt x="1159317" y="813609"/>
                  <a:pt x="1173109" y="793092"/>
                </a:cubicBezTo>
                <a:cubicBezTo>
                  <a:pt x="1208966" y="739504"/>
                  <a:pt x="1241759" y="683771"/>
                  <a:pt x="1264132" y="622527"/>
                </a:cubicBezTo>
                <a:cubicBezTo>
                  <a:pt x="1276084" y="589761"/>
                  <a:pt x="1290489" y="557914"/>
                  <a:pt x="1300296" y="524842"/>
                </a:cubicBezTo>
                <a:cubicBezTo>
                  <a:pt x="1311942" y="485645"/>
                  <a:pt x="1320217" y="445224"/>
                  <a:pt x="1330024" y="405109"/>
                </a:cubicBezTo>
                <a:cubicBezTo>
                  <a:pt x="1339831" y="364687"/>
                  <a:pt x="1344122" y="324266"/>
                  <a:pt x="1335847" y="282926"/>
                </a:cubicBezTo>
                <a:cubicBezTo>
                  <a:pt x="1326346" y="236074"/>
                  <a:pt x="1308571" y="192590"/>
                  <a:pt x="1286504" y="150025"/>
                </a:cubicBezTo>
                <a:cubicBezTo>
                  <a:pt x="1270874" y="119709"/>
                  <a:pt x="1247276" y="97968"/>
                  <a:pt x="1218773" y="82656"/>
                </a:cubicBezTo>
                <a:cubicBezTo>
                  <a:pt x="1181690" y="62446"/>
                  <a:pt x="1140010" y="54178"/>
                  <a:pt x="1098329" y="50197"/>
                </a:cubicBezTo>
                <a:cubicBezTo>
                  <a:pt x="1063697" y="46828"/>
                  <a:pt x="1028759" y="48053"/>
                  <a:pt x="994740" y="57240"/>
                </a:cubicBezTo>
                <a:cubicBezTo>
                  <a:pt x="968384" y="64589"/>
                  <a:pt x="941107" y="71939"/>
                  <a:pt x="916896" y="84494"/>
                </a:cubicBezTo>
                <a:cubicBezTo>
                  <a:pt x="879199" y="104704"/>
                  <a:pt x="845181" y="130121"/>
                  <a:pt x="814227" y="159825"/>
                </a:cubicBezTo>
                <a:cubicBezTo>
                  <a:pt x="783579" y="189222"/>
                  <a:pt x="749254" y="214638"/>
                  <a:pt x="719833" y="244954"/>
                </a:cubicBezTo>
                <a:cubicBezTo>
                  <a:pt x="692863" y="272514"/>
                  <a:pt x="667425" y="301299"/>
                  <a:pt x="636778" y="324878"/>
                </a:cubicBezTo>
                <a:cubicBezTo>
                  <a:pt x="592952" y="358869"/>
                  <a:pt x="548820" y="391635"/>
                  <a:pt x="497332" y="413377"/>
                </a:cubicBezTo>
                <a:cubicBezTo>
                  <a:pt x="491509" y="415826"/>
                  <a:pt x="485686" y="418582"/>
                  <a:pt x="480476" y="421645"/>
                </a:cubicBezTo>
                <a:cubicBezTo>
                  <a:pt x="439715" y="445530"/>
                  <a:pt x="395276" y="459922"/>
                  <a:pt x="348692" y="465435"/>
                </a:cubicBezTo>
                <a:cubicBezTo>
                  <a:pt x="314979" y="469415"/>
                  <a:pt x="281267" y="470028"/>
                  <a:pt x="247249" y="461454"/>
                </a:cubicBezTo>
                <a:cubicBezTo>
                  <a:pt x="213843" y="452879"/>
                  <a:pt x="179518" y="446449"/>
                  <a:pt x="144273" y="447674"/>
                </a:cubicBezTo>
                <a:cubicBezTo>
                  <a:pt x="112400" y="448592"/>
                  <a:pt x="88188" y="462066"/>
                  <a:pt x="69800" y="487483"/>
                </a:cubicBezTo>
                <a:cubicBezTo>
                  <a:pt x="43749" y="523923"/>
                  <a:pt x="38233" y="565875"/>
                  <a:pt x="37007" y="602010"/>
                </a:cubicBezTo>
                <a:close/>
                <a:moveTo>
                  <a:pt x="1376301" y="305280"/>
                </a:moveTo>
                <a:cubicBezTo>
                  <a:pt x="1394077" y="304668"/>
                  <a:pt x="1407255" y="300993"/>
                  <a:pt x="1417676" y="290275"/>
                </a:cubicBezTo>
                <a:cubicBezTo>
                  <a:pt x="1426257" y="281395"/>
                  <a:pt x="1425644" y="271902"/>
                  <a:pt x="1414917" y="267309"/>
                </a:cubicBezTo>
                <a:cubicBezTo>
                  <a:pt x="1401739" y="261797"/>
                  <a:pt x="1387335" y="258734"/>
                  <a:pt x="1369866" y="253835"/>
                </a:cubicBezTo>
                <a:cubicBezTo>
                  <a:pt x="1372624" y="272821"/>
                  <a:pt x="1374463" y="288132"/>
                  <a:pt x="1376301" y="305280"/>
                </a:cubicBezTo>
                <a:close/>
                <a:moveTo>
                  <a:pt x="479556" y="736135"/>
                </a:moveTo>
                <a:cubicBezTo>
                  <a:pt x="501316" y="727255"/>
                  <a:pt x="524915" y="722049"/>
                  <a:pt x="547594" y="715006"/>
                </a:cubicBezTo>
                <a:cubicBezTo>
                  <a:pt x="554643" y="712862"/>
                  <a:pt x="561998" y="709188"/>
                  <a:pt x="560466" y="700613"/>
                </a:cubicBezTo>
                <a:cubicBezTo>
                  <a:pt x="559240" y="694183"/>
                  <a:pt x="555869" y="686527"/>
                  <a:pt x="550658" y="683159"/>
                </a:cubicBezTo>
                <a:cubicBezTo>
                  <a:pt x="544529" y="679178"/>
                  <a:pt x="535641" y="677647"/>
                  <a:pt x="528286" y="678259"/>
                </a:cubicBezTo>
                <a:cubicBezTo>
                  <a:pt x="516640" y="679178"/>
                  <a:pt x="504994" y="682546"/>
                  <a:pt x="493654" y="685302"/>
                </a:cubicBezTo>
                <a:cubicBezTo>
                  <a:pt x="445844" y="696632"/>
                  <a:pt x="405083" y="679178"/>
                  <a:pt x="367080" y="652536"/>
                </a:cubicBezTo>
                <a:cubicBezTo>
                  <a:pt x="361870" y="648862"/>
                  <a:pt x="359418" y="641512"/>
                  <a:pt x="356047" y="636613"/>
                </a:cubicBezTo>
                <a:cubicBezTo>
                  <a:pt x="362483" y="624364"/>
                  <a:pt x="371371" y="619771"/>
                  <a:pt x="382097" y="618852"/>
                </a:cubicBezTo>
                <a:cubicBezTo>
                  <a:pt x="400179" y="617015"/>
                  <a:pt x="418261" y="614871"/>
                  <a:pt x="436343" y="613952"/>
                </a:cubicBezTo>
                <a:cubicBezTo>
                  <a:pt x="489057" y="611503"/>
                  <a:pt x="540238" y="602622"/>
                  <a:pt x="588048" y="579655"/>
                </a:cubicBezTo>
                <a:cubicBezTo>
                  <a:pt x="614099" y="567100"/>
                  <a:pt x="638617" y="551483"/>
                  <a:pt x="662828" y="535866"/>
                </a:cubicBezTo>
                <a:cubicBezTo>
                  <a:pt x="675700" y="527291"/>
                  <a:pt x="687346" y="516267"/>
                  <a:pt x="698073" y="504937"/>
                </a:cubicBezTo>
                <a:cubicBezTo>
                  <a:pt x="706654" y="495751"/>
                  <a:pt x="705735" y="481664"/>
                  <a:pt x="698073" y="474927"/>
                </a:cubicBezTo>
                <a:cubicBezTo>
                  <a:pt x="690411" y="467884"/>
                  <a:pt x="682749" y="468803"/>
                  <a:pt x="670797" y="477683"/>
                </a:cubicBezTo>
                <a:cubicBezTo>
                  <a:pt x="654553" y="489932"/>
                  <a:pt x="638617" y="503100"/>
                  <a:pt x="621454" y="513818"/>
                </a:cubicBezTo>
                <a:cubicBezTo>
                  <a:pt x="604905" y="523923"/>
                  <a:pt x="587742" y="532497"/>
                  <a:pt x="569047" y="538928"/>
                </a:cubicBezTo>
                <a:cubicBezTo>
                  <a:pt x="517559" y="556383"/>
                  <a:pt x="466071" y="572919"/>
                  <a:pt x="410600" y="573837"/>
                </a:cubicBezTo>
                <a:cubicBezTo>
                  <a:pt x="391905" y="574143"/>
                  <a:pt x="372903" y="577512"/>
                  <a:pt x="355128" y="583636"/>
                </a:cubicBezTo>
                <a:cubicBezTo>
                  <a:pt x="315286" y="597416"/>
                  <a:pt x="307011" y="634776"/>
                  <a:pt x="335513" y="665704"/>
                </a:cubicBezTo>
                <a:cubicBezTo>
                  <a:pt x="351756" y="683159"/>
                  <a:pt x="369532" y="698776"/>
                  <a:pt x="391598" y="708881"/>
                </a:cubicBezTo>
                <a:cubicBezTo>
                  <a:pt x="397115" y="711331"/>
                  <a:pt x="402018" y="715006"/>
                  <a:pt x="409374" y="719599"/>
                </a:cubicBezTo>
                <a:cubicBezTo>
                  <a:pt x="402631" y="725724"/>
                  <a:pt x="398034" y="730623"/>
                  <a:pt x="392518" y="734910"/>
                </a:cubicBezTo>
                <a:cubicBezTo>
                  <a:pt x="366774" y="755121"/>
                  <a:pt x="363402" y="783293"/>
                  <a:pt x="383630" y="808404"/>
                </a:cubicBezTo>
                <a:cubicBezTo>
                  <a:pt x="395889" y="823715"/>
                  <a:pt x="411519" y="834739"/>
                  <a:pt x="431133" y="837495"/>
                </a:cubicBezTo>
                <a:cubicBezTo>
                  <a:pt x="449828" y="839945"/>
                  <a:pt x="468830" y="840557"/>
                  <a:pt x="487831" y="840557"/>
                </a:cubicBezTo>
                <a:cubicBezTo>
                  <a:pt x="505607" y="840251"/>
                  <a:pt x="523689" y="837801"/>
                  <a:pt x="541771" y="836270"/>
                </a:cubicBezTo>
                <a:cubicBezTo>
                  <a:pt x="537480" y="874548"/>
                  <a:pt x="550965" y="899658"/>
                  <a:pt x="582532" y="907926"/>
                </a:cubicBezTo>
                <a:cubicBezTo>
                  <a:pt x="596630" y="911601"/>
                  <a:pt x="612260" y="911294"/>
                  <a:pt x="626971" y="910376"/>
                </a:cubicBezTo>
                <a:cubicBezTo>
                  <a:pt x="643520" y="909457"/>
                  <a:pt x="659764" y="906089"/>
                  <a:pt x="676007" y="902720"/>
                </a:cubicBezTo>
                <a:cubicBezTo>
                  <a:pt x="695315" y="899045"/>
                  <a:pt x="715235" y="896596"/>
                  <a:pt x="733624" y="889859"/>
                </a:cubicBezTo>
                <a:cubicBezTo>
                  <a:pt x="781128" y="872404"/>
                  <a:pt x="815453" y="837189"/>
                  <a:pt x="847633" y="799829"/>
                </a:cubicBezTo>
                <a:cubicBezTo>
                  <a:pt x="848552" y="798605"/>
                  <a:pt x="850084" y="797073"/>
                  <a:pt x="850084" y="795849"/>
                </a:cubicBezTo>
                <a:cubicBezTo>
                  <a:pt x="849778" y="791561"/>
                  <a:pt x="850391" y="785743"/>
                  <a:pt x="847939" y="783293"/>
                </a:cubicBezTo>
                <a:cubicBezTo>
                  <a:pt x="845487" y="780844"/>
                  <a:pt x="838745" y="779312"/>
                  <a:pt x="835374" y="780844"/>
                </a:cubicBezTo>
                <a:cubicBezTo>
                  <a:pt x="829857" y="783293"/>
                  <a:pt x="825566" y="788499"/>
                  <a:pt x="820969" y="792786"/>
                </a:cubicBezTo>
                <a:cubicBezTo>
                  <a:pt x="789402" y="820959"/>
                  <a:pt x="755997" y="846988"/>
                  <a:pt x="713703" y="854949"/>
                </a:cubicBezTo>
                <a:cubicBezTo>
                  <a:pt x="674168" y="862299"/>
                  <a:pt x="634020" y="865973"/>
                  <a:pt x="594178" y="870873"/>
                </a:cubicBezTo>
                <a:cubicBezTo>
                  <a:pt x="590194" y="871485"/>
                  <a:pt x="585903" y="868423"/>
                  <a:pt x="578548" y="866586"/>
                </a:cubicBezTo>
                <a:cubicBezTo>
                  <a:pt x="584677" y="857705"/>
                  <a:pt x="588661" y="850356"/>
                  <a:pt x="594484" y="844232"/>
                </a:cubicBezTo>
                <a:cubicBezTo>
                  <a:pt x="604598" y="833208"/>
                  <a:pt x="615631" y="823102"/>
                  <a:pt x="626358" y="812691"/>
                </a:cubicBezTo>
                <a:cubicBezTo>
                  <a:pt x="637697" y="801667"/>
                  <a:pt x="639536" y="792174"/>
                  <a:pt x="632794" y="781456"/>
                </a:cubicBezTo>
                <a:cubicBezTo>
                  <a:pt x="626051" y="771044"/>
                  <a:pt x="612873" y="767676"/>
                  <a:pt x="599388" y="772576"/>
                </a:cubicBezTo>
                <a:cubicBezTo>
                  <a:pt x="586210" y="777475"/>
                  <a:pt x="572725" y="782681"/>
                  <a:pt x="559240" y="786049"/>
                </a:cubicBezTo>
                <a:cubicBezTo>
                  <a:pt x="520930" y="795849"/>
                  <a:pt x="482315" y="803504"/>
                  <a:pt x="442473" y="800136"/>
                </a:cubicBezTo>
                <a:cubicBezTo>
                  <a:pt x="429601" y="799217"/>
                  <a:pt x="417036" y="797992"/>
                  <a:pt x="408454" y="782375"/>
                </a:cubicBezTo>
                <a:cubicBezTo>
                  <a:pt x="428375" y="760020"/>
                  <a:pt x="453506" y="746853"/>
                  <a:pt x="479556" y="736135"/>
                </a:cubicBezTo>
                <a:close/>
                <a:moveTo>
                  <a:pt x="1096184" y="304362"/>
                </a:moveTo>
                <a:cubicBezTo>
                  <a:pt x="1109056" y="287826"/>
                  <a:pt x="1110281" y="243117"/>
                  <a:pt x="1088215" y="226275"/>
                </a:cubicBezTo>
                <a:cubicBezTo>
                  <a:pt x="1071666" y="213413"/>
                  <a:pt x="1053584" y="205145"/>
                  <a:pt x="1031824" y="205452"/>
                </a:cubicBezTo>
                <a:cubicBezTo>
                  <a:pt x="1006080" y="205758"/>
                  <a:pt x="987385" y="225050"/>
                  <a:pt x="989530" y="250466"/>
                </a:cubicBezTo>
                <a:cubicBezTo>
                  <a:pt x="993514" y="293031"/>
                  <a:pt x="1016807" y="314161"/>
                  <a:pt x="1056955" y="315386"/>
                </a:cubicBezTo>
                <a:cubicBezTo>
                  <a:pt x="1074424" y="316610"/>
                  <a:pt x="1087909" y="314773"/>
                  <a:pt x="1096184" y="304362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19"/>
          <p:cNvSpPr txBox="1"/>
          <p:nvPr/>
        </p:nvSpPr>
        <p:spPr>
          <a:xfrm>
            <a:off x="1028700" y="7623349"/>
            <a:ext cx="8115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" name="Google Shape;401;p19"/>
          <p:cNvSpPr txBox="1"/>
          <p:nvPr/>
        </p:nvSpPr>
        <p:spPr>
          <a:xfrm>
            <a:off x="783888" y="2891125"/>
            <a:ext cx="7434000" cy="61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talk about the book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1" marL="9144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○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book was written by 17 authors on the queer spectru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book is about queer teens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historical ficiton 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talk about what it means to be queer and why representation is important in literature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have students write on their own and talk about a time they felt included 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6" name="Google Shape;406;p20"/>
          <p:cNvGrpSpPr/>
          <p:nvPr/>
        </p:nvGrpSpPr>
        <p:grpSpPr>
          <a:xfrm>
            <a:off x="2318412" y="512448"/>
            <a:ext cx="13542353" cy="9189824"/>
            <a:chOff x="49727" y="47184"/>
            <a:chExt cx="18056471" cy="12253098"/>
          </a:xfrm>
        </p:grpSpPr>
        <p:grpSp>
          <p:nvGrpSpPr>
            <p:cNvPr id="407" name="Google Shape;407;p20"/>
            <p:cNvGrpSpPr/>
            <p:nvPr/>
          </p:nvGrpSpPr>
          <p:grpSpPr>
            <a:xfrm>
              <a:off x="1186823" y="735518"/>
              <a:ext cx="15927959" cy="10939125"/>
              <a:chOff x="1186823" y="735518"/>
              <a:chExt cx="15927959" cy="10939125"/>
            </a:xfrm>
          </p:grpSpPr>
          <p:sp>
            <p:nvSpPr>
              <p:cNvPr id="408" name="Google Shape;408;p20"/>
              <p:cNvSpPr/>
              <p:nvPr/>
            </p:nvSpPr>
            <p:spPr>
              <a:xfrm>
                <a:off x="1891281" y="1372984"/>
                <a:ext cx="14496093" cy="9699197"/>
              </a:xfrm>
              <a:custGeom>
                <a:rect b="b" l="l" r="r" t="t"/>
                <a:pathLst>
                  <a:path extrusionOk="0" h="9699197" w="14496093">
                    <a:moveTo>
                      <a:pt x="14399698" y="6035116"/>
                    </a:moveTo>
                    <a:cubicBezTo>
                      <a:pt x="14453191" y="7159111"/>
                      <a:pt x="14463190" y="8367862"/>
                      <a:pt x="14496094" y="9483674"/>
                    </a:cubicBezTo>
                    <a:cubicBezTo>
                      <a:pt x="13667828" y="9563771"/>
                      <a:pt x="12097537" y="9520080"/>
                      <a:pt x="9702788" y="9520080"/>
                    </a:cubicBezTo>
                    <a:cubicBezTo>
                      <a:pt x="4696126" y="9520080"/>
                      <a:pt x="1019639" y="9699197"/>
                      <a:pt x="312053" y="9699197"/>
                    </a:cubicBezTo>
                    <a:cubicBezTo>
                      <a:pt x="312053" y="8546257"/>
                      <a:pt x="-115689" y="1295805"/>
                      <a:pt x="30414" y="341060"/>
                    </a:cubicBezTo>
                    <a:cubicBezTo>
                      <a:pt x="2475987" y="85128"/>
                      <a:pt x="9719394" y="427632"/>
                      <a:pt x="14062292" y="0"/>
                    </a:cubicBezTo>
                    <a:cubicBezTo>
                      <a:pt x="14254186" y="2298048"/>
                      <a:pt x="14211436" y="4008161"/>
                      <a:pt x="14399698" y="6035116"/>
                    </a:cubicBezTo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9" name="Google Shape;409;p20"/>
              <p:cNvSpPr/>
              <p:nvPr/>
            </p:nvSpPr>
            <p:spPr>
              <a:xfrm>
                <a:off x="1186823" y="735518"/>
                <a:ext cx="15927959" cy="10939125"/>
              </a:xfrm>
              <a:custGeom>
                <a:rect b="b" l="l" r="r" t="t"/>
                <a:pathLst>
                  <a:path extrusionOk="0" h="10939125" w="15927959">
                    <a:moveTo>
                      <a:pt x="313781" y="10939125"/>
                    </a:moveTo>
                    <a:cubicBezTo>
                      <a:pt x="313781" y="8707675"/>
                      <a:pt x="-173053" y="1986501"/>
                      <a:pt x="66076" y="424154"/>
                    </a:cubicBezTo>
                    <a:cubicBezTo>
                      <a:pt x="3373914" y="77930"/>
                      <a:pt x="10043674" y="530482"/>
                      <a:pt x="15430777" y="0"/>
                    </a:cubicBezTo>
                    <a:cubicBezTo>
                      <a:pt x="15613373" y="2185812"/>
                      <a:pt x="15843925" y="7830292"/>
                      <a:pt x="15927960" y="10678249"/>
                    </a:cubicBezTo>
                    <a:cubicBezTo>
                      <a:pt x="15397018" y="10729597"/>
                      <a:pt x="15163403" y="10763859"/>
                      <a:pt x="13759804" y="10763859"/>
                    </a:cubicBezTo>
                    <a:cubicBezTo>
                      <a:pt x="2919984" y="10763880"/>
                      <a:pt x="2332641" y="10939125"/>
                      <a:pt x="313781" y="10939125"/>
                    </a:cubicBezTo>
                    <a:close/>
                    <a:moveTo>
                      <a:pt x="738132" y="1100410"/>
                    </a:moveTo>
                    <a:cubicBezTo>
                      <a:pt x="683721" y="3317377"/>
                      <a:pt x="996536" y="8250770"/>
                      <a:pt x="1047359" y="10192858"/>
                    </a:cubicBezTo>
                    <a:cubicBezTo>
                      <a:pt x="13529339" y="9861402"/>
                      <a:pt x="13230679" y="10099482"/>
                      <a:pt x="15168786" y="9999979"/>
                    </a:cubicBezTo>
                    <a:cubicBezTo>
                      <a:pt x="15015965" y="4025795"/>
                      <a:pt x="15072827" y="8172971"/>
                      <a:pt x="14900449" y="3640804"/>
                    </a:cubicBezTo>
                    <a:cubicBezTo>
                      <a:pt x="14866559" y="2750096"/>
                      <a:pt x="14831664" y="1832347"/>
                      <a:pt x="14754498" y="807351"/>
                    </a:cubicBezTo>
                    <a:cubicBezTo>
                      <a:pt x="10345834" y="1186064"/>
                      <a:pt x="3427363" y="899896"/>
                      <a:pt x="738132" y="1100410"/>
                    </a:cubicBezTo>
                    <a:close/>
                  </a:path>
                </a:pathLst>
              </a:custGeom>
              <a:solidFill>
                <a:srgbClr val="F2848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0" name="Google Shape;410;p20"/>
              <p:cNvSpPr/>
              <p:nvPr/>
            </p:nvSpPr>
            <p:spPr>
              <a:xfrm>
                <a:off x="1494500" y="1062833"/>
                <a:ext cx="15298169" cy="10269852"/>
              </a:xfrm>
              <a:custGeom>
                <a:rect b="b" l="l" r="r" t="t"/>
                <a:pathLst>
                  <a:path extrusionOk="0" h="10269852" w="15298169">
                    <a:moveTo>
                      <a:pt x="351780" y="10269853"/>
                    </a:moveTo>
                    <a:lnTo>
                      <a:pt x="327714" y="10269853"/>
                    </a:lnTo>
                    <a:lnTo>
                      <a:pt x="327714" y="10245787"/>
                    </a:lnTo>
                    <a:cubicBezTo>
                      <a:pt x="327714" y="7722131"/>
                      <a:pt x="205852" y="5643566"/>
                      <a:pt x="107947" y="3973380"/>
                    </a:cubicBezTo>
                    <a:cubicBezTo>
                      <a:pt x="47629" y="2944490"/>
                      <a:pt x="0" y="2131800"/>
                      <a:pt x="0" y="1518619"/>
                    </a:cubicBezTo>
                    <a:cubicBezTo>
                      <a:pt x="0" y="1426030"/>
                      <a:pt x="19078" y="1328825"/>
                      <a:pt x="37521" y="1234814"/>
                    </a:cubicBezTo>
                    <a:cubicBezTo>
                      <a:pt x="55046" y="1145573"/>
                      <a:pt x="73139" y="1053312"/>
                      <a:pt x="74080" y="967637"/>
                    </a:cubicBezTo>
                    <a:cubicBezTo>
                      <a:pt x="75436" y="843521"/>
                      <a:pt x="60997" y="717634"/>
                      <a:pt x="49401" y="616491"/>
                    </a:cubicBezTo>
                    <a:cubicBezTo>
                      <a:pt x="37959" y="516748"/>
                      <a:pt x="28923" y="437964"/>
                      <a:pt x="36559" y="388148"/>
                    </a:cubicBezTo>
                    <a:lnTo>
                      <a:pt x="39359" y="369792"/>
                    </a:lnTo>
                    <a:lnTo>
                      <a:pt x="57824" y="367845"/>
                    </a:lnTo>
                    <a:cubicBezTo>
                      <a:pt x="108494" y="362550"/>
                      <a:pt x="240945" y="360822"/>
                      <a:pt x="634163" y="355768"/>
                    </a:cubicBezTo>
                    <a:cubicBezTo>
                      <a:pt x="975004" y="351370"/>
                      <a:pt x="1490062" y="344719"/>
                      <a:pt x="2301505" y="331308"/>
                    </a:cubicBezTo>
                    <a:cubicBezTo>
                      <a:pt x="2532889" y="327479"/>
                      <a:pt x="2794268" y="312208"/>
                      <a:pt x="3070963" y="296040"/>
                    </a:cubicBezTo>
                    <a:cubicBezTo>
                      <a:pt x="3493191" y="271361"/>
                      <a:pt x="3971734" y="243401"/>
                      <a:pt x="4519740" y="243401"/>
                    </a:cubicBezTo>
                    <a:cubicBezTo>
                      <a:pt x="5220763" y="243401"/>
                      <a:pt x="5883018" y="258256"/>
                      <a:pt x="6584150" y="273965"/>
                    </a:cubicBezTo>
                    <a:cubicBezTo>
                      <a:pt x="8754428" y="322578"/>
                      <a:pt x="10998612" y="372898"/>
                      <a:pt x="14784819" y="115"/>
                    </a:cubicBezTo>
                    <a:cubicBezTo>
                      <a:pt x="14791863" y="-541"/>
                      <a:pt x="14798733" y="1624"/>
                      <a:pt x="14804159" y="6372"/>
                    </a:cubicBezTo>
                    <a:cubicBezTo>
                      <a:pt x="14816848" y="17399"/>
                      <a:pt x="14827787" y="26916"/>
                      <a:pt x="14852093" y="494651"/>
                    </a:cubicBezTo>
                    <a:cubicBezTo>
                      <a:pt x="14866970" y="780731"/>
                      <a:pt x="14883533" y="1174802"/>
                      <a:pt x="14902720" y="1631095"/>
                    </a:cubicBezTo>
                    <a:cubicBezTo>
                      <a:pt x="14923198" y="2118148"/>
                      <a:pt x="14946411" y="2670180"/>
                      <a:pt x="14973081" y="3220747"/>
                    </a:cubicBezTo>
                    <a:cubicBezTo>
                      <a:pt x="15021081" y="4211853"/>
                      <a:pt x="15105050" y="5195346"/>
                      <a:pt x="15160621" y="5846137"/>
                    </a:cubicBezTo>
                    <a:cubicBezTo>
                      <a:pt x="15180486" y="6078834"/>
                      <a:pt x="15196174" y="6262611"/>
                      <a:pt x="15204443" y="6380403"/>
                    </a:cubicBezTo>
                    <a:cubicBezTo>
                      <a:pt x="15228947" y="6729514"/>
                      <a:pt x="15219211" y="7094685"/>
                      <a:pt x="15209803" y="7447843"/>
                    </a:cubicBezTo>
                    <a:cubicBezTo>
                      <a:pt x="15203306" y="7691567"/>
                      <a:pt x="15196589" y="7943582"/>
                      <a:pt x="15200898" y="8191244"/>
                    </a:cubicBezTo>
                    <a:cubicBezTo>
                      <a:pt x="15206652" y="8520643"/>
                      <a:pt x="15229516" y="8859887"/>
                      <a:pt x="15251613" y="9187930"/>
                    </a:cubicBezTo>
                    <a:cubicBezTo>
                      <a:pt x="15270253" y="9464602"/>
                      <a:pt x="15289549" y="9750660"/>
                      <a:pt x="15297513" y="10020681"/>
                    </a:cubicBezTo>
                    <a:lnTo>
                      <a:pt x="15298170" y="10043172"/>
                    </a:lnTo>
                    <a:lnTo>
                      <a:pt x="15275767" y="10045338"/>
                    </a:lnTo>
                    <a:cubicBezTo>
                      <a:pt x="14933547" y="10078462"/>
                      <a:pt x="14462507" y="10067544"/>
                      <a:pt x="13866150" y="10053740"/>
                    </a:cubicBezTo>
                    <a:cubicBezTo>
                      <a:pt x="13530516" y="10045973"/>
                      <a:pt x="13150097" y="10037156"/>
                      <a:pt x="12734519" y="10035078"/>
                    </a:cubicBezTo>
                    <a:cubicBezTo>
                      <a:pt x="12393942" y="10033262"/>
                      <a:pt x="12021989" y="10047548"/>
                      <a:pt x="11628093" y="10062556"/>
                    </a:cubicBezTo>
                    <a:cubicBezTo>
                      <a:pt x="11184292" y="10079468"/>
                      <a:pt x="10725374" y="10096949"/>
                      <a:pt x="10222153" y="10096949"/>
                    </a:cubicBezTo>
                    <a:cubicBezTo>
                      <a:pt x="9486059" y="10096949"/>
                      <a:pt x="8781842" y="10089095"/>
                      <a:pt x="8100794" y="10081481"/>
                    </a:cubicBezTo>
                    <a:cubicBezTo>
                      <a:pt x="7098202" y="10070301"/>
                      <a:pt x="6151245" y="10059734"/>
                      <a:pt x="5300422" y="10077631"/>
                    </a:cubicBezTo>
                    <a:cubicBezTo>
                      <a:pt x="3606039" y="10113249"/>
                      <a:pt x="2256632" y="10181836"/>
                      <a:pt x="1363715" y="10227234"/>
                    </a:cubicBezTo>
                    <a:cubicBezTo>
                      <a:pt x="876858" y="10251979"/>
                      <a:pt x="525078" y="10269853"/>
                      <a:pt x="351780" y="10269853"/>
                    </a:cubicBezTo>
                    <a:close/>
                    <a:moveTo>
                      <a:pt x="82284" y="414183"/>
                    </a:moveTo>
                    <a:cubicBezTo>
                      <a:pt x="79856" y="459864"/>
                      <a:pt x="87994" y="530684"/>
                      <a:pt x="97205" y="611043"/>
                    </a:cubicBezTo>
                    <a:cubicBezTo>
                      <a:pt x="108954" y="713521"/>
                      <a:pt x="123590" y="841049"/>
                      <a:pt x="122212" y="968184"/>
                    </a:cubicBezTo>
                    <a:cubicBezTo>
                      <a:pt x="121227" y="1058278"/>
                      <a:pt x="102697" y="1152749"/>
                      <a:pt x="84756" y="1244112"/>
                    </a:cubicBezTo>
                    <a:cubicBezTo>
                      <a:pt x="66751" y="1335870"/>
                      <a:pt x="48132" y="1430734"/>
                      <a:pt x="48132" y="1518641"/>
                    </a:cubicBezTo>
                    <a:cubicBezTo>
                      <a:pt x="48132" y="2130422"/>
                      <a:pt x="95739" y="2942477"/>
                      <a:pt x="156014" y="3970580"/>
                    </a:cubicBezTo>
                    <a:cubicBezTo>
                      <a:pt x="253656" y="5636083"/>
                      <a:pt x="375081" y="7707407"/>
                      <a:pt x="375846" y="10221633"/>
                    </a:cubicBezTo>
                    <a:cubicBezTo>
                      <a:pt x="555423" y="10220123"/>
                      <a:pt x="896790" y="10202774"/>
                      <a:pt x="1361330" y="10179168"/>
                    </a:cubicBezTo>
                    <a:cubicBezTo>
                      <a:pt x="2254532" y="10133770"/>
                      <a:pt x="3604376" y="10065160"/>
                      <a:pt x="5299481" y="10029499"/>
                    </a:cubicBezTo>
                    <a:cubicBezTo>
                      <a:pt x="6151048" y="10011602"/>
                      <a:pt x="7098421" y="10022170"/>
                      <a:pt x="8101385" y="10033371"/>
                    </a:cubicBezTo>
                    <a:cubicBezTo>
                      <a:pt x="8782302" y="10040962"/>
                      <a:pt x="9486409" y="10048817"/>
                      <a:pt x="10222219" y="10048817"/>
                    </a:cubicBezTo>
                    <a:cubicBezTo>
                      <a:pt x="10724499" y="10048817"/>
                      <a:pt x="11182958" y="10031358"/>
                      <a:pt x="11626321" y="10014468"/>
                    </a:cubicBezTo>
                    <a:cubicBezTo>
                      <a:pt x="12020741" y="9999438"/>
                      <a:pt x="12393329" y="9985217"/>
                      <a:pt x="12734826" y="9986967"/>
                    </a:cubicBezTo>
                    <a:cubicBezTo>
                      <a:pt x="13150863" y="9989046"/>
                      <a:pt x="13531501" y="9997862"/>
                      <a:pt x="13867332" y="10005629"/>
                    </a:cubicBezTo>
                    <a:cubicBezTo>
                      <a:pt x="14449075" y="10019084"/>
                      <a:pt x="14911274" y="10029783"/>
                      <a:pt x="15248790" y="9999525"/>
                    </a:cubicBezTo>
                    <a:cubicBezTo>
                      <a:pt x="15240520" y="9737752"/>
                      <a:pt x="15222601" y="9472019"/>
                      <a:pt x="15203677" y="9191168"/>
                    </a:cubicBezTo>
                    <a:cubicBezTo>
                      <a:pt x="15181514" y="8862513"/>
                      <a:pt x="15158608" y="8522677"/>
                      <a:pt x="15152854" y="8192076"/>
                    </a:cubicBezTo>
                    <a:cubicBezTo>
                      <a:pt x="15148522" y="7943385"/>
                      <a:pt x="15155239" y="7690801"/>
                      <a:pt x="15161758" y="7446553"/>
                    </a:cubicBezTo>
                    <a:cubicBezTo>
                      <a:pt x="15171144" y="7094553"/>
                      <a:pt x="15180836" y="6730565"/>
                      <a:pt x="15156507" y="6383751"/>
                    </a:cubicBezTo>
                    <a:cubicBezTo>
                      <a:pt x="15148260" y="6266330"/>
                      <a:pt x="15132595" y="6082706"/>
                      <a:pt x="15112729" y="5850206"/>
                    </a:cubicBezTo>
                    <a:cubicBezTo>
                      <a:pt x="15057136" y="5199066"/>
                      <a:pt x="14973102" y="4215047"/>
                      <a:pt x="14925079" y="3223066"/>
                    </a:cubicBezTo>
                    <a:cubicBezTo>
                      <a:pt x="14898410" y="2672346"/>
                      <a:pt x="14875197" y="2120227"/>
                      <a:pt x="14854697" y="1633108"/>
                    </a:cubicBezTo>
                    <a:cubicBezTo>
                      <a:pt x="14821595" y="846037"/>
                      <a:pt x="14792804" y="160942"/>
                      <a:pt x="14771516" y="49757"/>
                    </a:cubicBezTo>
                    <a:cubicBezTo>
                      <a:pt x="10993296" y="420943"/>
                      <a:pt x="8751344" y="370689"/>
                      <a:pt x="6583078" y="322097"/>
                    </a:cubicBezTo>
                    <a:cubicBezTo>
                      <a:pt x="5882230" y="306389"/>
                      <a:pt x="5220238" y="291555"/>
                      <a:pt x="4519762" y="291555"/>
                    </a:cubicBezTo>
                    <a:cubicBezTo>
                      <a:pt x="3973156" y="291555"/>
                      <a:pt x="3495357" y="319472"/>
                      <a:pt x="3073785" y="344128"/>
                    </a:cubicBezTo>
                    <a:cubicBezTo>
                      <a:pt x="2796544" y="360318"/>
                      <a:pt x="2534705" y="375633"/>
                      <a:pt x="2302314" y="379484"/>
                    </a:cubicBezTo>
                    <a:cubicBezTo>
                      <a:pt x="1490762" y="392895"/>
                      <a:pt x="975639" y="399524"/>
                      <a:pt x="634776" y="403944"/>
                    </a:cubicBezTo>
                    <a:cubicBezTo>
                      <a:pt x="295488" y="408297"/>
                      <a:pt x="145315" y="410245"/>
                      <a:pt x="82284" y="414183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11" name="Google Shape;411;p20"/>
            <p:cNvGrpSpPr/>
            <p:nvPr/>
          </p:nvGrpSpPr>
          <p:grpSpPr>
            <a:xfrm rot="-2767827">
              <a:off x="-151421" y="1788839"/>
              <a:ext cx="5611655" cy="1831516"/>
              <a:chOff x="-151396" y="1788670"/>
              <a:chExt cx="5611807" cy="1831566"/>
            </a:xfrm>
          </p:grpSpPr>
          <p:sp>
            <p:nvSpPr>
              <p:cNvPr id="412" name="Google Shape;412;p20"/>
              <p:cNvSpPr/>
              <p:nvPr/>
            </p:nvSpPr>
            <p:spPr>
              <a:xfrm>
                <a:off x="-151396" y="1788670"/>
                <a:ext cx="5611807" cy="1831566"/>
              </a:xfrm>
              <a:custGeom>
                <a:rect b="b" l="l" r="r" t="t"/>
                <a:pathLst>
                  <a:path extrusionOk="0" h="1831566" w="5611807">
                    <a:moveTo>
                      <a:pt x="5609269" y="1762213"/>
                    </a:moveTo>
                    <a:cubicBezTo>
                      <a:pt x="5557264" y="1657410"/>
                      <a:pt x="5469414" y="1561111"/>
                      <a:pt x="5376680" y="1264845"/>
                    </a:cubicBezTo>
                    <a:cubicBezTo>
                      <a:pt x="5243410" y="823965"/>
                      <a:pt x="5234684" y="974599"/>
                      <a:pt x="5384647" y="674398"/>
                    </a:cubicBezTo>
                    <a:cubicBezTo>
                      <a:pt x="5620907" y="197110"/>
                      <a:pt x="5593279" y="199638"/>
                      <a:pt x="5485756" y="181361"/>
                    </a:cubicBezTo>
                    <a:cubicBezTo>
                      <a:pt x="5166281" y="127661"/>
                      <a:pt x="4761143" y="125076"/>
                      <a:pt x="4448297" y="99677"/>
                    </a:cubicBezTo>
                    <a:cubicBezTo>
                      <a:pt x="2002921" y="-115133"/>
                      <a:pt x="1388211" y="85334"/>
                      <a:pt x="38009" y="77408"/>
                    </a:cubicBezTo>
                    <a:cubicBezTo>
                      <a:pt x="-41171" y="78837"/>
                      <a:pt x="9168" y="174127"/>
                      <a:pt x="135231" y="624666"/>
                    </a:cubicBezTo>
                    <a:cubicBezTo>
                      <a:pt x="270371" y="1113372"/>
                      <a:pt x="215125" y="805166"/>
                      <a:pt x="46520" y="1663397"/>
                    </a:cubicBezTo>
                    <a:cubicBezTo>
                      <a:pt x="38077" y="1715804"/>
                      <a:pt x="-5972" y="1810686"/>
                      <a:pt x="76562" y="1820267"/>
                    </a:cubicBezTo>
                    <a:cubicBezTo>
                      <a:pt x="1296463" y="1725317"/>
                      <a:pt x="2522891" y="1852797"/>
                      <a:pt x="3745205" y="1828397"/>
                    </a:cubicBezTo>
                    <a:cubicBezTo>
                      <a:pt x="4349466" y="1817965"/>
                      <a:pt x="4954408" y="1797964"/>
                      <a:pt x="5558613" y="1819496"/>
                    </a:cubicBezTo>
                    <a:cubicBezTo>
                      <a:pt x="5590683" y="1825755"/>
                      <a:pt x="5620885" y="1793451"/>
                      <a:pt x="5609269" y="1762213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3" name="Google Shape;413;p20"/>
              <p:cNvSpPr/>
              <p:nvPr/>
            </p:nvSpPr>
            <p:spPr>
              <a:xfrm>
                <a:off x="-151396" y="1788670"/>
                <a:ext cx="5611807" cy="1831566"/>
              </a:xfrm>
              <a:custGeom>
                <a:rect b="b" l="l" r="r" t="t"/>
                <a:pathLst>
                  <a:path extrusionOk="0" h="1831566" w="5611807">
                    <a:moveTo>
                      <a:pt x="5609269" y="1762213"/>
                    </a:moveTo>
                    <a:cubicBezTo>
                      <a:pt x="5557264" y="1657410"/>
                      <a:pt x="5469414" y="1561111"/>
                      <a:pt x="5376680" y="1264845"/>
                    </a:cubicBezTo>
                    <a:cubicBezTo>
                      <a:pt x="5243410" y="823965"/>
                      <a:pt x="5234684" y="974599"/>
                      <a:pt x="5384647" y="674398"/>
                    </a:cubicBezTo>
                    <a:cubicBezTo>
                      <a:pt x="5620907" y="197110"/>
                      <a:pt x="5593279" y="199638"/>
                      <a:pt x="5485756" y="181361"/>
                    </a:cubicBezTo>
                    <a:cubicBezTo>
                      <a:pt x="5166281" y="127661"/>
                      <a:pt x="4761143" y="125076"/>
                      <a:pt x="4448297" y="99677"/>
                    </a:cubicBezTo>
                    <a:cubicBezTo>
                      <a:pt x="2002921" y="-115133"/>
                      <a:pt x="1388211" y="85334"/>
                      <a:pt x="38009" y="77408"/>
                    </a:cubicBezTo>
                    <a:cubicBezTo>
                      <a:pt x="-41171" y="78837"/>
                      <a:pt x="9168" y="174127"/>
                      <a:pt x="135231" y="624666"/>
                    </a:cubicBezTo>
                    <a:cubicBezTo>
                      <a:pt x="270371" y="1113372"/>
                      <a:pt x="215125" y="805166"/>
                      <a:pt x="46520" y="1663397"/>
                    </a:cubicBezTo>
                    <a:cubicBezTo>
                      <a:pt x="38077" y="1715804"/>
                      <a:pt x="-5972" y="1810686"/>
                      <a:pt x="76562" y="1820267"/>
                    </a:cubicBezTo>
                    <a:cubicBezTo>
                      <a:pt x="1296463" y="1725317"/>
                      <a:pt x="2522891" y="1852797"/>
                      <a:pt x="3745205" y="1828397"/>
                    </a:cubicBezTo>
                    <a:cubicBezTo>
                      <a:pt x="4349466" y="1817965"/>
                      <a:pt x="4954408" y="1797964"/>
                      <a:pt x="5558613" y="1819496"/>
                    </a:cubicBezTo>
                    <a:cubicBezTo>
                      <a:pt x="5590683" y="1825755"/>
                      <a:pt x="5620885" y="1793451"/>
                      <a:pt x="5609269" y="1762213"/>
                    </a:cubicBez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14" name="Google Shape;414;p20"/>
            <p:cNvGrpSpPr/>
            <p:nvPr/>
          </p:nvGrpSpPr>
          <p:grpSpPr>
            <a:xfrm rot="-2920630">
              <a:off x="13533502" y="9197553"/>
              <a:ext cx="4799696" cy="1566512"/>
              <a:chOff x="13533528" y="9197556"/>
              <a:chExt cx="4799703" cy="1566514"/>
            </a:xfrm>
          </p:grpSpPr>
          <p:sp>
            <p:nvSpPr>
              <p:cNvPr id="415" name="Google Shape;415;p20"/>
              <p:cNvSpPr/>
              <p:nvPr/>
            </p:nvSpPr>
            <p:spPr>
              <a:xfrm>
                <a:off x="13533528" y="9197556"/>
                <a:ext cx="4799703" cy="1566514"/>
              </a:xfrm>
              <a:custGeom>
                <a:rect b="b" l="l" r="r" t="t"/>
                <a:pathLst>
                  <a:path extrusionOk="0" h="1566514" w="4799703">
                    <a:moveTo>
                      <a:pt x="4797532" y="1507197"/>
                    </a:moveTo>
                    <a:cubicBezTo>
                      <a:pt x="4753053" y="1417560"/>
                      <a:pt x="4677917" y="1335197"/>
                      <a:pt x="4598602" y="1081804"/>
                    </a:cubicBezTo>
                    <a:cubicBezTo>
                      <a:pt x="4484618" y="704726"/>
                      <a:pt x="4477155" y="833561"/>
                      <a:pt x="4605416" y="576803"/>
                    </a:cubicBezTo>
                    <a:cubicBezTo>
                      <a:pt x="4807486" y="168585"/>
                      <a:pt x="4783856" y="170748"/>
                      <a:pt x="4691893" y="155115"/>
                    </a:cubicBezTo>
                    <a:cubicBezTo>
                      <a:pt x="4418651" y="109187"/>
                      <a:pt x="4072142" y="106976"/>
                      <a:pt x="3804569" y="85253"/>
                    </a:cubicBezTo>
                    <a:cubicBezTo>
                      <a:pt x="1713071" y="-98472"/>
                      <a:pt x="1187318" y="72985"/>
                      <a:pt x="32509" y="66206"/>
                    </a:cubicBezTo>
                    <a:cubicBezTo>
                      <a:pt x="-35213" y="67428"/>
                      <a:pt x="7841" y="148928"/>
                      <a:pt x="115661" y="534269"/>
                    </a:cubicBezTo>
                    <a:cubicBezTo>
                      <a:pt x="231245" y="952252"/>
                      <a:pt x="183994" y="688647"/>
                      <a:pt x="39788" y="1422681"/>
                    </a:cubicBezTo>
                    <a:cubicBezTo>
                      <a:pt x="32567" y="1467504"/>
                      <a:pt x="-5108" y="1548655"/>
                      <a:pt x="65483" y="1556849"/>
                    </a:cubicBezTo>
                    <a:cubicBezTo>
                      <a:pt x="1108847" y="1475640"/>
                      <a:pt x="2157795" y="1584672"/>
                      <a:pt x="3203224" y="1563803"/>
                    </a:cubicBezTo>
                    <a:cubicBezTo>
                      <a:pt x="3720040" y="1554881"/>
                      <a:pt x="4237438" y="1537774"/>
                      <a:pt x="4754207" y="1556190"/>
                    </a:cubicBezTo>
                    <a:cubicBezTo>
                      <a:pt x="4781636" y="1561543"/>
                      <a:pt x="4807467" y="1533914"/>
                      <a:pt x="4797532" y="150719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6" name="Google Shape;416;p20"/>
              <p:cNvSpPr/>
              <p:nvPr/>
            </p:nvSpPr>
            <p:spPr>
              <a:xfrm>
                <a:off x="13533528" y="9197556"/>
                <a:ext cx="4799703" cy="1566514"/>
              </a:xfrm>
              <a:custGeom>
                <a:rect b="b" l="l" r="r" t="t"/>
                <a:pathLst>
                  <a:path extrusionOk="0" h="1566514" w="4799703">
                    <a:moveTo>
                      <a:pt x="4797532" y="1507197"/>
                    </a:moveTo>
                    <a:cubicBezTo>
                      <a:pt x="4753053" y="1417560"/>
                      <a:pt x="4677917" y="1335197"/>
                      <a:pt x="4598602" y="1081804"/>
                    </a:cubicBezTo>
                    <a:cubicBezTo>
                      <a:pt x="4484618" y="704726"/>
                      <a:pt x="4477155" y="833561"/>
                      <a:pt x="4605416" y="576803"/>
                    </a:cubicBezTo>
                    <a:cubicBezTo>
                      <a:pt x="4807486" y="168585"/>
                      <a:pt x="4783856" y="170748"/>
                      <a:pt x="4691893" y="155115"/>
                    </a:cubicBezTo>
                    <a:cubicBezTo>
                      <a:pt x="4418651" y="109187"/>
                      <a:pt x="4072142" y="106976"/>
                      <a:pt x="3804569" y="85253"/>
                    </a:cubicBezTo>
                    <a:cubicBezTo>
                      <a:pt x="1713071" y="-98472"/>
                      <a:pt x="1187318" y="72985"/>
                      <a:pt x="32509" y="66206"/>
                    </a:cubicBezTo>
                    <a:cubicBezTo>
                      <a:pt x="-35213" y="67428"/>
                      <a:pt x="7841" y="148928"/>
                      <a:pt x="115661" y="534269"/>
                    </a:cubicBezTo>
                    <a:cubicBezTo>
                      <a:pt x="231245" y="952252"/>
                      <a:pt x="183994" y="688647"/>
                      <a:pt x="39788" y="1422681"/>
                    </a:cubicBezTo>
                    <a:cubicBezTo>
                      <a:pt x="32567" y="1467504"/>
                      <a:pt x="-5108" y="1548655"/>
                      <a:pt x="65483" y="1556849"/>
                    </a:cubicBezTo>
                    <a:cubicBezTo>
                      <a:pt x="1108847" y="1475640"/>
                      <a:pt x="2157795" y="1584672"/>
                      <a:pt x="3203224" y="1563803"/>
                    </a:cubicBezTo>
                    <a:cubicBezTo>
                      <a:pt x="3720040" y="1554881"/>
                      <a:pt x="4237438" y="1537774"/>
                      <a:pt x="4754207" y="1556190"/>
                    </a:cubicBezTo>
                    <a:cubicBezTo>
                      <a:pt x="4781636" y="1561543"/>
                      <a:pt x="4807467" y="1533914"/>
                      <a:pt x="4797532" y="1507197"/>
                    </a:cubicBezTo>
                    <a:close/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417" name="Google Shape;417;p20"/>
          <p:cNvSpPr txBox="1"/>
          <p:nvPr/>
        </p:nvSpPr>
        <p:spPr>
          <a:xfrm>
            <a:off x="4329485" y="2473075"/>
            <a:ext cx="9520200" cy="418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Through the unit: Focusing on main text- </a:t>
            </a:r>
            <a:r>
              <a:rPr i="1" lang="en-US" sz="8000">
                <a:solidFill>
                  <a:schemeClr val="lt2"/>
                </a:solidFill>
                <a:latin typeface="Luckiest Guy"/>
                <a:ea typeface="Luckiest Guy"/>
                <a:cs typeface="Luckiest Guy"/>
                <a:sym typeface="Luckiest Guy"/>
              </a:rPr>
              <a:t>All Out</a:t>
            </a:r>
            <a:endParaRPr i="1" sz="8000">
              <a:solidFill>
                <a:schemeClr val="lt2"/>
              </a:solidFill>
            </a:endParaRPr>
          </a:p>
        </p:txBody>
      </p:sp>
      <p:grpSp>
        <p:nvGrpSpPr>
          <p:cNvPr id="418" name="Google Shape;418;p20"/>
          <p:cNvGrpSpPr/>
          <p:nvPr/>
        </p:nvGrpSpPr>
        <p:grpSpPr>
          <a:xfrm>
            <a:off x="8543758" y="6857091"/>
            <a:ext cx="1199869" cy="1262458"/>
            <a:chOff x="8543758" y="6857091"/>
            <a:chExt cx="1199869" cy="1262458"/>
          </a:xfrm>
        </p:grpSpPr>
        <p:sp>
          <p:nvSpPr>
            <p:cNvPr id="419" name="Google Shape;419;p20"/>
            <p:cNvSpPr/>
            <p:nvPr/>
          </p:nvSpPr>
          <p:spPr>
            <a:xfrm>
              <a:off x="8543758" y="6857091"/>
              <a:ext cx="1199869" cy="1262458"/>
            </a:xfrm>
            <a:custGeom>
              <a:rect b="b" l="l" r="r" t="t"/>
              <a:pathLst>
                <a:path extrusionOk="0" h="1262458" w="1199869">
                  <a:moveTo>
                    <a:pt x="1131668" y="857937"/>
                  </a:moveTo>
                  <a:cubicBezTo>
                    <a:pt x="1047382" y="912074"/>
                    <a:pt x="907266" y="881002"/>
                    <a:pt x="820806" y="830368"/>
                  </a:cubicBezTo>
                  <a:cubicBezTo>
                    <a:pt x="1046598" y="1141220"/>
                    <a:pt x="711522" y="1366975"/>
                    <a:pt x="618039" y="1057067"/>
                  </a:cubicBezTo>
                  <a:cubicBezTo>
                    <a:pt x="591658" y="970990"/>
                    <a:pt x="619479" y="984521"/>
                    <a:pt x="569357" y="1096128"/>
                  </a:cubicBezTo>
                  <a:cubicBezTo>
                    <a:pt x="474522" y="1305562"/>
                    <a:pt x="298392" y="1294692"/>
                    <a:pt x="265395" y="1187267"/>
                  </a:cubicBezTo>
                  <a:cubicBezTo>
                    <a:pt x="247709" y="1130474"/>
                    <a:pt x="275515" y="1027142"/>
                    <a:pt x="295291" y="972053"/>
                  </a:cubicBezTo>
                  <a:cubicBezTo>
                    <a:pt x="314147" y="917270"/>
                    <a:pt x="325695" y="935901"/>
                    <a:pt x="264627" y="956735"/>
                  </a:cubicBezTo>
                  <a:cubicBezTo>
                    <a:pt x="42164" y="1030818"/>
                    <a:pt x="-158185" y="781160"/>
                    <a:pt x="182597" y="630086"/>
                  </a:cubicBezTo>
                  <a:cubicBezTo>
                    <a:pt x="261154" y="595205"/>
                    <a:pt x="251518" y="632518"/>
                    <a:pt x="162283" y="569963"/>
                  </a:cubicBezTo>
                  <a:cubicBezTo>
                    <a:pt x="11386" y="463550"/>
                    <a:pt x="29284" y="282266"/>
                    <a:pt x="152317" y="237573"/>
                  </a:cubicBezTo>
                  <a:cubicBezTo>
                    <a:pt x="261756" y="196495"/>
                    <a:pt x="374091" y="291652"/>
                    <a:pt x="434815" y="401470"/>
                  </a:cubicBezTo>
                  <a:cubicBezTo>
                    <a:pt x="426209" y="332692"/>
                    <a:pt x="418963" y="276396"/>
                    <a:pt x="427531" y="207319"/>
                  </a:cubicBezTo>
                  <a:cubicBezTo>
                    <a:pt x="453191" y="6932"/>
                    <a:pt x="597385" y="-32154"/>
                    <a:pt x="675151" y="22359"/>
                  </a:cubicBezTo>
                  <a:cubicBezTo>
                    <a:pt x="724664" y="56983"/>
                    <a:pt x="737223" y="152642"/>
                    <a:pt x="743763" y="219957"/>
                  </a:cubicBezTo>
                  <a:cubicBezTo>
                    <a:pt x="758730" y="401001"/>
                    <a:pt x="704683" y="360077"/>
                    <a:pt x="814293" y="252124"/>
                  </a:cubicBezTo>
                  <a:cubicBezTo>
                    <a:pt x="981181" y="88057"/>
                    <a:pt x="1109728" y="209130"/>
                    <a:pt x="1104075" y="324882"/>
                  </a:cubicBezTo>
                  <a:cubicBezTo>
                    <a:pt x="1098757" y="428426"/>
                    <a:pt x="979267" y="534076"/>
                    <a:pt x="892871" y="591026"/>
                  </a:cubicBezTo>
                  <a:cubicBezTo>
                    <a:pt x="1174681" y="545615"/>
                    <a:pt x="1282428" y="760877"/>
                    <a:pt x="1131668" y="857937"/>
                  </a:cubicBezTo>
                  <a:close/>
                </a:path>
              </a:pathLst>
            </a:custGeom>
            <a:solidFill>
              <a:srgbClr val="F2848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20"/>
            <p:cNvSpPr/>
            <p:nvPr/>
          </p:nvSpPr>
          <p:spPr>
            <a:xfrm>
              <a:off x="8961993" y="7344719"/>
              <a:ext cx="319666" cy="353083"/>
            </a:xfrm>
            <a:custGeom>
              <a:rect b="b" l="l" r="r" t="t"/>
              <a:pathLst>
                <a:path extrusionOk="0" h="353083" w="319666">
                  <a:moveTo>
                    <a:pt x="314439" y="134123"/>
                  </a:moveTo>
                  <a:cubicBezTo>
                    <a:pt x="281740" y="-160"/>
                    <a:pt x="96596" y="-57463"/>
                    <a:pt x="26543" y="75431"/>
                  </a:cubicBezTo>
                  <a:cubicBezTo>
                    <a:pt x="-48870" y="218488"/>
                    <a:pt x="45905" y="376227"/>
                    <a:pt x="191358" y="350255"/>
                  </a:cubicBezTo>
                  <a:cubicBezTo>
                    <a:pt x="288819" y="332854"/>
                    <a:pt x="336242" y="223666"/>
                    <a:pt x="314439" y="134123"/>
                  </a:cubicBezTo>
                  <a:close/>
                </a:path>
              </a:pathLst>
            </a:custGeom>
            <a:solidFill>
              <a:srgbClr val="CFEAC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21" name="Google Shape;421;p20"/>
            <p:cNvGrpSpPr/>
            <p:nvPr/>
          </p:nvGrpSpPr>
          <p:grpSpPr>
            <a:xfrm>
              <a:off x="8833036" y="7248593"/>
              <a:ext cx="555990" cy="555930"/>
              <a:chOff x="8833036" y="7248593"/>
              <a:chExt cx="555990" cy="555930"/>
            </a:xfrm>
          </p:grpSpPr>
          <p:sp>
            <p:nvSpPr>
              <p:cNvPr id="422" name="Google Shape;422;p20"/>
              <p:cNvSpPr/>
              <p:nvPr/>
            </p:nvSpPr>
            <p:spPr>
              <a:xfrm>
                <a:off x="9239126" y="7248593"/>
                <a:ext cx="35013" cy="73062"/>
              </a:xfrm>
              <a:custGeom>
                <a:rect b="b" l="l" r="r" t="t"/>
                <a:pathLst>
                  <a:path extrusionOk="0" h="73062" w="35013">
                    <a:moveTo>
                      <a:pt x="29833" y="355"/>
                    </a:moveTo>
                    <a:cubicBezTo>
                      <a:pt x="21278" y="-1993"/>
                      <a:pt x="20613" y="7120"/>
                      <a:pt x="10481" y="33045"/>
                    </a:cubicBezTo>
                    <a:cubicBezTo>
                      <a:pt x="2929" y="52356"/>
                      <a:pt x="1216" y="54845"/>
                      <a:pt x="205" y="60789"/>
                    </a:cubicBezTo>
                    <a:cubicBezTo>
                      <a:pt x="-1913" y="73262"/>
                      <a:pt x="12983" y="77060"/>
                      <a:pt x="18035" y="68298"/>
                    </a:cubicBezTo>
                    <a:cubicBezTo>
                      <a:pt x="23681" y="58512"/>
                      <a:pt x="32350" y="20062"/>
                      <a:pt x="34819" y="9132"/>
                    </a:cubicBezTo>
                    <a:cubicBezTo>
                      <a:pt x="35671" y="5377"/>
                      <a:pt x="33674" y="1408"/>
                      <a:pt x="29833" y="355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3" name="Google Shape;423;p20"/>
              <p:cNvSpPr/>
              <p:nvPr/>
            </p:nvSpPr>
            <p:spPr>
              <a:xfrm>
                <a:off x="9335404" y="7446202"/>
                <a:ext cx="53622" cy="25750"/>
              </a:xfrm>
              <a:custGeom>
                <a:rect b="b" l="l" r="r" t="t"/>
                <a:pathLst>
                  <a:path extrusionOk="0" h="25750" w="53622">
                    <a:moveTo>
                      <a:pt x="48318" y="3121"/>
                    </a:moveTo>
                    <a:cubicBezTo>
                      <a:pt x="-3790" y="-12253"/>
                      <a:pt x="-13334" y="34718"/>
                      <a:pt x="17664" y="24199"/>
                    </a:cubicBezTo>
                    <a:cubicBezTo>
                      <a:pt x="24832" y="21765"/>
                      <a:pt x="34585" y="18124"/>
                      <a:pt x="46372" y="17478"/>
                    </a:cubicBezTo>
                    <a:cubicBezTo>
                      <a:pt x="55084" y="17001"/>
                      <a:pt x="56206" y="5447"/>
                      <a:pt x="48318" y="3121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4" name="Google Shape;424;p20"/>
              <p:cNvSpPr/>
              <p:nvPr/>
            </p:nvSpPr>
            <p:spPr>
              <a:xfrm>
                <a:off x="9292608" y="7649600"/>
                <a:ext cx="49908" cy="35259"/>
              </a:xfrm>
              <a:custGeom>
                <a:rect b="b" l="l" r="r" t="t"/>
                <a:pathLst>
                  <a:path extrusionOk="0" h="35259" w="49908">
                    <a:moveTo>
                      <a:pt x="48556" y="23769"/>
                    </a:moveTo>
                    <a:cubicBezTo>
                      <a:pt x="17968" y="-21096"/>
                      <a:pt x="-19186" y="9223"/>
                      <a:pt x="11470" y="20691"/>
                    </a:cubicBezTo>
                    <a:cubicBezTo>
                      <a:pt x="18562" y="23342"/>
                      <a:pt x="28416" y="26693"/>
                      <a:pt x="37949" y="33652"/>
                    </a:cubicBezTo>
                    <a:cubicBezTo>
                      <a:pt x="44995" y="38790"/>
                      <a:pt x="53189" y="30559"/>
                      <a:pt x="48556" y="23769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5" name="Google Shape;425;p20"/>
              <p:cNvSpPr/>
              <p:nvPr/>
            </p:nvSpPr>
            <p:spPr>
              <a:xfrm>
                <a:off x="9159403" y="7742980"/>
                <a:ext cx="25478" cy="61543"/>
              </a:xfrm>
              <a:custGeom>
                <a:rect b="b" l="l" r="r" t="t"/>
                <a:pathLst>
                  <a:path extrusionOk="0" h="61543" w="25478">
                    <a:moveTo>
                      <a:pt x="24678" y="37496"/>
                    </a:moveTo>
                    <a:cubicBezTo>
                      <a:pt x="24556" y="36976"/>
                      <a:pt x="20639" y="19779"/>
                      <a:pt x="19092" y="9919"/>
                    </a:cubicBezTo>
                    <a:cubicBezTo>
                      <a:pt x="17043" y="-4763"/>
                      <a:pt x="3605" y="-574"/>
                      <a:pt x="2457" y="6099"/>
                    </a:cubicBezTo>
                    <a:cubicBezTo>
                      <a:pt x="-10399" y="80743"/>
                      <a:pt x="31724" y="67997"/>
                      <a:pt x="24678" y="37496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6" name="Google Shape;426;p20"/>
              <p:cNvSpPr/>
              <p:nvPr/>
            </p:nvSpPr>
            <p:spPr>
              <a:xfrm>
                <a:off x="8885841" y="7667314"/>
                <a:ext cx="46888" cy="50045"/>
              </a:xfrm>
              <a:custGeom>
                <a:rect b="b" l="l" r="r" t="t"/>
                <a:pathLst>
                  <a:path extrusionOk="0" h="50045" w="46888">
                    <a:moveTo>
                      <a:pt x="34738" y="1247"/>
                    </a:moveTo>
                    <a:cubicBezTo>
                      <a:pt x="-25640" y="46474"/>
                      <a:pt x="8502" y="58737"/>
                      <a:pt x="20532" y="44322"/>
                    </a:cubicBezTo>
                    <a:cubicBezTo>
                      <a:pt x="25993" y="37775"/>
                      <a:pt x="35713" y="24436"/>
                      <a:pt x="44554" y="13958"/>
                    </a:cubicBezTo>
                    <a:cubicBezTo>
                      <a:pt x="51661" y="5530"/>
                      <a:pt x="40839" y="-3325"/>
                      <a:pt x="34738" y="1247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7" name="Google Shape;427;p20"/>
              <p:cNvSpPr/>
              <p:nvPr/>
            </p:nvSpPr>
            <p:spPr>
              <a:xfrm>
                <a:off x="8833036" y="7446529"/>
                <a:ext cx="67164" cy="25907"/>
              </a:xfrm>
              <a:custGeom>
                <a:rect b="b" l="l" r="r" t="t"/>
                <a:pathLst>
                  <a:path extrusionOk="0" h="25907" w="67164">
                    <a:moveTo>
                      <a:pt x="67033" y="17479"/>
                    </a:moveTo>
                    <a:cubicBezTo>
                      <a:pt x="68607" y="5776"/>
                      <a:pt x="55900" y="6506"/>
                      <a:pt x="37258" y="2797"/>
                    </a:cubicBezTo>
                    <a:cubicBezTo>
                      <a:pt x="35550" y="2459"/>
                      <a:pt x="15069" y="-1452"/>
                      <a:pt x="9180" y="585"/>
                    </a:cubicBezTo>
                    <a:cubicBezTo>
                      <a:pt x="-1460" y="4267"/>
                      <a:pt x="-12027" y="26448"/>
                      <a:pt x="34147" y="25766"/>
                    </a:cubicBezTo>
                    <a:cubicBezTo>
                      <a:pt x="54050" y="25476"/>
                      <a:pt x="65570" y="28362"/>
                      <a:pt x="67033" y="17479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28" name="Google Shape;428;p20"/>
              <p:cNvSpPr/>
              <p:nvPr/>
            </p:nvSpPr>
            <p:spPr>
              <a:xfrm>
                <a:off x="8995482" y="7276099"/>
                <a:ext cx="35013" cy="48633"/>
              </a:xfrm>
              <a:custGeom>
                <a:rect b="b" l="l" r="r" t="t"/>
                <a:pathLst>
                  <a:path extrusionOk="0" h="48633" w="35013">
                    <a:moveTo>
                      <a:pt x="31679" y="26300"/>
                    </a:moveTo>
                    <a:cubicBezTo>
                      <a:pt x="23763" y="12407"/>
                      <a:pt x="26801" y="17629"/>
                      <a:pt x="18357" y="4749"/>
                    </a:cubicBezTo>
                    <a:cubicBezTo>
                      <a:pt x="11564" y="-5608"/>
                      <a:pt x="-2938" y="2851"/>
                      <a:pt x="527" y="12258"/>
                    </a:cubicBezTo>
                    <a:cubicBezTo>
                      <a:pt x="5379" y="25446"/>
                      <a:pt x="11346" y="43300"/>
                      <a:pt x="17887" y="46870"/>
                    </a:cubicBezTo>
                    <a:cubicBezTo>
                      <a:pt x="28992" y="52945"/>
                      <a:pt x="40990" y="42651"/>
                      <a:pt x="31679" y="26300"/>
                    </a:cubicBezTo>
                    <a:close/>
                  </a:path>
                </a:pathLst>
              </a:custGeom>
              <a:solidFill>
                <a:srgbClr val="FFD9C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3" name="Google Shape;433;p21"/>
          <p:cNvGrpSpPr/>
          <p:nvPr/>
        </p:nvGrpSpPr>
        <p:grpSpPr>
          <a:xfrm>
            <a:off x="10070802" y="1019175"/>
            <a:ext cx="7275062" cy="10190866"/>
            <a:chOff x="-873281" y="5"/>
            <a:chExt cx="9700083" cy="13587822"/>
          </a:xfrm>
        </p:grpSpPr>
        <p:grpSp>
          <p:nvGrpSpPr>
            <p:cNvPr id="434" name="Google Shape;434;p21"/>
            <p:cNvGrpSpPr/>
            <p:nvPr/>
          </p:nvGrpSpPr>
          <p:grpSpPr>
            <a:xfrm rot="-1678161">
              <a:off x="577082" y="5836489"/>
              <a:ext cx="4110056" cy="7208514"/>
              <a:chOff x="1126922" y="5538413"/>
              <a:chExt cx="4110049" cy="7208502"/>
            </a:xfrm>
          </p:grpSpPr>
          <p:sp>
            <p:nvSpPr>
              <p:cNvPr id="435" name="Google Shape;435;p21"/>
              <p:cNvSpPr/>
              <p:nvPr/>
            </p:nvSpPr>
            <p:spPr>
              <a:xfrm>
                <a:off x="2817058" y="8884900"/>
                <a:ext cx="2063130" cy="1810265"/>
              </a:xfrm>
              <a:custGeom>
                <a:rect b="b" l="l" r="r" t="t"/>
                <a:pathLst>
                  <a:path extrusionOk="0" h="1810265" w="2063130">
                    <a:moveTo>
                      <a:pt x="1327593" y="1499470"/>
                    </a:moveTo>
                    <a:cubicBezTo>
                      <a:pt x="1028079" y="1656716"/>
                      <a:pt x="514261" y="1890906"/>
                      <a:pt x="171527" y="1782634"/>
                    </a:cubicBezTo>
                    <a:cubicBezTo>
                      <a:pt x="-366348" y="1612758"/>
                      <a:pt x="513438" y="613488"/>
                      <a:pt x="726254" y="429916"/>
                    </a:cubicBezTo>
                    <a:cubicBezTo>
                      <a:pt x="1023862" y="173206"/>
                      <a:pt x="1568525" y="-227038"/>
                      <a:pt x="1911258" y="162624"/>
                    </a:cubicBezTo>
                    <a:cubicBezTo>
                      <a:pt x="2343404" y="654057"/>
                      <a:pt x="1759595" y="1272748"/>
                      <a:pt x="1327593" y="1499470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6" name="Google Shape;436;p21"/>
              <p:cNvSpPr/>
              <p:nvPr/>
            </p:nvSpPr>
            <p:spPr>
              <a:xfrm>
                <a:off x="1203695" y="8491355"/>
                <a:ext cx="1524281" cy="1698948"/>
              </a:xfrm>
              <a:custGeom>
                <a:rect b="b" l="l" r="r" t="t"/>
                <a:pathLst>
                  <a:path extrusionOk="0" h="1698948" w="1524281">
                    <a:moveTo>
                      <a:pt x="1523628" y="1477269"/>
                    </a:moveTo>
                    <a:cubicBezTo>
                      <a:pt x="1523671" y="1478394"/>
                      <a:pt x="1523714" y="1479504"/>
                      <a:pt x="1523758" y="1480629"/>
                    </a:cubicBezTo>
                    <a:cubicBezTo>
                      <a:pt x="1535988" y="1788792"/>
                      <a:pt x="1331922" y="1716693"/>
                      <a:pt x="1125069" y="1591827"/>
                    </a:cubicBezTo>
                    <a:cubicBezTo>
                      <a:pt x="942201" y="1481436"/>
                      <a:pt x="761745" y="1361025"/>
                      <a:pt x="593707" y="1229038"/>
                    </a:cubicBezTo>
                    <a:cubicBezTo>
                      <a:pt x="429596" y="1100135"/>
                      <a:pt x="280185" y="955980"/>
                      <a:pt x="164593" y="781289"/>
                    </a:cubicBezTo>
                    <a:cubicBezTo>
                      <a:pt x="59614" y="622586"/>
                      <a:pt x="-57436" y="395418"/>
                      <a:pt x="31471" y="205402"/>
                    </a:cubicBezTo>
                    <a:cubicBezTo>
                      <a:pt x="131064" y="-7537"/>
                      <a:pt x="393698" y="-34223"/>
                      <a:pt x="593851" y="32066"/>
                    </a:cubicBezTo>
                    <a:cubicBezTo>
                      <a:pt x="983413" y="161041"/>
                      <a:pt x="1252878" y="519375"/>
                      <a:pt x="1396657" y="888652"/>
                    </a:cubicBezTo>
                    <a:cubicBezTo>
                      <a:pt x="1469622" y="1076044"/>
                      <a:pt x="1515224" y="1276123"/>
                      <a:pt x="1523628" y="1477269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7" name="Google Shape;437;p21"/>
              <p:cNvSpPr/>
              <p:nvPr/>
            </p:nvSpPr>
            <p:spPr>
              <a:xfrm>
                <a:off x="2626497" y="8141912"/>
                <a:ext cx="719242" cy="4605003"/>
              </a:xfrm>
              <a:custGeom>
                <a:rect b="b" l="l" r="r" t="t"/>
                <a:pathLst>
                  <a:path extrusionOk="0" h="4605003" w="719242">
                    <a:moveTo>
                      <a:pt x="719014" y="4463237"/>
                    </a:moveTo>
                    <a:cubicBezTo>
                      <a:pt x="716935" y="4512024"/>
                      <a:pt x="701282" y="4554382"/>
                      <a:pt x="661456" y="4579553"/>
                    </a:cubicBezTo>
                    <a:cubicBezTo>
                      <a:pt x="624071" y="4603169"/>
                      <a:pt x="577300" y="4608546"/>
                      <a:pt x="533316" y="4602996"/>
                    </a:cubicBezTo>
                    <a:cubicBezTo>
                      <a:pt x="364642" y="4581817"/>
                      <a:pt x="253368" y="4445187"/>
                      <a:pt x="210770" y="4287552"/>
                    </a:cubicBezTo>
                    <a:cubicBezTo>
                      <a:pt x="140692" y="4028017"/>
                      <a:pt x="109748" y="3751124"/>
                      <a:pt x="76016" y="3484813"/>
                    </a:cubicBezTo>
                    <a:cubicBezTo>
                      <a:pt x="32" y="2877901"/>
                      <a:pt x="-20487" y="2265769"/>
                      <a:pt x="21245" y="1655382"/>
                    </a:cubicBezTo>
                    <a:cubicBezTo>
                      <a:pt x="42630" y="1344105"/>
                      <a:pt x="58110" y="992388"/>
                      <a:pt x="123148" y="664632"/>
                    </a:cubicBezTo>
                    <a:cubicBezTo>
                      <a:pt x="153746" y="509433"/>
                      <a:pt x="195478" y="359611"/>
                      <a:pt x="254075" y="222116"/>
                    </a:cubicBezTo>
                    <a:cubicBezTo>
                      <a:pt x="256689" y="215859"/>
                      <a:pt x="261035" y="205104"/>
                      <a:pt x="266595" y="191567"/>
                    </a:cubicBezTo>
                    <a:cubicBezTo>
                      <a:pt x="301540" y="106506"/>
                      <a:pt x="388483" y="-88801"/>
                      <a:pt x="446560" y="46258"/>
                    </a:cubicBezTo>
                    <a:cubicBezTo>
                      <a:pt x="458907" y="75077"/>
                      <a:pt x="455427" y="107890"/>
                      <a:pt x="451773" y="138959"/>
                    </a:cubicBezTo>
                    <a:cubicBezTo>
                      <a:pt x="449680" y="156490"/>
                      <a:pt x="447600" y="174021"/>
                      <a:pt x="445680" y="191567"/>
                    </a:cubicBezTo>
                    <a:cubicBezTo>
                      <a:pt x="417334" y="432878"/>
                      <a:pt x="390389" y="672445"/>
                      <a:pt x="367949" y="911148"/>
                    </a:cubicBezTo>
                    <a:cubicBezTo>
                      <a:pt x="306391" y="1570668"/>
                      <a:pt x="280659" y="2224983"/>
                      <a:pt x="365855" y="2896138"/>
                    </a:cubicBezTo>
                    <a:cubicBezTo>
                      <a:pt x="406894" y="3220261"/>
                      <a:pt x="467571" y="3542121"/>
                      <a:pt x="547395" y="3859122"/>
                    </a:cubicBezTo>
                    <a:cubicBezTo>
                      <a:pt x="575206" y="3970219"/>
                      <a:pt x="623551" y="4076991"/>
                      <a:pt x="657110" y="4186359"/>
                    </a:cubicBezTo>
                    <a:cubicBezTo>
                      <a:pt x="677629" y="4253009"/>
                      <a:pt x="722841" y="4370017"/>
                      <a:pt x="719014" y="4463237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8" name="Google Shape;438;p21"/>
              <p:cNvSpPr/>
              <p:nvPr/>
            </p:nvSpPr>
            <p:spPr>
              <a:xfrm>
                <a:off x="2749617" y="8333464"/>
                <a:ext cx="322560" cy="719581"/>
              </a:xfrm>
              <a:custGeom>
                <a:rect b="b" l="l" r="r" t="t"/>
                <a:pathLst>
                  <a:path extrusionOk="0" h="719581" w="322560">
                    <a:moveTo>
                      <a:pt x="322561" y="0"/>
                    </a:moveTo>
                    <a:cubicBezTo>
                      <a:pt x="294215" y="241312"/>
                      <a:pt x="267270" y="480879"/>
                      <a:pt x="244830" y="719581"/>
                    </a:cubicBezTo>
                    <a:cubicBezTo>
                      <a:pt x="167287" y="647713"/>
                      <a:pt x="82250" y="560908"/>
                      <a:pt x="0" y="473065"/>
                    </a:cubicBezTo>
                    <a:cubicBezTo>
                      <a:pt x="30598" y="317866"/>
                      <a:pt x="72330" y="168045"/>
                      <a:pt x="130927" y="30550"/>
                    </a:cubicBezTo>
                    <a:cubicBezTo>
                      <a:pt x="133541" y="24293"/>
                      <a:pt x="137888" y="13538"/>
                      <a:pt x="143447" y="0"/>
                    </a:cubicBezTo>
                    <a:lnTo>
                      <a:pt x="322561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9" name="Google Shape;439;p21"/>
              <p:cNvSpPr/>
              <p:nvPr/>
            </p:nvSpPr>
            <p:spPr>
              <a:xfrm>
                <a:off x="1126922" y="5538413"/>
                <a:ext cx="4110049" cy="3164198"/>
              </a:xfrm>
              <a:custGeom>
                <a:rect b="b" l="l" r="r" t="t"/>
                <a:pathLst>
                  <a:path extrusionOk="0" h="3164198" w="4110049">
                    <a:moveTo>
                      <a:pt x="3877701" y="2345412"/>
                    </a:moveTo>
                    <a:cubicBezTo>
                      <a:pt x="3278643" y="3322207"/>
                      <a:pt x="1947464" y="3366972"/>
                      <a:pt x="1052661" y="2786024"/>
                    </a:cubicBezTo>
                    <a:cubicBezTo>
                      <a:pt x="330834" y="2317385"/>
                      <a:pt x="-282129" y="1290059"/>
                      <a:pt x="136313" y="440984"/>
                    </a:cubicBezTo>
                    <a:cubicBezTo>
                      <a:pt x="233177" y="244639"/>
                      <a:pt x="392796" y="38577"/>
                      <a:pt x="623533" y="5071"/>
                    </a:cubicBezTo>
                    <a:cubicBezTo>
                      <a:pt x="838631" y="-26185"/>
                      <a:pt x="1041888" y="90651"/>
                      <a:pt x="1170910" y="255927"/>
                    </a:cubicBezTo>
                    <a:cubicBezTo>
                      <a:pt x="1312104" y="436644"/>
                      <a:pt x="1389647" y="671714"/>
                      <a:pt x="1439551" y="893058"/>
                    </a:cubicBezTo>
                    <a:cubicBezTo>
                      <a:pt x="1450685" y="865103"/>
                      <a:pt x="1462150" y="837336"/>
                      <a:pt x="1474323" y="809728"/>
                    </a:cubicBezTo>
                    <a:cubicBezTo>
                      <a:pt x="1565959" y="604357"/>
                      <a:pt x="1701753" y="375545"/>
                      <a:pt x="1913197" y="275030"/>
                    </a:cubicBezTo>
                    <a:cubicBezTo>
                      <a:pt x="2119415" y="177124"/>
                      <a:pt x="2346686" y="245345"/>
                      <a:pt x="2491000" y="415480"/>
                    </a:cubicBezTo>
                    <a:cubicBezTo>
                      <a:pt x="2675311" y="632831"/>
                      <a:pt x="2742963" y="925352"/>
                      <a:pt x="2732523" y="1216489"/>
                    </a:cubicBezTo>
                    <a:cubicBezTo>
                      <a:pt x="2860490" y="1014247"/>
                      <a:pt x="3010911" y="834381"/>
                      <a:pt x="3256767" y="742559"/>
                    </a:cubicBezTo>
                    <a:cubicBezTo>
                      <a:pt x="3421599" y="681099"/>
                      <a:pt x="3612351" y="680580"/>
                      <a:pt x="3766932" y="771205"/>
                    </a:cubicBezTo>
                    <a:cubicBezTo>
                      <a:pt x="3930031" y="866862"/>
                      <a:pt x="4026534" y="1044451"/>
                      <a:pt x="4071399" y="1223092"/>
                    </a:cubicBezTo>
                    <a:cubicBezTo>
                      <a:pt x="4166515" y="1602216"/>
                      <a:pt x="4080106" y="2015392"/>
                      <a:pt x="3877701" y="2345412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0" name="Google Shape;440;p21"/>
              <p:cNvSpPr/>
              <p:nvPr/>
            </p:nvSpPr>
            <p:spPr>
              <a:xfrm>
                <a:off x="3304655" y="6897934"/>
                <a:ext cx="550008" cy="1435500"/>
              </a:xfrm>
              <a:custGeom>
                <a:rect b="b" l="l" r="r" t="t"/>
                <a:pathLst>
                  <a:path extrusionOk="0" h="1435500" w="550008">
                    <a:moveTo>
                      <a:pt x="513391" y="12946"/>
                    </a:moveTo>
                    <a:cubicBezTo>
                      <a:pt x="441104" y="248289"/>
                      <a:pt x="381814" y="487366"/>
                      <a:pt x="297484" y="718990"/>
                    </a:cubicBezTo>
                    <a:cubicBezTo>
                      <a:pt x="253803" y="838953"/>
                      <a:pt x="205473" y="957216"/>
                      <a:pt x="152362" y="1073331"/>
                    </a:cubicBezTo>
                    <a:cubicBezTo>
                      <a:pt x="104017" y="1179036"/>
                      <a:pt x="34200" y="1282867"/>
                      <a:pt x="1190" y="1394152"/>
                    </a:cubicBezTo>
                    <a:cubicBezTo>
                      <a:pt x="-7546" y="1423621"/>
                      <a:pt x="33983" y="1450768"/>
                      <a:pt x="55138" y="1425509"/>
                    </a:cubicBezTo>
                    <a:cubicBezTo>
                      <a:pt x="132233" y="1333399"/>
                      <a:pt x="177690" y="1207437"/>
                      <a:pt x="226281" y="1098373"/>
                    </a:cubicBezTo>
                    <a:cubicBezTo>
                      <a:pt x="276676" y="985257"/>
                      <a:pt x="323144" y="870368"/>
                      <a:pt x="365078" y="753850"/>
                    </a:cubicBezTo>
                    <a:cubicBezTo>
                      <a:pt x="451053" y="514902"/>
                      <a:pt x="524611" y="271097"/>
                      <a:pt x="549910" y="17891"/>
                    </a:cubicBezTo>
                    <a:cubicBezTo>
                      <a:pt x="552033" y="-3605"/>
                      <a:pt x="519311" y="-6315"/>
                      <a:pt x="513391" y="1294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1" name="Google Shape;441;p21"/>
              <p:cNvSpPr/>
              <p:nvPr/>
            </p:nvSpPr>
            <p:spPr>
              <a:xfrm>
                <a:off x="2442916" y="6601707"/>
                <a:ext cx="196061" cy="1481536"/>
              </a:xfrm>
              <a:custGeom>
                <a:rect b="b" l="l" r="r" t="t"/>
                <a:pathLst>
                  <a:path extrusionOk="0" h="1481536" w="196061">
                    <a:moveTo>
                      <a:pt x="195224" y="1450208"/>
                    </a:moveTo>
                    <a:cubicBezTo>
                      <a:pt x="138128" y="1210396"/>
                      <a:pt x="103862" y="958718"/>
                      <a:pt x="86794" y="712865"/>
                    </a:cubicBezTo>
                    <a:cubicBezTo>
                      <a:pt x="78606" y="594934"/>
                      <a:pt x="77350" y="477132"/>
                      <a:pt x="83314" y="359057"/>
                    </a:cubicBezTo>
                    <a:cubicBezTo>
                      <a:pt x="88786" y="250613"/>
                      <a:pt x="124670" y="122618"/>
                      <a:pt x="100873" y="16812"/>
                    </a:cubicBezTo>
                    <a:cubicBezTo>
                      <a:pt x="96411" y="-3011"/>
                      <a:pt x="67646" y="-5851"/>
                      <a:pt x="57971" y="11218"/>
                    </a:cubicBezTo>
                    <a:cubicBezTo>
                      <a:pt x="6247" y="102435"/>
                      <a:pt x="11532" y="240636"/>
                      <a:pt x="5886" y="342997"/>
                    </a:cubicBezTo>
                    <a:cubicBezTo>
                      <a:pt x="-1204" y="471337"/>
                      <a:pt x="-1897" y="600528"/>
                      <a:pt x="3850" y="728940"/>
                    </a:cubicBezTo>
                    <a:cubicBezTo>
                      <a:pt x="15258" y="983443"/>
                      <a:pt x="66765" y="1222549"/>
                      <a:pt x="146185" y="1463717"/>
                    </a:cubicBezTo>
                    <a:cubicBezTo>
                      <a:pt x="156365" y="1494655"/>
                      <a:pt x="202833" y="1482185"/>
                      <a:pt x="195224" y="145020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2" name="Google Shape;442;p21"/>
              <p:cNvSpPr/>
              <p:nvPr/>
            </p:nvSpPr>
            <p:spPr>
              <a:xfrm>
                <a:off x="1790533" y="7018834"/>
                <a:ext cx="201114" cy="457763"/>
              </a:xfrm>
              <a:custGeom>
                <a:rect b="b" l="l" r="r" t="t"/>
                <a:pathLst>
                  <a:path extrusionOk="0" h="457763" w="201114">
                    <a:moveTo>
                      <a:pt x="199714" y="420588"/>
                    </a:moveTo>
                    <a:cubicBezTo>
                      <a:pt x="175311" y="343904"/>
                      <a:pt x="135110" y="274674"/>
                      <a:pt x="114793" y="195813"/>
                    </a:cubicBezTo>
                    <a:cubicBezTo>
                      <a:pt x="99284" y="135622"/>
                      <a:pt x="101869" y="50388"/>
                      <a:pt x="55040" y="6402"/>
                    </a:cubicBezTo>
                    <a:cubicBezTo>
                      <a:pt x="47199" y="-965"/>
                      <a:pt x="31387" y="-3228"/>
                      <a:pt x="23922" y="6402"/>
                    </a:cubicBezTo>
                    <a:cubicBezTo>
                      <a:pt x="-21189" y="64546"/>
                      <a:pt x="7619" y="154912"/>
                      <a:pt x="28225" y="219644"/>
                    </a:cubicBezTo>
                    <a:cubicBezTo>
                      <a:pt x="53466" y="298952"/>
                      <a:pt x="89927" y="390485"/>
                      <a:pt x="149853" y="449566"/>
                    </a:cubicBezTo>
                    <a:cubicBezTo>
                      <a:pt x="170430" y="469851"/>
                      <a:pt x="208927" y="449566"/>
                      <a:pt x="199714" y="420588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3" name="Google Shape;443;p21"/>
              <p:cNvSpPr/>
              <p:nvPr/>
            </p:nvSpPr>
            <p:spPr>
              <a:xfrm>
                <a:off x="4165782" y="7563321"/>
                <a:ext cx="306828" cy="435829"/>
              </a:xfrm>
              <a:custGeom>
                <a:rect b="b" l="l" r="r" t="t"/>
                <a:pathLst>
                  <a:path extrusionOk="0" h="435829" w="306828">
                    <a:moveTo>
                      <a:pt x="271969" y="8925"/>
                    </a:moveTo>
                    <a:cubicBezTo>
                      <a:pt x="233862" y="78314"/>
                      <a:pt x="196882" y="148467"/>
                      <a:pt x="151381" y="213415"/>
                    </a:cubicBezTo>
                    <a:cubicBezTo>
                      <a:pt x="106040" y="278104"/>
                      <a:pt x="45767" y="332644"/>
                      <a:pt x="3443" y="398703"/>
                    </a:cubicBezTo>
                    <a:cubicBezTo>
                      <a:pt x="-9452" y="418829"/>
                      <a:pt x="16569" y="445789"/>
                      <a:pt x="36901" y="432107"/>
                    </a:cubicBezTo>
                    <a:cubicBezTo>
                      <a:pt x="164031" y="346585"/>
                      <a:pt x="260129" y="165090"/>
                      <a:pt x="305932" y="23226"/>
                    </a:cubicBezTo>
                    <a:cubicBezTo>
                      <a:pt x="312402" y="3215"/>
                      <a:pt x="282077" y="-9486"/>
                      <a:pt x="271969" y="8925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44" name="Google Shape;444;p21"/>
            <p:cNvGrpSpPr/>
            <p:nvPr/>
          </p:nvGrpSpPr>
          <p:grpSpPr>
            <a:xfrm>
              <a:off x="1354327" y="5"/>
              <a:ext cx="7472475" cy="13105766"/>
              <a:chOff x="1354327" y="5"/>
              <a:chExt cx="7472475" cy="13105766"/>
            </a:xfrm>
          </p:grpSpPr>
          <p:sp>
            <p:nvSpPr>
              <p:cNvPr id="445" name="Google Shape;445;p21"/>
              <p:cNvSpPr/>
              <p:nvPr/>
            </p:nvSpPr>
            <p:spPr>
              <a:xfrm>
                <a:off x="1493904" y="5368745"/>
                <a:ext cx="2771293" cy="3088856"/>
              </a:xfrm>
              <a:custGeom>
                <a:rect b="b" l="l" r="r" t="t"/>
                <a:pathLst>
                  <a:path extrusionOk="0" h="3088856" w="2771293">
                    <a:moveTo>
                      <a:pt x="2770106" y="2685822"/>
                    </a:moveTo>
                    <a:cubicBezTo>
                      <a:pt x="2770184" y="2687866"/>
                      <a:pt x="2770263" y="2689885"/>
                      <a:pt x="2770342" y="2691929"/>
                    </a:cubicBezTo>
                    <a:cubicBezTo>
                      <a:pt x="2792578" y="3252200"/>
                      <a:pt x="2421566" y="3121117"/>
                      <a:pt x="2045487" y="2894099"/>
                    </a:cubicBezTo>
                    <a:cubicBezTo>
                      <a:pt x="1713015" y="2693397"/>
                      <a:pt x="1384927" y="2474478"/>
                      <a:pt x="1079417" y="2234512"/>
                    </a:cubicBezTo>
                    <a:cubicBezTo>
                      <a:pt x="781048" y="2000154"/>
                      <a:pt x="509405" y="1738065"/>
                      <a:pt x="299247" y="1420460"/>
                    </a:cubicBezTo>
                    <a:cubicBezTo>
                      <a:pt x="108385" y="1131924"/>
                      <a:pt x="-104425" y="718909"/>
                      <a:pt x="57217" y="373441"/>
                    </a:cubicBezTo>
                    <a:cubicBezTo>
                      <a:pt x="238286" y="-13704"/>
                      <a:pt x="715782" y="-62221"/>
                      <a:pt x="1079680" y="58300"/>
                    </a:cubicBezTo>
                    <a:cubicBezTo>
                      <a:pt x="1787942" y="292788"/>
                      <a:pt x="2277856" y="944275"/>
                      <a:pt x="2539260" y="1615658"/>
                    </a:cubicBezTo>
                    <a:cubicBezTo>
                      <a:pt x="2671918" y="1956355"/>
                      <a:pt x="2754826" y="2320118"/>
                      <a:pt x="2770106" y="2685822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6" name="Google Shape;446;p21"/>
              <p:cNvSpPr/>
              <p:nvPr/>
            </p:nvSpPr>
            <p:spPr>
              <a:xfrm>
                <a:off x="4427157" y="6084245"/>
                <a:ext cx="3750974" cy="3291240"/>
              </a:xfrm>
              <a:custGeom>
                <a:rect b="b" l="l" r="r" t="t"/>
                <a:pathLst>
                  <a:path extrusionOk="0" h="3291240" w="3750974">
                    <a:moveTo>
                      <a:pt x="2413696" y="2726184"/>
                    </a:moveTo>
                    <a:cubicBezTo>
                      <a:pt x="1869149" y="3012073"/>
                      <a:pt x="934977" y="3437853"/>
                      <a:pt x="311854" y="3241005"/>
                    </a:cubicBezTo>
                    <a:cubicBezTo>
                      <a:pt x="-666056" y="2932154"/>
                      <a:pt x="933480" y="1115381"/>
                      <a:pt x="1320402" y="781629"/>
                    </a:cubicBezTo>
                    <a:cubicBezTo>
                      <a:pt x="1861483" y="314906"/>
                      <a:pt x="2851733" y="-412778"/>
                      <a:pt x="3474856" y="295667"/>
                    </a:cubicBezTo>
                    <a:cubicBezTo>
                      <a:pt x="4260539" y="1189140"/>
                      <a:pt x="3199117" y="2313982"/>
                      <a:pt x="2413696" y="2726184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7" name="Google Shape;447;p21"/>
              <p:cNvSpPr/>
              <p:nvPr/>
            </p:nvSpPr>
            <p:spPr>
              <a:xfrm>
                <a:off x="4080702" y="4733421"/>
                <a:ext cx="1307654" cy="8372350"/>
              </a:xfrm>
              <a:custGeom>
                <a:rect b="b" l="l" r="r" t="t"/>
                <a:pathLst>
                  <a:path extrusionOk="0" h="8372350" w="1307654">
                    <a:moveTo>
                      <a:pt x="1307239" y="8114606"/>
                    </a:moveTo>
                    <a:cubicBezTo>
                      <a:pt x="1303458" y="8203306"/>
                      <a:pt x="1275000" y="8280316"/>
                      <a:pt x="1202593" y="8326080"/>
                    </a:cubicBezTo>
                    <a:cubicBezTo>
                      <a:pt x="1134623" y="8369015"/>
                      <a:pt x="1049589" y="8378792"/>
                      <a:pt x="969621" y="8368700"/>
                    </a:cubicBezTo>
                    <a:cubicBezTo>
                      <a:pt x="662956" y="8330196"/>
                      <a:pt x="460647" y="8081789"/>
                      <a:pt x="383200" y="7795192"/>
                    </a:cubicBezTo>
                    <a:cubicBezTo>
                      <a:pt x="255793" y="7323333"/>
                      <a:pt x="199532" y="6819914"/>
                      <a:pt x="138204" y="6335734"/>
                    </a:cubicBezTo>
                    <a:cubicBezTo>
                      <a:pt x="59" y="5232308"/>
                      <a:pt x="-37247" y="4119392"/>
                      <a:pt x="38625" y="3009649"/>
                    </a:cubicBezTo>
                    <a:cubicBezTo>
                      <a:pt x="77506" y="2443715"/>
                      <a:pt x="105650" y="1804259"/>
                      <a:pt x="223895" y="1208366"/>
                    </a:cubicBezTo>
                    <a:cubicBezTo>
                      <a:pt x="279526" y="926199"/>
                      <a:pt x="355398" y="653809"/>
                      <a:pt x="461934" y="403829"/>
                    </a:cubicBezTo>
                    <a:cubicBezTo>
                      <a:pt x="466686" y="392453"/>
                      <a:pt x="474588" y="372899"/>
                      <a:pt x="484695" y="348287"/>
                    </a:cubicBezTo>
                    <a:cubicBezTo>
                      <a:pt x="548229" y="193639"/>
                      <a:pt x="706300" y="-161449"/>
                      <a:pt x="811891" y="84101"/>
                    </a:cubicBezTo>
                    <a:cubicBezTo>
                      <a:pt x="834337" y="136498"/>
                      <a:pt x="828010" y="196155"/>
                      <a:pt x="821368" y="252641"/>
                    </a:cubicBezTo>
                    <a:cubicBezTo>
                      <a:pt x="817562" y="284514"/>
                      <a:pt x="813781" y="316388"/>
                      <a:pt x="810289" y="348287"/>
                    </a:cubicBezTo>
                    <a:cubicBezTo>
                      <a:pt x="758754" y="787015"/>
                      <a:pt x="709765" y="1222572"/>
                      <a:pt x="668968" y="1656557"/>
                    </a:cubicBezTo>
                    <a:cubicBezTo>
                      <a:pt x="557050" y="2855630"/>
                      <a:pt x="510266" y="4045239"/>
                      <a:pt x="665161" y="5265465"/>
                    </a:cubicBezTo>
                    <a:cubicBezTo>
                      <a:pt x="739773" y="5854753"/>
                      <a:pt x="850090" y="6439925"/>
                      <a:pt x="995218" y="7016265"/>
                    </a:cubicBezTo>
                    <a:cubicBezTo>
                      <a:pt x="1045782" y="7218250"/>
                      <a:pt x="1133678" y="7412373"/>
                      <a:pt x="1194691" y="7611214"/>
                    </a:cubicBezTo>
                    <a:cubicBezTo>
                      <a:pt x="1231997" y="7732389"/>
                      <a:pt x="1314196" y="7945122"/>
                      <a:pt x="1307239" y="8114606"/>
                    </a:cubicBezTo>
                    <a:close/>
                  </a:path>
                </a:pathLst>
              </a:custGeom>
              <a:solidFill>
                <a:srgbClr val="CFEAC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8" name="Google Shape;448;p21"/>
              <p:cNvSpPr/>
              <p:nvPr/>
            </p:nvSpPr>
            <p:spPr>
              <a:xfrm>
                <a:off x="4304545" y="5081681"/>
                <a:ext cx="586446" cy="1308269"/>
              </a:xfrm>
              <a:custGeom>
                <a:rect b="b" l="l" r="r" t="t"/>
                <a:pathLst>
                  <a:path extrusionOk="0" h="1308269" w="586446">
                    <a:moveTo>
                      <a:pt x="586447" y="0"/>
                    </a:moveTo>
                    <a:cubicBezTo>
                      <a:pt x="534912" y="438729"/>
                      <a:pt x="485923" y="874286"/>
                      <a:pt x="445125" y="1308270"/>
                    </a:cubicBezTo>
                    <a:cubicBezTo>
                      <a:pt x="304145" y="1177606"/>
                      <a:pt x="149539" y="1019786"/>
                      <a:pt x="0" y="860079"/>
                    </a:cubicBezTo>
                    <a:cubicBezTo>
                      <a:pt x="55631" y="577912"/>
                      <a:pt x="131503" y="305522"/>
                      <a:pt x="238039" y="55542"/>
                    </a:cubicBezTo>
                    <a:cubicBezTo>
                      <a:pt x="242791" y="44167"/>
                      <a:pt x="250693" y="24613"/>
                      <a:pt x="260801" y="0"/>
                    </a:cubicBezTo>
                    <a:lnTo>
                      <a:pt x="586447" y="0"/>
                    </a:lnTo>
                    <a:close/>
                  </a:path>
                </a:pathLst>
              </a:custGeom>
              <a:solidFill>
                <a:srgbClr val="BDDEA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49" name="Google Shape;449;p21"/>
              <p:cNvSpPr/>
              <p:nvPr/>
            </p:nvSpPr>
            <p:spPr>
              <a:xfrm>
                <a:off x="1354327" y="5"/>
                <a:ext cx="7472475" cy="5752825"/>
              </a:xfrm>
              <a:custGeom>
                <a:rect b="b" l="l" r="r" t="t"/>
                <a:pathLst>
                  <a:path extrusionOk="0" h="5752825" w="7472475">
                    <a:moveTo>
                      <a:pt x="7050043" y="4264191"/>
                    </a:moveTo>
                    <a:cubicBezTo>
                      <a:pt x="5960897" y="6040101"/>
                      <a:pt x="3540681" y="6121488"/>
                      <a:pt x="1913841" y="5065268"/>
                    </a:cubicBezTo>
                    <a:cubicBezTo>
                      <a:pt x="601489" y="4213236"/>
                      <a:pt x="-512939" y="2345454"/>
                      <a:pt x="247831" y="801752"/>
                    </a:cubicBezTo>
                    <a:cubicBezTo>
                      <a:pt x="423938" y="444777"/>
                      <a:pt x="714142" y="70136"/>
                      <a:pt x="1133644" y="9220"/>
                    </a:cubicBezTo>
                    <a:cubicBezTo>
                      <a:pt x="1524714" y="-47606"/>
                      <a:pt x="1894256" y="164812"/>
                      <a:pt x="2128829" y="465301"/>
                    </a:cubicBezTo>
                    <a:cubicBezTo>
                      <a:pt x="2385534" y="793863"/>
                      <a:pt x="2526515" y="1221242"/>
                      <a:pt x="2617247" y="1623667"/>
                    </a:cubicBezTo>
                    <a:cubicBezTo>
                      <a:pt x="2637488" y="1572843"/>
                      <a:pt x="2658333" y="1522360"/>
                      <a:pt x="2680464" y="1472165"/>
                    </a:cubicBezTo>
                    <a:cubicBezTo>
                      <a:pt x="2847068" y="1098781"/>
                      <a:pt x="3093954" y="682778"/>
                      <a:pt x="3478382" y="500031"/>
                    </a:cubicBezTo>
                    <a:cubicBezTo>
                      <a:pt x="3853306" y="322029"/>
                      <a:pt x="4266507" y="446062"/>
                      <a:pt x="4528883" y="755384"/>
                    </a:cubicBezTo>
                    <a:cubicBezTo>
                      <a:pt x="4863981" y="1150549"/>
                      <a:pt x="4986977" y="1682381"/>
                      <a:pt x="4967996" y="2211697"/>
                    </a:cubicBezTo>
                    <a:cubicBezTo>
                      <a:pt x="5200653" y="1844001"/>
                      <a:pt x="5474134" y="1516986"/>
                      <a:pt x="5921123" y="1350045"/>
                    </a:cubicBezTo>
                    <a:cubicBezTo>
                      <a:pt x="6220805" y="1238305"/>
                      <a:pt x="6567612" y="1237362"/>
                      <a:pt x="6848654" y="1402127"/>
                    </a:cubicBezTo>
                    <a:cubicBezTo>
                      <a:pt x="7145185" y="1576041"/>
                      <a:pt x="7320637" y="1898915"/>
                      <a:pt x="7402205" y="2223702"/>
                    </a:cubicBezTo>
                    <a:cubicBezTo>
                      <a:pt x="7575136" y="2912986"/>
                      <a:pt x="7418036" y="3664183"/>
                      <a:pt x="7050043" y="4264191"/>
                    </a:cubicBezTo>
                    <a:close/>
                  </a:path>
                </a:pathLst>
              </a:custGeom>
              <a:solidFill>
                <a:srgbClr val="F5CAC3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0" name="Google Shape;450;p21"/>
              <p:cNvSpPr/>
              <p:nvPr/>
            </p:nvSpPr>
            <p:spPr>
              <a:xfrm>
                <a:off x="5313660" y="2471748"/>
                <a:ext cx="999969" cy="2609881"/>
              </a:xfrm>
              <a:custGeom>
                <a:rect b="b" l="l" r="r" t="t"/>
                <a:pathLst>
                  <a:path extrusionOk="0" h="2609881" w="999969">
                    <a:moveTo>
                      <a:pt x="933395" y="23537"/>
                    </a:moveTo>
                    <a:cubicBezTo>
                      <a:pt x="801971" y="451414"/>
                      <a:pt x="694175" y="886079"/>
                      <a:pt x="540856" y="1307194"/>
                    </a:cubicBezTo>
                    <a:cubicBezTo>
                      <a:pt x="461439" y="1525300"/>
                      <a:pt x="373570" y="1740314"/>
                      <a:pt x="277010" y="1951421"/>
                    </a:cubicBezTo>
                    <a:cubicBezTo>
                      <a:pt x="189114" y="2143604"/>
                      <a:pt x="62179" y="2332380"/>
                      <a:pt x="2164" y="2534706"/>
                    </a:cubicBezTo>
                    <a:cubicBezTo>
                      <a:pt x="-13720" y="2588283"/>
                      <a:pt x="61785" y="2637639"/>
                      <a:pt x="100246" y="2591716"/>
                    </a:cubicBezTo>
                    <a:cubicBezTo>
                      <a:pt x="240412" y="2424251"/>
                      <a:pt x="323058" y="2195241"/>
                      <a:pt x="411400" y="1996950"/>
                    </a:cubicBezTo>
                    <a:cubicBezTo>
                      <a:pt x="503025" y="1791295"/>
                      <a:pt x="587508" y="1582415"/>
                      <a:pt x="663748" y="1370574"/>
                    </a:cubicBezTo>
                    <a:cubicBezTo>
                      <a:pt x="820060" y="936144"/>
                      <a:pt x="953794" y="492880"/>
                      <a:pt x="999790" y="32527"/>
                    </a:cubicBezTo>
                    <a:cubicBezTo>
                      <a:pt x="1003650" y="-6554"/>
                      <a:pt x="944159" y="-11482"/>
                      <a:pt x="933395" y="23537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1" name="Google Shape;451;p21"/>
              <p:cNvSpPr/>
              <p:nvPr/>
            </p:nvSpPr>
            <p:spPr>
              <a:xfrm>
                <a:off x="3746933" y="1933175"/>
                <a:ext cx="356458" cy="2693579"/>
              </a:xfrm>
              <a:custGeom>
                <a:rect b="b" l="l" r="r" t="t"/>
                <a:pathLst>
                  <a:path extrusionOk="0" h="2693579" w="356458">
                    <a:moveTo>
                      <a:pt x="354936" y="2636621"/>
                    </a:moveTo>
                    <a:cubicBezTo>
                      <a:pt x="251130" y="2200619"/>
                      <a:pt x="188831" y="1743044"/>
                      <a:pt x="157799" y="1296059"/>
                    </a:cubicBezTo>
                    <a:cubicBezTo>
                      <a:pt x="142914" y="1081648"/>
                      <a:pt x="140630" y="867474"/>
                      <a:pt x="151472" y="652801"/>
                    </a:cubicBezTo>
                    <a:cubicBezTo>
                      <a:pt x="161422" y="455638"/>
                      <a:pt x="226662" y="222932"/>
                      <a:pt x="183396" y="30566"/>
                    </a:cubicBezTo>
                    <a:cubicBezTo>
                      <a:pt x="175284" y="-5475"/>
                      <a:pt x="122987" y="-10639"/>
                      <a:pt x="105398" y="20396"/>
                    </a:cubicBezTo>
                    <a:cubicBezTo>
                      <a:pt x="11358" y="186236"/>
                      <a:pt x="20967" y="437500"/>
                      <a:pt x="10702" y="623602"/>
                    </a:cubicBezTo>
                    <a:cubicBezTo>
                      <a:pt x="-2188" y="856937"/>
                      <a:pt x="-3449" y="1091818"/>
                      <a:pt x="7000" y="1325285"/>
                    </a:cubicBezTo>
                    <a:cubicBezTo>
                      <a:pt x="27740" y="1787997"/>
                      <a:pt x="121386" y="2222715"/>
                      <a:pt x="265779" y="2661181"/>
                    </a:cubicBezTo>
                    <a:cubicBezTo>
                      <a:pt x="284288" y="2717431"/>
                      <a:pt x="368771" y="2694759"/>
                      <a:pt x="354936" y="263662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2" name="Google Shape;452;p21"/>
              <p:cNvSpPr/>
              <p:nvPr/>
            </p:nvSpPr>
            <p:spPr>
              <a:xfrm>
                <a:off x="2560834" y="2691555"/>
                <a:ext cx="365645" cy="832259"/>
              </a:xfrm>
              <a:custGeom>
                <a:rect b="b" l="l" r="r" t="t"/>
                <a:pathLst>
                  <a:path extrusionOk="0" h="832259" w="365645">
                    <a:moveTo>
                      <a:pt x="363100" y="764671"/>
                    </a:moveTo>
                    <a:cubicBezTo>
                      <a:pt x="318732" y="625252"/>
                      <a:pt x="245643" y="499384"/>
                      <a:pt x="208704" y="356007"/>
                    </a:cubicBezTo>
                    <a:cubicBezTo>
                      <a:pt x="180508" y="246574"/>
                      <a:pt x="185208" y="91611"/>
                      <a:pt x="100068" y="11640"/>
                    </a:cubicBezTo>
                    <a:cubicBezTo>
                      <a:pt x="85812" y="-1754"/>
                      <a:pt x="57065" y="-5870"/>
                      <a:pt x="43492" y="11640"/>
                    </a:cubicBezTo>
                    <a:cubicBezTo>
                      <a:pt x="-38523" y="117351"/>
                      <a:pt x="13852" y="281645"/>
                      <a:pt x="51316" y="399334"/>
                    </a:cubicBezTo>
                    <a:cubicBezTo>
                      <a:pt x="97206" y="543524"/>
                      <a:pt x="163496" y="709941"/>
                      <a:pt x="272447" y="817356"/>
                    </a:cubicBezTo>
                    <a:cubicBezTo>
                      <a:pt x="309858" y="854236"/>
                      <a:pt x="379850" y="817356"/>
                      <a:pt x="363100" y="764671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3" name="Google Shape;453;p21"/>
              <p:cNvSpPr/>
              <p:nvPr/>
            </p:nvSpPr>
            <p:spPr>
              <a:xfrm>
                <a:off x="6879276" y="3681487"/>
                <a:ext cx="557845" cy="792381"/>
              </a:xfrm>
              <a:custGeom>
                <a:rect b="b" l="l" r="r" t="t"/>
                <a:pathLst>
                  <a:path extrusionOk="0" h="792381" w="557845">
                    <a:moveTo>
                      <a:pt x="494467" y="16226"/>
                    </a:moveTo>
                    <a:cubicBezTo>
                      <a:pt x="425185" y="142382"/>
                      <a:pt x="357950" y="269928"/>
                      <a:pt x="275226" y="388010"/>
                    </a:cubicBezTo>
                    <a:cubicBezTo>
                      <a:pt x="192790" y="505621"/>
                      <a:pt x="83209" y="604780"/>
                      <a:pt x="6261" y="724881"/>
                    </a:cubicBezTo>
                    <a:cubicBezTo>
                      <a:pt x="-17184" y="761472"/>
                      <a:pt x="30125" y="810488"/>
                      <a:pt x="67090" y="785613"/>
                    </a:cubicBezTo>
                    <a:cubicBezTo>
                      <a:pt x="298224" y="630126"/>
                      <a:pt x="472940" y="300149"/>
                      <a:pt x="556215" y="42228"/>
                    </a:cubicBezTo>
                    <a:cubicBezTo>
                      <a:pt x="567977" y="5846"/>
                      <a:pt x="512845" y="-17246"/>
                      <a:pt x="494467" y="16226"/>
                    </a:cubicBezTo>
                    <a:close/>
                  </a:path>
                </a:pathLst>
              </a:custGeom>
              <a:solidFill>
                <a:srgbClr val="F7EDE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454" name="Google Shape;454;p21"/>
          <p:cNvSpPr txBox="1"/>
          <p:nvPr/>
        </p:nvSpPr>
        <p:spPr>
          <a:xfrm>
            <a:off x="1028700" y="1019175"/>
            <a:ext cx="68751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9000">
                <a:solidFill>
                  <a:schemeClr val="accent4"/>
                </a:solidFill>
                <a:latin typeface="Luckiest Guy"/>
                <a:ea typeface="Luckiest Guy"/>
                <a:cs typeface="Luckiest Guy"/>
                <a:sym typeface="Luckiest Guy"/>
              </a:rPr>
              <a:t>All out</a:t>
            </a:r>
            <a:endParaRPr i="1">
              <a:solidFill>
                <a:schemeClr val="accent4"/>
              </a:solidFill>
            </a:endParaRPr>
          </a:p>
        </p:txBody>
      </p:sp>
      <p:sp>
        <p:nvSpPr>
          <p:cNvPr id="455" name="Google Shape;455;p21"/>
          <p:cNvSpPr/>
          <p:nvPr/>
        </p:nvSpPr>
        <p:spPr>
          <a:xfrm>
            <a:off x="-162799" y="2353614"/>
            <a:ext cx="9327383" cy="357467"/>
          </a:xfrm>
          <a:custGeom>
            <a:rect b="b" l="l" r="r" t="t"/>
            <a:pathLst>
              <a:path extrusionOk="0" h="357467" w="9327383">
                <a:moveTo>
                  <a:pt x="3768608" y="151505"/>
                </a:moveTo>
                <a:cubicBezTo>
                  <a:pt x="3778185" y="220668"/>
                  <a:pt x="3735622" y="260038"/>
                  <a:pt x="3682952" y="286640"/>
                </a:cubicBezTo>
                <a:cubicBezTo>
                  <a:pt x="3627621" y="314837"/>
                  <a:pt x="3565374" y="315901"/>
                  <a:pt x="3512171" y="281319"/>
                </a:cubicBezTo>
                <a:cubicBezTo>
                  <a:pt x="3491954" y="268019"/>
                  <a:pt x="3481314" y="233969"/>
                  <a:pt x="3474929" y="207368"/>
                </a:cubicBezTo>
                <a:cubicBezTo>
                  <a:pt x="3459501" y="140864"/>
                  <a:pt x="3483442" y="92450"/>
                  <a:pt x="3539837" y="56804"/>
                </a:cubicBezTo>
                <a:cubicBezTo>
                  <a:pt x="3558990" y="45099"/>
                  <a:pt x="3575483" y="29139"/>
                  <a:pt x="3594104" y="16902"/>
                </a:cubicBezTo>
                <a:cubicBezTo>
                  <a:pt x="3631877" y="-8103"/>
                  <a:pt x="3648370" y="-5443"/>
                  <a:pt x="3678696" y="25414"/>
                </a:cubicBezTo>
                <a:cubicBezTo>
                  <a:pt x="3691464" y="38183"/>
                  <a:pt x="3704233" y="52548"/>
                  <a:pt x="3720194" y="60528"/>
                </a:cubicBezTo>
                <a:cubicBezTo>
                  <a:pt x="3758500" y="80745"/>
                  <a:pt x="3773928" y="110007"/>
                  <a:pt x="3768608" y="151505"/>
                </a:cubicBezTo>
                <a:close/>
                <a:moveTo>
                  <a:pt x="6984709" y="115859"/>
                </a:moveTo>
                <a:cubicBezTo>
                  <a:pt x="6949595" y="88726"/>
                  <a:pt x="6912353" y="64252"/>
                  <a:pt x="6875644" y="39247"/>
                </a:cubicBezTo>
                <a:cubicBezTo>
                  <a:pt x="6872451" y="37119"/>
                  <a:pt x="6867131" y="34991"/>
                  <a:pt x="6863939" y="36055"/>
                </a:cubicBezTo>
                <a:cubicBezTo>
                  <a:pt x="6835209" y="46163"/>
                  <a:pt x="6802224" y="50952"/>
                  <a:pt x="6779346" y="69041"/>
                </a:cubicBezTo>
                <a:cubicBezTo>
                  <a:pt x="6762853" y="81809"/>
                  <a:pt x="6754873" y="111603"/>
                  <a:pt x="6753809" y="134480"/>
                </a:cubicBezTo>
                <a:cubicBezTo>
                  <a:pt x="6752745" y="157889"/>
                  <a:pt x="6764450" y="181830"/>
                  <a:pt x="6770302" y="205239"/>
                </a:cubicBezTo>
                <a:cubicBezTo>
                  <a:pt x="6786795" y="273339"/>
                  <a:pt x="6843722" y="294088"/>
                  <a:pt x="6899585" y="296216"/>
                </a:cubicBezTo>
                <a:cubicBezTo>
                  <a:pt x="6944274" y="297812"/>
                  <a:pt x="6999073" y="288768"/>
                  <a:pt x="7014502" y="225988"/>
                </a:cubicBezTo>
                <a:cubicBezTo>
                  <a:pt x="7019291" y="207368"/>
                  <a:pt x="7034719" y="191939"/>
                  <a:pt x="7044296" y="175978"/>
                </a:cubicBezTo>
                <a:cubicBezTo>
                  <a:pt x="7020886" y="152569"/>
                  <a:pt x="7004926" y="131820"/>
                  <a:pt x="6984709" y="115859"/>
                </a:cubicBezTo>
                <a:close/>
                <a:moveTo>
                  <a:pt x="2294363" y="54676"/>
                </a:moveTo>
                <a:cubicBezTo>
                  <a:pt x="2236904" y="96174"/>
                  <a:pt x="2228391" y="153101"/>
                  <a:pt x="2242224" y="210560"/>
                </a:cubicBezTo>
                <a:cubicBezTo>
                  <a:pt x="2253929" y="257378"/>
                  <a:pt x="2286382" y="290364"/>
                  <a:pt x="2341713" y="296216"/>
                </a:cubicBezTo>
                <a:cubicBezTo>
                  <a:pt x="2423645" y="304728"/>
                  <a:pt x="2484828" y="281319"/>
                  <a:pt x="2514622" y="198855"/>
                </a:cubicBezTo>
                <a:cubicBezTo>
                  <a:pt x="2431626" y="88193"/>
                  <a:pt x="2441734" y="98834"/>
                  <a:pt x="2294363" y="54676"/>
                </a:cubicBezTo>
                <a:close/>
                <a:moveTo>
                  <a:pt x="1275000" y="164805"/>
                </a:moveTo>
                <a:cubicBezTo>
                  <a:pt x="1253719" y="152569"/>
                  <a:pt x="1231374" y="141928"/>
                  <a:pt x="1209561" y="131288"/>
                </a:cubicBezTo>
                <a:cubicBezTo>
                  <a:pt x="1154230" y="105218"/>
                  <a:pt x="1106347" y="135012"/>
                  <a:pt x="1105283" y="196195"/>
                </a:cubicBezTo>
                <a:cubicBezTo>
                  <a:pt x="1105283" y="204175"/>
                  <a:pt x="1106347" y="212688"/>
                  <a:pt x="1106347" y="220668"/>
                </a:cubicBezTo>
                <a:cubicBezTo>
                  <a:pt x="1105283" y="220668"/>
                  <a:pt x="1104751" y="220668"/>
                  <a:pt x="1103687" y="220668"/>
                </a:cubicBezTo>
                <a:cubicBezTo>
                  <a:pt x="1103687" y="235033"/>
                  <a:pt x="1099431" y="250994"/>
                  <a:pt x="1104751" y="263230"/>
                </a:cubicBezTo>
                <a:cubicBezTo>
                  <a:pt x="1114328" y="287172"/>
                  <a:pt x="1123372" y="316965"/>
                  <a:pt x="1141993" y="329734"/>
                </a:cubicBezTo>
                <a:cubicBezTo>
                  <a:pt x="1172851" y="350483"/>
                  <a:pt x="1209561" y="362719"/>
                  <a:pt x="1251059" y="355271"/>
                </a:cubicBezTo>
                <a:cubicBezTo>
                  <a:pt x="1315966" y="344098"/>
                  <a:pt x="1343631" y="311113"/>
                  <a:pt x="1333523" y="246205"/>
                </a:cubicBezTo>
                <a:cubicBezTo>
                  <a:pt x="1327670" y="208964"/>
                  <a:pt x="1306921" y="182894"/>
                  <a:pt x="1275000" y="164805"/>
                </a:cubicBezTo>
                <a:close/>
                <a:moveTo>
                  <a:pt x="4952367" y="127031"/>
                </a:moveTo>
                <a:cubicBezTo>
                  <a:pt x="4926830" y="111071"/>
                  <a:pt x="4902357" y="93514"/>
                  <a:pt x="4877884" y="75957"/>
                </a:cubicBezTo>
                <a:cubicBezTo>
                  <a:pt x="4845962" y="52548"/>
                  <a:pt x="4790631" y="56804"/>
                  <a:pt x="4767754" y="89258"/>
                </a:cubicBezTo>
                <a:cubicBezTo>
                  <a:pt x="4731576" y="139800"/>
                  <a:pt x="4741153" y="194599"/>
                  <a:pt x="4765626" y="245673"/>
                </a:cubicBezTo>
                <a:cubicBezTo>
                  <a:pt x="4785843" y="287704"/>
                  <a:pt x="4823085" y="299408"/>
                  <a:pt x="4870435" y="285575"/>
                </a:cubicBezTo>
                <a:cubicBezTo>
                  <a:pt x="4874159" y="285575"/>
                  <a:pt x="4880012" y="285575"/>
                  <a:pt x="4885864" y="285575"/>
                </a:cubicBezTo>
                <a:cubicBezTo>
                  <a:pt x="4960880" y="282915"/>
                  <a:pt x="4986949" y="252590"/>
                  <a:pt x="4981097" y="177042"/>
                </a:cubicBezTo>
                <a:cubicBezTo>
                  <a:pt x="4979501" y="154697"/>
                  <a:pt x="4971520" y="139268"/>
                  <a:pt x="4952367" y="127031"/>
                </a:cubicBezTo>
                <a:close/>
                <a:moveTo>
                  <a:pt x="8031205" y="12114"/>
                </a:moveTo>
                <a:cubicBezTo>
                  <a:pt x="8023224" y="6261"/>
                  <a:pt x="8007796" y="7325"/>
                  <a:pt x="7997155" y="9986"/>
                </a:cubicBezTo>
                <a:cubicBezTo>
                  <a:pt x="7917883" y="30735"/>
                  <a:pt x="7893942" y="103622"/>
                  <a:pt x="7914159" y="174382"/>
                </a:cubicBezTo>
                <a:cubicBezTo>
                  <a:pt x="7927992" y="222796"/>
                  <a:pt x="7954593" y="236629"/>
                  <a:pt x="8007264" y="233969"/>
                </a:cubicBezTo>
                <a:cubicBezTo>
                  <a:pt x="8033333" y="229181"/>
                  <a:pt x="8060466" y="227053"/>
                  <a:pt x="8084939" y="218540"/>
                </a:cubicBezTo>
                <a:cubicBezTo>
                  <a:pt x="8136014" y="200983"/>
                  <a:pt x="8155699" y="116391"/>
                  <a:pt x="8116329" y="79681"/>
                </a:cubicBezTo>
                <a:cubicBezTo>
                  <a:pt x="8090792" y="54144"/>
                  <a:pt x="8060998" y="32331"/>
                  <a:pt x="8031205" y="12114"/>
                </a:cubicBezTo>
                <a:close/>
                <a:moveTo>
                  <a:pt x="6007376" y="99366"/>
                </a:moveTo>
                <a:cubicBezTo>
                  <a:pt x="5963218" y="71701"/>
                  <a:pt x="5918528" y="45631"/>
                  <a:pt x="5875434" y="19562"/>
                </a:cubicBezTo>
                <a:cubicBezTo>
                  <a:pt x="5827551" y="46695"/>
                  <a:pt x="5811590" y="81277"/>
                  <a:pt x="5800950" y="119583"/>
                </a:cubicBezTo>
                <a:cubicBezTo>
                  <a:pt x="5777009" y="207368"/>
                  <a:pt x="5831275" y="269083"/>
                  <a:pt x="5921720" y="257378"/>
                </a:cubicBezTo>
                <a:cubicBezTo>
                  <a:pt x="5982903" y="249398"/>
                  <a:pt x="6032913" y="179170"/>
                  <a:pt x="6018548" y="120115"/>
                </a:cubicBezTo>
                <a:cubicBezTo>
                  <a:pt x="6016421" y="112667"/>
                  <a:pt x="6013228" y="103090"/>
                  <a:pt x="6007376" y="99366"/>
                </a:cubicBezTo>
                <a:close/>
                <a:moveTo>
                  <a:pt x="230632" y="207368"/>
                </a:moveTo>
                <a:cubicBezTo>
                  <a:pt x="193922" y="183426"/>
                  <a:pt x="150296" y="169062"/>
                  <a:pt x="109862" y="150441"/>
                </a:cubicBezTo>
                <a:cubicBezTo>
                  <a:pt x="68364" y="155761"/>
                  <a:pt x="30590" y="167998"/>
                  <a:pt x="13033" y="198323"/>
                </a:cubicBezTo>
                <a:cubicBezTo>
                  <a:pt x="-20485" y="255250"/>
                  <a:pt x="14097" y="328138"/>
                  <a:pt x="77408" y="345695"/>
                </a:cubicBezTo>
                <a:cubicBezTo>
                  <a:pt x="130079" y="360059"/>
                  <a:pt x="179557" y="346759"/>
                  <a:pt x="224247" y="321221"/>
                </a:cubicBezTo>
                <a:cubicBezTo>
                  <a:pt x="268406" y="296216"/>
                  <a:pt x="272130" y="233969"/>
                  <a:pt x="230632" y="207368"/>
                </a:cubicBezTo>
                <a:close/>
                <a:moveTo>
                  <a:pt x="9280935" y="66380"/>
                </a:moveTo>
                <a:cubicBezTo>
                  <a:pt x="9268166" y="59996"/>
                  <a:pt x="9252205" y="53612"/>
                  <a:pt x="9245821" y="42439"/>
                </a:cubicBezTo>
                <a:cubicBezTo>
                  <a:pt x="9224540" y="5729"/>
                  <a:pt x="9194214" y="8389"/>
                  <a:pt x="9160165" y="15838"/>
                </a:cubicBezTo>
                <a:cubicBezTo>
                  <a:pt x="9146864" y="19030"/>
                  <a:pt x="9132500" y="19030"/>
                  <a:pt x="9114942" y="20626"/>
                </a:cubicBezTo>
                <a:cubicBezTo>
                  <a:pt x="9108558" y="35523"/>
                  <a:pt x="9099514" y="51484"/>
                  <a:pt x="9094194" y="69041"/>
                </a:cubicBezTo>
                <a:cubicBezTo>
                  <a:pt x="9082489" y="109475"/>
                  <a:pt x="9109090" y="181830"/>
                  <a:pt x="9141012" y="200983"/>
                </a:cubicBezTo>
                <a:cubicBezTo>
                  <a:pt x="9178254" y="223328"/>
                  <a:pt x="9288384" y="196195"/>
                  <a:pt x="9311260" y="159485"/>
                </a:cubicBezTo>
                <a:cubicBezTo>
                  <a:pt x="9339458" y="114795"/>
                  <a:pt x="9331478" y="91386"/>
                  <a:pt x="9280935" y="66380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21"/>
          <p:cNvSpPr/>
          <p:nvPr/>
        </p:nvSpPr>
        <p:spPr>
          <a:xfrm>
            <a:off x="9164580" y="1028111"/>
            <a:ext cx="1468275" cy="1503858"/>
          </a:xfrm>
          <a:custGeom>
            <a:rect b="b" l="l" r="r" t="t"/>
            <a:pathLst>
              <a:path extrusionOk="0" h="1503858" w="1468275">
                <a:moveTo>
                  <a:pt x="596017" y="1326226"/>
                </a:moveTo>
                <a:cubicBezTo>
                  <a:pt x="600614" y="1332963"/>
                  <a:pt x="605518" y="1339699"/>
                  <a:pt x="610421" y="1346130"/>
                </a:cubicBezTo>
                <a:cubicBezTo>
                  <a:pt x="625438" y="1366341"/>
                  <a:pt x="641069" y="1386552"/>
                  <a:pt x="655779" y="1407068"/>
                </a:cubicBezTo>
                <a:cubicBezTo>
                  <a:pt x="660683" y="1414112"/>
                  <a:pt x="664974" y="1422073"/>
                  <a:pt x="667732" y="1430341"/>
                </a:cubicBezTo>
                <a:cubicBezTo>
                  <a:pt x="669264" y="1434935"/>
                  <a:pt x="668651" y="1442590"/>
                  <a:pt x="665893" y="1445040"/>
                </a:cubicBezTo>
                <a:cubicBezTo>
                  <a:pt x="662828" y="1447796"/>
                  <a:pt x="654247" y="1448102"/>
                  <a:pt x="650876" y="1445652"/>
                </a:cubicBezTo>
                <a:cubicBezTo>
                  <a:pt x="638310" y="1436160"/>
                  <a:pt x="625132" y="1426667"/>
                  <a:pt x="615938" y="1414418"/>
                </a:cubicBezTo>
                <a:cubicBezTo>
                  <a:pt x="601840" y="1395432"/>
                  <a:pt x="590500" y="1374303"/>
                  <a:pt x="577935" y="1354398"/>
                </a:cubicBezTo>
                <a:cubicBezTo>
                  <a:pt x="575483" y="1350723"/>
                  <a:pt x="572418" y="1347355"/>
                  <a:pt x="566902" y="1340312"/>
                </a:cubicBezTo>
                <a:cubicBezTo>
                  <a:pt x="566902" y="1348886"/>
                  <a:pt x="566289" y="1353173"/>
                  <a:pt x="566902" y="1357460"/>
                </a:cubicBezTo>
                <a:cubicBezTo>
                  <a:pt x="572725" y="1390226"/>
                  <a:pt x="578854" y="1422686"/>
                  <a:pt x="584677" y="1455452"/>
                </a:cubicBezTo>
                <a:cubicBezTo>
                  <a:pt x="586516" y="1466169"/>
                  <a:pt x="588048" y="1477500"/>
                  <a:pt x="588048" y="1488217"/>
                </a:cubicBezTo>
                <a:cubicBezTo>
                  <a:pt x="588048" y="1502304"/>
                  <a:pt x="577322" y="1508122"/>
                  <a:pt x="565676" y="1500466"/>
                </a:cubicBezTo>
                <a:cubicBezTo>
                  <a:pt x="560772" y="1497098"/>
                  <a:pt x="555256" y="1492198"/>
                  <a:pt x="553417" y="1486686"/>
                </a:cubicBezTo>
                <a:cubicBezTo>
                  <a:pt x="548820" y="1472600"/>
                  <a:pt x="544835" y="1457901"/>
                  <a:pt x="542690" y="1443203"/>
                </a:cubicBezTo>
                <a:cubicBezTo>
                  <a:pt x="538093" y="1412887"/>
                  <a:pt x="534722" y="1382264"/>
                  <a:pt x="531351" y="1351642"/>
                </a:cubicBezTo>
                <a:cubicBezTo>
                  <a:pt x="529205" y="1332044"/>
                  <a:pt x="527979" y="1312446"/>
                  <a:pt x="526447" y="1292847"/>
                </a:cubicBezTo>
                <a:cubicBezTo>
                  <a:pt x="526447" y="1291316"/>
                  <a:pt x="526141" y="1289173"/>
                  <a:pt x="527060" y="1288254"/>
                </a:cubicBezTo>
                <a:cubicBezTo>
                  <a:pt x="542997" y="1272637"/>
                  <a:pt x="534415" y="1253651"/>
                  <a:pt x="531964" y="1236809"/>
                </a:cubicBezTo>
                <a:cubicBezTo>
                  <a:pt x="524608" y="1189650"/>
                  <a:pt x="520624" y="1142492"/>
                  <a:pt x="527366" y="1095028"/>
                </a:cubicBezTo>
                <a:cubicBezTo>
                  <a:pt x="527673" y="1092884"/>
                  <a:pt x="527060" y="1090434"/>
                  <a:pt x="526754" y="1086454"/>
                </a:cubicBezTo>
                <a:cubicBezTo>
                  <a:pt x="523076" y="1084922"/>
                  <a:pt x="519092" y="1081860"/>
                  <a:pt x="514495" y="1081248"/>
                </a:cubicBezTo>
                <a:cubicBezTo>
                  <a:pt x="444925" y="1070836"/>
                  <a:pt x="375968" y="1056444"/>
                  <a:pt x="310382" y="1031027"/>
                </a:cubicBezTo>
                <a:cubicBezTo>
                  <a:pt x="272379" y="1016329"/>
                  <a:pt x="236828" y="993362"/>
                  <a:pt x="210472" y="960596"/>
                </a:cubicBezTo>
                <a:cubicBezTo>
                  <a:pt x="195454" y="941610"/>
                  <a:pt x="178598" y="925381"/>
                  <a:pt x="158677" y="912213"/>
                </a:cubicBezTo>
                <a:cubicBezTo>
                  <a:pt x="131095" y="893840"/>
                  <a:pt x="113013" y="866586"/>
                  <a:pt x="91253" y="842701"/>
                </a:cubicBezTo>
                <a:cubicBezTo>
                  <a:pt x="42217" y="788805"/>
                  <a:pt x="17086" y="723886"/>
                  <a:pt x="5746" y="653149"/>
                </a:cubicBezTo>
                <a:cubicBezTo>
                  <a:pt x="-996" y="610890"/>
                  <a:pt x="-3754" y="568325"/>
                  <a:pt x="8505" y="526373"/>
                </a:cubicBezTo>
                <a:cubicBezTo>
                  <a:pt x="21990" y="481358"/>
                  <a:pt x="45282" y="443693"/>
                  <a:pt x="87269" y="421338"/>
                </a:cubicBezTo>
                <a:cubicBezTo>
                  <a:pt x="101979" y="413683"/>
                  <a:pt x="120674" y="410314"/>
                  <a:pt x="137224" y="410314"/>
                </a:cubicBezTo>
                <a:cubicBezTo>
                  <a:pt x="162968" y="410621"/>
                  <a:pt x="189018" y="415214"/>
                  <a:pt x="214762" y="418582"/>
                </a:cubicBezTo>
                <a:cubicBezTo>
                  <a:pt x="239893" y="421951"/>
                  <a:pt x="264718" y="427463"/>
                  <a:pt x="289542" y="428994"/>
                </a:cubicBezTo>
                <a:cubicBezTo>
                  <a:pt x="330610" y="431444"/>
                  <a:pt x="369838" y="420726"/>
                  <a:pt x="406922" y="405109"/>
                </a:cubicBezTo>
                <a:cubicBezTo>
                  <a:pt x="442473" y="390104"/>
                  <a:pt x="476492" y="371730"/>
                  <a:pt x="510817" y="353970"/>
                </a:cubicBezTo>
                <a:cubicBezTo>
                  <a:pt x="570273" y="323041"/>
                  <a:pt x="619922" y="278945"/>
                  <a:pt x="669264" y="234849"/>
                </a:cubicBezTo>
                <a:cubicBezTo>
                  <a:pt x="691330" y="215251"/>
                  <a:pt x="710638" y="192590"/>
                  <a:pt x="733011" y="172992"/>
                </a:cubicBezTo>
                <a:cubicBezTo>
                  <a:pt x="762433" y="146963"/>
                  <a:pt x="787564" y="116341"/>
                  <a:pt x="822502" y="96436"/>
                </a:cubicBezTo>
                <a:cubicBezTo>
                  <a:pt x="836599" y="88168"/>
                  <a:pt x="848245" y="75920"/>
                  <a:pt x="862037" y="67039"/>
                </a:cubicBezTo>
                <a:cubicBezTo>
                  <a:pt x="882571" y="54178"/>
                  <a:pt x="903104" y="41010"/>
                  <a:pt x="925171" y="30905"/>
                </a:cubicBezTo>
                <a:cubicBezTo>
                  <a:pt x="955205" y="17431"/>
                  <a:pt x="987079" y="9776"/>
                  <a:pt x="1019871" y="3957"/>
                </a:cubicBezTo>
                <a:cubicBezTo>
                  <a:pt x="1060632" y="-3392"/>
                  <a:pt x="1100474" y="589"/>
                  <a:pt x="1139703" y="7020"/>
                </a:cubicBezTo>
                <a:cubicBezTo>
                  <a:pt x="1178319" y="13144"/>
                  <a:pt x="1216935" y="24168"/>
                  <a:pt x="1249727" y="47747"/>
                </a:cubicBezTo>
                <a:cubicBezTo>
                  <a:pt x="1255550" y="51728"/>
                  <a:pt x="1260454" y="57240"/>
                  <a:pt x="1265358" y="62140"/>
                </a:cubicBezTo>
                <a:cubicBezTo>
                  <a:pt x="1299683" y="97661"/>
                  <a:pt x="1328798" y="136552"/>
                  <a:pt x="1345348" y="184016"/>
                </a:cubicBezTo>
                <a:cubicBezTo>
                  <a:pt x="1349025" y="194428"/>
                  <a:pt x="1354848" y="203921"/>
                  <a:pt x="1360671" y="216169"/>
                </a:cubicBezTo>
                <a:cubicBezTo>
                  <a:pt x="1384270" y="213107"/>
                  <a:pt x="1406643" y="218619"/>
                  <a:pt x="1428402" y="229643"/>
                </a:cubicBezTo>
                <a:cubicBezTo>
                  <a:pt x="1449549" y="240361"/>
                  <a:pt x="1459663" y="257816"/>
                  <a:pt x="1466099" y="278945"/>
                </a:cubicBezTo>
                <a:cubicBezTo>
                  <a:pt x="1474373" y="304362"/>
                  <a:pt x="1458130" y="332534"/>
                  <a:pt x="1432999" y="337127"/>
                </a:cubicBezTo>
                <a:cubicBezTo>
                  <a:pt x="1415224" y="340496"/>
                  <a:pt x="1397448" y="342946"/>
                  <a:pt x="1377221" y="346008"/>
                </a:cubicBezTo>
                <a:cubicBezTo>
                  <a:pt x="1375076" y="360094"/>
                  <a:pt x="1373237" y="377242"/>
                  <a:pt x="1369253" y="393778"/>
                </a:cubicBezTo>
                <a:cubicBezTo>
                  <a:pt x="1357913" y="442162"/>
                  <a:pt x="1346267" y="490545"/>
                  <a:pt x="1333089" y="538622"/>
                </a:cubicBezTo>
                <a:cubicBezTo>
                  <a:pt x="1322668" y="576593"/>
                  <a:pt x="1309490" y="613952"/>
                  <a:pt x="1297538" y="651618"/>
                </a:cubicBezTo>
                <a:cubicBezTo>
                  <a:pt x="1281294" y="701226"/>
                  <a:pt x="1260454" y="749303"/>
                  <a:pt x="1232258" y="793092"/>
                </a:cubicBezTo>
                <a:cubicBezTo>
                  <a:pt x="1207434" y="831983"/>
                  <a:pt x="1179851" y="870567"/>
                  <a:pt x="1143381" y="899964"/>
                </a:cubicBezTo>
                <a:cubicBezTo>
                  <a:pt x="1093732" y="940385"/>
                  <a:pt x="1042550" y="978663"/>
                  <a:pt x="991369" y="1016329"/>
                </a:cubicBezTo>
                <a:cubicBezTo>
                  <a:pt x="976965" y="1027046"/>
                  <a:pt x="959189" y="1033171"/>
                  <a:pt x="942946" y="1041439"/>
                </a:cubicBezTo>
                <a:cubicBezTo>
                  <a:pt x="938962" y="1043582"/>
                  <a:pt x="934978" y="1046032"/>
                  <a:pt x="931913" y="1047870"/>
                </a:cubicBezTo>
                <a:cubicBezTo>
                  <a:pt x="958270" y="1095947"/>
                  <a:pt x="984627" y="1142798"/>
                  <a:pt x="1009758" y="1190263"/>
                </a:cubicBezTo>
                <a:cubicBezTo>
                  <a:pt x="1014661" y="1199756"/>
                  <a:pt x="1020484" y="1204655"/>
                  <a:pt x="1030598" y="1206799"/>
                </a:cubicBezTo>
                <a:cubicBezTo>
                  <a:pt x="1076263" y="1216292"/>
                  <a:pt x="1121927" y="1226091"/>
                  <a:pt x="1167286" y="1236196"/>
                </a:cubicBezTo>
                <a:cubicBezTo>
                  <a:pt x="1174948" y="1237727"/>
                  <a:pt x="1183529" y="1239871"/>
                  <a:pt x="1189045" y="1244464"/>
                </a:cubicBezTo>
                <a:cubicBezTo>
                  <a:pt x="1193336" y="1248139"/>
                  <a:pt x="1193949" y="1256407"/>
                  <a:pt x="1196401" y="1262531"/>
                </a:cubicBezTo>
                <a:cubicBezTo>
                  <a:pt x="1190884" y="1264675"/>
                  <a:pt x="1184755" y="1269268"/>
                  <a:pt x="1179851" y="1268350"/>
                </a:cubicBezTo>
                <a:cubicBezTo>
                  <a:pt x="1135719" y="1260082"/>
                  <a:pt x="1090054" y="1259469"/>
                  <a:pt x="1047454" y="1242015"/>
                </a:cubicBezTo>
                <a:cubicBezTo>
                  <a:pt x="1041938" y="1239871"/>
                  <a:pt x="1035808" y="1238952"/>
                  <a:pt x="1025694" y="1236503"/>
                </a:cubicBezTo>
                <a:cubicBezTo>
                  <a:pt x="1030904" y="1242933"/>
                  <a:pt x="1032743" y="1246302"/>
                  <a:pt x="1035502" y="1248445"/>
                </a:cubicBezTo>
                <a:cubicBezTo>
                  <a:pt x="1062778" y="1269881"/>
                  <a:pt x="1090667" y="1291010"/>
                  <a:pt x="1117637" y="1312752"/>
                </a:cubicBezTo>
                <a:cubicBezTo>
                  <a:pt x="1124686" y="1318570"/>
                  <a:pt x="1130815" y="1326532"/>
                  <a:pt x="1134186" y="1334800"/>
                </a:cubicBezTo>
                <a:cubicBezTo>
                  <a:pt x="1138784" y="1346436"/>
                  <a:pt x="1130509" y="1354398"/>
                  <a:pt x="1119169" y="1349499"/>
                </a:cubicBezTo>
                <a:cubicBezTo>
                  <a:pt x="1106910" y="1343987"/>
                  <a:pt x="1095264" y="1336943"/>
                  <a:pt x="1085150" y="1328369"/>
                </a:cubicBezTo>
                <a:cubicBezTo>
                  <a:pt x="1065536" y="1311221"/>
                  <a:pt x="1046841" y="1292847"/>
                  <a:pt x="1028146" y="1274780"/>
                </a:cubicBezTo>
                <a:cubicBezTo>
                  <a:pt x="1025388" y="1272331"/>
                  <a:pt x="1022630" y="1269881"/>
                  <a:pt x="1016194" y="1264369"/>
                </a:cubicBezTo>
                <a:cubicBezTo>
                  <a:pt x="1011903" y="1291929"/>
                  <a:pt x="1008532" y="1315814"/>
                  <a:pt x="1004854" y="1339699"/>
                </a:cubicBezTo>
                <a:cubicBezTo>
                  <a:pt x="1003935" y="1346743"/>
                  <a:pt x="1004241" y="1354398"/>
                  <a:pt x="1001789" y="1360829"/>
                </a:cubicBezTo>
                <a:cubicBezTo>
                  <a:pt x="999644" y="1366953"/>
                  <a:pt x="994740" y="1375221"/>
                  <a:pt x="990143" y="1376140"/>
                </a:cubicBezTo>
                <a:cubicBezTo>
                  <a:pt x="984933" y="1377059"/>
                  <a:pt x="975739" y="1371853"/>
                  <a:pt x="973287" y="1366647"/>
                </a:cubicBezTo>
                <a:cubicBezTo>
                  <a:pt x="969303" y="1358685"/>
                  <a:pt x="966851" y="1348580"/>
                  <a:pt x="967771" y="1339699"/>
                </a:cubicBezTo>
                <a:cubicBezTo>
                  <a:pt x="970835" y="1305096"/>
                  <a:pt x="974820" y="1270493"/>
                  <a:pt x="980030" y="1236196"/>
                </a:cubicBezTo>
                <a:cubicBezTo>
                  <a:pt x="981868" y="1223947"/>
                  <a:pt x="980643" y="1213842"/>
                  <a:pt x="974513" y="1202512"/>
                </a:cubicBezTo>
                <a:cubicBezTo>
                  <a:pt x="950915" y="1157803"/>
                  <a:pt x="928848" y="1112482"/>
                  <a:pt x="905863" y="1067162"/>
                </a:cubicBezTo>
                <a:cubicBezTo>
                  <a:pt x="904024" y="1063793"/>
                  <a:pt x="901266" y="1061037"/>
                  <a:pt x="899733" y="1058587"/>
                </a:cubicBezTo>
                <a:cubicBezTo>
                  <a:pt x="868779" y="1066549"/>
                  <a:pt x="839358" y="1074817"/>
                  <a:pt x="809323" y="1081554"/>
                </a:cubicBezTo>
                <a:cubicBezTo>
                  <a:pt x="759061" y="1093190"/>
                  <a:pt x="708187" y="1099009"/>
                  <a:pt x="656392" y="1098396"/>
                </a:cubicBezTo>
                <a:cubicBezTo>
                  <a:pt x="630342" y="1098090"/>
                  <a:pt x="604292" y="1099927"/>
                  <a:pt x="578548" y="1092578"/>
                </a:cubicBezTo>
                <a:cubicBezTo>
                  <a:pt x="572418" y="1090741"/>
                  <a:pt x="564756" y="1093190"/>
                  <a:pt x="559240" y="1093497"/>
                </a:cubicBezTo>
                <a:cubicBezTo>
                  <a:pt x="550965" y="1151067"/>
                  <a:pt x="558014" y="1205574"/>
                  <a:pt x="569353" y="1259775"/>
                </a:cubicBezTo>
                <a:cubicBezTo>
                  <a:pt x="571499" y="1269881"/>
                  <a:pt x="575789" y="1274474"/>
                  <a:pt x="584984" y="1277843"/>
                </a:cubicBezTo>
                <a:cubicBezTo>
                  <a:pt x="618083" y="1290398"/>
                  <a:pt x="651182" y="1303872"/>
                  <a:pt x="683975" y="1317039"/>
                </a:cubicBezTo>
                <a:cubicBezTo>
                  <a:pt x="699299" y="1323163"/>
                  <a:pt x="714929" y="1328982"/>
                  <a:pt x="730253" y="1335719"/>
                </a:cubicBezTo>
                <a:cubicBezTo>
                  <a:pt x="735156" y="1337862"/>
                  <a:pt x="740979" y="1340924"/>
                  <a:pt x="743431" y="1345212"/>
                </a:cubicBezTo>
                <a:cubicBezTo>
                  <a:pt x="746189" y="1350111"/>
                  <a:pt x="748335" y="1358073"/>
                  <a:pt x="746189" y="1362054"/>
                </a:cubicBezTo>
                <a:cubicBezTo>
                  <a:pt x="744044" y="1365728"/>
                  <a:pt x="735156" y="1368178"/>
                  <a:pt x="730253" y="1366953"/>
                </a:cubicBezTo>
                <a:cubicBezTo>
                  <a:pt x="709719" y="1361441"/>
                  <a:pt x="689185" y="1355011"/>
                  <a:pt x="668958" y="1348274"/>
                </a:cubicBezTo>
                <a:cubicBezTo>
                  <a:pt x="645359" y="1340006"/>
                  <a:pt x="622067" y="1331125"/>
                  <a:pt x="598775" y="1322551"/>
                </a:cubicBezTo>
                <a:cubicBezTo>
                  <a:pt x="597856" y="1324388"/>
                  <a:pt x="596936" y="1325307"/>
                  <a:pt x="596017" y="1326226"/>
                </a:cubicBezTo>
                <a:close/>
                <a:moveTo>
                  <a:pt x="37007" y="602010"/>
                </a:moveTo>
                <a:cubicBezTo>
                  <a:pt x="37926" y="676116"/>
                  <a:pt x="53250" y="739197"/>
                  <a:pt x="88495" y="796155"/>
                </a:cubicBezTo>
                <a:cubicBezTo>
                  <a:pt x="99528" y="813916"/>
                  <a:pt x="112400" y="831983"/>
                  <a:pt x="128030" y="845456"/>
                </a:cubicBezTo>
                <a:cubicBezTo>
                  <a:pt x="153467" y="867505"/>
                  <a:pt x="182276" y="885572"/>
                  <a:pt x="208939" y="905782"/>
                </a:cubicBezTo>
                <a:cubicBezTo>
                  <a:pt x="215069" y="910376"/>
                  <a:pt x="220279" y="916806"/>
                  <a:pt x="225182" y="922931"/>
                </a:cubicBezTo>
                <a:cubicBezTo>
                  <a:pt x="245103" y="949878"/>
                  <a:pt x="272686" y="966721"/>
                  <a:pt x="301801" y="980807"/>
                </a:cubicBezTo>
                <a:cubicBezTo>
                  <a:pt x="341030" y="999793"/>
                  <a:pt x="382710" y="1012041"/>
                  <a:pt x="425923" y="1019085"/>
                </a:cubicBezTo>
                <a:cubicBezTo>
                  <a:pt x="490283" y="1029802"/>
                  <a:pt x="552191" y="1054606"/>
                  <a:pt x="618696" y="1053688"/>
                </a:cubicBezTo>
                <a:cubicBezTo>
                  <a:pt x="646892" y="1053382"/>
                  <a:pt x="675394" y="1052463"/>
                  <a:pt x="703589" y="1049707"/>
                </a:cubicBezTo>
                <a:cubicBezTo>
                  <a:pt x="759674" y="1044501"/>
                  <a:pt x="813920" y="1029190"/>
                  <a:pt x="867247" y="1012041"/>
                </a:cubicBezTo>
                <a:cubicBezTo>
                  <a:pt x="892378" y="1003774"/>
                  <a:pt x="917509" y="993362"/>
                  <a:pt x="940801" y="980501"/>
                </a:cubicBezTo>
                <a:cubicBezTo>
                  <a:pt x="1006386" y="943754"/>
                  <a:pt x="1067375" y="900270"/>
                  <a:pt x="1121927" y="848519"/>
                </a:cubicBezTo>
                <a:cubicBezTo>
                  <a:pt x="1140010" y="831064"/>
                  <a:pt x="1159317" y="813609"/>
                  <a:pt x="1173109" y="793092"/>
                </a:cubicBezTo>
                <a:cubicBezTo>
                  <a:pt x="1208966" y="739504"/>
                  <a:pt x="1241759" y="683771"/>
                  <a:pt x="1264132" y="622527"/>
                </a:cubicBezTo>
                <a:cubicBezTo>
                  <a:pt x="1276084" y="589761"/>
                  <a:pt x="1290489" y="557914"/>
                  <a:pt x="1300296" y="524842"/>
                </a:cubicBezTo>
                <a:cubicBezTo>
                  <a:pt x="1311942" y="485645"/>
                  <a:pt x="1320217" y="445224"/>
                  <a:pt x="1330024" y="405109"/>
                </a:cubicBezTo>
                <a:cubicBezTo>
                  <a:pt x="1339831" y="364687"/>
                  <a:pt x="1344122" y="324266"/>
                  <a:pt x="1335847" y="282926"/>
                </a:cubicBezTo>
                <a:cubicBezTo>
                  <a:pt x="1326346" y="236074"/>
                  <a:pt x="1308571" y="192590"/>
                  <a:pt x="1286504" y="150025"/>
                </a:cubicBezTo>
                <a:cubicBezTo>
                  <a:pt x="1270874" y="119709"/>
                  <a:pt x="1247276" y="97968"/>
                  <a:pt x="1218773" y="82656"/>
                </a:cubicBezTo>
                <a:cubicBezTo>
                  <a:pt x="1181690" y="62446"/>
                  <a:pt x="1140010" y="54178"/>
                  <a:pt x="1098329" y="50197"/>
                </a:cubicBezTo>
                <a:cubicBezTo>
                  <a:pt x="1063697" y="46828"/>
                  <a:pt x="1028759" y="48053"/>
                  <a:pt x="994740" y="57240"/>
                </a:cubicBezTo>
                <a:cubicBezTo>
                  <a:pt x="968384" y="64589"/>
                  <a:pt x="941107" y="71939"/>
                  <a:pt x="916896" y="84494"/>
                </a:cubicBezTo>
                <a:cubicBezTo>
                  <a:pt x="879199" y="104704"/>
                  <a:pt x="845181" y="130121"/>
                  <a:pt x="814227" y="159825"/>
                </a:cubicBezTo>
                <a:cubicBezTo>
                  <a:pt x="783579" y="189222"/>
                  <a:pt x="749254" y="214638"/>
                  <a:pt x="719833" y="244954"/>
                </a:cubicBezTo>
                <a:cubicBezTo>
                  <a:pt x="692863" y="272514"/>
                  <a:pt x="667425" y="301299"/>
                  <a:pt x="636778" y="324878"/>
                </a:cubicBezTo>
                <a:cubicBezTo>
                  <a:pt x="592952" y="358869"/>
                  <a:pt x="548820" y="391635"/>
                  <a:pt x="497332" y="413377"/>
                </a:cubicBezTo>
                <a:cubicBezTo>
                  <a:pt x="491509" y="415826"/>
                  <a:pt x="485686" y="418582"/>
                  <a:pt x="480476" y="421645"/>
                </a:cubicBezTo>
                <a:cubicBezTo>
                  <a:pt x="439715" y="445530"/>
                  <a:pt x="395276" y="459922"/>
                  <a:pt x="348692" y="465435"/>
                </a:cubicBezTo>
                <a:cubicBezTo>
                  <a:pt x="314979" y="469415"/>
                  <a:pt x="281267" y="470028"/>
                  <a:pt x="247249" y="461454"/>
                </a:cubicBezTo>
                <a:cubicBezTo>
                  <a:pt x="213843" y="452879"/>
                  <a:pt x="179518" y="446449"/>
                  <a:pt x="144273" y="447674"/>
                </a:cubicBezTo>
                <a:cubicBezTo>
                  <a:pt x="112400" y="448592"/>
                  <a:pt x="88188" y="462066"/>
                  <a:pt x="69800" y="487483"/>
                </a:cubicBezTo>
                <a:cubicBezTo>
                  <a:pt x="43749" y="523923"/>
                  <a:pt x="38233" y="565875"/>
                  <a:pt x="37007" y="602010"/>
                </a:cubicBezTo>
                <a:close/>
                <a:moveTo>
                  <a:pt x="1376301" y="305280"/>
                </a:moveTo>
                <a:cubicBezTo>
                  <a:pt x="1394077" y="304668"/>
                  <a:pt x="1407255" y="300993"/>
                  <a:pt x="1417676" y="290275"/>
                </a:cubicBezTo>
                <a:cubicBezTo>
                  <a:pt x="1426257" y="281395"/>
                  <a:pt x="1425644" y="271902"/>
                  <a:pt x="1414917" y="267309"/>
                </a:cubicBezTo>
                <a:cubicBezTo>
                  <a:pt x="1401739" y="261797"/>
                  <a:pt x="1387335" y="258734"/>
                  <a:pt x="1369866" y="253835"/>
                </a:cubicBezTo>
                <a:cubicBezTo>
                  <a:pt x="1372624" y="272821"/>
                  <a:pt x="1374463" y="288132"/>
                  <a:pt x="1376301" y="305280"/>
                </a:cubicBezTo>
                <a:close/>
                <a:moveTo>
                  <a:pt x="479556" y="736135"/>
                </a:moveTo>
                <a:cubicBezTo>
                  <a:pt x="501316" y="727255"/>
                  <a:pt x="524915" y="722049"/>
                  <a:pt x="547594" y="715006"/>
                </a:cubicBezTo>
                <a:cubicBezTo>
                  <a:pt x="554643" y="712862"/>
                  <a:pt x="561998" y="709188"/>
                  <a:pt x="560466" y="700613"/>
                </a:cubicBezTo>
                <a:cubicBezTo>
                  <a:pt x="559240" y="694183"/>
                  <a:pt x="555869" y="686527"/>
                  <a:pt x="550658" y="683159"/>
                </a:cubicBezTo>
                <a:cubicBezTo>
                  <a:pt x="544529" y="679178"/>
                  <a:pt x="535641" y="677647"/>
                  <a:pt x="528286" y="678259"/>
                </a:cubicBezTo>
                <a:cubicBezTo>
                  <a:pt x="516640" y="679178"/>
                  <a:pt x="504994" y="682546"/>
                  <a:pt x="493654" y="685302"/>
                </a:cubicBezTo>
                <a:cubicBezTo>
                  <a:pt x="445844" y="696632"/>
                  <a:pt x="405083" y="679178"/>
                  <a:pt x="367080" y="652536"/>
                </a:cubicBezTo>
                <a:cubicBezTo>
                  <a:pt x="361870" y="648862"/>
                  <a:pt x="359418" y="641512"/>
                  <a:pt x="356047" y="636613"/>
                </a:cubicBezTo>
                <a:cubicBezTo>
                  <a:pt x="362483" y="624364"/>
                  <a:pt x="371371" y="619771"/>
                  <a:pt x="382097" y="618852"/>
                </a:cubicBezTo>
                <a:cubicBezTo>
                  <a:pt x="400179" y="617015"/>
                  <a:pt x="418261" y="614871"/>
                  <a:pt x="436343" y="613952"/>
                </a:cubicBezTo>
                <a:cubicBezTo>
                  <a:pt x="489057" y="611503"/>
                  <a:pt x="540238" y="602622"/>
                  <a:pt x="588048" y="579655"/>
                </a:cubicBezTo>
                <a:cubicBezTo>
                  <a:pt x="614099" y="567100"/>
                  <a:pt x="638617" y="551483"/>
                  <a:pt x="662828" y="535866"/>
                </a:cubicBezTo>
                <a:cubicBezTo>
                  <a:pt x="675700" y="527291"/>
                  <a:pt x="687346" y="516267"/>
                  <a:pt x="698073" y="504937"/>
                </a:cubicBezTo>
                <a:cubicBezTo>
                  <a:pt x="706654" y="495751"/>
                  <a:pt x="705735" y="481664"/>
                  <a:pt x="698073" y="474927"/>
                </a:cubicBezTo>
                <a:cubicBezTo>
                  <a:pt x="690411" y="467884"/>
                  <a:pt x="682749" y="468803"/>
                  <a:pt x="670797" y="477683"/>
                </a:cubicBezTo>
                <a:cubicBezTo>
                  <a:pt x="654553" y="489932"/>
                  <a:pt x="638617" y="503100"/>
                  <a:pt x="621454" y="513818"/>
                </a:cubicBezTo>
                <a:cubicBezTo>
                  <a:pt x="604905" y="523923"/>
                  <a:pt x="587742" y="532497"/>
                  <a:pt x="569047" y="538928"/>
                </a:cubicBezTo>
                <a:cubicBezTo>
                  <a:pt x="517559" y="556383"/>
                  <a:pt x="466071" y="572919"/>
                  <a:pt x="410600" y="573837"/>
                </a:cubicBezTo>
                <a:cubicBezTo>
                  <a:pt x="391905" y="574143"/>
                  <a:pt x="372903" y="577512"/>
                  <a:pt x="355128" y="583636"/>
                </a:cubicBezTo>
                <a:cubicBezTo>
                  <a:pt x="315286" y="597416"/>
                  <a:pt x="307011" y="634776"/>
                  <a:pt x="335513" y="665704"/>
                </a:cubicBezTo>
                <a:cubicBezTo>
                  <a:pt x="351756" y="683159"/>
                  <a:pt x="369532" y="698776"/>
                  <a:pt x="391598" y="708881"/>
                </a:cubicBezTo>
                <a:cubicBezTo>
                  <a:pt x="397115" y="711331"/>
                  <a:pt x="402018" y="715006"/>
                  <a:pt x="409374" y="719599"/>
                </a:cubicBezTo>
                <a:cubicBezTo>
                  <a:pt x="402631" y="725724"/>
                  <a:pt x="398034" y="730623"/>
                  <a:pt x="392518" y="734910"/>
                </a:cubicBezTo>
                <a:cubicBezTo>
                  <a:pt x="366774" y="755121"/>
                  <a:pt x="363402" y="783293"/>
                  <a:pt x="383630" y="808404"/>
                </a:cubicBezTo>
                <a:cubicBezTo>
                  <a:pt x="395889" y="823715"/>
                  <a:pt x="411519" y="834739"/>
                  <a:pt x="431133" y="837495"/>
                </a:cubicBezTo>
                <a:cubicBezTo>
                  <a:pt x="449828" y="839945"/>
                  <a:pt x="468830" y="840557"/>
                  <a:pt x="487831" y="840557"/>
                </a:cubicBezTo>
                <a:cubicBezTo>
                  <a:pt x="505607" y="840251"/>
                  <a:pt x="523689" y="837801"/>
                  <a:pt x="541771" y="836270"/>
                </a:cubicBezTo>
                <a:cubicBezTo>
                  <a:pt x="537480" y="874548"/>
                  <a:pt x="550965" y="899658"/>
                  <a:pt x="582532" y="907926"/>
                </a:cubicBezTo>
                <a:cubicBezTo>
                  <a:pt x="596630" y="911601"/>
                  <a:pt x="612260" y="911294"/>
                  <a:pt x="626971" y="910376"/>
                </a:cubicBezTo>
                <a:cubicBezTo>
                  <a:pt x="643520" y="909457"/>
                  <a:pt x="659764" y="906089"/>
                  <a:pt x="676007" y="902720"/>
                </a:cubicBezTo>
                <a:cubicBezTo>
                  <a:pt x="695315" y="899045"/>
                  <a:pt x="715235" y="896596"/>
                  <a:pt x="733624" y="889859"/>
                </a:cubicBezTo>
                <a:cubicBezTo>
                  <a:pt x="781128" y="872404"/>
                  <a:pt x="815453" y="837189"/>
                  <a:pt x="847633" y="799829"/>
                </a:cubicBezTo>
                <a:cubicBezTo>
                  <a:pt x="848552" y="798605"/>
                  <a:pt x="850084" y="797073"/>
                  <a:pt x="850084" y="795849"/>
                </a:cubicBezTo>
                <a:cubicBezTo>
                  <a:pt x="849778" y="791561"/>
                  <a:pt x="850391" y="785743"/>
                  <a:pt x="847939" y="783293"/>
                </a:cubicBezTo>
                <a:cubicBezTo>
                  <a:pt x="845487" y="780844"/>
                  <a:pt x="838745" y="779312"/>
                  <a:pt x="835374" y="780844"/>
                </a:cubicBezTo>
                <a:cubicBezTo>
                  <a:pt x="829857" y="783293"/>
                  <a:pt x="825566" y="788499"/>
                  <a:pt x="820969" y="792786"/>
                </a:cubicBezTo>
                <a:cubicBezTo>
                  <a:pt x="789402" y="820959"/>
                  <a:pt x="755997" y="846988"/>
                  <a:pt x="713703" y="854949"/>
                </a:cubicBezTo>
                <a:cubicBezTo>
                  <a:pt x="674168" y="862299"/>
                  <a:pt x="634020" y="865973"/>
                  <a:pt x="594178" y="870873"/>
                </a:cubicBezTo>
                <a:cubicBezTo>
                  <a:pt x="590194" y="871485"/>
                  <a:pt x="585903" y="868423"/>
                  <a:pt x="578548" y="866586"/>
                </a:cubicBezTo>
                <a:cubicBezTo>
                  <a:pt x="584677" y="857705"/>
                  <a:pt x="588661" y="850356"/>
                  <a:pt x="594484" y="844232"/>
                </a:cubicBezTo>
                <a:cubicBezTo>
                  <a:pt x="604598" y="833208"/>
                  <a:pt x="615631" y="823102"/>
                  <a:pt x="626358" y="812691"/>
                </a:cubicBezTo>
                <a:cubicBezTo>
                  <a:pt x="637697" y="801667"/>
                  <a:pt x="639536" y="792174"/>
                  <a:pt x="632794" y="781456"/>
                </a:cubicBezTo>
                <a:cubicBezTo>
                  <a:pt x="626051" y="771044"/>
                  <a:pt x="612873" y="767676"/>
                  <a:pt x="599388" y="772576"/>
                </a:cubicBezTo>
                <a:cubicBezTo>
                  <a:pt x="586210" y="777475"/>
                  <a:pt x="572725" y="782681"/>
                  <a:pt x="559240" y="786049"/>
                </a:cubicBezTo>
                <a:cubicBezTo>
                  <a:pt x="520930" y="795849"/>
                  <a:pt x="482315" y="803504"/>
                  <a:pt x="442473" y="800136"/>
                </a:cubicBezTo>
                <a:cubicBezTo>
                  <a:pt x="429601" y="799217"/>
                  <a:pt x="417036" y="797992"/>
                  <a:pt x="408454" y="782375"/>
                </a:cubicBezTo>
                <a:cubicBezTo>
                  <a:pt x="428375" y="760020"/>
                  <a:pt x="453506" y="746853"/>
                  <a:pt x="479556" y="736135"/>
                </a:cubicBezTo>
                <a:close/>
                <a:moveTo>
                  <a:pt x="1096184" y="304362"/>
                </a:moveTo>
                <a:cubicBezTo>
                  <a:pt x="1109056" y="287826"/>
                  <a:pt x="1110281" y="243117"/>
                  <a:pt x="1088215" y="226275"/>
                </a:cubicBezTo>
                <a:cubicBezTo>
                  <a:pt x="1071666" y="213413"/>
                  <a:pt x="1053584" y="205145"/>
                  <a:pt x="1031824" y="205452"/>
                </a:cubicBezTo>
                <a:cubicBezTo>
                  <a:pt x="1006080" y="205758"/>
                  <a:pt x="987385" y="225050"/>
                  <a:pt x="989530" y="250466"/>
                </a:cubicBezTo>
                <a:cubicBezTo>
                  <a:pt x="993514" y="293031"/>
                  <a:pt x="1016807" y="314161"/>
                  <a:pt x="1056955" y="315386"/>
                </a:cubicBezTo>
                <a:cubicBezTo>
                  <a:pt x="1074424" y="316610"/>
                  <a:pt x="1087909" y="314773"/>
                  <a:pt x="1096184" y="304362"/>
                </a:cubicBezTo>
                <a:close/>
              </a:path>
            </a:pathLst>
          </a:custGeom>
          <a:solidFill>
            <a:srgbClr val="BDDE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21"/>
          <p:cNvSpPr txBox="1"/>
          <p:nvPr/>
        </p:nvSpPr>
        <p:spPr>
          <a:xfrm>
            <a:off x="1028700" y="7623349"/>
            <a:ext cx="81153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8" name="Google Shape;458;p21"/>
          <p:cNvSpPr txBox="1"/>
          <p:nvPr/>
        </p:nvSpPr>
        <p:spPr>
          <a:xfrm>
            <a:off x="855000" y="2711075"/>
            <a:ext cx="7434000" cy="664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as a class read on story together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students will read one at home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mark the text as we read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after reading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will talk 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amongst</a:t>
            </a: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their groups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using each segment of C.A.T.C.H, students will need to include one thing from each that they saw in the text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share with one another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500"/>
              <a:buFont typeface="Calibri"/>
              <a:buChar char="●"/>
            </a:pPr>
            <a:r>
              <a:rPr b="1" lang="en-US" sz="35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do the same thing at home and we will discuss at the start of each class</a:t>
            </a:r>
            <a:endParaRPr b="1" sz="35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F5CAC3"/>
      </a:dk1>
      <a:lt1>
        <a:srgbClr val="F7EDE2"/>
      </a:lt1>
      <a:dk2>
        <a:srgbClr val="CFEAC2"/>
      </a:dk2>
      <a:lt2>
        <a:srgbClr val="F28482"/>
      </a:lt2>
      <a:accent1>
        <a:srgbClr val="FACB7C"/>
      </a:accent1>
      <a:accent2>
        <a:srgbClr val="84A59D"/>
      </a:accent2>
      <a:accent3>
        <a:srgbClr val="444444"/>
      </a:accent3>
      <a:accent4>
        <a:srgbClr val="BDDEAD"/>
      </a:accent4>
      <a:accent5>
        <a:srgbClr val="FFFFFF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