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ink/ink1.xml" ContentType="application/inkml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>
        <p:scale>
          <a:sx n="72" d="100"/>
          <a:sy n="72" d="100"/>
        </p:scale>
        <p:origin x="54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4" Type="http://schemas.openxmlformats.org/officeDocument/2006/relationships/image" Target="../media/image15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4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7892BB-4919-401B-8411-7325CA6E3CF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8C58E6A-4C06-4EBB-A9CD-BE70F48A1E07}">
      <dgm:prSet/>
      <dgm:spPr/>
      <dgm:t>
        <a:bodyPr/>
        <a:lstStyle/>
        <a:p>
          <a:r>
            <a:rPr lang="en-US" b="1"/>
            <a:t>Who is August Wilson</a:t>
          </a:r>
          <a:endParaRPr lang="en-US"/>
        </a:p>
      </dgm:t>
    </dgm:pt>
    <dgm:pt modelId="{154E9570-DAAE-4EED-BFF3-18121273F7A0}" type="parTrans" cxnId="{D816D7A1-C05D-4417-B5E9-5082242D2B49}">
      <dgm:prSet/>
      <dgm:spPr/>
      <dgm:t>
        <a:bodyPr/>
        <a:lstStyle/>
        <a:p>
          <a:endParaRPr lang="en-US"/>
        </a:p>
      </dgm:t>
    </dgm:pt>
    <dgm:pt modelId="{9B6351D0-CF01-4D9F-8DF1-B05AE0DEC3D3}" type="sibTrans" cxnId="{D816D7A1-C05D-4417-B5E9-5082242D2B49}">
      <dgm:prSet/>
      <dgm:spPr/>
      <dgm:t>
        <a:bodyPr/>
        <a:lstStyle/>
        <a:p>
          <a:endParaRPr lang="en-US"/>
        </a:p>
      </dgm:t>
    </dgm:pt>
    <dgm:pt modelId="{F06F0DDB-B4D5-4F60-88CC-25E20C4AE84E}">
      <dgm:prSet/>
      <dgm:spPr/>
      <dgm:t>
        <a:bodyPr/>
        <a:lstStyle/>
        <a:p>
          <a:r>
            <a:rPr lang="en-US" b="1"/>
            <a:t>S um m a r y  of  F e n c e s</a:t>
          </a:r>
          <a:endParaRPr lang="en-US"/>
        </a:p>
      </dgm:t>
    </dgm:pt>
    <dgm:pt modelId="{13A86C48-BE47-40D0-BEEA-7095C2E858CE}" type="parTrans" cxnId="{AFBADF85-4319-4C77-8D35-DE0709CF4169}">
      <dgm:prSet/>
      <dgm:spPr/>
      <dgm:t>
        <a:bodyPr/>
        <a:lstStyle/>
        <a:p>
          <a:endParaRPr lang="en-US"/>
        </a:p>
      </dgm:t>
    </dgm:pt>
    <dgm:pt modelId="{1BAD34D6-7AC6-44C0-8528-4F1928325CB4}" type="sibTrans" cxnId="{AFBADF85-4319-4C77-8D35-DE0709CF4169}">
      <dgm:prSet/>
      <dgm:spPr/>
      <dgm:t>
        <a:bodyPr/>
        <a:lstStyle/>
        <a:p>
          <a:endParaRPr lang="en-US"/>
        </a:p>
      </dgm:t>
    </dgm:pt>
    <dgm:pt modelId="{CE01897A-AFCA-4F1C-AC13-4D042F0BA656}">
      <dgm:prSet/>
      <dgm:spPr/>
      <dgm:t>
        <a:bodyPr/>
        <a:lstStyle/>
        <a:p>
          <a:r>
            <a:rPr lang="en-US" b="1"/>
            <a:t>Why is the novel important to YA Literature. </a:t>
          </a:r>
          <a:endParaRPr lang="en-US"/>
        </a:p>
      </dgm:t>
    </dgm:pt>
    <dgm:pt modelId="{398FE273-2221-4B17-9B65-342CB8E535E8}" type="parTrans" cxnId="{91ED2709-CB6F-4A5E-91D4-50E7918721AD}">
      <dgm:prSet/>
      <dgm:spPr/>
      <dgm:t>
        <a:bodyPr/>
        <a:lstStyle/>
        <a:p>
          <a:endParaRPr lang="en-US"/>
        </a:p>
      </dgm:t>
    </dgm:pt>
    <dgm:pt modelId="{6F02D5B2-94C2-4272-8B6D-F0193D373020}" type="sibTrans" cxnId="{91ED2709-CB6F-4A5E-91D4-50E7918721AD}">
      <dgm:prSet/>
      <dgm:spPr/>
      <dgm:t>
        <a:bodyPr/>
        <a:lstStyle/>
        <a:p>
          <a:endParaRPr lang="en-US"/>
        </a:p>
      </dgm:t>
    </dgm:pt>
    <dgm:pt modelId="{30B7FBCE-2D73-418E-A8E8-75944B540FE8}" type="pres">
      <dgm:prSet presAssocID="{697892BB-4919-401B-8411-7325CA6E3CFD}" presName="linear" presStyleCnt="0">
        <dgm:presLayoutVars>
          <dgm:animLvl val="lvl"/>
          <dgm:resizeHandles val="exact"/>
        </dgm:presLayoutVars>
      </dgm:prSet>
      <dgm:spPr/>
    </dgm:pt>
    <dgm:pt modelId="{30967ED8-2AD1-4154-930A-B009705B5227}" type="pres">
      <dgm:prSet presAssocID="{18C58E6A-4C06-4EBB-A9CD-BE70F48A1E0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91594E8-A5C2-4662-BE07-15C3466712FA}" type="pres">
      <dgm:prSet presAssocID="{9B6351D0-CF01-4D9F-8DF1-B05AE0DEC3D3}" presName="spacer" presStyleCnt="0"/>
      <dgm:spPr/>
    </dgm:pt>
    <dgm:pt modelId="{55955174-46D0-4CD4-A21B-E5C7F1E311B8}" type="pres">
      <dgm:prSet presAssocID="{F06F0DDB-B4D5-4F60-88CC-25E20C4AE84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0D5B778-2408-4C5B-A994-8F6CF3508CAA}" type="pres">
      <dgm:prSet presAssocID="{1BAD34D6-7AC6-44C0-8528-4F1928325CB4}" presName="spacer" presStyleCnt="0"/>
      <dgm:spPr/>
    </dgm:pt>
    <dgm:pt modelId="{50822DF5-C6A5-4C3C-A283-78998077FC8A}" type="pres">
      <dgm:prSet presAssocID="{CE01897A-AFCA-4F1C-AC13-4D042F0BA65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1ED2709-CB6F-4A5E-91D4-50E7918721AD}" srcId="{697892BB-4919-401B-8411-7325CA6E3CFD}" destId="{CE01897A-AFCA-4F1C-AC13-4D042F0BA656}" srcOrd="2" destOrd="0" parTransId="{398FE273-2221-4B17-9B65-342CB8E535E8}" sibTransId="{6F02D5B2-94C2-4272-8B6D-F0193D373020}"/>
    <dgm:cxn modelId="{B23BE52B-321E-47DE-B114-5B36F981B1FD}" type="presOf" srcId="{CE01897A-AFCA-4F1C-AC13-4D042F0BA656}" destId="{50822DF5-C6A5-4C3C-A283-78998077FC8A}" srcOrd="0" destOrd="0" presId="urn:microsoft.com/office/officeart/2005/8/layout/vList2"/>
    <dgm:cxn modelId="{A028B96D-91FC-4E64-A234-485440EE7D1C}" type="presOf" srcId="{697892BB-4919-401B-8411-7325CA6E3CFD}" destId="{30B7FBCE-2D73-418E-A8E8-75944B540FE8}" srcOrd="0" destOrd="0" presId="urn:microsoft.com/office/officeart/2005/8/layout/vList2"/>
    <dgm:cxn modelId="{AFBADF85-4319-4C77-8D35-DE0709CF4169}" srcId="{697892BB-4919-401B-8411-7325CA6E3CFD}" destId="{F06F0DDB-B4D5-4F60-88CC-25E20C4AE84E}" srcOrd="1" destOrd="0" parTransId="{13A86C48-BE47-40D0-BEEA-7095C2E858CE}" sibTransId="{1BAD34D6-7AC6-44C0-8528-4F1928325CB4}"/>
    <dgm:cxn modelId="{D816D7A1-C05D-4417-B5E9-5082242D2B49}" srcId="{697892BB-4919-401B-8411-7325CA6E3CFD}" destId="{18C58E6A-4C06-4EBB-A9CD-BE70F48A1E07}" srcOrd="0" destOrd="0" parTransId="{154E9570-DAAE-4EED-BFF3-18121273F7A0}" sibTransId="{9B6351D0-CF01-4D9F-8DF1-B05AE0DEC3D3}"/>
    <dgm:cxn modelId="{BBDA2CA2-901F-4F7F-9337-4073A4668C55}" type="presOf" srcId="{F06F0DDB-B4D5-4F60-88CC-25E20C4AE84E}" destId="{55955174-46D0-4CD4-A21B-E5C7F1E311B8}" srcOrd="0" destOrd="0" presId="urn:microsoft.com/office/officeart/2005/8/layout/vList2"/>
    <dgm:cxn modelId="{5EF42ACF-2584-4E4F-B212-AF82A58D675A}" type="presOf" srcId="{18C58E6A-4C06-4EBB-A9CD-BE70F48A1E07}" destId="{30967ED8-2AD1-4154-930A-B009705B5227}" srcOrd="0" destOrd="0" presId="urn:microsoft.com/office/officeart/2005/8/layout/vList2"/>
    <dgm:cxn modelId="{44771A94-B815-4890-8F3B-82DF4A2D7899}" type="presParOf" srcId="{30B7FBCE-2D73-418E-A8E8-75944B540FE8}" destId="{30967ED8-2AD1-4154-930A-B009705B5227}" srcOrd="0" destOrd="0" presId="urn:microsoft.com/office/officeart/2005/8/layout/vList2"/>
    <dgm:cxn modelId="{0768087C-8568-4FC4-9090-DE5D74C290CA}" type="presParOf" srcId="{30B7FBCE-2D73-418E-A8E8-75944B540FE8}" destId="{591594E8-A5C2-4662-BE07-15C3466712FA}" srcOrd="1" destOrd="0" presId="urn:microsoft.com/office/officeart/2005/8/layout/vList2"/>
    <dgm:cxn modelId="{1B3CB117-F167-4293-B828-35D7AFE0530F}" type="presParOf" srcId="{30B7FBCE-2D73-418E-A8E8-75944B540FE8}" destId="{55955174-46D0-4CD4-A21B-E5C7F1E311B8}" srcOrd="2" destOrd="0" presId="urn:microsoft.com/office/officeart/2005/8/layout/vList2"/>
    <dgm:cxn modelId="{EA24F461-80C1-4A44-8267-07FD701C1432}" type="presParOf" srcId="{30B7FBCE-2D73-418E-A8E8-75944B540FE8}" destId="{B0D5B778-2408-4C5B-A994-8F6CF3508CAA}" srcOrd="3" destOrd="0" presId="urn:microsoft.com/office/officeart/2005/8/layout/vList2"/>
    <dgm:cxn modelId="{3CF39382-025F-4D52-97DF-D612B1340E35}" type="presParOf" srcId="{30B7FBCE-2D73-418E-A8E8-75944B540FE8}" destId="{50822DF5-C6A5-4C3C-A283-78998077FC8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C026E0-5749-4443-B896-7B5FA659E1C9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26CE4822-8C63-4DC0-A5C6-6F0E7292DE2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Begin reading the text</a:t>
          </a:r>
        </a:p>
      </dgm:t>
    </dgm:pt>
    <dgm:pt modelId="{7B06EE2D-4FC2-4B0B-8778-ADEB038CE633}" type="parTrans" cxnId="{38303ADE-EA6D-4413-9F38-EF9A1D7E5A1F}">
      <dgm:prSet/>
      <dgm:spPr/>
      <dgm:t>
        <a:bodyPr/>
        <a:lstStyle/>
        <a:p>
          <a:endParaRPr lang="en-US"/>
        </a:p>
      </dgm:t>
    </dgm:pt>
    <dgm:pt modelId="{474870C3-BEB4-46BF-9FA6-356A27E61376}" type="sibTrans" cxnId="{38303ADE-EA6D-4413-9F38-EF9A1D7E5A1F}">
      <dgm:prSet/>
      <dgm:spPr/>
      <dgm:t>
        <a:bodyPr/>
        <a:lstStyle/>
        <a:p>
          <a:endParaRPr lang="en-US"/>
        </a:p>
      </dgm:t>
    </dgm:pt>
    <dgm:pt modelId="{B07E03F2-CAE5-4FBD-8DB3-616D4592437E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 popcorn reading</a:t>
          </a:r>
        </a:p>
      </dgm:t>
    </dgm:pt>
    <dgm:pt modelId="{96722570-D65A-4335-833E-5F019CDD1181}" type="parTrans" cxnId="{641B7017-6B51-4692-8840-2CA55282EC7F}">
      <dgm:prSet/>
      <dgm:spPr/>
      <dgm:t>
        <a:bodyPr/>
        <a:lstStyle/>
        <a:p>
          <a:endParaRPr lang="en-US"/>
        </a:p>
      </dgm:t>
    </dgm:pt>
    <dgm:pt modelId="{DD9B5DC7-32FE-48CE-868A-25D81B6F7474}" type="sibTrans" cxnId="{641B7017-6B51-4692-8840-2CA55282EC7F}">
      <dgm:prSet/>
      <dgm:spPr/>
      <dgm:t>
        <a:bodyPr/>
        <a:lstStyle/>
        <a:p>
          <a:endParaRPr lang="en-US"/>
        </a:p>
      </dgm:t>
    </dgm:pt>
    <dgm:pt modelId="{71DED57E-A42D-4A4F-A2C3-9AC1F58B4D7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 students who aren’t reading</a:t>
          </a:r>
        </a:p>
      </dgm:t>
    </dgm:pt>
    <dgm:pt modelId="{D8F99947-68B0-4526-A089-2E1B1CE77773}" type="parTrans" cxnId="{FD0FFC6A-E69F-469C-BDCD-753813B67F78}">
      <dgm:prSet/>
      <dgm:spPr/>
      <dgm:t>
        <a:bodyPr/>
        <a:lstStyle/>
        <a:p>
          <a:endParaRPr lang="en-US"/>
        </a:p>
      </dgm:t>
    </dgm:pt>
    <dgm:pt modelId="{8502783F-ED22-4495-85DE-DA674E942CDF}" type="sibTrans" cxnId="{FD0FFC6A-E69F-469C-BDCD-753813B67F78}">
      <dgm:prSet/>
      <dgm:spPr/>
      <dgm:t>
        <a:bodyPr/>
        <a:lstStyle/>
        <a:p>
          <a:endParaRPr lang="en-US"/>
        </a:p>
      </dgm:t>
    </dgm:pt>
    <dgm:pt modelId="{367DD8C6-4D1B-46AB-9D9A-9E3AE11C4B1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Reading comprehension quizzes</a:t>
          </a:r>
        </a:p>
      </dgm:t>
    </dgm:pt>
    <dgm:pt modelId="{ED6C17CA-AC6B-4975-AF5A-0D2EE0672255}" type="parTrans" cxnId="{C67DB60D-F80E-4EBE-9F81-92DE3554AB5F}">
      <dgm:prSet/>
      <dgm:spPr/>
      <dgm:t>
        <a:bodyPr/>
        <a:lstStyle/>
        <a:p>
          <a:endParaRPr lang="en-US"/>
        </a:p>
      </dgm:t>
    </dgm:pt>
    <dgm:pt modelId="{D7584542-DD80-486E-837B-3FC2D83F1A62}" type="sibTrans" cxnId="{C67DB60D-F80E-4EBE-9F81-92DE3554AB5F}">
      <dgm:prSet/>
      <dgm:spPr/>
      <dgm:t>
        <a:bodyPr/>
        <a:lstStyle/>
        <a:p>
          <a:endParaRPr lang="en-US"/>
        </a:p>
      </dgm:t>
    </dgm:pt>
    <dgm:pt modelId="{16D5B8DC-B05E-45FB-8384-536183390CE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Group discussions</a:t>
          </a:r>
        </a:p>
      </dgm:t>
    </dgm:pt>
    <dgm:pt modelId="{B2994127-A912-45A4-8932-000C03CCFDB5}" type="parTrans" cxnId="{2C51DF43-E3E0-4348-AFA2-85B3B77952D4}">
      <dgm:prSet/>
      <dgm:spPr/>
      <dgm:t>
        <a:bodyPr/>
        <a:lstStyle/>
        <a:p>
          <a:endParaRPr lang="en-US"/>
        </a:p>
      </dgm:t>
    </dgm:pt>
    <dgm:pt modelId="{5FFE391D-BD69-4E64-8169-53B0B0A05B33}" type="sibTrans" cxnId="{2C51DF43-E3E0-4348-AFA2-85B3B77952D4}">
      <dgm:prSet/>
      <dgm:spPr/>
      <dgm:t>
        <a:bodyPr/>
        <a:lstStyle/>
        <a:p>
          <a:endParaRPr lang="en-US"/>
        </a:p>
      </dgm:t>
    </dgm:pt>
    <dgm:pt modelId="{A1B8424E-239F-49D8-8D63-B9E4C6209E05}" type="pres">
      <dgm:prSet presAssocID="{CAC026E0-5749-4443-B896-7B5FA659E1C9}" presName="root" presStyleCnt="0">
        <dgm:presLayoutVars>
          <dgm:dir/>
          <dgm:resizeHandles val="exact"/>
        </dgm:presLayoutVars>
      </dgm:prSet>
      <dgm:spPr/>
    </dgm:pt>
    <dgm:pt modelId="{1EEFA35C-DBD3-49A1-8B39-33B17E08150F}" type="pres">
      <dgm:prSet presAssocID="{26CE4822-8C63-4DC0-A5C6-6F0E7292DE22}" presName="compNode" presStyleCnt="0"/>
      <dgm:spPr/>
    </dgm:pt>
    <dgm:pt modelId="{0236D5B1-970A-4C0F-879B-6CC33B123724}" type="pres">
      <dgm:prSet presAssocID="{26CE4822-8C63-4DC0-A5C6-6F0E7292DE22}" presName="iconBgRect" presStyleLbl="bgShp" presStyleIdx="0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AFC9F6D3-F191-4867-B697-70E0B18A9AFC}" type="pres">
      <dgm:prSet presAssocID="{26CE4822-8C63-4DC0-A5C6-6F0E7292DE22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78287B8A-99C5-4205-A7A8-B66B3FB9AB15}" type="pres">
      <dgm:prSet presAssocID="{26CE4822-8C63-4DC0-A5C6-6F0E7292DE22}" presName="spaceRect" presStyleCnt="0"/>
      <dgm:spPr/>
    </dgm:pt>
    <dgm:pt modelId="{E632A51A-5D46-4101-BA33-309048D083DA}" type="pres">
      <dgm:prSet presAssocID="{26CE4822-8C63-4DC0-A5C6-6F0E7292DE22}" presName="textRect" presStyleLbl="revTx" presStyleIdx="0" presStyleCnt="5">
        <dgm:presLayoutVars>
          <dgm:chMax val="1"/>
          <dgm:chPref val="1"/>
        </dgm:presLayoutVars>
      </dgm:prSet>
      <dgm:spPr/>
    </dgm:pt>
    <dgm:pt modelId="{6B84967F-6A87-4CCD-A7CB-556576D18F77}" type="pres">
      <dgm:prSet presAssocID="{474870C3-BEB4-46BF-9FA6-356A27E61376}" presName="sibTrans" presStyleCnt="0"/>
      <dgm:spPr/>
    </dgm:pt>
    <dgm:pt modelId="{7A478F55-B051-430F-B478-16A560752D58}" type="pres">
      <dgm:prSet presAssocID="{B07E03F2-CAE5-4FBD-8DB3-616D4592437E}" presName="compNode" presStyleCnt="0"/>
      <dgm:spPr/>
    </dgm:pt>
    <dgm:pt modelId="{02B2A717-8385-4C63-BA4B-538C3E552917}" type="pres">
      <dgm:prSet presAssocID="{B07E03F2-CAE5-4FBD-8DB3-616D4592437E}" presName="iconBgRect" presStyleLbl="bgShp" presStyleIdx="1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3917FC22-908C-4CA5-BB14-D499CD2CE650}" type="pres">
      <dgm:prSet presAssocID="{B07E03F2-CAE5-4FBD-8DB3-616D4592437E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pcorn"/>
        </a:ext>
      </dgm:extLst>
    </dgm:pt>
    <dgm:pt modelId="{BDECAADD-A6EC-44DD-8382-6AE076EFDA5C}" type="pres">
      <dgm:prSet presAssocID="{B07E03F2-CAE5-4FBD-8DB3-616D4592437E}" presName="spaceRect" presStyleCnt="0"/>
      <dgm:spPr/>
    </dgm:pt>
    <dgm:pt modelId="{2BD6DD22-6E95-4A96-B9CB-A8C32FB205BD}" type="pres">
      <dgm:prSet presAssocID="{B07E03F2-CAE5-4FBD-8DB3-616D4592437E}" presName="textRect" presStyleLbl="revTx" presStyleIdx="1" presStyleCnt="5">
        <dgm:presLayoutVars>
          <dgm:chMax val="1"/>
          <dgm:chPref val="1"/>
        </dgm:presLayoutVars>
      </dgm:prSet>
      <dgm:spPr/>
    </dgm:pt>
    <dgm:pt modelId="{35AE900C-8B4E-4F99-9A74-A3F84B15841A}" type="pres">
      <dgm:prSet presAssocID="{DD9B5DC7-32FE-48CE-868A-25D81B6F7474}" presName="sibTrans" presStyleCnt="0"/>
      <dgm:spPr/>
    </dgm:pt>
    <dgm:pt modelId="{04313985-F22E-4826-8BFA-B64AAD1A8E5F}" type="pres">
      <dgm:prSet presAssocID="{71DED57E-A42D-4A4F-A2C3-9AC1F58B4D78}" presName="compNode" presStyleCnt="0"/>
      <dgm:spPr/>
    </dgm:pt>
    <dgm:pt modelId="{EBF9A4F7-4FDE-4146-8808-DF6EF787C2FE}" type="pres">
      <dgm:prSet presAssocID="{71DED57E-A42D-4A4F-A2C3-9AC1F58B4D78}" presName="iconBgRect" presStyleLbl="bgShp" presStyleIdx="2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4481E61D-C81A-418A-A65F-4E940C862BEB}" type="pres">
      <dgm:prSet presAssocID="{71DED57E-A42D-4A4F-A2C3-9AC1F58B4D78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Book"/>
        </a:ext>
      </dgm:extLst>
    </dgm:pt>
    <dgm:pt modelId="{233320B6-5EC6-4A5B-82AA-2EEC4573FB8A}" type="pres">
      <dgm:prSet presAssocID="{71DED57E-A42D-4A4F-A2C3-9AC1F58B4D78}" presName="spaceRect" presStyleCnt="0"/>
      <dgm:spPr/>
    </dgm:pt>
    <dgm:pt modelId="{E8BCA252-9858-4179-BD2D-9B21D9E6BCAE}" type="pres">
      <dgm:prSet presAssocID="{71DED57E-A42D-4A4F-A2C3-9AC1F58B4D78}" presName="textRect" presStyleLbl="revTx" presStyleIdx="2" presStyleCnt="5">
        <dgm:presLayoutVars>
          <dgm:chMax val="1"/>
          <dgm:chPref val="1"/>
        </dgm:presLayoutVars>
      </dgm:prSet>
      <dgm:spPr/>
    </dgm:pt>
    <dgm:pt modelId="{BB9B9685-7794-424C-97C9-0F75CF6BABAD}" type="pres">
      <dgm:prSet presAssocID="{8502783F-ED22-4495-85DE-DA674E942CDF}" presName="sibTrans" presStyleCnt="0"/>
      <dgm:spPr/>
    </dgm:pt>
    <dgm:pt modelId="{9B16F80B-6E8C-4341-92BE-77BA42999A2A}" type="pres">
      <dgm:prSet presAssocID="{367DD8C6-4D1B-46AB-9D9A-9E3AE11C4B1F}" presName="compNode" presStyleCnt="0"/>
      <dgm:spPr/>
    </dgm:pt>
    <dgm:pt modelId="{46C01991-8140-4E04-A38B-3BABF3AEBED1}" type="pres">
      <dgm:prSet presAssocID="{367DD8C6-4D1B-46AB-9D9A-9E3AE11C4B1F}" presName="iconBgRect" presStyleLbl="bgShp" presStyleIdx="3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0C32FFF0-6E42-410F-A023-E681C23EA36D}" type="pres">
      <dgm:prSet presAssocID="{367DD8C6-4D1B-46AB-9D9A-9E3AE11C4B1F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9913610F-6C42-4DB3-87C9-AF3FC0B4CAD1}" type="pres">
      <dgm:prSet presAssocID="{367DD8C6-4D1B-46AB-9D9A-9E3AE11C4B1F}" presName="spaceRect" presStyleCnt="0"/>
      <dgm:spPr/>
    </dgm:pt>
    <dgm:pt modelId="{782A5188-78E7-49D0-8F3D-E4072544866C}" type="pres">
      <dgm:prSet presAssocID="{367DD8C6-4D1B-46AB-9D9A-9E3AE11C4B1F}" presName="textRect" presStyleLbl="revTx" presStyleIdx="3" presStyleCnt="5">
        <dgm:presLayoutVars>
          <dgm:chMax val="1"/>
          <dgm:chPref val="1"/>
        </dgm:presLayoutVars>
      </dgm:prSet>
      <dgm:spPr/>
    </dgm:pt>
    <dgm:pt modelId="{FC50CD4B-9DCE-444F-976C-D87A22E919FA}" type="pres">
      <dgm:prSet presAssocID="{D7584542-DD80-486E-837B-3FC2D83F1A62}" presName="sibTrans" presStyleCnt="0"/>
      <dgm:spPr/>
    </dgm:pt>
    <dgm:pt modelId="{40C2E10B-6550-4171-968C-2351A1E9DC68}" type="pres">
      <dgm:prSet presAssocID="{16D5B8DC-B05E-45FB-8384-536183390CE4}" presName="compNode" presStyleCnt="0"/>
      <dgm:spPr/>
    </dgm:pt>
    <dgm:pt modelId="{D1DE096A-A5E0-447E-8440-C2CC54F2C81F}" type="pres">
      <dgm:prSet presAssocID="{16D5B8DC-B05E-45FB-8384-536183390CE4}" presName="iconBgRect" presStyleLbl="bgShp" presStyleIdx="4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830CAE4D-B329-421E-93BE-2B6800370F55}" type="pres">
      <dgm:prSet presAssocID="{16D5B8DC-B05E-45FB-8384-536183390CE4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5DE1D5E3-FE6A-4C7E-BD61-2D3D01925CBC}" type="pres">
      <dgm:prSet presAssocID="{16D5B8DC-B05E-45FB-8384-536183390CE4}" presName="spaceRect" presStyleCnt="0"/>
      <dgm:spPr/>
    </dgm:pt>
    <dgm:pt modelId="{35887C17-B3BD-4492-B92B-87372BF2179D}" type="pres">
      <dgm:prSet presAssocID="{16D5B8DC-B05E-45FB-8384-536183390CE4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C67DB60D-F80E-4EBE-9F81-92DE3554AB5F}" srcId="{CAC026E0-5749-4443-B896-7B5FA659E1C9}" destId="{367DD8C6-4D1B-46AB-9D9A-9E3AE11C4B1F}" srcOrd="3" destOrd="0" parTransId="{ED6C17CA-AC6B-4975-AF5A-0D2EE0672255}" sibTransId="{D7584542-DD80-486E-837B-3FC2D83F1A62}"/>
    <dgm:cxn modelId="{641B7017-6B51-4692-8840-2CA55282EC7F}" srcId="{CAC026E0-5749-4443-B896-7B5FA659E1C9}" destId="{B07E03F2-CAE5-4FBD-8DB3-616D4592437E}" srcOrd="1" destOrd="0" parTransId="{96722570-D65A-4335-833E-5F019CDD1181}" sibTransId="{DD9B5DC7-32FE-48CE-868A-25D81B6F7474}"/>
    <dgm:cxn modelId="{9E70682E-44D4-4DEB-805C-E60C5E7C2DB5}" type="presOf" srcId="{CAC026E0-5749-4443-B896-7B5FA659E1C9}" destId="{A1B8424E-239F-49D8-8D63-B9E4C6209E05}" srcOrd="0" destOrd="0" presId="urn:microsoft.com/office/officeart/2018/5/layout/IconLeafLabelList"/>
    <dgm:cxn modelId="{2C51DF43-E3E0-4348-AFA2-85B3B77952D4}" srcId="{CAC026E0-5749-4443-B896-7B5FA659E1C9}" destId="{16D5B8DC-B05E-45FB-8384-536183390CE4}" srcOrd="4" destOrd="0" parTransId="{B2994127-A912-45A4-8932-000C03CCFDB5}" sibTransId="{5FFE391D-BD69-4E64-8169-53B0B0A05B33}"/>
    <dgm:cxn modelId="{FD0FFC6A-E69F-469C-BDCD-753813B67F78}" srcId="{CAC026E0-5749-4443-B896-7B5FA659E1C9}" destId="{71DED57E-A42D-4A4F-A2C3-9AC1F58B4D78}" srcOrd="2" destOrd="0" parTransId="{D8F99947-68B0-4526-A089-2E1B1CE77773}" sibTransId="{8502783F-ED22-4495-85DE-DA674E942CDF}"/>
    <dgm:cxn modelId="{C4F7CE96-ADC0-4E10-9A0E-CF1206042BC9}" type="presOf" srcId="{26CE4822-8C63-4DC0-A5C6-6F0E7292DE22}" destId="{E632A51A-5D46-4101-BA33-309048D083DA}" srcOrd="0" destOrd="0" presId="urn:microsoft.com/office/officeart/2018/5/layout/IconLeafLabelList"/>
    <dgm:cxn modelId="{28BC3699-9C50-46E1-82FB-6AAE0CBB1CEC}" type="presOf" srcId="{367DD8C6-4D1B-46AB-9D9A-9E3AE11C4B1F}" destId="{782A5188-78E7-49D0-8F3D-E4072544866C}" srcOrd="0" destOrd="0" presId="urn:microsoft.com/office/officeart/2018/5/layout/IconLeafLabelList"/>
    <dgm:cxn modelId="{A22C5AA2-A86E-4467-86E3-57D33F2544EF}" type="presOf" srcId="{16D5B8DC-B05E-45FB-8384-536183390CE4}" destId="{35887C17-B3BD-4492-B92B-87372BF2179D}" srcOrd="0" destOrd="0" presId="urn:microsoft.com/office/officeart/2018/5/layout/IconLeafLabelList"/>
    <dgm:cxn modelId="{9A8080A4-FC26-4B8C-8B67-B31A5CE1142A}" type="presOf" srcId="{B07E03F2-CAE5-4FBD-8DB3-616D4592437E}" destId="{2BD6DD22-6E95-4A96-B9CB-A8C32FB205BD}" srcOrd="0" destOrd="0" presId="urn:microsoft.com/office/officeart/2018/5/layout/IconLeafLabelList"/>
    <dgm:cxn modelId="{38303ADE-EA6D-4413-9F38-EF9A1D7E5A1F}" srcId="{CAC026E0-5749-4443-B896-7B5FA659E1C9}" destId="{26CE4822-8C63-4DC0-A5C6-6F0E7292DE22}" srcOrd="0" destOrd="0" parTransId="{7B06EE2D-4FC2-4B0B-8778-ADEB038CE633}" sibTransId="{474870C3-BEB4-46BF-9FA6-356A27E61376}"/>
    <dgm:cxn modelId="{1B6AA6EA-D0A4-4041-A202-20AB08C35EF4}" type="presOf" srcId="{71DED57E-A42D-4A4F-A2C3-9AC1F58B4D78}" destId="{E8BCA252-9858-4179-BD2D-9B21D9E6BCAE}" srcOrd="0" destOrd="0" presId="urn:microsoft.com/office/officeart/2018/5/layout/IconLeafLabelList"/>
    <dgm:cxn modelId="{D3AAEEAA-9B74-4582-8474-9B22855B9EA6}" type="presParOf" srcId="{A1B8424E-239F-49D8-8D63-B9E4C6209E05}" destId="{1EEFA35C-DBD3-49A1-8B39-33B17E08150F}" srcOrd="0" destOrd="0" presId="urn:microsoft.com/office/officeart/2018/5/layout/IconLeafLabelList"/>
    <dgm:cxn modelId="{D1D33C79-EEA8-4240-87F4-2654A492DC85}" type="presParOf" srcId="{1EEFA35C-DBD3-49A1-8B39-33B17E08150F}" destId="{0236D5B1-970A-4C0F-879B-6CC33B123724}" srcOrd="0" destOrd="0" presId="urn:microsoft.com/office/officeart/2018/5/layout/IconLeafLabelList"/>
    <dgm:cxn modelId="{217075CE-5E14-4991-BBF4-B250D06269AC}" type="presParOf" srcId="{1EEFA35C-DBD3-49A1-8B39-33B17E08150F}" destId="{AFC9F6D3-F191-4867-B697-70E0B18A9AFC}" srcOrd="1" destOrd="0" presId="urn:microsoft.com/office/officeart/2018/5/layout/IconLeafLabelList"/>
    <dgm:cxn modelId="{FE4F9A3A-576B-4485-9C1F-0FB351C1C6EA}" type="presParOf" srcId="{1EEFA35C-DBD3-49A1-8B39-33B17E08150F}" destId="{78287B8A-99C5-4205-A7A8-B66B3FB9AB15}" srcOrd="2" destOrd="0" presId="urn:microsoft.com/office/officeart/2018/5/layout/IconLeafLabelList"/>
    <dgm:cxn modelId="{A2BE5ED3-2D25-49F6-AF4D-AD26B670C8C7}" type="presParOf" srcId="{1EEFA35C-DBD3-49A1-8B39-33B17E08150F}" destId="{E632A51A-5D46-4101-BA33-309048D083DA}" srcOrd="3" destOrd="0" presId="urn:microsoft.com/office/officeart/2018/5/layout/IconLeafLabelList"/>
    <dgm:cxn modelId="{12DEBE60-B409-458B-8CE8-B5EC7A6FB7F5}" type="presParOf" srcId="{A1B8424E-239F-49D8-8D63-B9E4C6209E05}" destId="{6B84967F-6A87-4CCD-A7CB-556576D18F77}" srcOrd="1" destOrd="0" presId="urn:microsoft.com/office/officeart/2018/5/layout/IconLeafLabelList"/>
    <dgm:cxn modelId="{5540A064-9633-455A-A523-5800035BF09F}" type="presParOf" srcId="{A1B8424E-239F-49D8-8D63-B9E4C6209E05}" destId="{7A478F55-B051-430F-B478-16A560752D58}" srcOrd="2" destOrd="0" presId="urn:microsoft.com/office/officeart/2018/5/layout/IconLeafLabelList"/>
    <dgm:cxn modelId="{5D2C2A1A-0634-44DF-9D6D-332A29380921}" type="presParOf" srcId="{7A478F55-B051-430F-B478-16A560752D58}" destId="{02B2A717-8385-4C63-BA4B-538C3E552917}" srcOrd="0" destOrd="0" presId="urn:microsoft.com/office/officeart/2018/5/layout/IconLeafLabelList"/>
    <dgm:cxn modelId="{47B6A801-CDE4-4DB9-9C14-A48E38EEF550}" type="presParOf" srcId="{7A478F55-B051-430F-B478-16A560752D58}" destId="{3917FC22-908C-4CA5-BB14-D499CD2CE650}" srcOrd="1" destOrd="0" presId="urn:microsoft.com/office/officeart/2018/5/layout/IconLeafLabelList"/>
    <dgm:cxn modelId="{8FB79F8E-E2A9-46B3-B24D-F8EACB795FFC}" type="presParOf" srcId="{7A478F55-B051-430F-B478-16A560752D58}" destId="{BDECAADD-A6EC-44DD-8382-6AE076EFDA5C}" srcOrd="2" destOrd="0" presId="urn:microsoft.com/office/officeart/2018/5/layout/IconLeafLabelList"/>
    <dgm:cxn modelId="{965BCA4D-25C9-48A7-B598-CAE17A5B3BC5}" type="presParOf" srcId="{7A478F55-B051-430F-B478-16A560752D58}" destId="{2BD6DD22-6E95-4A96-B9CB-A8C32FB205BD}" srcOrd="3" destOrd="0" presId="urn:microsoft.com/office/officeart/2018/5/layout/IconLeafLabelList"/>
    <dgm:cxn modelId="{10A22788-F827-4B53-87D9-063EBAC174C7}" type="presParOf" srcId="{A1B8424E-239F-49D8-8D63-B9E4C6209E05}" destId="{35AE900C-8B4E-4F99-9A74-A3F84B15841A}" srcOrd="3" destOrd="0" presId="urn:microsoft.com/office/officeart/2018/5/layout/IconLeafLabelList"/>
    <dgm:cxn modelId="{62A566A0-8A4F-4957-AC38-32C2641BB8BA}" type="presParOf" srcId="{A1B8424E-239F-49D8-8D63-B9E4C6209E05}" destId="{04313985-F22E-4826-8BFA-B64AAD1A8E5F}" srcOrd="4" destOrd="0" presId="urn:microsoft.com/office/officeart/2018/5/layout/IconLeafLabelList"/>
    <dgm:cxn modelId="{41A5E299-9E17-44DA-B90A-F082D41D8489}" type="presParOf" srcId="{04313985-F22E-4826-8BFA-B64AAD1A8E5F}" destId="{EBF9A4F7-4FDE-4146-8808-DF6EF787C2FE}" srcOrd="0" destOrd="0" presId="urn:microsoft.com/office/officeart/2018/5/layout/IconLeafLabelList"/>
    <dgm:cxn modelId="{86FBB061-56D5-4E38-9F0D-3471C98528F8}" type="presParOf" srcId="{04313985-F22E-4826-8BFA-B64AAD1A8E5F}" destId="{4481E61D-C81A-418A-A65F-4E940C862BEB}" srcOrd="1" destOrd="0" presId="urn:microsoft.com/office/officeart/2018/5/layout/IconLeafLabelList"/>
    <dgm:cxn modelId="{F7EB970E-BF25-451A-AAFE-8DF215D41490}" type="presParOf" srcId="{04313985-F22E-4826-8BFA-B64AAD1A8E5F}" destId="{233320B6-5EC6-4A5B-82AA-2EEC4573FB8A}" srcOrd="2" destOrd="0" presId="urn:microsoft.com/office/officeart/2018/5/layout/IconLeafLabelList"/>
    <dgm:cxn modelId="{B46BAA39-905B-4328-8D5C-1C8563B94C1C}" type="presParOf" srcId="{04313985-F22E-4826-8BFA-B64AAD1A8E5F}" destId="{E8BCA252-9858-4179-BD2D-9B21D9E6BCAE}" srcOrd="3" destOrd="0" presId="urn:microsoft.com/office/officeart/2018/5/layout/IconLeafLabelList"/>
    <dgm:cxn modelId="{04A9D8AB-B02F-4EDA-BB35-0640FF14B90C}" type="presParOf" srcId="{A1B8424E-239F-49D8-8D63-B9E4C6209E05}" destId="{BB9B9685-7794-424C-97C9-0F75CF6BABAD}" srcOrd="5" destOrd="0" presId="urn:microsoft.com/office/officeart/2018/5/layout/IconLeafLabelList"/>
    <dgm:cxn modelId="{2FFF7196-B75C-4BDC-B232-0925193A3329}" type="presParOf" srcId="{A1B8424E-239F-49D8-8D63-B9E4C6209E05}" destId="{9B16F80B-6E8C-4341-92BE-77BA42999A2A}" srcOrd="6" destOrd="0" presId="urn:microsoft.com/office/officeart/2018/5/layout/IconLeafLabelList"/>
    <dgm:cxn modelId="{0BE73836-4308-4D7C-9D74-74DC62CEA8F7}" type="presParOf" srcId="{9B16F80B-6E8C-4341-92BE-77BA42999A2A}" destId="{46C01991-8140-4E04-A38B-3BABF3AEBED1}" srcOrd="0" destOrd="0" presId="urn:microsoft.com/office/officeart/2018/5/layout/IconLeafLabelList"/>
    <dgm:cxn modelId="{3AE84637-0719-4994-9936-94FBF242D933}" type="presParOf" srcId="{9B16F80B-6E8C-4341-92BE-77BA42999A2A}" destId="{0C32FFF0-6E42-410F-A023-E681C23EA36D}" srcOrd="1" destOrd="0" presId="urn:microsoft.com/office/officeart/2018/5/layout/IconLeafLabelList"/>
    <dgm:cxn modelId="{DAECACE8-FD81-40AE-A826-3CCEFAAC1998}" type="presParOf" srcId="{9B16F80B-6E8C-4341-92BE-77BA42999A2A}" destId="{9913610F-6C42-4DB3-87C9-AF3FC0B4CAD1}" srcOrd="2" destOrd="0" presId="urn:microsoft.com/office/officeart/2018/5/layout/IconLeafLabelList"/>
    <dgm:cxn modelId="{562695CB-4A0B-43CB-BE77-40FD2D3B3907}" type="presParOf" srcId="{9B16F80B-6E8C-4341-92BE-77BA42999A2A}" destId="{782A5188-78E7-49D0-8F3D-E4072544866C}" srcOrd="3" destOrd="0" presId="urn:microsoft.com/office/officeart/2018/5/layout/IconLeafLabelList"/>
    <dgm:cxn modelId="{26664268-B513-4CBD-B81E-287AFAFB81C1}" type="presParOf" srcId="{A1B8424E-239F-49D8-8D63-B9E4C6209E05}" destId="{FC50CD4B-9DCE-444F-976C-D87A22E919FA}" srcOrd="7" destOrd="0" presId="urn:microsoft.com/office/officeart/2018/5/layout/IconLeafLabelList"/>
    <dgm:cxn modelId="{870186A5-AABD-4B8F-A10F-B19703EB65AF}" type="presParOf" srcId="{A1B8424E-239F-49D8-8D63-B9E4C6209E05}" destId="{40C2E10B-6550-4171-968C-2351A1E9DC68}" srcOrd="8" destOrd="0" presId="urn:microsoft.com/office/officeart/2018/5/layout/IconLeafLabelList"/>
    <dgm:cxn modelId="{3D547FE6-A4B8-4202-90D5-510C5412DE62}" type="presParOf" srcId="{40C2E10B-6550-4171-968C-2351A1E9DC68}" destId="{D1DE096A-A5E0-447E-8440-C2CC54F2C81F}" srcOrd="0" destOrd="0" presId="urn:microsoft.com/office/officeart/2018/5/layout/IconLeafLabelList"/>
    <dgm:cxn modelId="{A33D2B85-C777-4380-9817-A146B84FE2FA}" type="presParOf" srcId="{40C2E10B-6550-4171-968C-2351A1E9DC68}" destId="{830CAE4D-B329-421E-93BE-2B6800370F55}" srcOrd="1" destOrd="0" presId="urn:microsoft.com/office/officeart/2018/5/layout/IconLeafLabelList"/>
    <dgm:cxn modelId="{8B5BA3BF-956C-4D2F-A613-5E1B5583E086}" type="presParOf" srcId="{40C2E10B-6550-4171-968C-2351A1E9DC68}" destId="{5DE1D5E3-FE6A-4C7E-BD61-2D3D01925CBC}" srcOrd="2" destOrd="0" presId="urn:microsoft.com/office/officeart/2018/5/layout/IconLeafLabelList"/>
    <dgm:cxn modelId="{26F6982A-5682-46C2-B592-5910723639F7}" type="presParOf" srcId="{40C2E10B-6550-4171-968C-2351A1E9DC68}" destId="{35887C17-B3BD-4492-B92B-87372BF2179D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CFA08C-49FB-4360-8251-21368EA49E39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7D2D1960-24A3-4F03-AFCA-8B4B54F6ED5C}">
      <dgm:prSet/>
      <dgm:spPr/>
      <dgm:t>
        <a:bodyPr/>
        <a:lstStyle/>
        <a:p>
          <a:r>
            <a:rPr lang="en-US"/>
            <a:t>Group Project with the same discussion groups </a:t>
          </a:r>
        </a:p>
      </dgm:t>
    </dgm:pt>
    <dgm:pt modelId="{4925C623-3A59-46B7-AA0B-09150C8FCBA8}" type="parTrans" cxnId="{DD8200F9-04B7-4505-9C81-5A1D40874585}">
      <dgm:prSet/>
      <dgm:spPr/>
      <dgm:t>
        <a:bodyPr/>
        <a:lstStyle/>
        <a:p>
          <a:endParaRPr lang="en-US"/>
        </a:p>
      </dgm:t>
    </dgm:pt>
    <dgm:pt modelId="{9C292948-6BA7-4432-94AB-0F9819CBD699}" type="sibTrans" cxnId="{DD8200F9-04B7-4505-9C81-5A1D40874585}">
      <dgm:prSet/>
      <dgm:spPr/>
      <dgm:t>
        <a:bodyPr/>
        <a:lstStyle/>
        <a:p>
          <a:endParaRPr lang="en-US"/>
        </a:p>
      </dgm:t>
    </dgm:pt>
    <dgm:pt modelId="{AB554D58-EE75-4864-AFA9-ED8788DC9553}">
      <dgm:prSet/>
      <dgm:spPr/>
      <dgm:t>
        <a:bodyPr/>
        <a:lstStyle/>
        <a:p>
          <a:r>
            <a:rPr lang="en-US"/>
            <a:t>4-5 min poster presentation</a:t>
          </a:r>
        </a:p>
      </dgm:t>
    </dgm:pt>
    <dgm:pt modelId="{3D43C54A-D966-4945-8DFB-2A2DD700467C}" type="parTrans" cxnId="{64A28AD5-C7DA-4141-8B2D-0E34BD84FC45}">
      <dgm:prSet/>
      <dgm:spPr/>
      <dgm:t>
        <a:bodyPr/>
        <a:lstStyle/>
        <a:p>
          <a:endParaRPr lang="en-US"/>
        </a:p>
      </dgm:t>
    </dgm:pt>
    <dgm:pt modelId="{C653FC74-F4F2-4BE2-BA24-98A5A8796742}" type="sibTrans" cxnId="{64A28AD5-C7DA-4141-8B2D-0E34BD84FC45}">
      <dgm:prSet/>
      <dgm:spPr/>
      <dgm:t>
        <a:bodyPr/>
        <a:lstStyle/>
        <a:p>
          <a:endParaRPr lang="en-US"/>
        </a:p>
      </dgm:t>
    </dgm:pt>
    <dgm:pt modelId="{FD7D3512-6C75-4D68-95AD-F57F4E32D450}" type="pres">
      <dgm:prSet presAssocID="{B2CFA08C-49FB-4360-8251-21368EA49E39}" presName="root" presStyleCnt="0">
        <dgm:presLayoutVars>
          <dgm:dir/>
          <dgm:resizeHandles val="exact"/>
        </dgm:presLayoutVars>
      </dgm:prSet>
      <dgm:spPr/>
    </dgm:pt>
    <dgm:pt modelId="{8E710531-CCD5-437E-B3B1-1F713BAF2520}" type="pres">
      <dgm:prSet presAssocID="{7D2D1960-24A3-4F03-AFCA-8B4B54F6ED5C}" presName="compNode" presStyleCnt="0"/>
      <dgm:spPr/>
    </dgm:pt>
    <dgm:pt modelId="{052FE430-8630-4AD0-A6FB-D93AC793250D}" type="pres">
      <dgm:prSet presAssocID="{7D2D1960-24A3-4F03-AFCA-8B4B54F6ED5C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1222F321-A11C-4D8C-8E4E-BD596133541D}" type="pres">
      <dgm:prSet presAssocID="{7D2D1960-24A3-4F03-AFCA-8B4B54F6ED5C}" presName="spaceRect" presStyleCnt="0"/>
      <dgm:spPr/>
    </dgm:pt>
    <dgm:pt modelId="{DC1DAA17-76F7-4D88-A5D7-81F9F35B0C4C}" type="pres">
      <dgm:prSet presAssocID="{7D2D1960-24A3-4F03-AFCA-8B4B54F6ED5C}" presName="textRect" presStyleLbl="revTx" presStyleIdx="0" presStyleCnt="2">
        <dgm:presLayoutVars>
          <dgm:chMax val="1"/>
          <dgm:chPref val="1"/>
        </dgm:presLayoutVars>
      </dgm:prSet>
      <dgm:spPr/>
    </dgm:pt>
    <dgm:pt modelId="{6D96E8BF-88DB-457D-8A56-BE3E6BA644C7}" type="pres">
      <dgm:prSet presAssocID="{9C292948-6BA7-4432-94AB-0F9819CBD699}" presName="sibTrans" presStyleCnt="0"/>
      <dgm:spPr/>
    </dgm:pt>
    <dgm:pt modelId="{B1CE1248-E00E-4449-86C7-187864B04ABD}" type="pres">
      <dgm:prSet presAssocID="{AB554D58-EE75-4864-AFA9-ED8788DC9553}" presName="compNode" presStyleCnt="0"/>
      <dgm:spPr/>
    </dgm:pt>
    <dgm:pt modelId="{93BEC1F4-0C37-44AE-95D8-AA135F80BFBA}" type="pres">
      <dgm:prSet presAssocID="{AB554D58-EE75-4864-AFA9-ED8788DC955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jector screen"/>
        </a:ext>
      </dgm:extLst>
    </dgm:pt>
    <dgm:pt modelId="{44EC9DC3-8827-4EA0-932E-59A1AD461DDD}" type="pres">
      <dgm:prSet presAssocID="{AB554D58-EE75-4864-AFA9-ED8788DC9553}" presName="spaceRect" presStyleCnt="0"/>
      <dgm:spPr/>
    </dgm:pt>
    <dgm:pt modelId="{586F76B0-0425-4DE8-9493-6EEF0A7475CE}" type="pres">
      <dgm:prSet presAssocID="{AB554D58-EE75-4864-AFA9-ED8788DC9553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A87EC123-09F2-4C7A-9EC9-8CC40A68D523}" type="presOf" srcId="{AB554D58-EE75-4864-AFA9-ED8788DC9553}" destId="{586F76B0-0425-4DE8-9493-6EEF0A7475CE}" srcOrd="0" destOrd="0" presId="urn:microsoft.com/office/officeart/2018/2/layout/IconLabelList"/>
    <dgm:cxn modelId="{210E3E84-F788-451A-A3CA-2BD53D1B6A0F}" type="presOf" srcId="{7D2D1960-24A3-4F03-AFCA-8B4B54F6ED5C}" destId="{DC1DAA17-76F7-4D88-A5D7-81F9F35B0C4C}" srcOrd="0" destOrd="0" presId="urn:microsoft.com/office/officeart/2018/2/layout/IconLabelList"/>
    <dgm:cxn modelId="{4659A4BE-7CD5-4FF4-A251-F85E8098246D}" type="presOf" srcId="{B2CFA08C-49FB-4360-8251-21368EA49E39}" destId="{FD7D3512-6C75-4D68-95AD-F57F4E32D450}" srcOrd="0" destOrd="0" presId="urn:microsoft.com/office/officeart/2018/2/layout/IconLabelList"/>
    <dgm:cxn modelId="{64A28AD5-C7DA-4141-8B2D-0E34BD84FC45}" srcId="{B2CFA08C-49FB-4360-8251-21368EA49E39}" destId="{AB554D58-EE75-4864-AFA9-ED8788DC9553}" srcOrd="1" destOrd="0" parTransId="{3D43C54A-D966-4945-8DFB-2A2DD700467C}" sibTransId="{C653FC74-F4F2-4BE2-BA24-98A5A8796742}"/>
    <dgm:cxn modelId="{DD8200F9-04B7-4505-9C81-5A1D40874585}" srcId="{B2CFA08C-49FB-4360-8251-21368EA49E39}" destId="{7D2D1960-24A3-4F03-AFCA-8B4B54F6ED5C}" srcOrd="0" destOrd="0" parTransId="{4925C623-3A59-46B7-AA0B-09150C8FCBA8}" sibTransId="{9C292948-6BA7-4432-94AB-0F9819CBD699}"/>
    <dgm:cxn modelId="{1619CCD1-AB55-4F8A-B1B4-28B44A3DED16}" type="presParOf" srcId="{FD7D3512-6C75-4D68-95AD-F57F4E32D450}" destId="{8E710531-CCD5-437E-B3B1-1F713BAF2520}" srcOrd="0" destOrd="0" presId="urn:microsoft.com/office/officeart/2018/2/layout/IconLabelList"/>
    <dgm:cxn modelId="{ED3AA0BF-AF3A-4878-8C76-9812C5A9C61B}" type="presParOf" srcId="{8E710531-CCD5-437E-B3B1-1F713BAF2520}" destId="{052FE430-8630-4AD0-A6FB-D93AC793250D}" srcOrd="0" destOrd="0" presId="urn:microsoft.com/office/officeart/2018/2/layout/IconLabelList"/>
    <dgm:cxn modelId="{0D0CB4A5-91AC-4C14-9585-CC2096F446D0}" type="presParOf" srcId="{8E710531-CCD5-437E-B3B1-1F713BAF2520}" destId="{1222F321-A11C-4D8C-8E4E-BD596133541D}" srcOrd="1" destOrd="0" presId="urn:microsoft.com/office/officeart/2018/2/layout/IconLabelList"/>
    <dgm:cxn modelId="{C6FACA43-AFE7-4A57-ACC9-06CF2A0833E8}" type="presParOf" srcId="{8E710531-CCD5-437E-B3B1-1F713BAF2520}" destId="{DC1DAA17-76F7-4D88-A5D7-81F9F35B0C4C}" srcOrd="2" destOrd="0" presId="urn:microsoft.com/office/officeart/2018/2/layout/IconLabelList"/>
    <dgm:cxn modelId="{F9CB3EAE-B3E3-44B5-BD5F-BD7790F96C3D}" type="presParOf" srcId="{FD7D3512-6C75-4D68-95AD-F57F4E32D450}" destId="{6D96E8BF-88DB-457D-8A56-BE3E6BA644C7}" srcOrd="1" destOrd="0" presId="urn:microsoft.com/office/officeart/2018/2/layout/IconLabelList"/>
    <dgm:cxn modelId="{B7B73405-1CA5-4905-BDDD-AD02D37588F8}" type="presParOf" srcId="{FD7D3512-6C75-4D68-95AD-F57F4E32D450}" destId="{B1CE1248-E00E-4449-86C7-187864B04ABD}" srcOrd="2" destOrd="0" presId="urn:microsoft.com/office/officeart/2018/2/layout/IconLabelList"/>
    <dgm:cxn modelId="{C91247CC-5906-4622-9635-9A38B3E5C151}" type="presParOf" srcId="{B1CE1248-E00E-4449-86C7-187864B04ABD}" destId="{93BEC1F4-0C37-44AE-95D8-AA135F80BFBA}" srcOrd="0" destOrd="0" presId="urn:microsoft.com/office/officeart/2018/2/layout/IconLabelList"/>
    <dgm:cxn modelId="{8B776DA5-6AFC-4A72-A76C-3ED7E8957924}" type="presParOf" srcId="{B1CE1248-E00E-4449-86C7-187864B04ABD}" destId="{44EC9DC3-8827-4EA0-932E-59A1AD461DDD}" srcOrd="1" destOrd="0" presId="urn:microsoft.com/office/officeart/2018/2/layout/IconLabelList"/>
    <dgm:cxn modelId="{5D18EC23-F10F-42BF-9916-4097B10FAD73}" type="presParOf" srcId="{B1CE1248-E00E-4449-86C7-187864B04ABD}" destId="{586F76B0-0425-4DE8-9493-6EEF0A7475CE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D5DB998-0207-452D-8073-6F1CBB30D7BB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6B3EB41-C1E5-4603-A939-11F166E97DB6}">
      <dgm:prSet/>
      <dgm:spPr/>
      <dgm:t>
        <a:bodyPr/>
        <a:lstStyle/>
        <a:p>
          <a:r>
            <a:rPr lang="en-US" i="1"/>
            <a:t>A Child Called “It”</a:t>
          </a:r>
          <a:r>
            <a:rPr lang="en-US"/>
            <a:t> by Dave Pelzer</a:t>
          </a:r>
        </a:p>
      </dgm:t>
    </dgm:pt>
    <dgm:pt modelId="{3E9EFE10-480F-42F2-97B0-B57473C15CD3}" type="parTrans" cxnId="{8F6885D8-F9B9-49B3-A0B3-51D56DB25E98}">
      <dgm:prSet/>
      <dgm:spPr/>
      <dgm:t>
        <a:bodyPr/>
        <a:lstStyle/>
        <a:p>
          <a:endParaRPr lang="en-US"/>
        </a:p>
      </dgm:t>
    </dgm:pt>
    <dgm:pt modelId="{5129F4EA-B3A5-407F-A151-418C26A64896}" type="sibTrans" cxnId="{8F6885D8-F9B9-49B3-A0B3-51D56DB25E98}">
      <dgm:prSet/>
      <dgm:spPr/>
      <dgm:t>
        <a:bodyPr/>
        <a:lstStyle/>
        <a:p>
          <a:endParaRPr lang="en-US"/>
        </a:p>
      </dgm:t>
    </dgm:pt>
    <dgm:pt modelId="{53C58DD0-536E-4D6F-BD82-9E61AAAEFD94}">
      <dgm:prSet/>
      <dgm:spPr/>
      <dgm:t>
        <a:bodyPr/>
        <a:lstStyle/>
        <a:p>
          <a:r>
            <a:rPr lang="en-US" i="1"/>
            <a:t>Little Fires Everywhere </a:t>
          </a:r>
          <a:r>
            <a:rPr lang="en-US"/>
            <a:t>by Celeste Ng</a:t>
          </a:r>
        </a:p>
      </dgm:t>
    </dgm:pt>
    <dgm:pt modelId="{447643EF-1DDC-43E0-82FB-5E7A0AB89A1B}" type="parTrans" cxnId="{1C8F9E7C-1BE2-484A-AD91-E127907F484A}">
      <dgm:prSet/>
      <dgm:spPr/>
      <dgm:t>
        <a:bodyPr/>
        <a:lstStyle/>
        <a:p>
          <a:endParaRPr lang="en-US"/>
        </a:p>
      </dgm:t>
    </dgm:pt>
    <dgm:pt modelId="{2221666B-A018-4501-88A2-B594FF8A9607}" type="sibTrans" cxnId="{1C8F9E7C-1BE2-484A-AD91-E127907F484A}">
      <dgm:prSet/>
      <dgm:spPr/>
      <dgm:t>
        <a:bodyPr/>
        <a:lstStyle/>
        <a:p>
          <a:endParaRPr lang="en-US"/>
        </a:p>
      </dgm:t>
    </dgm:pt>
    <dgm:pt modelId="{897BF0DD-39BB-4D6C-9494-B26768B79B13}">
      <dgm:prSet/>
      <dgm:spPr/>
      <dgm:t>
        <a:bodyPr/>
        <a:lstStyle/>
        <a:p>
          <a:r>
            <a:rPr lang="en-US" i="1"/>
            <a:t>A Raisin in the Sun </a:t>
          </a:r>
          <a:r>
            <a:rPr lang="en-US"/>
            <a:t>by Lorraine Hansberry</a:t>
          </a:r>
        </a:p>
      </dgm:t>
    </dgm:pt>
    <dgm:pt modelId="{CC573294-194B-4EF3-8C25-A60C4FA9BC1C}" type="parTrans" cxnId="{3F62E04A-5568-42F2-8BB5-8A5459D9B8E8}">
      <dgm:prSet/>
      <dgm:spPr/>
      <dgm:t>
        <a:bodyPr/>
        <a:lstStyle/>
        <a:p>
          <a:endParaRPr lang="en-US"/>
        </a:p>
      </dgm:t>
    </dgm:pt>
    <dgm:pt modelId="{6779A6B3-54CF-4AE0-BCC3-1977EDC5598D}" type="sibTrans" cxnId="{3F62E04A-5568-42F2-8BB5-8A5459D9B8E8}">
      <dgm:prSet/>
      <dgm:spPr/>
      <dgm:t>
        <a:bodyPr/>
        <a:lstStyle/>
        <a:p>
          <a:endParaRPr lang="en-US"/>
        </a:p>
      </dgm:t>
    </dgm:pt>
    <dgm:pt modelId="{7C1588B5-C344-4EF3-8652-A4ED36F5E45A}" type="pres">
      <dgm:prSet presAssocID="{7D5DB998-0207-452D-8073-6F1CBB30D7BB}" presName="diagram" presStyleCnt="0">
        <dgm:presLayoutVars>
          <dgm:dir/>
          <dgm:resizeHandles val="exact"/>
        </dgm:presLayoutVars>
      </dgm:prSet>
      <dgm:spPr/>
    </dgm:pt>
    <dgm:pt modelId="{4F123F81-E1BF-424D-B8E5-16E937C9E49B}" type="pres">
      <dgm:prSet presAssocID="{76B3EB41-C1E5-4603-A939-11F166E97DB6}" presName="node" presStyleLbl="node1" presStyleIdx="0" presStyleCnt="3">
        <dgm:presLayoutVars>
          <dgm:bulletEnabled val="1"/>
        </dgm:presLayoutVars>
      </dgm:prSet>
      <dgm:spPr/>
    </dgm:pt>
    <dgm:pt modelId="{897D5516-156C-4E9C-9C53-5E752DEC03EC}" type="pres">
      <dgm:prSet presAssocID="{5129F4EA-B3A5-407F-A151-418C26A64896}" presName="sibTrans" presStyleLbl="sibTrans2D1" presStyleIdx="0" presStyleCnt="2"/>
      <dgm:spPr/>
    </dgm:pt>
    <dgm:pt modelId="{C096683A-1AC9-4A4E-ABB9-A472D45E1D1B}" type="pres">
      <dgm:prSet presAssocID="{5129F4EA-B3A5-407F-A151-418C26A64896}" presName="connectorText" presStyleLbl="sibTrans2D1" presStyleIdx="0" presStyleCnt="2"/>
      <dgm:spPr/>
    </dgm:pt>
    <dgm:pt modelId="{72E2C374-B602-4712-91D2-C346686E32F7}" type="pres">
      <dgm:prSet presAssocID="{53C58DD0-536E-4D6F-BD82-9E61AAAEFD94}" presName="node" presStyleLbl="node1" presStyleIdx="1" presStyleCnt="3">
        <dgm:presLayoutVars>
          <dgm:bulletEnabled val="1"/>
        </dgm:presLayoutVars>
      </dgm:prSet>
      <dgm:spPr/>
    </dgm:pt>
    <dgm:pt modelId="{B900B5DB-81AB-40C3-BC9B-3181187CABC2}" type="pres">
      <dgm:prSet presAssocID="{2221666B-A018-4501-88A2-B594FF8A9607}" presName="sibTrans" presStyleLbl="sibTrans2D1" presStyleIdx="1" presStyleCnt="2"/>
      <dgm:spPr/>
    </dgm:pt>
    <dgm:pt modelId="{A919D0E4-1357-4F56-9241-A7889A49D2CA}" type="pres">
      <dgm:prSet presAssocID="{2221666B-A018-4501-88A2-B594FF8A9607}" presName="connectorText" presStyleLbl="sibTrans2D1" presStyleIdx="1" presStyleCnt="2"/>
      <dgm:spPr/>
    </dgm:pt>
    <dgm:pt modelId="{672FEF6B-440E-4B4A-B7D9-A0D88DDA25AC}" type="pres">
      <dgm:prSet presAssocID="{897BF0DD-39BB-4D6C-9494-B26768B79B13}" presName="node" presStyleLbl="node1" presStyleIdx="2" presStyleCnt="3">
        <dgm:presLayoutVars>
          <dgm:bulletEnabled val="1"/>
        </dgm:presLayoutVars>
      </dgm:prSet>
      <dgm:spPr/>
    </dgm:pt>
  </dgm:ptLst>
  <dgm:cxnLst>
    <dgm:cxn modelId="{3F62E04A-5568-42F2-8BB5-8A5459D9B8E8}" srcId="{7D5DB998-0207-452D-8073-6F1CBB30D7BB}" destId="{897BF0DD-39BB-4D6C-9494-B26768B79B13}" srcOrd="2" destOrd="0" parTransId="{CC573294-194B-4EF3-8C25-A60C4FA9BC1C}" sibTransId="{6779A6B3-54CF-4AE0-BCC3-1977EDC5598D}"/>
    <dgm:cxn modelId="{1C2E1078-65DD-419C-9E31-9E2E72BB4228}" type="presOf" srcId="{897BF0DD-39BB-4D6C-9494-B26768B79B13}" destId="{672FEF6B-440E-4B4A-B7D9-A0D88DDA25AC}" srcOrd="0" destOrd="0" presId="urn:microsoft.com/office/officeart/2005/8/layout/process5"/>
    <dgm:cxn modelId="{1C8F9E7C-1BE2-484A-AD91-E127907F484A}" srcId="{7D5DB998-0207-452D-8073-6F1CBB30D7BB}" destId="{53C58DD0-536E-4D6F-BD82-9E61AAAEFD94}" srcOrd="1" destOrd="0" parTransId="{447643EF-1DDC-43E0-82FB-5E7A0AB89A1B}" sibTransId="{2221666B-A018-4501-88A2-B594FF8A9607}"/>
    <dgm:cxn modelId="{0C88118F-33AA-4A87-BD47-2DAFF426FF5C}" type="presOf" srcId="{2221666B-A018-4501-88A2-B594FF8A9607}" destId="{A919D0E4-1357-4F56-9241-A7889A49D2CA}" srcOrd="1" destOrd="0" presId="urn:microsoft.com/office/officeart/2005/8/layout/process5"/>
    <dgm:cxn modelId="{BEAFF290-13FB-473C-853B-FBB1EA2EBD9B}" type="presOf" srcId="{53C58DD0-536E-4D6F-BD82-9E61AAAEFD94}" destId="{72E2C374-B602-4712-91D2-C346686E32F7}" srcOrd="0" destOrd="0" presId="urn:microsoft.com/office/officeart/2005/8/layout/process5"/>
    <dgm:cxn modelId="{EABC20AE-2EE6-486C-87B1-26777A72B267}" type="presOf" srcId="{2221666B-A018-4501-88A2-B594FF8A9607}" destId="{B900B5DB-81AB-40C3-BC9B-3181187CABC2}" srcOrd="0" destOrd="0" presId="urn:microsoft.com/office/officeart/2005/8/layout/process5"/>
    <dgm:cxn modelId="{CCA357B6-B52D-4CA2-BE4B-12E075E4A48F}" type="presOf" srcId="{5129F4EA-B3A5-407F-A151-418C26A64896}" destId="{897D5516-156C-4E9C-9C53-5E752DEC03EC}" srcOrd="0" destOrd="0" presId="urn:microsoft.com/office/officeart/2005/8/layout/process5"/>
    <dgm:cxn modelId="{AF647AB7-ABD8-4C41-BBF4-23A86122675E}" type="presOf" srcId="{7D5DB998-0207-452D-8073-6F1CBB30D7BB}" destId="{7C1588B5-C344-4EF3-8652-A4ED36F5E45A}" srcOrd="0" destOrd="0" presId="urn:microsoft.com/office/officeart/2005/8/layout/process5"/>
    <dgm:cxn modelId="{C82AE8C0-F959-4B3B-811E-6B3A201709C5}" type="presOf" srcId="{5129F4EA-B3A5-407F-A151-418C26A64896}" destId="{C096683A-1AC9-4A4E-ABB9-A472D45E1D1B}" srcOrd="1" destOrd="0" presId="urn:microsoft.com/office/officeart/2005/8/layout/process5"/>
    <dgm:cxn modelId="{8809BDC9-9238-4656-A13B-186069F0FFD8}" type="presOf" srcId="{76B3EB41-C1E5-4603-A939-11F166E97DB6}" destId="{4F123F81-E1BF-424D-B8E5-16E937C9E49B}" srcOrd="0" destOrd="0" presId="urn:microsoft.com/office/officeart/2005/8/layout/process5"/>
    <dgm:cxn modelId="{8F6885D8-F9B9-49B3-A0B3-51D56DB25E98}" srcId="{7D5DB998-0207-452D-8073-6F1CBB30D7BB}" destId="{76B3EB41-C1E5-4603-A939-11F166E97DB6}" srcOrd="0" destOrd="0" parTransId="{3E9EFE10-480F-42F2-97B0-B57473C15CD3}" sibTransId="{5129F4EA-B3A5-407F-A151-418C26A64896}"/>
    <dgm:cxn modelId="{8AF6BC9E-282C-487F-8FA5-A3EA5CA4D9B6}" type="presParOf" srcId="{7C1588B5-C344-4EF3-8652-A4ED36F5E45A}" destId="{4F123F81-E1BF-424D-B8E5-16E937C9E49B}" srcOrd="0" destOrd="0" presId="urn:microsoft.com/office/officeart/2005/8/layout/process5"/>
    <dgm:cxn modelId="{303CC846-B697-48E3-AA00-12A90DA61AF8}" type="presParOf" srcId="{7C1588B5-C344-4EF3-8652-A4ED36F5E45A}" destId="{897D5516-156C-4E9C-9C53-5E752DEC03EC}" srcOrd="1" destOrd="0" presId="urn:microsoft.com/office/officeart/2005/8/layout/process5"/>
    <dgm:cxn modelId="{15E84B5F-827B-4C02-8B32-2725071BE643}" type="presParOf" srcId="{897D5516-156C-4E9C-9C53-5E752DEC03EC}" destId="{C096683A-1AC9-4A4E-ABB9-A472D45E1D1B}" srcOrd="0" destOrd="0" presId="urn:microsoft.com/office/officeart/2005/8/layout/process5"/>
    <dgm:cxn modelId="{4565275E-C0B8-4A32-8FCD-E988386982B0}" type="presParOf" srcId="{7C1588B5-C344-4EF3-8652-A4ED36F5E45A}" destId="{72E2C374-B602-4712-91D2-C346686E32F7}" srcOrd="2" destOrd="0" presId="urn:microsoft.com/office/officeart/2005/8/layout/process5"/>
    <dgm:cxn modelId="{4661407C-AB55-4DB0-9EBC-BDCC73D9FCFA}" type="presParOf" srcId="{7C1588B5-C344-4EF3-8652-A4ED36F5E45A}" destId="{B900B5DB-81AB-40C3-BC9B-3181187CABC2}" srcOrd="3" destOrd="0" presId="urn:microsoft.com/office/officeart/2005/8/layout/process5"/>
    <dgm:cxn modelId="{2FADEC74-CAE0-425B-B780-E33BEF874743}" type="presParOf" srcId="{B900B5DB-81AB-40C3-BC9B-3181187CABC2}" destId="{A919D0E4-1357-4F56-9241-A7889A49D2CA}" srcOrd="0" destOrd="0" presId="urn:microsoft.com/office/officeart/2005/8/layout/process5"/>
    <dgm:cxn modelId="{E295D982-F1AA-439C-885A-FD637FCD8D65}" type="presParOf" srcId="{7C1588B5-C344-4EF3-8652-A4ED36F5E45A}" destId="{672FEF6B-440E-4B4A-B7D9-A0D88DDA25AC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967ED8-2AD1-4154-930A-B009705B5227}">
      <dsp:nvSpPr>
        <dsp:cNvPr id="0" name=""/>
        <dsp:cNvSpPr/>
      </dsp:nvSpPr>
      <dsp:spPr>
        <a:xfrm>
          <a:off x="0" y="58209"/>
          <a:ext cx="6900512" cy="17201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b="1" kern="1200"/>
            <a:t>Who is August Wilson</a:t>
          </a:r>
          <a:endParaRPr lang="en-US" sz="4500" kern="1200"/>
        </a:p>
      </dsp:txBody>
      <dsp:txXfrm>
        <a:off x="83972" y="142181"/>
        <a:ext cx="6732568" cy="1552230"/>
      </dsp:txXfrm>
    </dsp:sp>
    <dsp:sp modelId="{55955174-46D0-4CD4-A21B-E5C7F1E311B8}">
      <dsp:nvSpPr>
        <dsp:cNvPr id="0" name=""/>
        <dsp:cNvSpPr/>
      </dsp:nvSpPr>
      <dsp:spPr>
        <a:xfrm>
          <a:off x="0" y="1907983"/>
          <a:ext cx="6900512" cy="1720174"/>
        </a:xfrm>
        <a:prstGeom prst="roundRect">
          <a:avLst/>
        </a:prstGeom>
        <a:solidFill>
          <a:schemeClr val="accent2">
            <a:hueOff val="-759766"/>
            <a:satOff val="3001"/>
            <a:lumOff val="31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b="1" kern="1200"/>
            <a:t>S um m a r y  of  F e n c e s</a:t>
          </a:r>
          <a:endParaRPr lang="en-US" sz="4500" kern="1200"/>
        </a:p>
      </dsp:txBody>
      <dsp:txXfrm>
        <a:off x="83972" y="1991955"/>
        <a:ext cx="6732568" cy="1552230"/>
      </dsp:txXfrm>
    </dsp:sp>
    <dsp:sp modelId="{50822DF5-C6A5-4C3C-A283-78998077FC8A}">
      <dsp:nvSpPr>
        <dsp:cNvPr id="0" name=""/>
        <dsp:cNvSpPr/>
      </dsp:nvSpPr>
      <dsp:spPr>
        <a:xfrm>
          <a:off x="0" y="3757757"/>
          <a:ext cx="6900512" cy="1720174"/>
        </a:xfrm>
        <a:prstGeom prst="roundRect">
          <a:avLst/>
        </a:prstGeom>
        <a:solidFill>
          <a:schemeClr val="accent2">
            <a:hueOff val="-1519531"/>
            <a:satOff val="6002"/>
            <a:lumOff val="62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b="1" kern="1200"/>
            <a:t>Why is the novel important to YA Literature. </a:t>
          </a:r>
          <a:endParaRPr lang="en-US" sz="4500" kern="1200"/>
        </a:p>
      </dsp:txBody>
      <dsp:txXfrm>
        <a:off x="83972" y="3841729"/>
        <a:ext cx="6732568" cy="15522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36D5B1-970A-4C0F-879B-6CC33B123724}">
      <dsp:nvSpPr>
        <dsp:cNvPr id="0" name=""/>
        <dsp:cNvSpPr/>
      </dsp:nvSpPr>
      <dsp:spPr>
        <a:xfrm>
          <a:off x="678934" y="659469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C9F6D3-F191-4867-B697-70E0B18A9AFC}">
      <dsp:nvSpPr>
        <dsp:cNvPr id="0" name=""/>
        <dsp:cNvSpPr/>
      </dsp:nvSpPr>
      <dsp:spPr>
        <a:xfrm>
          <a:off x="912934" y="893470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32A51A-5D46-4101-BA33-309048D083DA}">
      <dsp:nvSpPr>
        <dsp:cNvPr id="0" name=""/>
        <dsp:cNvSpPr/>
      </dsp:nvSpPr>
      <dsp:spPr>
        <a:xfrm>
          <a:off x="327934" y="209947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Begin reading the text</a:t>
          </a:r>
        </a:p>
      </dsp:txBody>
      <dsp:txXfrm>
        <a:off x="327934" y="2099470"/>
        <a:ext cx="1800000" cy="720000"/>
      </dsp:txXfrm>
    </dsp:sp>
    <dsp:sp modelId="{02B2A717-8385-4C63-BA4B-538C3E552917}">
      <dsp:nvSpPr>
        <dsp:cNvPr id="0" name=""/>
        <dsp:cNvSpPr/>
      </dsp:nvSpPr>
      <dsp:spPr>
        <a:xfrm>
          <a:off x="2793934" y="659469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17FC22-908C-4CA5-BB14-D499CD2CE650}">
      <dsp:nvSpPr>
        <dsp:cNvPr id="0" name=""/>
        <dsp:cNvSpPr/>
      </dsp:nvSpPr>
      <dsp:spPr>
        <a:xfrm>
          <a:off x="3027934" y="893470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D6DD22-6E95-4A96-B9CB-A8C32FB205BD}">
      <dsp:nvSpPr>
        <dsp:cNvPr id="0" name=""/>
        <dsp:cNvSpPr/>
      </dsp:nvSpPr>
      <dsp:spPr>
        <a:xfrm>
          <a:off x="2442934" y="209947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 popcorn reading</a:t>
          </a:r>
        </a:p>
      </dsp:txBody>
      <dsp:txXfrm>
        <a:off x="2442934" y="2099470"/>
        <a:ext cx="1800000" cy="720000"/>
      </dsp:txXfrm>
    </dsp:sp>
    <dsp:sp modelId="{EBF9A4F7-4FDE-4146-8808-DF6EF787C2FE}">
      <dsp:nvSpPr>
        <dsp:cNvPr id="0" name=""/>
        <dsp:cNvSpPr/>
      </dsp:nvSpPr>
      <dsp:spPr>
        <a:xfrm>
          <a:off x="4908934" y="659469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81E61D-C81A-418A-A65F-4E940C862BEB}">
      <dsp:nvSpPr>
        <dsp:cNvPr id="0" name=""/>
        <dsp:cNvSpPr/>
      </dsp:nvSpPr>
      <dsp:spPr>
        <a:xfrm>
          <a:off x="5142934" y="893470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BCA252-9858-4179-BD2D-9B21D9E6BCAE}">
      <dsp:nvSpPr>
        <dsp:cNvPr id="0" name=""/>
        <dsp:cNvSpPr/>
      </dsp:nvSpPr>
      <dsp:spPr>
        <a:xfrm>
          <a:off x="4557934" y="209947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 students who aren’t reading</a:t>
          </a:r>
        </a:p>
      </dsp:txBody>
      <dsp:txXfrm>
        <a:off x="4557934" y="2099470"/>
        <a:ext cx="1800000" cy="720000"/>
      </dsp:txXfrm>
    </dsp:sp>
    <dsp:sp modelId="{46C01991-8140-4E04-A38B-3BABF3AEBED1}">
      <dsp:nvSpPr>
        <dsp:cNvPr id="0" name=""/>
        <dsp:cNvSpPr/>
      </dsp:nvSpPr>
      <dsp:spPr>
        <a:xfrm>
          <a:off x="7023934" y="659469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32FFF0-6E42-410F-A023-E681C23EA36D}">
      <dsp:nvSpPr>
        <dsp:cNvPr id="0" name=""/>
        <dsp:cNvSpPr/>
      </dsp:nvSpPr>
      <dsp:spPr>
        <a:xfrm>
          <a:off x="7257934" y="893470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2A5188-78E7-49D0-8F3D-E4072544866C}">
      <dsp:nvSpPr>
        <dsp:cNvPr id="0" name=""/>
        <dsp:cNvSpPr/>
      </dsp:nvSpPr>
      <dsp:spPr>
        <a:xfrm>
          <a:off x="6672934" y="209947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Reading comprehension quizzes</a:t>
          </a:r>
        </a:p>
      </dsp:txBody>
      <dsp:txXfrm>
        <a:off x="6672934" y="2099470"/>
        <a:ext cx="1800000" cy="720000"/>
      </dsp:txXfrm>
    </dsp:sp>
    <dsp:sp modelId="{D1DE096A-A5E0-447E-8440-C2CC54F2C81F}">
      <dsp:nvSpPr>
        <dsp:cNvPr id="0" name=""/>
        <dsp:cNvSpPr/>
      </dsp:nvSpPr>
      <dsp:spPr>
        <a:xfrm>
          <a:off x="9138934" y="659469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0CAE4D-B329-421E-93BE-2B6800370F55}">
      <dsp:nvSpPr>
        <dsp:cNvPr id="0" name=""/>
        <dsp:cNvSpPr/>
      </dsp:nvSpPr>
      <dsp:spPr>
        <a:xfrm>
          <a:off x="9372934" y="893470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887C17-B3BD-4492-B92B-87372BF2179D}">
      <dsp:nvSpPr>
        <dsp:cNvPr id="0" name=""/>
        <dsp:cNvSpPr/>
      </dsp:nvSpPr>
      <dsp:spPr>
        <a:xfrm>
          <a:off x="8787934" y="209947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Group discussions</a:t>
          </a:r>
        </a:p>
      </dsp:txBody>
      <dsp:txXfrm>
        <a:off x="8787934" y="2099470"/>
        <a:ext cx="18000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2FE430-8630-4AD0-A6FB-D93AC793250D}">
      <dsp:nvSpPr>
        <dsp:cNvPr id="0" name=""/>
        <dsp:cNvSpPr/>
      </dsp:nvSpPr>
      <dsp:spPr>
        <a:xfrm>
          <a:off x="1947934" y="172233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1DAA17-76F7-4D88-A5D7-81F9F35B0C4C}">
      <dsp:nvSpPr>
        <dsp:cNvPr id="0" name=""/>
        <dsp:cNvSpPr/>
      </dsp:nvSpPr>
      <dsp:spPr>
        <a:xfrm>
          <a:off x="759934" y="2586706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Group Project with the same discussion groups </a:t>
          </a:r>
        </a:p>
      </dsp:txBody>
      <dsp:txXfrm>
        <a:off x="759934" y="2586706"/>
        <a:ext cx="4320000" cy="720000"/>
      </dsp:txXfrm>
    </dsp:sp>
    <dsp:sp modelId="{93BEC1F4-0C37-44AE-95D8-AA135F80BFBA}">
      <dsp:nvSpPr>
        <dsp:cNvPr id="0" name=""/>
        <dsp:cNvSpPr/>
      </dsp:nvSpPr>
      <dsp:spPr>
        <a:xfrm>
          <a:off x="7023934" y="172233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6F76B0-0425-4DE8-9493-6EEF0A7475CE}">
      <dsp:nvSpPr>
        <dsp:cNvPr id="0" name=""/>
        <dsp:cNvSpPr/>
      </dsp:nvSpPr>
      <dsp:spPr>
        <a:xfrm>
          <a:off x="5835934" y="2586706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4-5 min poster presentation</a:t>
          </a:r>
        </a:p>
      </dsp:txBody>
      <dsp:txXfrm>
        <a:off x="5835934" y="2586706"/>
        <a:ext cx="432000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123F81-E1BF-424D-B8E5-16E937C9E49B}">
      <dsp:nvSpPr>
        <dsp:cNvPr id="0" name=""/>
        <dsp:cNvSpPr/>
      </dsp:nvSpPr>
      <dsp:spPr>
        <a:xfrm>
          <a:off x="6251" y="239544"/>
          <a:ext cx="1868517" cy="112111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1" kern="1200"/>
            <a:t>A Child Called “It”</a:t>
          </a:r>
          <a:r>
            <a:rPr lang="en-US" sz="2400" kern="1200"/>
            <a:t> by Dave Pelzer</a:t>
          </a:r>
        </a:p>
      </dsp:txBody>
      <dsp:txXfrm>
        <a:off x="39087" y="272380"/>
        <a:ext cx="1802845" cy="1055438"/>
      </dsp:txXfrm>
    </dsp:sp>
    <dsp:sp modelId="{897D5516-156C-4E9C-9C53-5E752DEC03EC}">
      <dsp:nvSpPr>
        <dsp:cNvPr id="0" name=""/>
        <dsp:cNvSpPr/>
      </dsp:nvSpPr>
      <dsp:spPr>
        <a:xfrm>
          <a:off x="2039198" y="568403"/>
          <a:ext cx="396125" cy="4633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2039198" y="661081"/>
        <a:ext cx="277288" cy="278036"/>
      </dsp:txXfrm>
    </dsp:sp>
    <dsp:sp modelId="{72E2C374-B602-4712-91D2-C346686E32F7}">
      <dsp:nvSpPr>
        <dsp:cNvPr id="0" name=""/>
        <dsp:cNvSpPr/>
      </dsp:nvSpPr>
      <dsp:spPr>
        <a:xfrm>
          <a:off x="2622175" y="239544"/>
          <a:ext cx="1868517" cy="112111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1" kern="1200"/>
            <a:t>Little Fires Everywhere </a:t>
          </a:r>
          <a:r>
            <a:rPr lang="en-US" sz="2400" kern="1200"/>
            <a:t>by Celeste Ng</a:t>
          </a:r>
        </a:p>
      </dsp:txBody>
      <dsp:txXfrm>
        <a:off x="2655011" y="272380"/>
        <a:ext cx="1802845" cy="1055438"/>
      </dsp:txXfrm>
    </dsp:sp>
    <dsp:sp modelId="{B900B5DB-81AB-40C3-BC9B-3181187CABC2}">
      <dsp:nvSpPr>
        <dsp:cNvPr id="0" name=""/>
        <dsp:cNvSpPr/>
      </dsp:nvSpPr>
      <dsp:spPr>
        <a:xfrm>
          <a:off x="4655122" y="568403"/>
          <a:ext cx="396125" cy="4633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4655122" y="661081"/>
        <a:ext cx="277288" cy="278036"/>
      </dsp:txXfrm>
    </dsp:sp>
    <dsp:sp modelId="{672FEF6B-440E-4B4A-B7D9-A0D88DDA25AC}">
      <dsp:nvSpPr>
        <dsp:cNvPr id="0" name=""/>
        <dsp:cNvSpPr/>
      </dsp:nvSpPr>
      <dsp:spPr>
        <a:xfrm>
          <a:off x="5238100" y="239544"/>
          <a:ext cx="1868517" cy="112111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1" kern="1200"/>
            <a:t>A Raisin in the Sun </a:t>
          </a:r>
          <a:r>
            <a:rPr lang="en-US" sz="2400" kern="1200"/>
            <a:t>by Lorraine Hansberry</a:t>
          </a:r>
        </a:p>
      </dsp:txBody>
      <dsp:txXfrm>
        <a:off x="5270936" y="272380"/>
        <a:ext cx="1802845" cy="10554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2-08T00:08:03.7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12/7/2020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92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630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619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774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393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573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700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958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067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298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162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12/7/2020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462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results?search_query=family+business+kanye+wes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image" Target="../media/image16.png"/><Relationship Id="rId7" Type="http://schemas.openxmlformats.org/officeDocument/2006/relationships/diagramData" Target="../diagrams/data4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g"/><Relationship Id="rId11" Type="http://schemas.microsoft.com/office/2007/relationships/diagramDrawing" Target="../diagrams/drawing4.xml"/><Relationship Id="rId5" Type="http://schemas.openxmlformats.org/officeDocument/2006/relationships/image" Target="../media/image18.jpg"/><Relationship Id="rId10" Type="http://schemas.openxmlformats.org/officeDocument/2006/relationships/diagramColors" Target="../diagrams/colors4.xml"/><Relationship Id="rId4" Type="http://schemas.openxmlformats.org/officeDocument/2006/relationships/image" Target="../media/image17.jpg"/><Relationship Id="rId9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8A95209C-5275-4E15-8EA7-7F42980AB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3">
            <a:extLst>
              <a:ext uri="{FF2B5EF4-FFF2-40B4-BE49-F238E27FC236}">
                <a16:creationId xmlns:a16="http://schemas.microsoft.com/office/drawing/2014/main" id="{6528DF4F-41FA-4EB7-958C-C6BA2D3FEAE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50000"/>
          </a:blip>
          <a:srcRect t="14101" r="-1" b="971"/>
          <a:stretch/>
        </p:blipFill>
        <p:spPr>
          <a:xfrm>
            <a:off x="20" y="10"/>
            <a:ext cx="12188931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751377C-5982-4134-A69C-0016C13E1F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48" y="1124712"/>
            <a:ext cx="9144000" cy="3063240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7400"/>
              <a:t>Unit of Study : Generational Curses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18F7FD-2A20-4CAD-A7E4-4A1652457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22752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3200" dirty="0"/>
              <a:t>By: Ivy Moore</a:t>
            </a:r>
          </a:p>
          <a:p>
            <a:pPr algn="ctr">
              <a:lnSpc>
                <a:spcPct val="100000"/>
              </a:lnSpc>
            </a:pPr>
            <a:r>
              <a:rPr lang="en-US" sz="3200" dirty="0"/>
              <a:t>12/7/2020</a:t>
            </a: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4F2ED431-E304-4FF0-9F4E-032783C9D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onnsiteX0" fmla="*/ 0 w 10515600"/>
              <a:gd name="connsiteY0" fmla="*/ 0 h 5416094"/>
              <a:gd name="connsiteX1" fmla="*/ 552069 w 10515600"/>
              <a:gd name="connsiteY1" fmla="*/ 0 h 5416094"/>
              <a:gd name="connsiteX2" fmla="*/ 893826 w 10515600"/>
              <a:gd name="connsiteY2" fmla="*/ 0 h 5416094"/>
              <a:gd name="connsiteX3" fmla="*/ 1761363 w 10515600"/>
              <a:gd name="connsiteY3" fmla="*/ 0 h 5416094"/>
              <a:gd name="connsiteX4" fmla="*/ 2313432 w 10515600"/>
              <a:gd name="connsiteY4" fmla="*/ 0 h 5416094"/>
              <a:gd name="connsiteX5" fmla="*/ 2865501 w 10515600"/>
              <a:gd name="connsiteY5" fmla="*/ 0 h 5416094"/>
              <a:gd name="connsiteX6" fmla="*/ 3733038 w 10515600"/>
              <a:gd name="connsiteY6" fmla="*/ 0 h 5416094"/>
              <a:gd name="connsiteX7" fmla="*/ 4179951 w 10515600"/>
              <a:gd name="connsiteY7" fmla="*/ 0 h 5416094"/>
              <a:gd name="connsiteX8" fmla="*/ 5047488 w 10515600"/>
              <a:gd name="connsiteY8" fmla="*/ 0 h 5416094"/>
              <a:gd name="connsiteX9" fmla="*/ 5915025 w 10515600"/>
              <a:gd name="connsiteY9" fmla="*/ 0 h 5416094"/>
              <a:gd name="connsiteX10" fmla="*/ 6572250 w 10515600"/>
              <a:gd name="connsiteY10" fmla="*/ 0 h 5416094"/>
              <a:gd name="connsiteX11" fmla="*/ 7439787 w 10515600"/>
              <a:gd name="connsiteY11" fmla="*/ 0 h 5416094"/>
              <a:gd name="connsiteX12" fmla="*/ 7991856 w 10515600"/>
              <a:gd name="connsiteY12" fmla="*/ 0 h 5416094"/>
              <a:gd name="connsiteX13" fmla="*/ 8543925 w 10515600"/>
              <a:gd name="connsiteY13" fmla="*/ 0 h 5416094"/>
              <a:gd name="connsiteX14" fmla="*/ 9306306 w 10515600"/>
              <a:gd name="connsiteY14" fmla="*/ 0 h 5416094"/>
              <a:gd name="connsiteX15" fmla="*/ 9858375 w 10515600"/>
              <a:gd name="connsiteY15" fmla="*/ 0 h 5416094"/>
              <a:gd name="connsiteX16" fmla="*/ 10515600 w 10515600"/>
              <a:gd name="connsiteY16" fmla="*/ 0 h 5416094"/>
              <a:gd name="connsiteX17" fmla="*/ 10515600 w 10515600"/>
              <a:gd name="connsiteY17" fmla="*/ 785334 h 5416094"/>
              <a:gd name="connsiteX18" fmla="*/ 10515600 w 10515600"/>
              <a:gd name="connsiteY18" fmla="*/ 1516506 h 5416094"/>
              <a:gd name="connsiteX19" fmla="*/ 10515600 w 10515600"/>
              <a:gd name="connsiteY19" fmla="*/ 2247679 h 5416094"/>
              <a:gd name="connsiteX20" fmla="*/ 10515600 w 10515600"/>
              <a:gd name="connsiteY20" fmla="*/ 2762208 h 5416094"/>
              <a:gd name="connsiteX21" fmla="*/ 10515600 w 10515600"/>
              <a:gd name="connsiteY21" fmla="*/ 3330898 h 5416094"/>
              <a:gd name="connsiteX22" fmla="*/ 10515600 w 10515600"/>
              <a:gd name="connsiteY22" fmla="*/ 4062071 h 5416094"/>
              <a:gd name="connsiteX23" fmla="*/ 10515600 w 10515600"/>
              <a:gd name="connsiteY23" fmla="*/ 4684921 h 5416094"/>
              <a:gd name="connsiteX24" fmla="*/ 10515600 w 10515600"/>
              <a:gd name="connsiteY24" fmla="*/ 5416094 h 5416094"/>
              <a:gd name="connsiteX25" fmla="*/ 9753219 w 10515600"/>
              <a:gd name="connsiteY25" fmla="*/ 5416094 h 5416094"/>
              <a:gd name="connsiteX26" fmla="*/ 9411462 w 10515600"/>
              <a:gd name="connsiteY26" fmla="*/ 5416094 h 5416094"/>
              <a:gd name="connsiteX27" fmla="*/ 8754237 w 10515600"/>
              <a:gd name="connsiteY27" fmla="*/ 5416094 h 5416094"/>
              <a:gd name="connsiteX28" fmla="*/ 8307324 w 10515600"/>
              <a:gd name="connsiteY28" fmla="*/ 5416094 h 5416094"/>
              <a:gd name="connsiteX29" fmla="*/ 7544943 w 10515600"/>
              <a:gd name="connsiteY29" fmla="*/ 5416094 h 5416094"/>
              <a:gd name="connsiteX30" fmla="*/ 7098030 w 10515600"/>
              <a:gd name="connsiteY30" fmla="*/ 5416094 h 5416094"/>
              <a:gd name="connsiteX31" fmla="*/ 6335649 w 10515600"/>
              <a:gd name="connsiteY31" fmla="*/ 5416094 h 5416094"/>
              <a:gd name="connsiteX32" fmla="*/ 5993892 w 10515600"/>
              <a:gd name="connsiteY32" fmla="*/ 5416094 h 5416094"/>
              <a:gd name="connsiteX33" fmla="*/ 5231511 w 10515600"/>
              <a:gd name="connsiteY33" fmla="*/ 5416094 h 5416094"/>
              <a:gd name="connsiteX34" fmla="*/ 4784598 w 10515600"/>
              <a:gd name="connsiteY34" fmla="*/ 5416094 h 5416094"/>
              <a:gd name="connsiteX35" fmla="*/ 4442841 w 10515600"/>
              <a:gd name="connsiteY35" fmla="*/ 5416094 h 5416094"/>
              <a:gd name="connsiteX36" fmla="*/ 3995928 w 10515600"/>
              <a:gd name="connsiteY36" fmla="*/ 5416094 h 5416094"/>
              <a:gd name="connsiteX37" fmla="*/ 3233547 w 10515600"/>
              <a:gd name="connsiteY37" fmla="*/ 5416094 h 5416094"/>
              <a:gd name="connsiteX38" fmla="*/ 2786634 w 10515600"/>
              <a:gd name="connsiteY38" fmla="*/ 5416094 h 5416094"/>
              <a:gd name="connsiteX39" fmla="*/ 2444877 w 10515600"/>
              <a:gd name="connsiteY39" fmla="*/ 5416094 h 5416094"/>
              <a:gd name="connsiteX40" fmla="*/ 1997964 w 10515600"/>
              <a:gd name="connsiteY40" fmla="*/ 5416094 h 5416094"/>
              <a:gd name="connsiteX41" fmla="*/ 1445895 w 10515600"/>
              <a:gd name="connsiteY41" fmla="*/ 5416094 h 5416094"/>
              <a:gd name="connsiteX42" fmla="*/ 788670 w 10515600"/>
              <a:gd name="connsiteY42" fmla="*/ 5416094 h 5416094"/>
              <a:gd name="connsiteX43" fmla="*/ 0 w 10515600"/>
              <a:gd name="connsiteY43" fmla="*/ 5416094 h 5416094"/>
              <a:gd name="connsiteX44" fmla="*/ 0 w 10515600"/>
              <a:gd name="connsiteY44" fmla="*/ 4630760 h 5416094"/>
              <a:gd name="connsiteX45" fmla="*/ 0 w 10515600"/>
              <a:gd name="connsiteY45" fmla="*/ 3953749 h 5416094"/>
              <a:gd name="connsiteX46" fmla="*/ 0 w 10515600"/>
              <a:gd name="connsiteY46" fmla="*/ 3276737 h 5416094"/>
              <a:gd name="connsiteX47" fmla="*/ 0 w 10515600"/>
              <a:gd name="connsiteY47" fmla="*/ 2599725 h 5416094"/>
              <a:gd name="connsiteX48" fmla="*/ 0 w 10515600"/>
              <a:gd name="connsiteY48" fmla="*/ 1922713 h 5416094"/>
              <a:gd name="connsiteX49" fmla="*/ 0 w 10515600"/>
              <a:gd name="connsiteY49" fmla="*/ 1299863 h 5416094"/>
              <a:gd name="connsiteX50" fmla="*/ 0 w 10515600"/>
              <a:gd name="connsiteY50" fmla="*/ 0 h 541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15600" h="5416094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24919" y="196329"/>
                  <a:pt x="10549062" y="488432"/>
                  <a:pt x="10515600" y="785334"/>
                </a:cubicBezTo>
                <a:cubicBezTo>
                  <a:pt x="10482138" y="1082236"/>
                  <a:pt x="10536385" y="1323726"/>
                  <a:pt x="10515600" y="1516506"/>
                </a:cubicBezTo>
                <a:cubicBezTo>
                  <a:pt x="10494815" y="1709286"/>
                  <a:pt x="10546328" y="2097632"/>
                  <a:pt x="10515600" y="2247679"/>
                </a:cubicBezTo>
                <a:cubicBezTo>
                  <a:pt x="10484872" y="2397726"/>
                  <a:pt x="10491771" y="2577292"/>
                  <a:pt x="10515600" y="2762208"/>
                </a:cubicBezTo>
                <a:cubicBezTo>
                  <a:pt x="10539429" y="2947124"/>
                  <a:pt x="10511007" y="3105736"/>
                  <a:pt x="10515600" y="3330898"/>
                </a:cubicBezTo>
                <a:cubicBezTo>
                  <a:pt x="10520194" y="3556060"/>
                  <a:pt x="10497393" y="3882611"/>
                  <a:pt x="10515600" y="4062071"/>
                </a:cubicBezTo>
                <a:cubicBezTo>
                  <a:pt x="10533807" y="4241531"/>
                  <a:pt x="10544791" y="4505155"/>
                  <a:pt x="10515600" y="4684921"/>
                </a:cubicBezTo>
                <a:cubicBezTo>
                  <a:pt x="10486410" y="4864687"/>
                  <a:pt x="10497356" y="5246484"/>
                  <a:pt x="10515600" y="5416094"/>
                </a:cubicBezTo>
                <a:cubicBezTo>
                  <a:pt x="10245623" y="5445692"/>
                  <a:pt x="10029676" y="5415505"/>
                  <a:pt x="9753219" y="5416094"/>
                </a:cubicBezTo>
                <a:cubicBezTo>
                  <a:pt x="9476762" y="5416683"/>
                  <a:pt x="9553148" y="5422760"/>
                  <a:pt x="9411462" y="5416094"/>
                </a:cubicBezTo>
                <a:cubicBezTo>
                  <a:pt x="9269776" y="5409428"/>
                  <a:pt x="8927709" y="5385012"/>
                  <a:pt x="8754237" y="5416094"/>
                </a:cubicBezTo>
                <a:cubicBezTo>
                  <a:pt x="8580766" y="5447176"/>
                  <a:pt x="8413264" y="5410024"/>
                  <a:pt x="8307324" y="5416094"/>
                </a:cubicBezTo>
                <a:cubicBezTo>
                  <a:pt x="8201384" y="5422164"/>
                  <a:pt x="7912690" y="5421686"/>
                  <a:pt x="7544943" y="5416094"/>
                </a:cubicBezTo>
                <a:cubicBezTo>
                  <a:pt x="7177196" y="5410502"/>
                  <a:pt x="7304235" y="5418502"/>
                  <a:pt x="7098030" y="5416094"/>
                </a:cubicBezTo>
                <a:cubicBezTo>
                  <a:pt x="6891825" y="5413686"/>
                  <a:pt x="6541479" y="5434609"/>
                  <a:pt x="6335649" y="5416094"/>
                </a:cubicBezTo>
                <a:cubicBezTo>
                  <a:pt x="6129819" y="5397579"/>
                  <a:pt x="6106541" y="5402791"/>
                  <a:pt x="5993892" y="5416094"/>
                </a:cubicBezTo>
                <a:cubicBezTo>
                  <a:pt x="5881243" y="5429397"/>
                  <a:pt x="5545248" y="5437743"/>
                  <a:pt x="5231511" y="5416094"/>
                </a:cubicBezTo>
                <a:cubicBezTo>
                  <a:pt x="4917774" y="5394445"/>
                  <a:pt x="4963237" y="5426599"/>
                  <a:pt x="4784598" y="5416094"/>
                </a:cubicBezTo>
                <a:cubicBezTo>
                  <a:pt x="4605959" y="5405589"/>
                  <a:pt x="4605904" y="5406658"/>
                  <a:pt x="4442841" y="5416094"/>
                </a:cubicBezTo>
                <a:cubicBezTo>
                  <a:pt x="4279778" y="5425530"/>
                  <a:pt x="4177180" y="5426138"/>
                  <a:pt x="3995928" y="5416094"/>
                </a:cubicBezTo>
                <a:cubicBezTo>
                  <a:pt x="3814676" y="5406050"/>
                  <a:pt x="3516440" y="5429234"/>
                  <a:pt x="3233547" y="5416094"/>
                </a:cubicBezTo>
                <a:cubicBezTo>
                  <a:pt x="2950654" y="5402954"/>
                  <a:pt x="2884354" y="5436103"/>
                  <a:pt x="2786634" y="5416094"/>
                </a:cubicBezTo>
                <a:cubicBezTo>
                  <a:pt x="2688914" y="5396085"/>
                  <a:pt x="2522958" y="5423232"/>
                  <a:pt x="2444877" y="5416094"/>
                </a:cubicBezTo>
                <a:cubicBezTo>
                  <a:pt x="2366796" y="5408956"/>
                  <a:pt x="2104768" y="5395479"/>
                  <a:pt x="1997964" y="5416094"/>
                </a:cubicBezTo>
                <a:cubicBezTo>
                  <a:pt x="1891160" y="5436709"/>
                  <a:pt x="1573016" y="5412376"/>
                  <a:pt x="1445895" y="5416094"/>
                </a:cubicBezTo>
                <a:cubicBezTo>
                  <a:pt x="1318774" y="5419812"/>
                  <a:pt x="986443" y="5400529"/>
                  <a:pt x="788670" y="5416094"/>
                </a:cubicBezTo>
                <a:cubicBezTo>
                  <a:pt x="590897" y="5431659"/>
                  <a:pt x="363709" y="5381266"/>
                  <a:pt x="0" y="5416094"/>
                </a:cubicBezTo>
                <a:cubicBezTo>
                  <a:pt x="-22973" y="5218643"/>
                  <a:pt x="-26699" y="5010779"/>
                  <a:pt x="0" y="4630760"/>
                </a:cubicBezTo>
                <a:cubicBezTo>
                  <a:pt x="26699" y="4250741"/>
                  <a:pt x="-15389" y="4196664"/>
                  <a:pt x="0" y="3953749"/>
                </a:cubicBezTo>
                <a:cubicBezTo>
                  <a:pt x="15389" y="3710834"/>
                  <a:pt x="468" y="3611311"/>
                  <a:pt x="0" y="3276737"/>
                </a:cubicBezTo>
                <a:cubicBezTo>
                  <a:pt x="-468" y="2942163"/>
                  <a:pt x="15360" y="2781998"/>
                  <a:pt x="0" y="2599725"/>
                </a:cubicBezTo>
                <a:cubicBezTo>
                  <a:pt x="-15360" y="2417452"/>
                  <a:pt x="14816" y="2100232"/>
                  <a:pt x="0" y="1922713"/>
                </a:cubicBezTo>
                <a:cubicBezTo>
                  <a:pt x="-14816" y="1745194"/>
                  <a:pt x="-24648" y="1604167"/>
                  <a:pt x="0" y="1299863"/>
                </a:cubicBezTo>
                <a:cubicBezTo>
                  <a:pt x="24648" y="995559"/>
                  <a:pt x="2182" y="279525"/>
                  <a:pt x="0" y="0"/>
                </a:cubicBezTo>
                <a:close/>
              </a:path>
            </a:pathLst>
          </a:custGeom>
          <a:noFill/>
          <a:ln w="571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6">
            <a:extLst>
              <a:ext uri="{FF2B5EF4-FFF2-40B4-BE49-F238E27FC236}">
                <a16:creationId xmlns:a16="http://schemas.microsoft.com/office/drawing/2014/main" id="{4E87FCFB-2CCE-460D-B3DD-557C8BD1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82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A66018-C769-41ED-BD13-1B764835F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6000"/>
              <a:t>Fences by August Wilson</a:t>
            </a:r>
          </a:p>
        </p:txBody>
      </p:sp>
      <p:sp>
        <p:nvSpPr>
          <p:cNvPr id="18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4992" y="1557877"/>
            <a:ext cx="18288" cy="3749040"/>
          </a:xfrm>
          <a:custGeom>
            <a:avLst/>
            <a:gdLst>
              <a:gd name="connsiteX0" fmla="*/ 0 w 18288"/>
              <a:gd name="connsiteY0" fmla="*/ 0 h 3749040"/>
              <a:gd name="connsiteX1" fmla="*/ 18288 w 18288"/>
              <a:gd name="connsiteY1" fmla="*/ 0 h 3749040"/>
              <a:gd name="connsiteX2" fmla="*/ 18288 w 18288"/>
              <a:gd name="connsiteY2" fmla="*/ 662330 h 3749040"/>
              <a:gd name="connsiteX3" fmla="*/ 18288 w 18288"/>
              <a:gd name="connsiteY3" fmla="*/ 1174699 h 3749040"/>
              <a:gd name="connsiteX4" fmla="*/ 18288 w 18288"/>
              <a:gd name="connsiteY4" fmla="*/ 1724558 h 3749040"/>
              <a:gd name="connsiteX5" fmla="*/ 18288 w 18288"/>
              <a:gd name="connsiteY5" fmla="*/ 2424379 h 3749040"/>
              <a:gd name="connsiteX6" fmla="*/ 18288 w 18288"/>
              <a:gd name="connsiteY6" fmla="*/ 3049219 h 3749040"/>
              <a:gd name="connsiteX7" fmla="*/ 18288 w 18288"/>
              <a:gd name="connsiteY7" fmla="*/ 3749040 h 3749040"/>
              <a:gd name="connsiteX8" fmla="*/ 0 w 18288"/>
              <a:gd name="connsiteY8" fmla="*/ 3749040 h 3749040"/>
              <a:gd name="connsiteX9" fmla="*/ 0 w 18288"/>
              <a:gd name="connsiteY9" fmla="*/ 3236671 h 3749040"/>
              <a:gd name="connsiteX10" fmla="*/ 0 w 18288"/>
              <a:gd name="connsiteY10" fmla="*/ 2536850 h 3749040"/>
              <a:gd name="connsiteX11" fmla="*/ 0 w 18288"/>
              <a:gd name="connsiteY11" fmla="*/ 1874520 h 3749040"/>
              <a:gd name="connsiteX12" fmla="*/ 0 w 18288"/>
              <a:gd name="connsiteY12" fmla="*/ 1362151 h 3749040"/>
              <a:gd name="connsiteX13" fmla="*/ 0 w 18288"/>
              <a:gd name="connsiteY13" fmla="*/ 774802 h 3749040"/>
              <a:gd name="connsiteX14" fmla="*/ 0 w 18288"/>
              <a:gd name="connsiteY14" fmla="*/ 0 h 374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288" h="3749040" fill="none" extrusionOk="0">
                <a:moveTo>
                  <a:pt x="0" y="0"/>
                </a:moveTo>
                <a:cubicBezTo>
                  <a:pt x="8690" y="407"/>
                  <a:pt x="14141" y="154"/>
                  <a:pt x="18288" y="0"/>
                </a:cubicBezTo>
                <a:cubicBezTo>
                  <a:pt x="34838" y="143586"/>
                  <a:pt x="-11860" y="333097"/>
                  <a:pt x="18288" y="662330"/>
                </a:cubicBezTo>
                <a:cubicBezTo>
                  <a:pt x="48436" y="991563"/>
                  <a:pt x="32813" y="1046681"/>
                  <a:pt x="18288" y="1174699"/>
                </a:cubicBezTo>
                <a:cubicBezTo>
                  <a:pt x="3763" y="1302717"/>
                  <a:pt x="40974" y="1467838"/>
                  <a:pt x="18288" y="1724558"/>
                </a:cubicBezTo>
                <a:cubicBezTo>
                  <a:pt x="-4398" y="1981278"/>
                  <a:pt x="36650" y="2215729"/>
                  <a:pt x="18288" y="2424379"/>
                </a:cubicBezTo>
                <a:cubicBezTo>
                  <a:pt x="-74" y="2633029"/>
                  <a:pt x="-9881" y="2874703"/>
                  <a:pt x="18288" y="3049219"/>
                </a:cubicBezTo>
                <a:cubicBezTo>
                  <a:pt x="46457" y="3223735"/>
                  <a:pt x="4078" y="3453850"/>
                  <a:pt x="18288" y="3749040"/>
                </a:cubicBezTo>
                <a:cubicBezTo>
                  <a:pt x="14465" y="3749751"/>
                  <a:pt x="7675" y="3748271"/>
                  <a:pt x="0" y="3749040"/>
                </a:cubicBezTo>
                <a:cubicBezTo>
                  <a:pt x="19669" y="3507959"/>
                  <a:pt x="-9883" y="3339386"/>
                  <a:pt x="0" y="3236671"/>
                </a:cubicBezTo>
                <a:cubicBezTo>
                  <a:pt x="9883" y="3133956"/>
                  <a:pt x="26871" y="2857214"/>
                  <a:pt x="0" y="2536850"/>
                </a:cubicBezTo>
                <a:cubicBezTo>
                  <a:pt x="-26871" y="2216486"/>
                  <a:pt x="4790" y="2156616"/>
                  <a:pt x="0" y="1874520"/>
                </a:cubicBezTo>
                <a:cubicBezTo>
                  <a:pt x="-4790" y="1592424"/>
                  <a:pt x="-3117" y="1558688"/>
                  <a:pt x="0" y="1362151"/>
                </a:cubicBezTo>
                <a:cubicBezTo>
                  <a:pt x="3117" y="1165614"/>
                  <a:pt x="16802" y="1045125"/>
                  <a:pt x="0" y="774802"/>
                </a:cubicBezTo>
                <a:cubicBezTo>
                  <a:pt x="-16802" y="504479"/>
                  <a:pt x="-29640" y="377701"/>
                  <a:pt x="0" y="0"/>
                </a:cubicBezTo>
                <a:close/>
              </a:path>
              <a:path w="18288" h="3749040" stroke="0" extrusionOk="0">
                <a:moveTo>
                  <a:pt x="0" y="0"/>
                </a:moveTo>
                <a:cubicBezTo>
                  <a:pt x="5341" y="9"/>
                  <a:pt x="11148" y="-611"/>
                  <a:pt x="18288" y="0"/>
                </a:cubicBezTo>
                <a:cubicBezTo>
                  <a:pt x="33352" y="227288"/>
                  <a:pt x="30894" y="278824"/>
                  <a:pt x="18288" y="512369"/>
                </a:cubicBezTo>
                <a:cubicBezTo>
                  <a:pt x="5682" y="745914"/>
                  <a:pt x="53060" y="998220"/>
                  <a:pt x="18288" y="1212190"/>
                </a:cubicBezTo>
                <a:cubicBezTo>
                  <a:pt x="-16484" y="1426160"/>
                  <a:pt x="35474" y="1585099"/>
                  <a:pt x="18288" y="1837030"/>
                </a:cubicBezTo>
                <a:cubicBezTo>
                  <a:pt x="1102" y="2088961"/>
                  <a:pt x="16704" y="2251948"/>
                  <a:pt x="18288" y="2386889"/>
                </a:cubicBezTo>
                <a:cubicBezTo>
                  <a:pt x="19872" y="2521830"/>
                  <a:pt x="5902" y="2679005"/>
                  <a:pt x="18288" y="2936748"/>
                </a:cubicBezTo>
                <a:cubicBezTo>
                  <a:pt x="30674" y="3194491"/>
                  <a:pt x="13809" y="3416052"/>
                  <a:pt x="18288" y="3749040"/>
                </a:cubicBezTo>
                <a:cubicBezTo>
                  <a:pt x="9729" y="3749861"/>
                  <a:pt x="3965" y="3749683"/>
                  <a:pt x="0" y="3749040"/>
                </a:cubicBezTo>
                <a:cubicBezTo>
                  <a:pt x="-10152" y="3632102"/>
                  <a:pt x="-5013" y="3340136"/>
                  <a:pt x="0" y="3236671"/>
                </a:cubicBezTo>
                <a:cubicBezTo>
                  <a:pt x="5013" y="3133206"/>
                  <a:pt x="-27249" y="2814766"/>
                  <a:pt x="0" y="2649322"/>
                </a:cubicBezTo>
                <a:cubicBezTo>
                  <a:pt x="27249" y="2483878"/>
                  <a:pt x="8506" y="2308131"/>
                  <a:pt x="0" y="2061972"/>
                </a:cubicBezTo>
                <a:cubicBezTo>
                  <a:pt x="-8506" y="1815813"/>
                  <a:pt x="-14267" y="1574470"/>
                  <a:pt x="0" y="1399642"/>
                </a:cubicBezTo>
                <a:cubicBezTo>
                  <a:pt x="14267" y="1224814"/>
                  <a:pt x="-24839" y="1011862"/>
                  <a:pt x="0" y="812292"/>
                </a:cubicBezTo>
                <a:cubicBezTo>
                  <a:pt x="24839" y="612722"/>
                  <a:pt x="20220" y="372179"/>
                  <a:pt x="0" y="0"/>
                </a:cubicBezTo>
                <a:close/>
              </a:path>
            </a:pathLst>
          </a:custGeom>
          <a:solidFill>
            <a:srgbClr val="9AA67D"/>
          </a:solidFill>
          <a:ln w="34925">
            <a:solidFill>
              <a:srgbClr val="9AA67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9D8BED44-4121-46F6-AB3A-E9CF5C16A9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1554855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907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rgbClr val="9AA67D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ABA904-3122-4FF8-99FD-977E25310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anchor="t">
            <a:normAutofit fontScale="90000"/>
          </a:bodyPr>
          <a:lstStyle/>
          <a:p>
            <a:r>
              <a:rPr lang="en-US" sz="6600" dirty="0">
                <a:solidFill>
                  <a:schemeClr val="bg1"/>
                </a:solidFill>
              </a:rPr>
              <a:t>Intro into the unit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AACBA-B366-416D-98A9-D367B2E7C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882315"/>
            <a:ext cx="5254754" cy="5294647"/>
          </a:xfrm>
        </p:spPr>
        <p:txBody>
          <a:bodyPr>
            <a:normAutofit/>
          </a:bodyPr>
          <a:lstStyle/>
          <a:p>
            <a:r>
              <a:rPr lang="en-US" dirty="0"/>
              <a:t>Musical Journal</a:t>
            </a:r>
          </a:p>
          <a:p>
            <a:r>
              <a:rPr lang="en-US" dirty="0"/>
              <a:t>Song – “Family Business” by Kanye Wrest</a:t>
            </a:r>
          </a:p>
          <a:p>
            <a:r>
              <a:rPr lang="en-US" dirty="0"/>
              <a:t>Link </a:t>
            </a:r>
            <a:r>
              <a:rPr lang="en-US" dirty="0">
                <a:hlinkClick r:id="rId2"/>
              </a:rPr>
              <a:t>https://www.youtube.com/results?search_query=family+business+kanye+west</a:t>
            </a:r>
            <a:endParaRPr lang="en-US" dirty="0"/>
          </a:p>
          <a:p>
            <a:r>
              <a:rPr lang="en-US" dirty="0"/>
              <a:t>Question- Do you feel excepted by your family or feel like you live up to their standards?</a:t>
            </a:r>
          </a:p>
        </p:txBody>
      </p:sp>
    </p:spTree>
    <p:extLst>
      <p:ext uri="{BB962C8B-B14F-4D97-AF65-F5344CB8AC3E}">
        <p14:creationId xmlns:p14="http://schemas.microsoft.com/office/powerpoint/2010/main" val="2459843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247B6BBF-09F2-4A29-AE4E-3771E2924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67F1B5-6C46-4E30-9B44-E3D332D4F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34029"/>
            <a:ext cx="10921640" cy="1314698"/>
          </a:xfrm>
        </p:spPr>
        <p:txBody>
          <a:bodyPr anchor="ctr">
            <a:normAutofit/>
          </a:bodyPr>
          <a:lstStyle/>
          <a:p>
            <a:pPr algn="ctr"/>
            <a:r>
              <a:rPr lang="en-US" sz="7200"/>
              <a:t>During the unit </a:t>
            </a:r>
          </a:p>
        </p:txBody>
      </p:sp>
      <p:sp>
        <p:nvSpPr>
          <p:cNvPr id="25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48305" y="2241737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9AA67D"/>
          </a:solidFill>
          <a:ln w="34925">
            <a:solidFill>
              <a:srgbClr val="9AA67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497987BF-A09F-4FBB-93CD-5E66296D1D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6814043"/>
              </p:ext>
            </p:extLst>
          </p:nvPr>
        </p:nvGraphicFramePr>
        <p:xfrm>
          <a:off x="632647" y="2805098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60479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:push dir="u"/>
      </p:transition>
    </mc:Choice>
    <mc:Fallback>
      <p:transition spd="slow">
        <p:push dir="u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47B6BBF-09F2-4A29-AE4E-3771E2924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207B73-63C0-4CB2-801A-E1348BB6A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34029"/>
            <a:ext cx="10921640" cy="1314698"/>
          </a:xfrm>
        </p:spPr>
        <p:txBody>
          <a:bodyPr anchor="ctr">
            <a:normAutofit/>
          </a:bodyPr>
          <a:lstStyle/>
          <a:p>
            <a:pPr algn="ctr"/>
            <a:r>
              <a:rPr lang="en-US" sz="7200" dirty="0"/>
              <a:t>Concluding the Unit</a:t>
            </a:r>
          </a:p>
        </p:txBody>
      </p:sp>
      <p:sp>
        <p:nvSpPr>
          <p:cNvPr id="18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48305" y="2241737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9AA67D"/>
          </a:solidFill>
          <a:ln w="34925">
            <a:solidFill>
              <a:srgbClr val="9AA67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2E211080-C0D3-426C-A56C-0367C740FD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5752721"/>
              </p:ext>
            </p:extLst>
          </p:nvPr>
        </p:nvGraphicFramePr>
        <p:xfrm>
          <a:off x="632647" y="2805098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8308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:wipe/>
      </p:transition>
    </mc:Choice>
    <mc:Fallback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9C930AD-D4FC-482F-B9FE-D6AC10EBA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D8F7C9-E8CB-44B6-9BCB-9FAD109F3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734214"/>
            <a:ext cx="3383280" cy="16002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/>
              <a:t>Other novels &amp; plays that can contribute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sp>
        <p:nvSpPr>
          <p:cNvPr id="27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91572" y="734214"/>
            <a:ext cx="18288" cy="1600200"/>
          </a:xfrm>
          <a:custGeom>
            <a:avLst/>
            <a:gdLst>
              <a:gd name="connsiteX0" fmla="*/ 0 w 18288"/>
              <a:gd name="connsiteY0" fmla="*/ 0 h 1600200"/>
              <a:gd name="connsiteX1" fmla="*/ 18288 w 18288"/>
              <a:gd name="connsiteY1" fmla="*/ 0 h 1600200"/>
              <a:gd name="connsiteX2" fmla="*/ 18288 w 18288"/>
              <a:gd name="connsiteY2" fmla="*/ 549402 h 1600200"/>
              <a:gd name="connsiteX3" fmla="*/ 18288 w 18288"/>
              <a:gd name="connsiteY3" fmla="*/ 1114806 h 1600200"/>
              <a:gd name="connsiteX4" fmla="*/ 18288 w 18288"/>
              <a:gd name="connsiteY4" fmla="*/ 1600200 h 1600200"/>
              <a:gd name="connsiteX5" fmla="*/ 0 w 18288"/>
              <a:gd name="connsiteY5" fmla="*/ 1600200 h 1600200"/>
              <a:gd name="connsiteX6" fmla="*/ 0 w 18288"/>
              <a:gd name="connsiteY6" fmla="*/ 1066800 h 1600200"/>
              <a:gd name="connsiteX7" fmla="*/ 0 w 18288"/>
              <a:gd name="connsiteY7" fmla="*/ 517398 h 1600200"/>
              <a:gd name="connsiteX8" fmla="*/ 0 w 18288"/>
              <a:gd name="connsiteY8" fmla="*/ 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88" h="1600200" fill="none" extrusionOk="0">
                <a:moveTo>
                  <a:pt x="0" y="0"/>
                </a:moveTo>
                <a:cubicBezTo>
                  <a:pt x="4865" y="374"/>
                  <a:pt x="13608" y="53"/>
                  <a:pt x="18288" y="0"/>
                </a:cubicBezTo>
                <a:cubicBezTo>
                  <a:pt x="23286" y="215154"/>
                  <a:pt x="-6672" y="375145"/>
                  <a:pt x="18288" y="549402"/>
                </a:cubicBezTo>
                <a:cubicBezTo>
                  <a:pt x="43248" y="723659"/>
                  <a:pt x="44414" y="873011"/>
                  <a:pt x="18288" y="1114806"/>
                </a:cubicBezTo>
                <a:cubicBezTo>
                  <a:pt x="-7838" y="1356601"/>
                  <a:pt x="13030" y="1360490"/>
                  <a:pt x="18288" y="1600200"/>
                </a:cubicBezTo>
                <a:cubicBezTo>
                  <a:pt x="10638" y="1600772"/>
                  <a:pt x="4111" y="1599793"/>
                  <a:pt x="0" y="1600200"/>
                </a:cubicBezTo>
                <a:cubicBezTo>
                  <a:pt x="-6890" y="1375807"/>
                  <a:pt x="21339" y="1304563"/>
                  <a:pt x="0" y="1066800"/>
                </a:cubicBezTo>
                <a:cubicBezTo>
                  <a:pt x="-21339" y="829037"/>
                  <a:pt x="-23009" y="689986"/>
                  <a:pt x="0" y="517398"/>
                </a:cubicBezTo>
                <a:cubicBezTo>
                  <a:pt x="23009" y="344810"/>
                  <a:pt x="-9921" y="122345"/>
                  <a:pt x="0" y="0"/>
                </a:cubicBezTo>
                <a:close/>
              </a:path>
              <a:path w="18288" h="1600200" stroke="0" extrusionOk="0">
                <a:moveTo>
                  <a:pt x="0" y="0"/>
                </a:moveTo>
                <a:cubicBezTo>
                  <a:pt x="5341" y="9"/>
                  <a:pt x="11148" y="-611"/>
                  <a:pt x="18288" y="0"/>
                </a:cubicBezTo>
                <a:cubicBezTo>
                  <a:pt x="31387" y="104987"/>
                  <a:pt x="17137" y="300374"/>
                  <a:pt x="18288" y="485394"/>
                </a:cubicBezTo>
                <a:cubicBezTo>
                  <a:pt x="19439" y="670414"/>
                  <a:pt x="37394" y="922400"/>
                  <a:pt x="18288" y="1050798"/>
                </a:cubicBezTo>
                <a:cubicBezTo>
                  <a:pt x="-818" y="1179196"/>
                  <a:pt x="6556" y="1394957"/>
                  <a:pt x="18288" y="1600200"/>
                </a:cubicBezTo>
                <a:cubicBezTo>
                  <a:pt x="12642" y="1600430"/>
                  <a:pt x="3803" y="1599869"/>
                  <a:pt x="0" y="1600200"/>
                </a:cubicBezTo>
                <a:cubicBezTo>
                  <a:pt x="10832" y="1355159"/>
                  <a:pt x="-10163" y="1159269"/>
                  <a:pt x="0" y="1034796"/>
                </a:cubicBezTo>
                <a:cubicBezTo>
                  <a:pt x="10163" y="910323"/>
                  <a:pt x="5178" y="626710"/>
                  <a:pt x="0" y="469392"/>
                </a:cubicBezTo>
                <a:cubicBezTo>
                  <a:pt x="-5178" y="312074"/>
                  <a:pt x="20387" y="137476"/>
                  <a:pt x="0" y="0"/>
                </a:cubicBezTo>
                <a:close/>
              </a:path>
            </a:pathLst>
          </a:custGeom>
          <a:solidFill>
            <a:srgbClr val="9AA67D"/>
          </a:solidFill>
          <a:ln w="34925">
            <a:solidFill>
              <a:srgbClr val="9AA67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9719FE-DB1F-41F6-9BB3-5EE6ACC54F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29" y="2624328"/>
            <a:ext cx="2695293" cy="4087368"/>
          </a:xfrm>
          <a:prstGeom prst="rect">
            <a:avLst/>
          </a:prstGeom>
        </p:spPr>
      </p:pic>
      <p:pic>
        <p:nvPicPr>
          <p:cNvPr id="7" name="Picture 6" descr="A screenshot of a video game&#10;&#10;Description automatically generated">
            <a:extLst>
              <a:ext uri="{FF2B5EF4-FFF2-40B4-BE49-F238E27FC236}">
                <a16:creationId xmlns:a16="http://schemas.microsoft.com/office/drawing/2014/main" id="{293826FE-A2D2-4A5A-9E70-E6050C1C254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0949" y="2624328"/>
            <a:ext cx="2710102" cy="4087368"/>
          </a:xfrm>
          <a:prstGeom prst="rect">
            <a:avLst/>
          </a:prstGeom>
        </p:spPr>
      </p:pic>
      <p:pic>
        <p:nvPicPr>
          <p:cNvPr id="11" name="Picture 10" descr="Text&#10;&#10;Description automatically generated">
            <a:extLst>
              <a:ext uri="{FF2B5EF4-FFF2-40B4-BE49-F238E27FC236}">
                <a16:creationId xmlns:a16="http://schemas.microsoft.com/office/drawing/2014/main" id="{3F19709E-900B-403C-90EB-B227F4AF1CF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7234" y="2624328"/>
            <a:ext cx="3061580" cy="4087368"/>
          </a:xfrm>
          <a:prstGeom prst="rect">
            <a:avLst/>
          </a:prstGeom>
        </p:spPr>
      </p:pic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3B8A899A-DFE6-40CC-8CB3-8DB0ACD499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5842292"/>
              </p:ext>
            </p:extLst>
          </p:nvPr>
        </p:nvGraphicFramePr>
        <p:xfrm>
          <a:off x="4448194" y="734214"/>
          <a:ext cx="7112869" cy="16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551470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:split orient="vert"/>
      </p:transition>
    </mc:Choice>
    <mc:Fallback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54" name="Rectangle 48">
            <a:extLst>
              <a:ext uri="{FF2B5EF4-FFF2-40B4-BE49-F238E27FC236}">
                <a16:creationId xmlns:a16="http://schemas.microsoft.com/office/drawing/2014/main" id="{798FE0E0-D95D-46EF-A375-475D4DB0E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8FBB6F-A620-472D-85D4-D4F548248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40080"/>
            <a:ext cx="6894575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900"/>
              <a:t>Fun Friday: Movie Fences</a:t>
            </a:r>
          </a:p>
        </p:txBody>
      </p:sp>
      <p:sp>
        <p:nvSpPr>
          <p:cNvPr id="55" name="Rectangle 6">
            <a:extLst>
              <a:ext uri="{FF2B5EF4-FFF2-40B4-BE49-F238E27FC236}">
                <a16:creationId xmlns:a16="http://schemas.microsoft.com/office/drawing/2014/main" id="{2D82A42F-AEBE-4065-9792-036A904D85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9646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9AA67D"/>
          </a:solidFill>
          <a:ln w="38100" cap="rnd">
            <a:solidFill>
              <a:srgbClr val="9AA67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text, person, person&#10;&#10;Description automatically generated">
            <a:extLst>
              <a:ext uri="{FF2B5EF4-FFF2-40B4-BE49-F238E27FC236}">
                <a16:creationId xmlns:a16="http://schemas.microsoft.com/office/drawing/2014/main" id="{D0715CA0-5025-467E-8802-7716DA9EFF9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46" r="5238"/>
          <a:stretch/>
        </p:blipFill>
        <p:spPr>
          <a:xfrm>
            <a:off x="8139803" y="10"/>
            <a:ext cx="4052199" cy="6857990"/>
          </a:xfrm>
          <a:custGeom>
            <a:avLst/>
            <a:gdLst/>
            <a:ahLst/>
            <a:cxnLst/>
            <a:rect l="l" t="t" r="r" b="b"/>
            <a:pathLst>
              <a:path w="4052199" h="6858000">
                <a:moveTo>
                  <a:pt x="25603" y="0"/>
                </a:moveTo>
                <a:lnTo>
                  <a:pt x="4052199" y="0"/>
                </a:lnTo>
                <a:lnTo>
                  <a:pt x="4052199" y="6858000"/>
                </a:lnTo>
                <a:lnTo>
                  <a:pt x="28079" y="6858000"/>
                </a:lnTo>
                <a:lnTo>
                  <a:pt x="37459" y="6497135"/>
                </a:lnTo>
                <a:cubicBezTo>
                  <a:pt x="37586" y="6492050"/>
                  <a:pt x="38603" y="6487092"/>
                  <a:pt x="38603" y="6482007"/>
                </a:cubicBezTo>
                <a:cubicBezTo>
                  <a:pt x="47502" y="6367973"/>
                  <a:pt x="52587" y="6253939"/>
                  <a:pt x="18135" y="6142702"/>
                </a:cubicBezTo>
                <a:cubicBezTo>
                  <a:pt x="15084" y="6132214"/>
                  <a:pt x="13495" y="6121344"/>
                  <a:pt x="13432" y="6110411"/>
                </a:cubicBezTo>
                <a:cubicBezTo>
                  <a:pt x="11690" y="6013324"/>
                  <a:pt x="15936" y="5916236"/>
                  <a:pt x="26145" y="5819669"/>
                </a:cubicBezTo>
                <a:cubicBezTo>
                  <a:pt x="31229" y="5760555"/>
                  <a:pt x="26017" y="5700423"/>
                  <a:pt x="42926" y="5641690"/>
                </a:cubicBezTo>
                <a:cubicBezTo>
                  <a:pt x="50337" y="5612565"/>
                  <a:pt x="54595" y="5582728"/>
                  <a:pt x="55638" y="5552700"/>
                </a:cubicBezTo>
                <a:cubicBezTo>
                  <a:pt x="60087" y="5479983"/>
                  <a:pt x="38603" y="5411588"/>
                  <a:pt x="18263" y="5343066"/>
                </a:cubicBezTo>
                <a:cubicBezTo>
                  <a:pt x="7456" y="5306707"/>
                  <a:pt x="-5384" y="5269459"/>
                  <a:pt x="2372" y="5231320"/>
                </a:cubicBezTo>
                <a:cubicBezTo>
                  <a:pt x="16076" y="5173655"/>
                  <a:pt x="23920" y="5114744"/>
                  <a:pt x="25763" y="5055502"/>
                </a:cubicBezTo>
                <a:cubicBezTo>
                  <a:pt x="25635" y="5012660"/>
                  <a:pt x="15338" y="4970962"/>
                  <a:pt x="18898" y="4928374"/>
                </a:cubicBezTo>
                <a:cubicBezTo>
                  <a:pt x="27073" y="4845715"/>
                  <a:pt x="29157" y="4762561"/>
                  <a:pt x="25127" y="4679584"/>
                </a:cubicBezTo>
                <a:cubicBezTo>
                  <a:pt x="25077" y="4646429"/>
                  <a:pt x="28776" y="4613376"/>
                  <a:pt x="36187" y="4581060"/>
                </a:cubicBezTo>
                <a:cubicBezTo>
                  <a:pt x="45493" y="4524043"/>
                  <a:pt x="47464" y="4466060"/>
                  <a:pt x="42036" y="4408547"/>
                </a:cubicBezTo>
                <a:cubicBezTo>
                  <a:pt x="36060" y="4341932"/>
                  <a:pt x="18263" y="4276334"/>
                  <a:pt x="13685" y="4209719"/>
                </a:cubicBezTo>
                <a:cubicBezTo>
                  <a:pt x="6694" y="4099371"/>
                  <a:pt x="16610" y="3989024"/>
                  <a:pt x="26398" y="3879186"/>
                </a:cubicBezTo>
                <a:cubicBezTo>
                  <a:pt x="34026" y="3808731"/>
                  <a:pt x="36060" y="3737781"/>
                  <a:pt x="32501" y="3667009"/>
                </a:cubicBezTo>
                <a:cubicBezTo>
                  <a:pt x="28051" y="3610818"/>
                  <a:pt x="21059" y="3554755"/>
                  <a:pt x="19788" y="3498437"/>
                </a:cubicBezTo>
                <a:cubicBezTo>
                  <a:pt x="17627" y="3398006"/>
                  <a:pt x="18390" y="3297701"/>
                  <a:pt x="24237" y="3197143"/>
                </a:cubicBezTo>
                <a:cubicBezTo>
                  <a:pt x="27162" y="3146928"/>
                  <a:pt x="32119" y="3096966"/>
                  <a:pt x="34026" y="3046242"/>
                </a:cubicBezTo>
                <a:cubicBezTo>
                  <a:pt x="35933" y="2995518"/>
                  <a:pt x="40001" y="2944413"/>
                  <a:pt x="28433" y="2894578"/>
                </a:cubicBezTo>
                <a:cubicBezTo>
                  <a:pt x="8855" y="2810038"/>
                  <a:pt x="23220" y="2725879"/>
                  <a:pt x="27415" y="2641593"/>
                </a:cubicBezTo>
                <a:cubicBezTo>
                  <a:pt x="29958" y="2589217"/>
                  <a:pt x="45214" y="2535568"/>
                  <a:pt x="31738" y="2484717"/>
                </a:cubicBezTo>
                <a:cubicBezTo>
                  <a:pt x="10507" y="2405008"/>
                  <a:pt x="24492" y="2326951"/>
                  <a:pt x="31738" y="2248513"/>
                </a:cubicBezTo>
                <a:cubicBezTo>
                  <a:pt x="40218" y="2174283"/>
                  <a:pt x="38768" y="2099252"/>
                  <a:pt x="27415" y="2025403"/>
                </a:cubicBezTo>
                <a:cubicBezTo>
                  <a:pt x="12986" y="1952165"/>
                  <a:pt x="12986" y="1876803"/>
                  <a:pt x="27415" y="1803565"/>
                </a:cubicBezTo>
                <a:cubicBezTo>
                  <a:pt x="39276" y="1743102"/>
                  <a:pt x="40598" y="1681038"/>
                  <a:pt x="31356" y="1620119"/>
                </a:cubicBezTo>
                <a:cubicBezTo>
                  <a:pt x="25127" y="1576514"/>
                  <a:pt x="13940" y="1533163"/>
                  <a:pt x="12414" y="1489558"/>
                </a:cubicBezTo>
                <a:cubicBezTo>
                  <a:pt x="9262" y="1398420"/>
                  <a:pt x="11118" y="1307167"/>
                  <a:pt x="18008" y="1216233"/>
                </a:cubicBezTo>
                <a:cubicBezTo>
                  <a:pt x="26017" y="1112496"/>
                  <a:pt x="41400" y="1009268"/>
                  <a:pt x="30721" y="904896"/>
                </a:cubicBezTo>
                <a:cubicBezTo>
                  <a:pt x="27162" y="869046"/>
                  <a:pt x="19661" y="833323"/>
                  <a:pt x="18771" y="797346"/>
                </a:cubicBezTo>
                <a:cubicBezTo>
                  <a:pt x="17118" y="730095"/>
                  <a:pt x="16737" y="663607"/>
                  <a:pt x="20169" y="593941"/>
                </a:cubicBezTo>
                <a:cubicBezTo>
                  <a:pt x="23602" y="524274"/>
                  <a:pt x="38348" y="451938"/>
                  <a:pt x="28433" y="383798"/>
                </a:cubicBezTo>
                <a:cubicBezTo>
                  <a:pt x="18516" y="315657"/>
                  <a:pt x="24873" y="248406"/>
                  <a:pt x="31229" y="181410"/>
                </a:cubicBezTo>
                <a:cubicBezTo>
                  <a:pt x="34344" y="149565"/>
                  <a:pt x="36410" y="118069"/>
                  <a:pt x="35854" y="8670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5683872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4000">
        <p15:prstTrans prst="fracture"/>
        <p:sndAc>
          <p:stSnd>
            <p:snd r:embed="rId2" name="DRUMROLL.WAV"/>
          </p:stSnd>
        </p:sndAc>
      </p:transition>
    </mc:Choice>
    <mc:Fallback>
      <p:transition spd="slow">
        <p:fade/>
        <p:sndAc>
          <p:stSnd>
            <p:snd r:embed="rId2" name="DRUMROLL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SketchyVTI">
  <a:themeElements>
    <a:clrScheme name="AnalogousFromLightSeedLeftStep">
      <a:dk1>
        <a:srgbClr val="000000"/>
      </a:dk1>
      <a:lt1>
        <a:srgbClr val="FFFFFF"/>
      </a:lt1>
      <a:dk2>
        <a:srgbClr val="1F2D37"/>
      </a:dk2>
      <a:lt2>
        <a:srgbClr val="E4E2E8"/>
      </a:lt2>
      <a:accent1>
        <a:srgbClr val="9AA67D"/>
      </a:accent1>
      <a:accent2>
        <a:srgbClr val="A9A273"/>
      </a:accent2>
      <a:accent3>
        <a:srgbClr val="BB9B81"/>
      </a:accent3>
      <a:accent4>
        <a:srgbClr val="BA827F"/>
      </a:accent4>
      <a:accent5>
        <a:srgbClr val="C492A4"/>
      </a:accent5>
      <a:accent6>
        <a:srgbClr val="BA7FAD"/>
      </a:accent6>
      <a:hlink>
        <a:srgbClr val="7E69AE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165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Modern Love</vt:lpstr>
      <vt:lpstr>The Hand</vt:lpstr>
      <vt:lpstr>SketchyVTI</vt:lpstr>
      <vt:lpstr>Unit of Study : Generational Curses</vt:lpstr>
      <vt:lpstr>Fences by August Wilson</vt:lpstr>
      <vt:lpstr>Intro into the unit </vt:lpstr>
      <vt:lpstr>During the unit </vt:lpstr>
      <vt:lpstr>Concluding the Unit</vt:lpstr>
      <vt:lpstr>Other novels &amp; plays that can contribute</vt:lpstr>
      <vt:lpstr>Fun Friday: Movie Fences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of Study : Generational Curses</dc:title>
  <dc:creator>Ivy Moore</dc:creator>
  <cp:lastModifiedBy>Ivy Moore</cp:lastModifiedBy>
  <cp:revision>3</cp:revision>
  <dcterms:created xsi:type="dcterms:W3CDTF">2020-12-07T23:50:16Z</dcterms:created>
  <dcterms:modified xsi:type="dcterms:W3CDTF">2020-12-08T00:27:23Z</dcterms:modified>
</cp:coreProperties>
</file>