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  <p:embeddedFont>
      <p:font typeface="Alfa Slab One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AlfaSlabOn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83e21e0d8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83e21e0d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83e21e0d8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83e21e0d8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83e21e0d8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83e21e0d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83e21e0d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83e21e0d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83e21e0d8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83e21e0d8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83e21e0d8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83e21e0d8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83e21e0d8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83e21e0d8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Ev1aBt-_Zs4" TargetMode="External"/><Relationship Id="rId4" Type="http://schemas.openxmlformats.org/officeDocument/2006/relationships/image" Target="../media/image3.jpg"/><Relationship Id="rId5" Type="http://schemas.openxmlformats.org/officeDocument/2006/relationships/hyperlink" Target="https://www.youtube.com/watch?v=Ev1aBt-_Zs4" TargetMode="External"/><Relationship Id="rId6" Type="http://schemas.openxmlformats.org/officeDocument/2006/relationships/hyperlink" Target="https://www.youtube.com/watch?v=Ev1aBt-_Zs4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5.jpg"/><Relationship Id="rId6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Hero’s Journey and </a:t>
            </a:r>
            <a:r>
              <a:rPr i="1" lang="en"/>
              <a:t>The Odyssey</a:t>
            </a:r>
            <a:endParaRPr i="1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of Study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Tiffany Vasquez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a story fun?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Hero’s Journey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Adventure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Excitement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Multiple influences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makes a hero?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425" y="445025"/>
            <a:ext cx="3607875" cy="36078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396063" y="4364525"/>
            <a:ext cx="32646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http://www.yeahwrite.org/wp-content/uploads/Heros-journey_2.jpg</a:t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The Odyssey</a:t>
            </a:r>
            <a:r>
              <a:rPr lang="en"/>
              <a:t> Unit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Definition of terms/elements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Hero’s Journey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Protagonist/Antagonist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Conflict (internal/external)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Allusion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Etc.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The Iliad</a:t>
            </a:r>
            <a:endParaRPr i="1"/>
          </a:p>
        </p:txBody>
      </p:sp>
      <p:sp>
        <p:nvSpPr>
          <p:cNvPr id="77" name="Google Shape;77;p16"/>
          <p:cNvSpPr txBox="1"/>
          <p:nvPr/>
        </p:nvSpPr>
        <p:spPr>
          <a:xfrm>
            <a:off x="5450663" y="4242875"/>
            <a:ext cx="31554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871" y="445025"/>
            <a:ext cx="4150426" cy="320767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4964738" y="3956675"/>
            <a:ext cx="35847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https://astrochara.files.wordpress.com/2016/07/a7f1c41c-9bb4-4581-b969-2d91e8f5834f1.jpg?w=1400</a:t>
            </a:r>
            <a:endParaRPr sz="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y restored/reconstructed full English intro to the classic 80's cartoon, Ulysses 31. Enjoy!&#10;&#10;I do not own this series and will be happy to remove content if asked." id="84" name="Google Shape;84;p17" title="Ulysses 31 Full Intro (restored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4237" y="-1"/>
            <a:ext cx="6235525" cy="46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2565000" y="4808100"/>
            <a:ext cx="40140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https://www.youtube.com/watch?v=Ev1aBt-_Zs4</a:t>
            </a:r>
            <a:endParaRPr u="sng">
              <a:solidFill>
                <a:schemeClr val="hlink"/>
              </a:solidFill>
              <a:hlinkClick r:id="rId6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The Odyssey</a:t>
            </a:r>
            <a:r>
              <a:rPr lang="en"/>
              <a:t> Unit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Reading by “sections”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Questions for each “section”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Comprehensive for reading checks</a:t>
            </a:r>
            <a:endParaRPr/>
          </a:p>
          <a:p>
            <a:pPr indent="-317500" lvl="2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“How does Odysseus trick Polyphemus to escape the cave?”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Reflective for student’s opinions</a:t>
            </a:r>
            <a:endParaRPr/>
          </a:p>
          <a:p>
            <a:pPr indent="-317500" lvl="2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“What are characteristics of heroes? Does Odysseus fit these characteristics?”</a:t>
            </a:r>
            <a:endParaRPr/>
          </a:p>
          <a:p>
            <a:pPr indent="-3175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Both class-wide and small group discussions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Odyssey Unit - Major Assignments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Alternative Narrative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1-2 page creative narrative from the perspective of character other than Odysseus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Play with the concept of protagonist and narrator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The Odyssey</a:t>
            </a:r>
            <a:r>
              <a:rPr lang="en"/>
              <a:t> Teaching Method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Small groups of 2-3 students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Pick one of the events from </a:t>
            </a:r>
            <a:r>
              <a:rPr i="1" lang="en"/>
              <a:t>The Odyssey </a:t>
            </a:r>
            <a:r>
              <a:rPr lang="en"/>
              <a:t>and develop a teaching method for 6th graders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Inclusive to multiple learning preferences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Essay on rationale behind their teaching method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Final presentation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 Connections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The Hobbit</a:t>
            </a:r>
            <a:r>
              <a:rPr lang="en"/>
              <a:t> - J.R.R Tolkien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A Wrinkle in Time</a:t>
            </a:r>
            <a:r>
              <a:rPr lang="en"/>
              <a:t> - Madeleine L’Engle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Ready Player One</a:t>
            </a:r>
            <a:r>
              <a:rPr lang="en"/>
              <a:t> - Ernest Cline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The Hunger Games</a:t>
            </a:r>
            <a:r>
              <a:rPr lang="en"/>
              <a:t> - Suzanne Collins</a:t>
            </a:r>
            <a:endParaRPr/>
          </a:p>
        </p:txBody>
      </p:sp>
      <p:sp>
        <p:nvSpPr>
          <p:cNvPr id="104" name="Google Shape;104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American Born Chinese</a:t>
            </a:r>
            <a:r>
              <a:rPr lang="en"/>
              <a:t> - Gene Luen Yang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The Alchemist</a:t>
            </a:r>
            <a:r>
              <a:rPr lang="en"/>
              <a:t> - Paulo Coelho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Life of Pi </a:t>
            </a:r>
            <a:r>
              <a:rPr lang="en"/>
              <a:t>- Yann Martel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675" y="2888575"/>
            <a:ext cx="1459575" cy="225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14375" y="3441525"/>
            <a:ext cx="615300" cy="12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https://images-na.ssl-images-amazon.com/images/I/51uLvJlKpNL._SX321_BO1,204,203,200_.jpg</a:t>
            </a:r>
            <a:endParaRPr sz="800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4838" y="2892069"/>
            <a:ext cx="1459575" cy="224793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2189400" y="3441525"/>
            <a:ext cx="615300" cy="12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https://images-na.ssl-images-amazon.com/images/I/51NzrYog-7L._SX322_BO1,204,203,200_.jpg</a:t>
            </a:r>
            <a:endParaRPr sz="800"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9998" y="2888569"/>
            <a:ext cx="1496927" cy="225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4464550" y="3505900"/>
            <a:ext cx="6153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https://images.gr-assets.com/books/1483412266l/865.jpg</a:t>
            </a:r>
            <a:endParaRPr sz="800"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5325" y="2888613"/>
            <a:ext cx="1459575" cy="225484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6898075" y="3441525"/>
            <a:ext cx="5652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https://images-na.ssl-images-amazon.com/images/I/81E9oNSK3bL.jpg</a:t>
            </a:r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