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Playfair Display"/>
      <p:regular r:id="rId15"/>
      <p:bold r:id="rId16"/>
      <p:italic r:id="rId17"/>
      <p:boldItalic r:id="rId18"/>
    </p:embeddedFont>
    <p:embeddedFont>
      <p:font typeface="Lato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bold.fntdata"/><Relationship Id="rId11" Type="http://schemas.openxmlformats.org/officeDocument/2006/relationships/slide" Target="slides/slide6.xml"/><Relationship Id="rId22" Type="http://schemas.openxmlformats.org/officeDocument/2006/relationships/font" Target="fonts/Lato-boldItalic.fntdata"/><Relationship Id="rId10" Type="http://schemas.openxmlformats.org/officeDocument/2006/relationships/slide" Target="slides/slide5.xml"/><Relationship Id="rId21" Type="http://schemas.openxmlformats.org/officeDocument/2006/relationships/font" Target="fonts/La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layfairDisplay-regular.fntdata"/><Relationship Id="rId14" Type="http://schemas.openxmlformats.org/officeDocument/2006/relationships/slide" Target="slides/slide9.xml"/><Relationship Id="rId17" Type="http://schemas.openxmlformats.org/officeDocument/2006/relationships/font" Target="fonts/PlayfairDisplay-italic.fntdata"/><Relationship Id="rId16" Type="http://schemas.openxmlformats.org/officeDocument/2006/relationships/font" Target="fonts/PlayfairDisplay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Lato-regular.fntdata"/><Relationship Id="rId6" Type="http://schemas.openxmlformats.org/officeDocument/2006/relationships/slide" Target="slides/slide1.xml"/><Relationship Id="rId18" Type="http://schemas.openxmlformats.org/officeDocument/2006/relationships/font" Target="fonts/PlayfairDisplay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487d3e1190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487d3e1190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87d3e1190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87d3e1190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87d3e1190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87d3e1190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87d3e1190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87d3e1190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87d3e1190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87d3e1190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87d3e1190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487d3e1190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87d3e1190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87d3e1190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87d3e1190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87d3e1190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1"/>
          <p:cNvSpPr txBox="1"/>
          <p:nvPr>
            <p:ph hasCustomPrompt="1" type="title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" name="Google Shape;38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ue-gold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youtube.com/watch?v=hwaLBeDQCWc&amp;t=0s&amp;index=140&amp;list=LLY7KY8t_sHDqGMEiD3eQJIQ" TargetMode="External"/><Relationship Id="rId4" Type="http://schemas.openxmlformats.org/officeDocument/2006/relationships/hyperlink" Target="https://www.youtube.com/watch?v=hwaLBeDQCWc&amp;t=0s&amp;index=140&amp;list=LLY7KY8t_sHDqGMEiD3eQJIQ" TargetMode="External"/><Relationship Id="rId5" Type="http://schemas.openxmlformats.org/officeDocument/2006/relationships/hyperlink" Target="http://www.youtube.com/watch?v=hwaLBeDQCWc" TargetMode="External"/><Relationship Id="rId6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14.png"/><Relationship Id="rId7" Type="http://schemas.openxmlformats.org/officeDocument/2006/relationships/image" Target="../media/image3.png"/><Relationship Id="rId8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3000" y="34825"/>
            <a:ext cx="586822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Journey of</a:t>
            </a:r>
            <a:r>
              <a:rPr lang="en"/>
              <a:t> </a:t>
            </a:r>
            <a:r>
              <a:rPr lang="en">
                <a:solidFill>
                  <a:srgbClr val="000000"/>
                </a:solidFill>
              </a:rPr>
              <a:t>Empathy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0" name="Google Shape;70;p13"/>
          <p:cNvSpPr txBox="1"/>
          <p:nvPr>
            <p:ph idx="4294967295" type="body"/>
          </p:nvPr>
        </p:nvSpPr>
        <p:spPr>
          <a:xfrm>
            <a:off x="64400" y="2571750"/>
            <a:ext cx="1578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Rodrigo Garcia Padilla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Dr. Mary Warner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English 112B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“There are some things you can’t share without ending up liking each other, and knocking out a twelve-foot mountain troll is one of them.”</a:t>
            </a:r>
            <a:endParaRPr/>
          </a:p>
          <a:p>
            <a:pPr indent="-342900" lvl="0" marL="457200" rtl="0" algn="r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JK Rowling, </a:t>
            </a:r>
            <a:r>
              <a:rPr i="1" lang="en"/>
              <a:t>Harry Potter and the Sorcerer’s Stone</a:t>
            </a:r>
            <a:endParaRPr i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“You never really understand a person until you consider things from his point of view… Until you climb insides of his skin and walk around it.”</a:t>
            </a:r>
            <a:endParaRPr/>
          </a:p>
          <a:p>
            <a:pPr indent="-342900" lvl="0" marL="457200" rtl="0" algn="r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Harper Lee, </a:t>
            </a:r>
            <a:r>
              <a:rPr i="1" lang="en"/>
              <a:t>To Kill a Mockingbird</a:t>
            </a:r>
            <a:endParaRPr i="1"/>
          </a:p>
        </p:txBody>
      </p:sp>
      <p:sp>
        <p:nvSpPr>
          <p:cNvPr id="81" name="Google Shape;81;p1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Coming Together Through Experience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Essay Writing</a:t>
            </a:r>
            <a:endParaRPr/>
          </a:p>
        </p:txBody>
      </p:sp>
      <p:sp>
        <p:nvSpPr>
          <p:cNvPr id="87" name="Google Shape;87;p16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“For in Calormen, story-telling (whether the stories are true or made up) is a thing you’re taught, just as English boys and girls are taught essay writing. The difference is that people want to hear the stories, whereas I never heard of anyone who wanted to read the essays.”</a:t>
            </a:r>
            <a:endParaRPr/>
          </a:p>
          <a:p>
            <a:pPr indent="-342900" lvl="0" marL="457200" rtl="0" algn="r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CS Lewis, </a:t>
            </a:r>
            <a:r>
              <a:rPr i="1" lang="en"/>
              <a:t>The Chronicles of Narnia: The Horse and His Boy</a:t>
            </a:r>
            <a:endParaRPr i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Journey of Difference &amp; Explanatory Essay</a:t>
            </a:r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095500" cy="30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5601" y="1093925"/>
            <a:ext cx="2205725" cy="319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6126" y="1093925"/>
            <a:ext cx="333375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Journey of Discovery &amp; Personal Narrative</a:t>
            </a:r>
            <a:endParaRPr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9097" y="1163325"/>
            <a:ext cx="1416275" cy="199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5505" y="2813901"/>
            <a:ext cx="1416275" cy="219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2653453"/>
            <a:ext cx="1557275" cy="233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0925" y="1227626"/>
            <a:ext cx="2685875" cy="192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59980" y="3303402"/>
            <a:ext cx="2531546" cy="168769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>
            <p:ph idx="1" type="body"/>
          </p:nvPr>
        </p:nvSpPr>
        <p:spPr>
          <a:xfrm>
            <a:off x="1879650" y="3379600"/>
            <a:ext cx="20022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Students can choose any of the 3. Place bets on which wins.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Friday’s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United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Classroom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Karma</a:t>
            </a:r>
            <a:endParaRPr/>
          </a:p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3338350" y="675950"/>
            <a:ext cx="26007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If entire class gets 70%+ on reading check quizzes and turns in Quote Logs, then they don’t have to turn in anything and get an instant 100%</a:t>
            </a:r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5650" y="698275"/>
            <a:ext cx="2997078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Sample of F.U.C.K. Day Discussion Starter</a:t>
            </a:r>
            <a:endParaRPr/>
          </a:p>
        </p:txBody>
      </p:sp>
      <p:sp>
        <p:nvSpPr>
          <p:cNvPr id="119" name="Google Shape;119;p20"/>
          <p:cNvSpPr txBox="1"/>
          <p:nvPr>
            <p:ph idx="1" type="body"/>
          </p:nvPr>
        </p:nvSpPr>
        <p:spPr>
          <a:xfrm>
            <a:off x="311700" y="1417800"/>
            <a:ext cx="3459300" cy="356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</a:t>
            </a:r>
            <a:r>
              <a:rPr lang="en" sz="1400" u="sng">
                <a:solidFill>
                  <a:schemeClr val="hlink"/>
                </a:solidFill>
                <a:hlinkClick r:id="rId4"/>
              </a:rPr>
              <a:t>ttps://www.youtube.com/watch?v=hwaLBeDQCWc&amp;t=0s&amp;index=140&amp;list=LLY7KY8t_sHDqGMEiD3eQJIQ</a:t>
            </a:r>
            <a:endParaRPr sz="1400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Compare Mr. Rickey to Atticus Finch.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Discuss whether Mr. Rickey is motivated by guilt or empathy.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Why is seeing a “little white boy” pretend to be Jackie Robinson important? How can someone like Jackie Robinson help fight against prejudice?</a:t>
            </a:r>
            <a:endParaRPr sz="1400"/>
          </a:p>
        </p:txBody>
      </p:sp>
      <p:pic>
        <p:nvPicPr>
          <p:cNvPr descr="42 is now available on DVD &amp; Blu-Ray at the WB Shop http://bit.ly/42WBShop&#10;&#10;In 1946, Branch Rickey (Harrison Ford) signed Jackie Robinson (Chadwick Boseman) to the Brooklyn Dodgers, breaking MLB's infamous color line and forever changing history.&#10;&#10;Like Warner Bros. Entertainment on Facebook - http://on.fb.me/WBEntFB&#10;Follow us on Twitter - http://bit.ly/WBHETW" id="120" name="Google Shape;120;p20" title="42 - Why Did You Do This? - Available Now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6200" y="13906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Journey of a Dream &amp; Argumentative Essay</a:t>
            </a:r>
            <a:endParaRPr/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047875" cy="319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5017" y="3199950"/>
            <a:ext cx="1228133" cy="183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3400" y="1187225"/>
            <a:ext cx="1289175" cy="194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6700" y="1149099"/>
            <a:ext cx="1289174" cy="195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80800" y="3170943"/>
            <a:ext cx="1228125" cy="1896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75271" y="3212237"/>
            <a:ext cx="1228125" cy="1855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