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ign in front of a tree&#10;&#10;Description generated with very high confidence">
            <a:extLst>
              <a:ext uri="{FF2B5EF4-FFF2-40B4-BE49-F238E27FC236}">
                <a16:creationId xmlns:a16="http://schemas.microsoft.com/office/drawing/2014/main" id="{325D2BBC-CEF1-4E33-ABBD-02BCB67B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B80FD17-B95B-4059-BB7E-99E2995E0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F3B704-B569-408F-9BCB-85C4513E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7F04A4-0FE0-41C0-9A55-881BFA2D0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A92AE4-2CD4-490F-B4E1-911E8976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635A79-80BE-4E24-9C0A-460DEB52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EB4150-99A2-4FCD-9F64-D582F1479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8969CD74-5FE5-4E5B-9465-8BD48B95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4411DA3-C943-418C-A4F9-C7A546003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6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137DEA-0BE6-47F6-B485-F53DA899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CF303A-408E-498E-8A38-F0F96A932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6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53</cp:revision>
  <dcterms:created xsi:type="dcterms:W3CDTF">2013-07-15T20:26:40Z</dcterms:created>
  <dcterms:modified xsi:type="dcterms:W3CDTF">2018-11-23T23:33:38Z</dcterms:modified>
</cp:coreProperties>
</file>